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6" r:id="rId2"/>
  </p:sldMasterIdLst>
  <p:notesMasterIdLst>
    <p:notesMasterId r:id="rId8"/>
  </p:notesMasterIdLst>
  <p:sldIdLst>
    <p:sldId id="256" r:id="rId3"/>
    <p:sldId id="271" r:id="rId4"/>
    <p:sldId id="260" r:id="rId5"/>
    <p:sldId id="310" r:id="rId6"/>
    <p:sldId id="275" r:id="rId7"/>
  </p:sldIdLst>
  <p:sldSz cx="7556500" cy="7562850"/>
  <p:notesSz cx="7099300" cy="102346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Felicia Covalciuc" initials="FC" lastIdx="1" clrIdx="0">
    <p:extLst>
      <p:ext uri="{19B8F6BF-5375-455C-9EA6-DF929625EA0E}">
        <p15:presenceInfo xmlns:p15="http://schemas.microsoft.com/office/powerpoint/2012/main" userId="S::felicia.covalciuc@aecm.eu::6d614ec1-db7e-4356-9edb-6752bf19aa8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3792" autoAdjust="0"/>
  </p:normalViewPr>
  <p:slideViewPr>
    <p:cSldViewPr>
      <p:cViewPr>
        <p:scale>
          <a:sx n="100" d="100"/>
          <a:sy n="100" d="100"/>
        </p:scale>
        <p:origin x="784" y="-160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45" d="100"/>
          <a:sy n="45" d="100"/>
        </p:scale>
        <p:origin x="2796" y="6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viewProps" Target="viewProps.xml"/><Relationship Id="rId5" Type="http://schemas.openxmlformats.org/officeDocument/2006/relationships/slide" Target="slides/slide3.xml"/><Relationship Id="rId10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76861" cy="5134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0949" y="1"/>
            <a:ext cx="3076861" cy="5134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4AF07A-9657-47F7-9EF6-4B1AE87B60A1}" type="datetimeFigureOut">
              <a:rPr lang="en-GB" smtClean="0"/>
              <a:t>27/10/2021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825625" y="1281113"/>
            <a:ext cx="3448050" cy="34512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9930" y="4926106"/>
            <a:ext cx="5679440" cy="403025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21164"/>
            <a:ext cx="3076861" cy="51344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0949" y="9721164"/>
            <a:ext cx="3076861" cy="51344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338550-E07C-4972-B50C-64CF1FA983A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55469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 err="1"/>
              <a:t>Leverage</a:t>
            </a:r>
            <a:r>
              <a:rPr lang="fr-BE" dirty="0"/>
              <a:t> </a:t>
            </a:r>
            <a:r>
              <a:rPr lang="fr-BE" dirty="0" err="1"/>
              <a:t>effect</a:t>
            </a:r>
            <a:r>
              <a:rPr lang="fr-BE" dirty="0"/>
              <a:t> in </a:t>
            </a:r>
            <a:r>
              <a:rPr lang="fr-BE" dirty="0" err="1"/>
              <a:t>shared</a:t>
            </a:r>
            <a:r>
              <a:rPr lang="fr-BE" dirty="0"/>
              <a:t> management: </a:t>
            </a:r>
            <a:r>
              <a:rPr lang="en-US" dirty="0"/>
              <a:t>the sum of ESIF funding and additional public and private resources raised divided by the nominal amount of the ESI Funds contribution</a:t>
            </a:r>
            <a:r>
              <a:rPr lang="fr-BE" dirty="0"/>
              <a:t> </a:t>
            </a:r>
          </a:p>
          <a:p>
            <a:endParaRPr lang="fr-BE" dirty="0"/>
          </a:p>
          <a:p>
            <a:r>
              <a:rPr lang="fr-BE" dirty="0"/>
              <a:t>In the </a:t>
            </a:r>
            <a:r>
              <a:rPr lang="fr-BE" dirty="0" err="1"/>
              <a:t>above</a:t>
            </a:r>
            <a:r>
              <a:rPr lang="fr-BE" dirty="0"/>
              <a:t> </a:t>
            </a:r>
            <a:r>
              <a:rPr lang="fr-BE" dirty="0" err="1"/>
              <a:t>mentioned</a:t>
            </a:r>
            <a:r>
              <a:rPr lang="fr-BE" dirty="0"/>
              <a:t> </a:t>
            </a:r>
            <a:r>
              <a:rPr lang="fr-BE" dirty="0" err="1"/>
              <a:t>example</a:t>
            </a:r>
            <a:r>
              <a:rPr lang="fr-BE" dirty="0"/>
              <a:t> the </a:t>
            </a:r>
            <a:r>
              <a:rPr lang="fr-BE" dirty="0" err="1"/>
              <a:t>laverage</a:t>
            </a:r>
            <a:r>
              <a:rPr lang="fr-BE" dirty="0"/>
              <a:t> </a:t>
            </a:r>
            <a:r>
              <a:rPr lang="fr-BE" dirty="0" err="1"/>
              <a:t>effect</a:t>
            </a:r>
            <a:r>
              <a:rPr lang="fr-BE" dirty="0"/>
              <a:t> </a:t>
            </a:r>
            <a:r>
              <a:rPr lang="fr-BE" dirty="0" err="1"/>
              <a:t>is</a:t>
            </a:r>
            <a:r>
              <a:rPr lang="fr-BE" dirty="0"/>
              <a:t> </a:t>
            </a:r>
            <a:r>
              <a:rPr lang="fr-BE" dirty="0" err="1"/>
              <a:t>equal</a:t>
            </a:r>
            <a:r>
              <a:rPr lang="fr-BE" dirty="0"/>
              <a:t> to 4 (33,2/8,3)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338550-E07C-4972-B50C-64CF1FA983AC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13048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567213" y="2344483"/>
            <a:ext cx="6428422" cy="15881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134427" y="4235196"/>
            <a:ext cx="5293995" cy="189071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10/27/2021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Groupe 67">
            <a:extLst>
              <a:ext uri="{FF2B5EF4-FFF2-40B4-BE49-F238E27FC236}">
                <a16:creationId xmlns:a16="http://schemas.microsoft.com/office/drawing/2014/main" id="{1BBC2981-C1C8-9D48-9D9D-95DC5CCB2D8A}"/>
              </a:ext>
            </a:extLst>
          </p:cNvPr>
          <p:cNvGrpSpPr/>
          <p:nvPr userDrawn="1"/>
        </p:nvGrpSpPr>
        <p:grpSpPr>
          <a:xfrm>
            <a:off x="289341" y="724104"/>
            <a:ext cx="3470818" cy="516715"/>
            <a:chOff x="-72885" y="4724242"/>
            <a:chExt cx="5599975" cy="468558"/>
          </a:xfrm>
        </p:grpSpPr>
        <p:cxnSp>
          <p:nvCxnSpPr>
            <p:cNvPr id="69" name="Connecteur droit 68">
              <a:extLst>
                <a:ext uri="{FF2B5EF4-FFF2-40B4-BE49-F238E27FC236}">
                  <a16:creationId xmlns:a16="http://schemas.microsoft.com/office/drawing/2014/main" id="{4C657C0C-25EB-F242-9C96-74B3986B6339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280980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Connecteur droit 69">
              <a:extLst>
                <a:ext uri="{FF2B5EF4-FFF2-40B4-BE49-F238E27FC236}">
                  <a16:creationId xmlns:a16="http://schemas.microsoft.com/office/drawing/2014/main" id="{6AAC46CD-18DB-564F-9858-BEE5B2273B78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290279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Connecteur droit 70">
              <a:extLst>
                <a:ext uri="{FF2B5EF4-FFF2-40B4-BE49-F238E27FC236}">
                  <a16:creationId xmlns:a16="http://schemas.microsoft.com/office/drawing/2014/main" id="{5F80D6FF-19E5-8F4E-9868-73356337647C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299578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Connecteur droit 71">
              <a:extLst>
                <a:ext uri="{FF2B5EF4-FFF2-40B4-BE49-F238E27FC236}">
                  <a16:creationId xmlns:a16="http://schemas.microsoft.com/office/drawing/2014/main" id="{22937F7D-9922-C248-A59B-EA3F3EE1D7E0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308877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Connecteur droit 72">
              <a:extLst>
                <a:ext uri="{FF2B5EF4-FFF2-40B4-BE49-F238E27FC236}">
                  <a16:creationId xmlns:a16="http://schemas.microsoft.com/office/drawing/2014/main" id="{1E21AF09-D473-294D-A224-73374EB5C41F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318176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Connecteur droit 73">
              <a:extLst>
                <a:ext uri="{FF2B5EF4-FFF2-40B4-BE49-F238E27FC236}">
                  <a16:creationId xmlns:a16="http://schemas.microsoft.com/office/drawing/2014/main" id="{CB2681CD-C094-1F4F-9AB6-DAE1A3AE2532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327475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Connecteur droit 74">
              <a:extLst>
                <a:ext uri="{FF2B5EF4-FFF2-40B4-BE49-F238E27FC236}">
                  <a16:creationId xmlns:a16="http://schemas.microsoft.com/office/drawing/2014/main" id="{84908E17-70DD-5E43-8CEF-13AD2E51B13E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336774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Connecteur droit 75">
              <a:extLst>
                <a:ext uri="{FF2B5EF4-FFF2-40B4-BE49-F238E27FC236}">
                  <a16:creationId xmlns:a16="http://schemas.microsoft.com/office/drawing/2014/main" id="{EAF56528-2DC7-6247-8E60-D2345D6FB5CA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346073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Connecteur droit 76">
              <a:extLst>
                <a:ext uri="{FF2B5EF4-FFF2-40B4-BE49-F238E27FC236}">
                  <a16:creationId xmlns:a16="http://schemas.microsoft.com/office/drawing/2014/main" id="{342319F8-130D-B345-AA2C-E880D34303DB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355372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Connecteur droit 77">
              <a:extLst>
                <a:ext uri="{FF2B5EF4-FFF2-40B4-BE49-F238E27FC236}">
                  <a16:creationId xmlns:a16="http://schemas.microsoft.com/office/drawing/2014/main" id="{8FF62973-3BA3-0545-B9EC-0DEE683526A5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364671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Connecteur droit 78">
              <a:extLst>
                <a:ext uri="{FF2B5EF4-FFF2-40B4-BE49-F238E27FC236}">
                  <a16:creationId xmlns:a16="http://schemas.microsoft.com/office/drawing/2014/main" id="{9EF45AC6-6E85-0B44-96DF-A8B648F5BB6C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373970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Connecteur droit 79">
              <a:extLst>
                <a:ext uri="{FF2B5EF4-FFF2-40B4-BE49-F238E27FC236}">
                  <a16:creationId xmlns:a16="http://schemas.microsoft.com/office/drawing/2014/main" id="{5D8FCEE0-F206-8F44-95DF-FAA1FDAC1C16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383269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Connecteur droit 80">
              <a:extLst>
                <a:ext uri="{FF2B5EF4-FFF2-40B4-BE49-F238E27FC236}">
                  <a16:creationId xmlns:a16="http://schemas.microsoft.com/office/drawing/2014/main" id="{32D8C286-DAAC-2B44-B093-E50638F83BB9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392568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Connecteur droit 81">
              <a:extLst>
                <a:ext uri="{FF2B5EF4-FFF2-40B4-BE49-F238E27FC236}">
                  <a16:creationId xmlns:a16="http://schemas.microsoft.com/office/drawing/2014/main" id="{D5826815-3511-2B4E-8FEA-1BE06A6DF78B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401867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Connecteur droit 82">
              <a:extLst>
                <a:ext uri="{FF2B5EF4-FFF2-40B4-BE49-F238E27FC236}">
                  <a16:creationId xmlns:a16="http://schemas.microsoft.com/office/drawing/2014/main" id="{F60DA06F-F541-084E-8FF3-A783A7BD1496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411166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Connecteur droit 83">
              <a:extLst>
                <a:ext uri="{FF2B5EF4-FFF2-40B4-BE49-F238E27FC236}">
                  <a16:creationId xmlns:a16="http://schemas.microsoft.com/office/drawing/2014/main" id="{201B0947-E99D-BE4B-A58A-76A19EBFBA28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420465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Connecteur droit 84">
              <a:extLst>
                <a:ext uri="{FF2B5EF4-FFF2-40B4-BE49-F238E27FC236}">
                  <a16:creationId xmlns:a16="http://schemas.microsoft.com/office/drawing/2014/main" id="{1C29AFFE-2FDC-CE4F-838E-BA5B77C58A2B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429764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Connecteur droit 85">
              <a:extLst>
                <a:ext uri="{FF2B5EF4-FFF2-40B4-BE49-F238E27FC236}">
                  <a16:creationId xmlns:a16="http://schemas.microsoft.com/office/drawing/2014/main" id="{D1ACBC7C-F410-DB47-88B4-8189EE90C468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439063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Connecteur droit 86">
              <a:extLst>
                <a:ext uri="{FF2B5EF4-FFF2-40B4-BE49-F238E27FC236}">
                  <a16:creationId xmlns:a16="http://schemas.microsoft.com/office/drawing/2014/main" id="{6614C628-F340-264A-9453-8ECC8DF44673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448362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Connecteur droit 87">
              <a:extLst>
                <a:ext uri="{FF2B5EF4-FFF2-40B4-BE49-F238E27FC236}">
                  <a16:creationId xmlns:a16="http://schemas.microsoft.com/office/drawing/2014/main" id="{DC66303D-EF48-1E48-B1E9-CDA18361C67C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457661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Connecteur droit 88">
              <a:extLst>
                <a:ext uri="{FF2B5EF4-FFF2-40B4-BE49-F238E27FC236}">
                  <a16:creationId xmlns:a16="http://schemas.microsoft.com/office/drawing/2014/main" id="{9ACDF457-CE7E-244F-8927-869729666304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466960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Connecteur droit 89">
              <a:extLst>
                <a:ext uri="{FF2B5EF4-FFF2-40B4-BE49-F238E27FC236}">
                  <a16:creationId xmlns:a16="http://schemas.microsoft.com/office/drawing/2014/main" id="{11FC3628-54CE-C347-9CA3-FB84770007DB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476259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Connecteur droit 90">
              <a:extLst>
                <a:ext uri="{FF2B5EF4-FFF2-40B4-BE49-F238E27FC236}">
                  <a16:creationId xmlns:a16="http://schemas.microsoft.com/office/drawing/2014/main" id="{85137D51-A353-8F46-BFC2-65BF80D44436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485558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Connecteur droit 91">
              <a:extLst>
                <a:ext uri="{FF2B5EF4-FFF2-40B4-BE49-F238E27FC236}">
                  <a16:creationId xmlns:a16="http://schemas.microsoft.com/office/drawing/2014/main" id="{0CD21A5D-9317-3047-8BDA-0025497BEED6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494857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Connecteur droit 92">
              <a:extLst>
                <a:ext uri="{FF2B5EF4-FFF2-40B4-BE49-F238E27FC236}">
                  <a16:creationId xmlns:a16="http://schemas.microsoft.com/office/drawing/2014/main" id="{F249F052-7DD8-3942-84B7-EAE99EC869E4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504156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Connecteur droit 93">
              <a:extLst>
                <a:ext uri="{FF2B5EF4-FFF2-40B4-BE49-F238E27FC236}">
                  <a16:creationId xmlns:a16="http://schemas.microsoft.com/office/drawing/2014/main" id="{FD68D0AC-E733-7F4D-B7D2-C87B71C8F782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513455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Connecteur droit 94">
              <a:extLst>
                <a:ext uri="{FF2B5EF4-FFF2-40B4-BE49-F238E27FC236}">
                  <a16:creationId xmlns:a16="http://schemas.microsoft.com/office/drawing/2014/main" id="{55F4C49E-4162-A743-9553-1CF1DA65B430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522754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Connecteur droit 95">
              <a:extLst>
                <a:ext uri="{FF2B5EF4-FFF2-40B4-BE49-F238E27FC236}">
                  <a16:creationId xmlns:a16="http://schemas.microsoft.com/office/drawing/2014/main" id="{9A97B534-B4A5-2F42-96B2-EBA04556944E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532053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Connecteur droit 96">
              <a:extLst>
                <a:ext uri="{FF2B5EF4-FFF2-40B4-BE49-F238E27FC236}">
                  <a16:creationId xmlns:a16="http://schemas.microsoft.com/office/drawing/2014/main" id="{A54CDA89-FED6-034E-9E5B-28123FCB0213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5413513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Connecteur droit 97">
              <a:extLst>
                <a:ext uri="{FF2B5EF4-FFF2-40B4-BE49-F238E27FC236}">
                  <a16:creationId xmlns:a16="http://schemas.microsoft.com/office/drawing/2014/main" id="{1A999B3D-B3EC-154B-9A7A-843833BA97E8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271681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Connecteur droit 98">
              <a:extLst>
                <a:ext uri="{FF2B5EF4-FFF2-40B4-BE49-F238E27FC236}">
                  <a16:creationId xmlns:a16="http://schemas.microsoft.com/office/drawing/2014/main" id="{624D941B-3BC1-554D-B766-091776B82874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262382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Connecteur droit 99">
              <a:extLst>
                <a:ext uri="{FF2B5EF4-FFF2-40B4-BE49-F238E27FC236}">
                  <a16:creationId xmlns:a16="http://schemas.microsoft.com/office/drawing/2014/main" id="{AF8DA77E-20D4-4D42-9962-40D9A158D731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253083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Connecteur droit 100">
              <a:extLst>
                <a:ext uri="{FF2B5EF4-FFF2-40B4-BE49-F238E27FC236}">
                  <a16:creationId xmlns:a16="http://schemas.microsoft.com/office/drawing/2014/main" id="{64FE801D-F121-CF47-8321-A5EFD1824359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243784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Connecteur droit 101">
              <a:extLst>
                <a:ext uri="{FF2B5EF4-FFF2-40B4-BE49-F238E27FC236}">
                  <a16:creationId xmlns:a16="http://schemas.microsoft.com/office/drawing/2014/main" id="{5F855943-FE0A-F747-85A0-9674C32B4451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234485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Connecteur droit 102">
              <a:extLst>
                <a:ext uri="{FF2B5EF4-FFF2-40B4-BE49-F238E27FC236}">
                  <a16:creationId xmlns:a16="http://schemas.microsoft.com/office/drawing/2014/main" id="{BBE8E151-716A-994B-BD59-A8ED4E6011AA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225186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Connecteur droit 103">
              <a:extLst>
                <a:ext uri="{FF2B5EF4-FFF2-40B4-BE49-F238E27FC236}">
                  <a16:creationId xmlns:a16="http://schemas.microsoft.com/office/drawing/2014/main" id="{6FE60D0D-5215-DB4F-8D79-3FE5CD41E86D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215887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Connecteur droit 104">
              <a:extLst>
                <a:ext uri="{FF2B5EF4-FFF2-40B4-BE49-F238E27FC236}">
                  <a16:creationId xmlns:a16="http://schemas.microsoft.com/office/drawing/2014/main" id="{081D04D1-2058-9B4B-92A8-C5F2822A37C6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87990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Connecteur droit 105">
              <a:extLst>
                <a:ext uri="{FF2B5EF4-FFF2-40B4-BE49-F238E27FC236}">
                  <a16:creationId xmlns:a16="http://schemas.microsoft.com/office/drawing/2014/main" id="{38065A6D-DB43-BF40-9BB7-C5602F4D7E16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78691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Connecteur droit 106">
              <a:extLst>
                <a:ext uri="{FF2B5EF4-FFF2-40B4-BE49-F238E27FC236}">
                  <a16:creationId xmlns:a16="http://schemas.microsoft.com/office/drawing/2014/main" id="{89B791D5-7312-2E4F-8201-C8A6149E44DF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97289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Connecteur droit 107">
              <a:extLst>
                <a:ext uri="{FF2B5EF4-FFF2-40B4-BE49-F238E27FC236}">
                  <a16:creationId xmlns:a16="http://schemas.microsoft.com/office/drawing/2014/main" id="{4940AE9F-0300-4B4A-A04E-7FF3682019E6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206588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Connecteur droit 108">
              <a:extLst>
                <a:ext uri="{FF2B5EF4-FFF2-40B4-BE49-F238E27FC236}">
                  <a16:creationId xmlns:a16="http://schemas.microsoft.com/office/drawing/2014/main" id="{C15696DC-F41A-3346-8C1C-195485EB931A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69392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Connecteur droit 109">
              <a:extLst>
                <a:ext uri="{FF2B5EF4-FFF2-40B4-BE49-F238E27FC236}">
                  <a16:creationId xmlns:a16="http://schemas.microsoft.com/office/drawing/2014/main" id="{C756E426-A7E0-3248-8EDD-8DB6D46772A9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60093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Connecteur droit 110">
              <a:extLst>
                <a:ext uri="{FF2B5EF4-FFF2-40B4-BE49-F238E27FC236}">
                  <a16:creationId xmlns:a16="http://schemas.microsoft.com/office/drawing/2014/main" id="{47F55D99-DDD1-6B4D-BDD4-0AC078DC22D0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50794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Connecteur droit 111">
              <a:extLst>
                <a:ext uri="{FF2B5EF4-FFF2-40B4-BE49-F238E27FC236}">
                  <a16:creationId xmlns:a16="http://schemas.microsoft.com/office/drawing/2014/main" id="{A2B02748-B024-2043-BCD5-F58C47B49B28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41495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Connecteur droit 112">
              <a:extLst>
                <a:ext uri="{FF2B5EF4-FFF2-40B4-BE49-F238E27FC236}">
                  <a16:creationId xmlns:a16="http://schemas.microsoft.com/office/drawing/2014/main" id="{AE53E36B-CC99-E148-8843-970094B09720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04299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Connecteur droit 113">
              <a:extLst>
                <a:ext uri="{FF2B5EF4-FFF2-40B4-BE49-F238E27FC236}">
                  <a16:creationId xmlns:a16="http://schemas.microsoft.com/office/drawing/2014/main" id="{11BD5852-743A-FC4C-ABD2-E6BD434BAD2D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22897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Connecteur droit 114">
              <a:extLst>
                <a:ext uri="{FF2B5EF4-FFF2-40B4-BE49-F238E27FC236}">
                  <a16:creationId xmlns:a16="http://schemas.microsoft.com/office/drawing/2014/main" id="{1B8D0D9C-D0B7-0442-B75A-B9161F45CD3D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13598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Connecteur droit 115">
              <a:extLst>
                <a:ext uri="{FF2B5EF4-FFF2-40B4-BE49-F238E27FC236}">
                  <a16:creationId xmlns:a16="http://schemas.microsoft.com/office/drawing/2014/main" id="{9192B7BC-3E51-684B-B86C-34FD4056105A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32196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Connecteur droit 116">
              <a:extLst>
                <a:ext uri="{FF2B5EF4-FFF2-40B4-BE49-F238E27FC236}">
                  <a16:creationId xmlns:a16="http://schemas.microsoft.com/office/drawing/2014/main" id="{5CD8776B-139A-6B40-BDCA-1F44E16E0A79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95000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Connecteur droit 117">
              <a:extLst>
                <a:ext uri="{FF2B5EF4-FFF2-40B4-BE49-F238E27FC236}">
                  <a16:creationId xmlns:a16="http://schemas.microsoft.com/office/drawing/2014/main" id="{01EC30CB-F668-3F4F-917F-B02ADA720415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85701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Connecteur droit 118">
              <a:extLst>
                <a:ext uri="{FF2B5EF4-FFF2-40B4-BE49-F238E27FC236}">
                  <a16:creationId xmlns:a16="http://schemas.microsoft.com/office/drawing/2014/main" id="{45BD6E60-0A9C-7142-855D-3B619ACBA9AC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76402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Connecteur droit 119">
              <a:extLst>
                <a:ext uri="{FF2B5EF4-FFF2-40B4-BE49-F238E27FC236}">
                  <a16:creationId xmlns:a16="http://schemas.microsoft.com/office/drawing/2014/main" id="{4611643A-ED5A-AA49-8E89-BA4D064AE12A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57804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Connecteur droit 120">
              <a:extLst>
                <a:ext uri="{FF2B5EF4-FFF2-40B4-BE49-F238E27FC236}">
                  <a16:creationId xmlns:a16="http://schemas.microsoft.com/office/drawing/2014/main" id="{B7881F2D-F414-2249-9E28-1BAD2D007258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48505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Connecteur droit 121">
              <a:extLst>
                <a:ext uri="{FF2B5EF4-FFF2-40B4-BE49-F238E27FC236}">
                  <a16:creationId xmlns:a16="http://schemas.microsoft.com/office/drawing/2014/main" id="{91B4E94F-EAA9-394E-9776-C8190FAAEF45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67103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Connecteur droit 122">
              <a:extLst>
                <a:ext uri="{FF2B5EF4-FFF2-40B4-BE49-F238E27FC236}">
                  <a16:creationId xmlns:a16="http://schemas.microsoft.com/office/drawing/2014/main" id="{58133CDD-0072-3A4E-A328-D2366A7A1E07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39206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Connecteur droit 123">
              <a:extLst>
                <a:ext uri="{FF2B5EF4-FFF2-40B4-BE49-F238E27FC236}">
                  <a16:creationId xmlns:a16="http://schemas.microsoft.com/office/drawing/2014/main" id="{6625F957-9528-3746-B224-E55BE5676098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29907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Connecteur droit 124">
              <a:extLst>
                <a:ext uri="{FF2B5EF4-FFF2-40B4-BE49-F238E27FC236}">
                  <a16:creationId xmlns:a16="http://schemas.microsoft.com/office/drawing/2014/main" id="{863E7E87-2143-2047-84DB-9B3CE22A8111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20608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Connecteur droit 125">
              <a:extLst>
                <a:ext uri="{FF2B5EF4-FFF2-40B4-BE49-F238E27FC236}">
                  <a16:creationId xmlns:a16="http://schemas.microsoft.com/office/drawing/2014/main" id="{BC76B0A3-F890-BF4C-9718-78425C7F9E7C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1309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Connecteur droit 126">
              <a:extLst>
                <a:ext uri="{FF2B5EF4-FFF2-40B4-BE49-F238E27FC236}">
                  <a16:creationId xmlns:a16="http://schemas.microsoft.com/office/drawing/2014/main" id="{C499EDC6-7D9A-E940-AD12-9C998BCF3D55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2010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Connecteur droit 127">
              <a:extLst>
                <a:ext uri="{FF2B5EF4-FFF2-40B4-BE49-F238E27FC236}">
                  <a16:creationId xmlns:a16="http://schemas.microsoft.com/office/drawing/2014/main" id="{737FFF2C-E691-884A-9EAC-971659DB8544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-7288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re 1">
            <a:extLst>
              <a:ext uri="{FF2B5EF4-FFF2-40B4-BE49-F238E27FC236}">
                <a16:creationId xmlns:a16="http://schemas.microsoft.com/office/drawing/2014/main" id="{045E12F2-8789-F246-95E3-0DD421A0183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1419" y="-211457"/>
            <a:ext cx="6517481" cy="1461801"/>
          </a:xfrm>
        </p:spPr>
        <p:txBody>
          <a:bodyPr/>
          <a:lstStyle>
            <a:lvl1pPr>
              <a:defRPr b="1"/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129" name="Espace réservé de la date 3">
            <a:extLst>
              <a:ext uri="{FF2B5EF4-FFF2-40B4-BE49-F238E27FC236}">
                <a16:creationId xmlns:a16="http://schemas.microsoft.com/office/drawing/2014/main" id="{92AB84F3-AC18-4342-BB99-BBEA5533BE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369604" y="7009642"/>
            <a:ext cx="623332" cy="402652"/>
          </a:xfrm>
        </p:spPr>
        <p:txBody>
          <a:bodyPr/>
          <a:lstStyle>
            <a:lvl1pPr algn="r">
              <a:defRPr/>
            </a:lvl1pPr>
          </a:lstStyle>
          <a:p>
            <a:fld id="{520B644A-4BD9-6A47-8A41-AE72118C84DF}" type="datetime1">
              <a:rPr lang="fr-BE" smtClean="0"/>
              <a:t>27-10-21</a:t>
            </a:fld>
            <a:endParaRPr lang="fr-FR" dirty="0"/>
          </a:p>
        </p:txBody>
      </p:sp>
      <p:sp>
        <p:nvSpPr>
          <p:cNvPr id="130" name="Espace réservé du pied de page 4">
            <a:extLst>
              <a:ext uri="{FF2B5EF4-FFF2-40B4-BE49-F238E27FC236}">
                <a16:creationId xmlns:a16="http://schemas.microsoft.com/office/drawing/2014/main" id="{B7902931-E056-9D42-80AD-FA97E071BB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4917" y="7009642"/>
            <a:ext cx="2550319" cy="402652"/>
          </a:xfrm>
        </p:spPr>
        <p:txBody>
          <a:bodyPr/>
          <a:lstStyle>
            <a:lvl1pPr algn="r">
              <a:defRPr/>
            </a:lvl1pPr>
          </a:lstStyle>
          <a:p>
            <a:r>
              <a:rPr lang="fr-FR" dirty="0"/>
              <a:t>Titre présentation</a:t>
            </a:r>
          </a:p>
        </p:txBody>
      </p:sp>
      <p:sp>
        <p:nvSpPr>
          <p:cNvPr id="132" name="Espace réservé du numéro de diapositive 5">
            <a:extLst>
              <a:ext uri="{FF2B5EF4-FFF2-40B4-BE49-F238E27FC236}">
                <a16:creationId xmlns:a16="http://schemas.microsoft.com/office/drawing/2014/main" id="{CC5493F3-6882-2C4E-8494-1616A397F7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98464" y="7009642"/>
            <a:ext cx="378075" cy="402652"/>
          </a:xfrm>
        </p:spPr>
        <p:txBody>
          <a:bodyPr/>
          <a:lstStyle/>
          <a:p>
            <a:fld id="{5BF2EFB9-CD9B-4144-B3E7-424EA880A1D8}" type="slidenum">
              <a:rPr lang="fr-FR" smtClean="0"/>
              <a:t>‹#›</a:t>
            </a:fld>
            <a:endParaRPr lang="fr-FR"/>
          </a:p>
        </p:txBody>
      </p:sp>
      <p:sp>
        <p:nvSpPr>
          <p:cNvPr id="134" name="Espace réservé du texte 2">
            <a:extLst>
              <a:ext uri="{FF2B5EF4-FFF2-40B4-BE49-F238E27FC236}">
                <a16:creationId xmlns:a16="http://schemas.microsoft.com/office/drawing/2014/main" id="{253E7F61-541F-F048-AF2E-F0AB33CA7B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5574" y="1402914"/>
            <a:ext cx="6517481" cy="708892"/>
          </a:xfrm>
        </p:spPr>
        <p:txBody>
          <a:bodyPr>
            <a:normAutofit/>
          </a:bodyPr>
          <a:lstStyle>
            <a:lvl1pPr marL="0" indent="0">
              <a:buNone/>
              <a:defRPr sz="1735" b="1">
                <a:solidFill>
                  <a:schemeClr val="tx1"/>
                </a:solidFill>
              </a:defRPr>
            </a:lvl1pPr>
            <a:lvl2pPr marL="283373" indent="0">
              <a:buNone/>
              <a:defRPr sz="1240">
                <a:solidFill>
                  <a:schemeClr val="tx1">
                    <a:tint val="75000"/>
                  </a:schemeClr>
                </a:solidFill>
              </a:defRPr>
            </a:lvl2pPr>
            <a:lvl3pPr marL="566745" indent="0">
              <a:buNone/>
              <a:defRPr sz="1116">
                <a:solidFill>
                  <a:schemeClr val="tx1">
                    <a:tint val="75000"/>
                  </a:schemeClr>
                </a:solidFill>
              </a:defRPr>
            </a:lvl3pPr>
            <a:lvl4pPr marL="850118" indent="0">
              <a:buNone/>
              <a:defRPr sz="992">
                <a:solidFill>
                  <a:schemeClr val="tx1">
                    <a:tint val="75000"/>
                  </a:schemeClr>
                </a:solidFill>
              </a:defRPr>
            </a:lvl4pPr>
            <a:lvl5pPr marL="1133490" indent="0">
              <a:buNone/>
              <a:defRPr sz="992">
                <a:solidFill>
                  <a:schemeClr val="tx1">
                    <a:tint val="75000"/>
                  </a:schemeClr>
                </a:solidFill>
              </a:defRPr>
            </a:lvl5pPr>
            <a:lvl6pPr marL="1416863" indent="0">
              <a:buNone/>
              <a:defRPr sz="992">
                <a:solidFill>
                  <a:schemeClr val="tx1">
                    <a:tint val="75000"/>
                  </a:schemeClr>
                </a:solidFill>
              </a:defRPr>
            </a:lvl6pPr>
            <a:lvl7pPr marL="1700235" indent="0">
              <a:buNone/>
              <a:defRPr sz="992">
                <a:solidFill>
                  <a:schemeClr val="tx1">
                    <a:tint val="75000"/>
                  </a:schemeClr>
                </a:solidFill>
              </a:defRPr>
            </a:lvl7pPr>
            <a:lvl8pPr marL="1983608" indent="0">
              <a:buNone/>
              <a:defRPr sz="992">
                <a:solidFill>
                  <a:schemeClr val="tx1">
                    <a:tint val="75000"/>
                  </a:schemeClr>
                </a:solidFill>
              </a:defRPr>
            </a:lvl8pPr>
            <a:lvl9pPr marL="2266980" indent="0">
              <a:buNone/>
              <a:defRPr sz="99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dirty="0"/>
              <a:t>Modifier les styles du texte du masque</a:t>
            </a:r>
          </a:p>
        </p:txBody>
      </p:sp>
      <p:sp>
        <p:nvSpPr>
          <p:cNvPr id="136" name="Espace réservé du texte 2">
            <a:extLst>
              <a:ext uri="{FF2B5EF4-FFF2-40B4-BE49-F238E27FC236}">
                <a16:creationId xmlns:a16="http://schemas.microsoft.com/office/drawing/2014/main" id="{40108EC3-D128-0741-ABDC-F99ABED9BCBA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15574" y="3878748"/>
            <a:ext cx="6517481" cy="1957633"/>
          </a:xfrm>
        </p:spPr>
        <p:txBody>
          <a:bodyPr>
            <a:normAutofit/>
          </a:bodyPr>
          <a:lstStyle>
            <a:lvl1pPr marL="0" indent="0">
              <a:buSzPct val="90000"/>
              <a:buFontTx/>
              <a:buNone/>
              <a:defRPr sz="1240" b="1">
                <a:solidFill>
                  <a:schemeClr val="tx1"/>
                </a:solidFill>
              </a:defRPr>
            </a:lvl1pPr>
            <a:lvl2pPr marL="460480" indent="-177108">
              <a:buClr>
                <a:schemeClr val="tx1"/>
              </a:buClr>
              <a:buSzPct val="90000"/>
              <a:buFont typeface="Arial" panose="020B0604020202020204" pitchFamily="34" charset="0"/>
              <a:buChar char="•"/>
              <a:defRPr sz="1240">
                <a:solidFill>
                  <a:schemeClr val="tx1">
                    <a:tint val="75000"/>
                  </a:schemeClr>
                </a:solidFill>
              </a:defRPr>
            </a:lvl2pPr>
            <a:lvl3pPr marL="566745" indent="0">
              <a:buClr>
                <a:schemeClr val="tx1"/>
              </a:buClr>
              <a:buSzPct val="80000"/>
              <a:buFontTx/>
              <a:buNone/>
              <a:defRPr sz="1116">
                <a:solidFill>
                  <a:schemeClr val="tx1">
                    <a:tint val="75000"/>
                  </a:schemeClr>
                </a:solidFill>
              </a:defRPr>
            </a:lvl3pPr>
            <a:lvl4pPr marL="850118" indent="0">
              <a:buNone/>
              <a:defRPr sz="992">
                <a:solidFill>
                  <a:schemeClr val="tx1">
                    <a:tint val="75000"/>
                  </a:schemeClr>
                </a:solidFill>
              </a:defRPr>
            </a:lvl4pPr>
            <a:lvl5pPr marL="1133490" indent="0">
              <a:buNone/>
              <a:defRPr sz="992">
                <a:solidFill>
                  <a:schemeClr val="tx1">
                    <a:tint val="75000"/>
                  </a:schemeClr>
                </a:solidFill>
              </a:defRPr>
            </a:lvl5pPr>
            <a:lvl6pPr marL="1416863" indent="0">
              <a:buNone/>
              <a:defRPr sz="992">
                <a:solidFill>
                  <a:schemeClr val="tx1">
                    <a:tint val="75000"/>
                  </a:schemeClr>
                </a:solidFill>
              </a:defRPr>
            </a:lvl6pPr>
            <a:lvl7pPr marL="1700235" indent="0">
              <a:buNone/>
              <a:defRPr sz="992">
                <a:solidFill>
                  <a:schemeClr val="tx1">
                    <a:tint val="75000"/>
                  </a:schemeClr>
                </a:solidFill>
              </a:defRPr>
            </a:lvl7pPr>
            <a:lvl8pPr marL="1983608" indent="0">
              <a:buNone/>
              <a:defRPr sz="992">
                <a:solidFill>
                  <a:schemeClr val="tx1">
                    <a:tint val="75000"/>
                  </a:schemeClr>
                </a:solidFill>
              </a:defRPr>
            </a:lvl8pPr>
            <a:lvl9pPr marL="2266980" indent="0">
              <a:buNone/>
              <a:defRPr sz="99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indent="0">
              <a:buSzPct val="90000"/>
              <a:buFontTx/>
              <a:buNone/>
            </a:pPr>
            <a:r>
              <a:rPr lang="fr-FR" b="1" dirty="0"/>
              <a:t>DEUXIÈME NIVEAU</a:t>
            </a:r>
          </a:p>
          <a:p>
            <a:pPr marL="283373" lvl="1" indent="0">
              <a:buSzPct val="90000"/>
              <a:buFontTx/>
              <a:buNone/>
            </a:pPr>
            <a:r>
              <a:rPr lang="fr-FR" b="1" dirty="0">
                <a:solidFill>
                  <a:schemeClr val="accent1"/>
                </a:solidFill>
              </a:rPr>
              <a:t>TROISIÈME NIVEAU</a:t>
            </a:r>
          </a:p>
          <a:p>
            <a:pPr marL="460480" lvl="1" indent="-177108">
              <a:buClr>
                <a:schemeClr val="tx1"/>
              </a:buClr>
              <a:buSzPct val="90000"/>
              <a:buFont typeface="Arial" panose="020B0604020202020204" pitchFamily="34" charset="0"/>
              <a:buChar char="•"/>
            </a:pPr>
            <a:r>
              <a:rPr lang="fr-FR" dirty="0"/>
              <a:t>Quatrième niveau</a:t>
            </a:r>
          </a:p>
          <a:p>
            <a:pPr marL="566745" lvl="2" indent="0">
              <a:buClr>
                <a:schemeClr val="tx1"/>
              </a:buClr>
              <a:buSzPct val="80000"/>
              <a:buFontTx/>
              <a:buNone/>
            </a:pPr>
            <a:r>
              <a:rPr lang="fr-FR" dirty="0">
                <a:solidFill>
                  <a:schemeClr val="bg1"/>
                </a:solidFill>
                <a:highlight>
                  <a:srgbClr val="FAD241"/>
                </a:highlight>
              </a:rPr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28031559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45E12F2-8789-F246-95E3-0DD421A018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D1F33A7-7488-C04E-9E36-E327357DDA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9D1BF28-B6DE-7944-9CC6-CEBBB9106B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79426-F266-7249-8905-B349D0549411}" type="datetime1">
              <a:rPr lang="fr-BE" smtClean="0"/>
              <a:t>27-10-21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D804428-F427-6D41-963C-86BFA70F75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Titre présentation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4205362-A7C2-5E46-9260-6E669CF0F8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2EFB9-CD9B-4144-B3E7-424EA880A1D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642911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4753BCD-0C9C-2841-B37C-B54DB3DEEA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574" y="1885462"/>
            <a:ext cx="6517481" cy="3145935"/>
          </a:xfrm>
        </p:spPr>
        <p:txBody>
          <a:bodyPr anchor="b"/>
          <a:lstStyle>
            <a:lvl1pPr>
              <a:defRPr sz="3719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460E968-FC40-8145-B4C2-4D9CABD44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5574" y="5061158"/>
            <a:ext cx="6517481" cy="1654373"/>
          </a:xfrm>
        </p:spPr>
        <p:txBody>
          <a:bodyPr/>
          <a:lstStyle>
            <a:lvl1pPr marL="0" indent="0">
              <a:buNone/>
              <a:defRPr sz="1488">
                <a:solidFill>
                  <a:schemeClr val="tx1">
                    <a:tint val="75000"/>
                  </a:schemeClr>
                </a:solidFill>
              </a:defRPr>
            </a:lvl1pPr>
            <a:lvl2pPr marL="283373" indent="0">
              <a:buNone/>
              <a:defRPr sz="1240">
                <a:solidFill>
                  <a:schemeClr val="tx1">
                    <a:tint val="75000"/>
                  </a:schemeClr>
                </a:solidFill>
              </a:defRPr>
            </a:lvl2pPr>
            <a:lvl3pPr marL="566745" indent="0">
              <a:buNone/>
              <a:defRPr sz="1116">
                <a:solidFill>
                  <a:schemeClr val="tx1">
                    <a:tint val="75000"/>
                  </a:schemeClr>
                </a:solidFill>
              </a:defRPr>
            </a:lvl3pPr>
            <a:lvl4pPr marL="850118" indent="0">
              <a:buNone/>
              <a:defRPr sz="992">
                <a:solidFill>
                  <a:schemeClr val="tx1">
                    <a:tint val="75000"/>
                  </a:schemeClr>
                </a:solidFill>
              </a:defRPr>
            </a:lvl4pPr>
            <a:lvl5pPr marL="1133490" indent="0">
              <a:buNone/>
              <a:defRPr sz="992">
                <a:solidFill>
                  <a:schemeClr val="tx1">
                    <a:tint val="75000"/>
                  </a:schemeClr>
                </a:solidFill>
              </a:defRPr>
            </a:lvl5pPr>
            <a:lvl6pPr marL="1416863" indent="0">
              <a:buNone/>
              <a:defRPr sz="992">
                <a:solidFill>
                  <a:schemeClr val="tx1">
                    <a:tint val="75000"/>
                  </a:schemeClr>
                </a:solidFill>
              </a:defRPr>
            </a:lvl6pPr>
            <a:lvl7pPr marL="1700235" indent="0">
              <a:buNone/>
              <a:defRPr sz="992">
                <a:solidFill>
                  <a:schemeClr val="tx1">
                    <a:tint val="75000"/>
                  </a:schemeClr>
                </a:solidFill>
              </a:defRPr>
            </a:lvl7pPr>
            <a:lvl8pPr marL="1983608" indent="0">
              <a:buNone/>
              <a:defRPr sz="992">
                <a:solidFill>
                  <a:schemeClr val="tx1">
                    <a:tint val="75000"/>
                  </a:schemeClr>
                </a:solidFill>
              </a:defRPr>
            </a:lvl8pPr>
            <a:lvl9pPr marL="2266980" indent="0">
              <a:buNone/>
              <a:defRPr sz="99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88F997D-9B5D-6947-B597-4C48E19FAA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D5441-C785-B940-A456-2FFBC14B2AF0}" type="datetime1">
              <a:rPr lang="fr-BE" smtClean="0"/>
              <a:t>27-10-21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43F4F99-E33E-B34D-8428-95951A89C0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Titre présentation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F5091D1-E327-9643-83AE-2F821DDCB3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2EFB9-CD9B-4144-B3E7-424EA880A1D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196755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ous-titre 2">
            <a:extLst>
              <a:ext uri="{FF2B5EF4-FFF2-40B4-BE49-F238E27FC236}">
                <a16:creationId xmlns:a16="http://schemas.microsoft.com/office/drawing/2014/main" id="{D00B1F74-F1D4-D04B-B901-06D4F0B0CC9D}"/>
              </a:ext>
            </a:extLst>
          </p:cNvPr>
          <p:cNvSpPr txBox="1">
            <a:spLocks/>
          </p:cNvSpPr>
          <p:nvPr userDrawn="1"/>
        </p:nvSpPr>
        <p:spPr>
          <a:xfrm flipH="1">
            <a:off x="394698" y="2101554"/>
            <a:ext cx="2225306" cy="912093"/>
          </a:xfrm>
          <a:prstGeom prst="parallelogram">
            <a:avLst/>
          </a:prstGeom>
          <a:solidFill>
            <a:schemeClr val="bg2"/>
          </a:solidFill>
        </p:spPr>
        <p:txBody>
          <a:bodyPr vert="horz" lIns="0" tIns="0" rIns="0" bIns="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sz="1488" dirty="0">
              <a:solidFill>
                <a:schemeClr val="bg1"/>
              </a:solidFill>
              <a:latin typeface="+mn-lt"/>
            </a:endParaRP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A76F5607-1A1B-7140-B2D4-06C2559DBB9B}"/>
              </a:ext>
            </a:extLst>
          </p:cNvPr>
          <p:cNvGrpSpPr/>
          <p:nvPr userDrawn="1"/>
        </p:nvGrpSpPr>
        <p:grpSpPr>
          <a:xfrm>
            <a:off x="-45173" y="1133552"/>
            <a:ext cx="3470818" cy="516715"/>
            <a:chOff x="-72885" y="4724242"/>
            <a:chExt cx="5599975" cy="468558"/>
          </a:xfrm>
        </p:grpSpPr>
        <p:cxnSp>
          <p:nvCxnSpPr>
            <p:cNvPr id="9" name="Connecteur droit 8">
              <a:extLst>
                <a:ext uri="{FF2B5EF4-FFF2-40B4-BE49-F238E27FC236}">
                  <a16:creationId xmlns:a16="http://schemas.microsoft.com/office/drawing/2014/main" id="{A79EA741-560B-AB49-8320-A71365B42DE8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280980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Connecteur droit 9">
              <a:extLst>
                <a:ext uri="{FF2B5EF4-FFF2-40B4-BE49-F238E27FC236}">
                  <a16:creationId xmlns:a16="http://schemas.microsoft.com/office/drawing/2014/main" id="{F4C1066E-3A3D-6B43-B1B8-F86D33BCC8AE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290279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necteur droit 10">
              <a:extLst>
                <a:ext uri="{FF2B5EF4-FFF2-40B4-BE49-F238E27FC236}">
                  <a16:creationId xmlns:a16="http://schemas.microsoft.com/office/drawing/2014/main" id="{A9600BAC-5464-D842-8A2E-6A0087EFE4BF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299578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necteur droit 11">
              <a:extLst>
                <a:ext uri="{FF2B5EF4-FFF2-40B4-BE49-F238E27FC236}">
                  <a16:creationId xmlns:a16="http://schemas.microsoft.com/office/drawing/2014/main" id="{F58877A4-3292-344C-BE93-A230B6F090C8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308877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necteur droit 12">
              <a:extLst>
                <a:ext uri="{FF2B5EF4-FFF2-40B4-BE49-F238E27FC236}">
                  <a16:creationId xmlns:a16="http://schemas.microsoft.com/office/drawing/2014/main" id="{54C5F961-BF2F-E54A-92EC-F1A791DE4C16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318176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necteur droit 13">
              <a:extLst>
                <a:ext uri="{FF2B5EF4-FFF2-40B4-BE49-F238E27FC236}">
                  <a16:creationId xmlns:a16="http://schemas.microsoft.com/office/drawing/2014/main" id="{47834E70-8C36-734D-AA93-3954A66AC7C8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327475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necteur droit 14">
              <a:extLst>
                <a:ext uri="{FF2B5EF4-FFF2-40B4-BE49-F238E27FC236}">
                  <a16:creationId xmlns:a16="http://schemas.microsoft.com/office/drawing/2014/main" id="{99E22B0F-7CFE-8949-91A0-8A8491409954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336774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necteur droit 15">
              <a:extLst>
                <a:ext uri="{FF2B5EF4-FFF2-40B4-BE49-F238E27FC236}">
                  <a16:creationId xmlns:a16="http://schemas.microsoft.com/office/drawing/2014/main" id="{19AE7E44-E872-2D41-AEF5-349C74D52852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346073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necteur droit 16">
              <a:extLst>
                <a:ext uri="{FF2B5EF4-FFF2-40B4-BE49-F238E27FC236}">
                  <a16:creationId xmlns:a16="http://schemas.microsoft.com/office/drawing/2014/main" id="{93C04CC7-4ECC-7E4E-9CB1-F51267151BD5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355372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necteur droit 17">
              <a:extLst>
                <a:ext uri="{FF2B5EF4-FFF2-40B4-BE49-F238E27FC236}">
                  <a16:creationId xmlns:a16="http://schemas.microsoft.com/office/drawing/2014/main" id="{C44CA365-0B8B-3045-A951-A46773935276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364671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cteur droit 18">
              <a:extLst>
                <a:ext uri="{FF2B5EF4-FFF2-40B4-BE49-F238E27FC236}">
                  <a16:creationId xmlns:a16="http://schemas.microsoft.com/office/drawing/2014/main" id="{4DCF0F17-4F69-0D43-AA29-E03D94330213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373970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necteur droit 19">
              <a:extLst>
                <a:ext uri="{FF2B5EF4-FFF2-40B4-BE49-F238E27FC236}">
                  <a16:creationId xmlns:a16="http://schemas.microsoft.com/office/drawing/2014/main" id="{4C0AE7B9-1A52-0C4E-AA72-AC3662AE720F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383269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necteur droit 20">
              <a:extLst>
                <a:ext uri="{FF2B5EF4-FFF2-40B4-BE49-F238E27FC236}">
                  <a16:creationId xmlns:a16="http://schemas.microsoft.com/office/drawing/2014/main" id="{49801986-1EE6-0543-98BA-6191ADC80BFA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392568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necteur droit 21">
              <a:extLst>
                <a:ext uri="{FF2B5EF4-FFF2-40B4-BE49-F238E27FC236}">
                  <a16:creationId xmlns:a16="http://schemas.microsoft.com/office/drawing/2014/main" id="{9FEF25B1-F566-8749-9492-C6DE02F5C974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401867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necteur droit 22">
              <a:extLst>
                <a:ext uri="{FF2B5EF4-FFF2-40B4-BE49-F238E27FC236}">
                  <a16:creationId xmlns:a16="http://schemas.microsoft.com/office/drawing/2014/main" id="{7E45E093-D78F-584E-B30B-CF41DCA18271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411166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necteur droit 23">
              <a:extLst>
                <a:ext uri="{FF2B5EF4-FFF2-40B4-BE49-F238E27FC236}">
                  <a16:creationId xmlns:a16="http://schemas.microsoft.com/office/drawing/2014/main" id="{98EAFD4F-95BC-C047-A144-06A85B0736F2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420465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onnecteur droit 24">
              <a:extLst>
                <a:ext uri="{FF2B5EF4-FFF2-40B4-BE49-F238E27FC236}">
                  <a16:creationId xmlns:a16="http://schemas.microsoft.com/office/drawing/2014/main" id="{213F4339-0585-B446-B0A8-DEC5DEB2D13D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429764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onnecteur droit 25">
              <a:extLst>
                <a:ext uri="{FF2B5EF4-FFF2-40B4-BE49-F238E27FC236}">
                  <a16:creationId xmlns:a16="http://schemas.microsoft.com/office/drawing/2014/main" id="{8B520304-03B1-3847-BA73-FE273306687B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439063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Connecteur droit 26">
              <a:extLst>
                <a:ext uri="{FF2B5EF4-FFF2-40B4-BE49-F238E27FC236}">
                  <a16:creationId xmlns:a16="http://schemas.microsoft.com/office/drawing/2014/main" id="{00AE2043-26EB-E147-9901-70B07CB9B979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448362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onnecteur droit 27">
              <a:extLst>
                <a:ext uri="{FF2B5EF4-FFF2-40B4-BE49-F238E27FC236}">
                  <a16:creationId xmlns:a16="http://schemas.microsoft.com/office/drawing/2014/main" id="{A0318FDD-73C1-4544-85C6-F22D93E990AF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457661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Connecteur droit 28">
              <a:extLst>
                <a:ext uri="{FF2B5EF4-FFF2-40B4-BE49-F238E27FC236}">
                  <a16:creationId xmlns:a16="http://schemas.microsoft.com/office/drawing/2014/main" id="{4793E74C-3630-D446-9C11-51FC8F3C08F4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466960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Connecteur droit 29">
              <a:extLst>
                <a:ext uri="{FF2B5EF4-FFF2-40B4-BE49-F238E27FC236}">
                  <a16:creationId xmlns:a16="http://schemas.microsoft.com/office/drawing/2014/main" id="{BDB6B9AF-A131-CC4C-B25E-32AD8F77B2F3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476259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onnecteur droit 30">
              <a:extLst>
                <a:ext uri="{FF2B5EF4-FFF2-40B4-BE49-F238E27FC236}">
                  <a16:creationId xmlns:a16="http://schemas.microsoft.com/office/drawing/2014/main" id="{E5D110B3-0A59-4042-8D77-A3B33F6B8E54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485558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Connecteur droit 31">
              <a:extLst>
                <a:ext uri="{FF2B5EF4-FFF2-40B4-BE49-F238E27FC236}">
                  <a16:creationId xmlns:a16="http://schemas.microsoft.com/office/drawing/2014/main" id="{E88902BE-269F-DA43-93FA-EDAC833DEB3D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494857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Connecteur droit 32">
              <a:extLst>
                <a:ext uri="{FF2B5EF4-FFF2-40B4-BE49-F238E27FC236}">
                  <a16:creationId xmlns:a16="http://schemas.microsoft.com/office/drawing/2014/main" id="{A31F70B2-9C06-8F44-B198-D8E79913A96B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504156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Connecteur droit 33">
              <a:extLst>
                <a:ext uri="{FF2B5EF4-FFF2-40B4-BE49-F238E27FC236}">
                  <a16:creationId xmlns:a16="http://schemas.microsoft.com/office/drawing/2014/main" id="{255D81F1-3BB5-B944-8B33-24C8AC77C064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513455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Connecteur droit 34">
              <a:extLst>
                <a:ext uri="{FF2B5EF4-FFF2-40B4-BE49-F238E27FC236}">
                  <a16:creationId xmlns:a16="http://schemas.microsoft.com/office/drawing/2014/main" id="{585F65F7-D4C4-A446-9DFD-1A582112D17C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522754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Connecteur droit 35">
              <a:extLst>
                <a:ext uri="{FF2B5EF4-FFF2-40B4-BE49-F238E27FC236}">
                  <a16:creationId xmlns:a16="http://schemas.microsoft.com/office/drawing/2014/main" id="{B71EB4F8-F17C-EB4A-B23D-B19D725BC395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532053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Connecteur droit 36">
              <a:extLst>
                <a:ext uri="{FF2B5EF4-FFF2-40B4-BE49-F238E27FC236}">
                  <a16:creationId xmlns:a16="http://schemas.microsoft.com/office/drawing/2014/main" id="{18D2BDC6-5910-3A43-B905-F5722E259076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5413513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Connecteur droit 37">
              <a:extLst>
                <a:ext uri="{FF2B5EF4-FFF2-40B4-BE49-F238E27FC236}">
                  <a16:creationId xmlns:a16="http://schemas.microsoft.com/office/drawing/2014/main" id="{D8ED2ED2-0729-7B4A-95A2-1B46D308F08F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271681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Connecteur droit 38">
              <a:extLst>
                <a:ext uri="{FF2B5EF4-FFF2-40B4-BE49-F238E27FC236}">
                  <a16:creationId xmlns:a16="http://schemas.microsoft.com/office/drawing/2014/main" id="{7B6951B6-D14A-A640-8C1F-AD77405AC47F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262382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Connecteur droit 39">
              <a:extLst>
                <a:ext uri="{FF2B5EF4-FFF2-40B4-BE49-F238E27FC236}">
                  <a16:creationId xmlns:a16="http://schemas.microsoft.com/office/drawing/2014/main" id="{32075C99-B316-2E4A-9FF4-79EB8485B0A7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253083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Connecteur droit 40">
              <a:extLst>
                <a:ext uri="{FF2B5EF4-FFF2-40B4-BE49-F238E27FC236}">
                  <a16:creationId xmlns:a16="http://schemas.microsoft.com/office/drawing/2014/main" id="{8FA096E9-226D-EE4B-9C43-E58377A7D0E7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243784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Connecteur droit 41">
              <a:extLst>
                <a:ext uri="{FF2B5EF4-FFF2-40B4-BE49-F238E27FC236}">
                  <a16:creationId xmlns:a16="http://schemas.microsoft.com/office/drawing/2014/main" id="{6D006320-2326-B647-A9E3-757094A049DE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234485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Connecteur droit 42">
              <a:extLst>
                <a:ext uri="{FF2B5EF4-FFF2-40B4-BE49-F238E27FC236}">
                  <a16:creationId xmlns:a16="http://schemas.microsoft.com/office/drawing/2014/main" id="{34136AF2-527A-EA40-8806-7E2C1D81E133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225186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Connecteur droit 43">
              <a:extLst>
                <a:ext uri="{FF2B5EF4-FFF2-40B4-BE49-F238E27FC236}">
                  <a16:creationId xmlns:a16="http://schemas.microsoft.com/office/drawing/2014/main" id="{CFE634DA-2629-5848-B6BA-A19A8952CDDF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215887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Connecteur droit 44">
              <a:extLst>
                <a:ext uri="{FF2B5EF4-FFF2-40B4-BE49-F238E27FC236}">
                  <a16:creationId xmlns:a16="http://schemas.microsoft.com/office/drawing/2014/main" id="{65C4BDE5-A995-1448-83A7-9EB2B160EF6C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87990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Connecteur droit 45">
              <a:extLst>
                <a:ext uri="{FF2B5EF4-FFF2-40B4-BE49-F238E27FC236}">
                  <a16:creationId xmlns:a16="http://schemas.microsoft.com/office/drawing/2014/main" id="{EBE28D00-FB46-8846-8D2A-C736DD3AE9A0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78691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Connecteur droit 46">
              <a:extLst>
                <a:ext uri="{FF2B5EF4-FFF2-40B4-BE49-F238E27FC236}">
                  <a16:creationId xmlns:a16="http://schemas.microsoft.com/office/drawing/2014/main" id="{7F8CB526-6649-0346-B212-5F386469F0B4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97289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Connecteur droit 47">
              <a:extLst>
                <a:ext uri="{FF2B5EF4-FFF2-40B4-BE49-F238E27FC236}">
                  <a16:creationId xmlns:a16="http://schemas.microsoft.com/office/drawing/2014/main" id="{B68E44E2-213B-354C-AB23-755C9F48F4DB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206588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Connecteur droit 48">
              <a:extLst>
                <a:ext uri="{FF2B5EF4-FFF2-40B4-BE49-F238E27FC236}">
                  <a16:creationId xmlns:a16="http://schemas.microsoft.com/office/drawing/2014/main" id="{849B2AA9-9C8B-A848-87D9-F5B98A433E89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69392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Connecteur droit 49">
              <a:extLst>
                <a:ext uri="{FF2B5EF4-FFF2-40B4-BE49-F238E27FC236}">
                  <a16:creationId xmlns:a16="http://schemas.microsoft.com/office/drawing/2014/main" id="{632FA19C-349E-3544-A234-4D703C6F8154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60093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Connecteur droit 50">
              <a:extLst>
                <a:ext uri="{FF2B5EF4-FFF2-40B4-BE49-F238E27FC236}">
                  <a16:creationId xmlns:a16="http://schemas.microsoft.com/office/drawing/2014/main" id="{084F01CD-DBED-644D-88C5-E72ADF1A647E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50794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Connecteur droit 51">
              <a:extLst>
                <a:ext uri="{FF2B5EF4-FFF2-40B4-BE49-F238E27FC236}">
                  <a16:creationId xmlns:a16="http://schemas.microsoft.com/office/drawing/2014/main" id="{6C5E1525-D181-6342-AEC9-82664E09E2E7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41495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Connecteur droit 52">
              <a:extLst>
                <a:ext uri="{FF2B5EF4-FFF2-40B4-BE49-F238E27FC236}">
                  <a16:creationId xmlns:a16="http://schemas.microsoft.com/office/drawing/2014/main" id="{95C750D8-12C8-294B-9FAC-C012F69E60C5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04299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Connecteur droit 53">
              <a:extLst>
                <a:ext uri="{FF2B5EF4-FFF2-40B4-BE49-F238E27FC236}">
                  <a16:creationId xmlns:a16="http://schemas.microsoft.com/office/drawing/2014/main" id="{0F8CCAFF-6BA9-234B-B063-54BF521286BE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22897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Connecteur droit 54">
              <a:extLst>
                <a:ext uri="{FF2B5EF4-FFF2-40B4-BE49-F238E27FC236}">
                  <a16:creationId xmlns:a16="http://schemas.microsoft.com/office/drawing/2014/main" id="{D97608C6-E52A-1640-A175-4129772949F4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13598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Connecteur droit 55">
              <a:extLst>
                <a:ext uri="{FF2B5EF4-FFF2-40B4-BE49-F238E27FC236}">
                  <a16:creationId xmlns:a16="http://schemas.microsoft.com/office/drawing/2014/main" id="{764B1311-D273-774D-B57B-08C377E81728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32196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Connecteur droit 56">
              <a:extLst>
                <a:ext uri="{FF2B5EF4-FFF2-40B4-BE49-F238E27FC236}">
                  <a16:creationId xmlns:a16="http://schemas.microsoft.com/office/drawing/2014/main" id="{E104ACCF-E35F-904B-B30E-A440CD140FF7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95000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Connecteur droit 57">
              <a:extLst>
                <a:ext uri="{FF2B5EF4-FFF2-40B4-BE49-F238E27FC236}">
                  <a16:creationId xmlns:a16="http://schemas.microsoft.com/office/drawing/2014/main" id="{B631E0CC-FA06-9A4E-84BA-8B4AACFFF863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85701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Connecteur droit 58">
              <a:extLst>
                <a:ext uri="{FF2B5EF4-FFF2-40B4-BE49-F238E27FC236}">
                  <a16:creationId xmlns:a16="http://schemas.microsoft.com/office/drawing/2014/main" id="{1A82E808-006F-3F41-86DF-A8E66A953662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76402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Connecteur droit 59">
              <a:extLst>
                <a:ext uri="{FF2B5EF4-FFF2-40B4-BE49-F238E27FC236}">
                  <a16:creationId xmlns:a16="http://schemas.microsoft.com/office/drawing/2014/main" id="{D5B82850-C779-374A-8713-E975EC3FAAC5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57804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Connecteur droit 60">
              <a:extLst>
                <a:ext uri="{FF2B5EF4-FFF2-40B4-BE49-F238E27FC236}">
                  <a16:creationId xmlns:a16="http://schemas.microsoft.com/office/drawing/2014/main" id="{9875672E-03B6-A14A-8B7C-E46F47EF798B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48505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Connecteur droit 61">
              <a:extLst>
                <a:ext uri="{FF2B5EF4-FFF2-40B4-BE49-F238E27FC236}">
                  <a16:creationId xmlns:a16="http://schemas.microsoft.com/office/drawing/2014/main" id="{A8AFDE4B-F483-E943-B25F-CA3E49971BEF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67103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Connecteur droit 62">
              <a:extLst>
                <a:ext uri="{FF2B5EF4-FFF2-40B4-BE49-F238E27FC236}">
                  <a16:creationId xmlns:a16="http://schemas.microsoft.com/office/drawing/2014/main" id="{5DF7021B-F449-5A4A-B21E-E9851ECF8A2E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39206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Connecteur droit 63">
              <a:extLst>
                <a:ext uri="{FF2B5EF4-FFF2-40B4-BE49-F238E27FC236}">
                  <a16:creationId xmlns:a16="http://schemas.microsoft.com/office/drawing/2014/main" id="{0F158BED-698B-AA41-ACEF-ACA4ADAA0E78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29907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Connecteur droit 64">
              <a:extLst>
                <a:ext uri="{FF2B5EF4-FFF2-40B4-BE49-F238E27FC236}">
                  <a16:creationId xmlns:a16="http://schemas.microsoft.com/office/drawing/2014/main" id="{A686B55E-B5C3-F949-98C2-43F90FB8E2A4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20608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Connecteur droit 65">
              <a:extLst>
                <a:ext uri="{FF2B5EF4-FFF2-40B4-BE49-F238E27FC236}">
                  <a16:creationId xmlns:a16="http://schemas.microsoft.com/office/drawing/2014/main" id="{EF5B02D6-A055-0C43-93BB-6A63A2290BF2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1309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Connecteur droit 66">
              <a:extLst>
                <a:ext uri="{FF2B5EF4-FFF2-40B4-BE49-F238E27FC236}">
                  <a16:creationId xmlns:a16="http://schemas.microsoft.com/office/drawing/2014/main" id="{D605C265-2253-1441-97B6-375951D8024A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2010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Connecteur droit 67">
              <a:extLst>
                <a:ext uri="{FF2B5EF4-FFF2-40B4-BE49-F238E27FC236}">
                  <a16:creationId xmlns:a16="http://schemas.microsoft.com/office/drawing/2014/main" id="{C57BBD27-A7DD-3D4A-85C2-0914FAADF074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-7288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9" name="Titre 1">
            <a:extLst>
              <a:ext uri="{FF2B5EF4-FFF2-40B4-BE49-F238E27FC236}">
                <a16:creationId xmlns:a16="http://schemas.microsoft.com/office/drawing/2014/main" id="{B52DA8D7-AF0F-7D4F-A63F-82AD518AAD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9510" y="402652"/>
            <a:ext cx="6517481" cy="1461801"/>
          </a:xfrm>
        </p:spPr>
        <p:txBody>
          <a:bodyPr/>
          <a:lstStyle>
            <a:lvl1pPr>
              <a:defRPr b="1"/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76" name="Parallélogramme 75">
            <a:extLst>
              <a:ext uri="{FF2B5EF4-FFF2-40B4-BE49-F238E27FC236}">
                <a16:creationId xmlns:a16="http://schemas.microsoft.com/office/drawing/2014/main" id="{63DE47CE-C2EE-1A47-9449-5C832E7C5480}"/>
              </a:ext>
            </a:extLst>
          </p:cNvPr>
          <p:cNvSpPr/>
          <p:nvPr userDrawn="1"/>
        </p:nvSpPr>
        <p:spPr>
          <a:xfrm flipH="1">
            <a:off x="216283" y="1834693"/>
            <a:ext cx="373756" cy="533722"/>
          </a:xfrm>
          <a:prstGeom prst="parallelogram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116"/>
          </a:p>
        </p:txBody>
      </p:sp>
      <p:sp>
        <p:nvSpPr>
          <p:cNvPr id="78" name="Espace réservé du contenu 2">
            <a:extLst>
              <a:ext uri="{FF2B5EF4-FFF2-40B4-BE49-F238E27FC236}">
                <a16:creationId xmlns:a16="http://schemas.microsoft.com/office/drawing/2014/main" id="{41567F91-DF22-5249-A9E1-EAFD25F21422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198124" y="1933489"/>
            <a:ext cx="422951" cy="483297"/>
          </a:xfrm>
        </p:spPr>
        <p:txBody>
          <a:bodyPr>
            <a:normAutofit/>
          </a:bodyPr>
          <a:lstStyle>
            <a:lvl1pPr marL="0" indent="0" algn="ctr">
              <a:buFontTx/>
              <a:buNone/>
              <a:defRPr sz="1488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fr-FR" dirty="0"/>
              <a:t>Modifier les styles du texte du masque</a:t>
            </a:r>
          </a:p>
        </p:txBody>
      </p:sp>
      <p:sp>
        <p:nvSpPr>
          <p:cNvPr id="80" name="Sous-titre 2">
            <a:extLst>
              <a:ext uri="{FF2B5EF4-FFF2-40B4-BE49-F238E27FC236}">
                <a16:creationId xmlns:a16="http://schemas.microsoft.com/office/drawing/2014/main" id="{57EF05BB-C634-3543-82A9-529A78F4EA36}"/>
              </a:ext>
            </a:extLst>
          </p:cNvPr>
          <p:cNvSpPr txBox="1">
            <a:spLocks/>
          </p:cNvSpPr>
          <p:nvPr userDrawn="1"/>
        </p:nvSpPr>
        <p:spPr>
          <a:xfrm flipH="1">
            <a:off x="411680" y="3446061"/>
            <a:ext cx="2225306" cy="912093"/>
          </a:xfrm>
          <a:prstGeom prst="parallelogram">
            <a:avLst/>
          </a:prstGeom>
          <a:solidFill>
            <a:schemeClr val="bg2"/>
          </a:solidFill>
        </p:spPr>
        <p:txBody>
          <a:bodyPr vert="horz" lIns="0" tIns="0" rIns="0" bIns="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sz="1488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81" name="Parallélogramme 80">
            <a:extLst>
              <a:ext uri="{FF2B5EF4-FFF2-40B4-BE49-F238E27FC236}">
                <a16:creationId xmlns:a16="http://schemas.microsoft.com/office/drawing/2014/main" id="{61AFFE0B-25D1-8A4B-866F-CD1AB2D581C9}"/>
              </a:ext>
            </a:extLst>
          </p:cNvPr>
          <p:cNvSpPr/>
          <p:nvPr userDrawn="1"/>
        </p:nvSpPr>
        <p:spPr>
          <a:xfrm flipH="1">
            <a:off x="233265" y="3179199"/>
            <a:ext cx="373756" cy="533722"/>
          </a:xfrm>
          <a:prstGeom prst="parallelogram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116"/>
          </a:p>
        </p:txBody>
      </p:sp>
      <p:sp>
        <p:nvSpPr>
          <p:cNvPr id="82" name="Espace réservé du contenu 2">
            <a:extLst>
              <a:ext uri="{FF2B5EF4-FFF2-40B4-BE49-F238E27FC236}">
                <a16:creationId xmlns:a16="http://schemas.microsoft.com/office/drawing/2014/main" id="{05649C22-8A4D-2B40-A884-A5E80A126AFD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215107" y="3277996"/>
            <a:ext cx="422951" cy="483297"/>
          </a:xfrm>
        </p:spPr>
        <p:txBody>
          <a:bodyPr>
            <a:normAutofit/>
          </a:bodyPr>
          <a:lstStyle>
            <a:lvl1pPr marL="0" indent="0" algn="ctr">
              <a:buFontTx/>
              <a:buNone/>
              <a:defRPr sz="1488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fr-FR" dirty="0"/>
              <a:t>Modifier les styles du texte du masque</a:t>
            </a:r>
          </a:p>
        </p:txBody>
      </p:sp>
      <p:sp>
        <p:nvSpPr>
          <p:cNvPr id="83" name="Sous-titre 2">
            <a:extLst>
              <a:ext uri="{FF2B5EF4-FFF2-40B4-BE49-F238E27FC236}">
                <a16:creationId xmlns:a16="http://schemas.microsoft.com/office/drawing/2014/main" id="{A3C7616F-7198-AB4E-8017-5B824E797E46}"/>
              </a:ext>
            </a:extLst>
          </p:cNvPr>
          <p:cNvSpPr txBox="1">
            <a:spLocks/>
          </p:cNvSpPr>
          <p:nvPr userDrawn="1"/>
        </p:nvSpPr>
        <p:spPr>
          <a:xfrm flipH="1">
            <a:off x="411680" y="4889364"/>
            <a:ext cx="2225306" cy="912093"/>
          </a:xfrm>
          <a:prstGeom prst="parallelogram">
            <a:avLst/>
          </a:prstGeom>
          <a:solidFill>
            <a:schemeClr val="bg2"/>
          </a:solidFill>
        </p:spPr>
        <p:txBody>
          <a:bodyPr vert="horz" lIns="0" tIns="0" rIns="0" bIns="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sz="1488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84" name="Parallélogramme 83">
            <a:extLst>
              <a:ext uri="{FF2B5EF4-FFF2-40B4-BE49-F238E27FC236}">
                <a16:creationId xmlns:a16="http://schemas.microsoft.com/office/drawing/2014/main" id="{87BBC8A6-D0FA-4D41-A4D3-D0F16491311B}"/>
              </a:ext>
            </a:extLst>
          </p:cNvPr>
          <p:cNvSpPr/>
          <p:nvPr userDrawn="1"/>
        </p:nvSpPr>
        <p:spPr>
          <a:xfrm flipH="1">
            <a:off x="233265" y="4622503"/>
            <a:ext cx="373756" cy="533722"/>
          </a:xfrm>
          <a:prstGeom prst="parallelogram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116"/>
          </a:p>
        </p:txBody>
      </p:sp>
      <p:sp>
        <p:nvSpPr>
          <p:cNvPr id="85" name="Espace réservé du contenu 2">
            <a:extLst>
              <a:ext uri="{FF2B5EF4-FFF2-40B4-BE49-F238E27FC236}">
                <a16:creationId xmlns:a16="http://schemas.microsoft.com/office/drawing/2014/main" id="{C4341B81-5358-0143-A98E-D3FC8C702A44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215107" y="4721299"/>
            <a:ext cx="422951" cy="483297"/>
          </a:xfrm>
        </p:spPr>
        <p:txBody>
          <a:bodyPr>
            <a:normAutofit/>
          </a:bodyPr>
          <a:lstStyle>
            <a:lvl1pPr marL="0" indent="0" algn="ctr">
              <a:buFontTx/>
              <a:buNone/>
              <a:defRPr sz="1488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fr-FR" dirty="0"/>
              <a:t>Modifier les styles du texte du masque</a:t>
            </a:r>
          </a:p>
        </p:txBody>
      </p:sp>
      <p:sp>
        <p:nvSpPr>
          <p:cNvPr id="86" name="Sous-titre 2">
            <a:extLst>
              <a:ext uri="{FF2B5EF4-FFF2-40B4-BE49-F238E27FC236}">
                <a16:creationId xmlns:a16="http://schemas.microsoft.com/office/drawing/2014/main" id="{A9B937D9-8F09-0F45-B898-FB04F53C3E7B}"/>
              </a:ext>
            </a:extLst>
          </p:cNvPr>
          <p:cNvSpPr txBox="1">
            <a:spLocks/>
          </p:cNvSpPr>
          <p:nvPr userDrawn="1"/>
        </p:nvSpPr>
        <p:spPr>
          <a:xfrm flipH="1">
            <a:off x="411680" y="6272821"/>
            <a:ext cx="2225306" cy="912093"/>
          </a:xfrm>
          <a:prstGeom prst="parallelogram">
            <a:avLst/>
          </a:prstGeom>
          <a:solidFill>
            <a:schemeClr val="bg2"/>
          </a:solidFill>
        </p:spPr>
        <p:txBody>
          <a:bodyPr vert="horz" lIns="0" tIns="0" rIns="0" bIns="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sz="1488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87" name="Parallélogramme 86">
            <a:extLst>
              <a:ext uri="{FF2B5EF4-FFF2-40B4-BE49-F238E27FC236}">
                <a16:creationId xmlns:a16="http://schemas.microsoft.com/office/drawing/2014/main" id="{5A73800A-EA73-1F4E-A32C-3432E1B6565F}"/>
              </a:ext>
            </a:extLst>
          </p:cNvPr>
          <p:cNvSpPr/>
          <p:nvPr userDrawn="1"/>
        </p:nvSpPr>
        <p:spPr>
          <a:xfrm flipH="1">
            <a:off x="233265" y="6005960"/>
            <a:ext cx="373756" cy="533722"/>
          </a:xfrm>
          <a:prstGeom prst="parallelogram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116"/>
          </a:p>
        </p:txBody>
      </p:sp>
      <p:sp>
        <p:nvSpPr>
          <p:cNvPr id="88" name="Espace réservé du contenu 2">
            <a:extLst>
              <a:ext uri="{FF2B5EF4-FFF2-40B4-BE49-F238E27FC236}">
                <a16:creationId xmlns:a16="http://schemas.microsoft.com/office/drawing/2014/main" id="{8F6B28F6-6443-C247-A4F9-8D42D58B1E4C}"/>
              </a:ext>
            </a:extLst>
          </p:cNvPr>
          <p:cNvSpPr>
            <a:spLocks noGrp="1"/>
          </p:cNvSpPr>
          <p:nvPr>
            <p:ph sz="half" idx="17"/>
          </p:nvPr>
        </p:nvSpPr>
        <p:spPr>
          <a:xfrm>
            <a:off x="215107" y="6104756"/>
            <a:ext cx="422951" cy="483297"/>
          </a:xfrm>
        </p:spPr>
        <p:txBody>
          <a:bodyPr>
            <a:normAutofit/>
          </a:bodyPr>
          <a:lstStyle>
            <a:lvl1pPr marL="0" indent="0" algn="ctr">
              <a:buFontTx/>
              <a:buNone/>
              <a:defRPr sz="1488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fr-FR" dirty="0"/>
              <a:t>Modifier les styles du texte du masque</a:t>
            </a:r>
          </a:p>
        </p:txBody>
      </p:sp>
      <p:sp>
        <p:nvSpPr>
          <p:cNvPr id="89" name="Sous-titre 2">
            <a:extLst>
              <a:ext uri="{FF2B5EF4-FFF2-40B4-BE49-F238E27FC236}">
                <a16:creationId xmlns:a16="http://schemas.microsoft.com/office/drawing/2014/main" id="{149A3498-5E35-6D4A-A2E7-2925BA9A31AE}"/>
              </a:ext>
            </a:extLst>
          </p:cNvPr>
          <p:cNvSpPr txBox="1">
            <a:spLocks/>
          </p:cNvSpPr>
          <p:nvPr userDrawn="1"/>
        </p:nvSpPr>
        <p:spPr>
          <a:xfrm flipH="1">
            <a:off x="2787589" y="2101554"/>
            <a:ext cx="2225306" cy="912093"/>
          </a:xfrm>
          <a:prstGeom prst="parallelogram">
            <a:avLst/>
          </a:prstGeom>
          <a:solidFill>
            <a:schemeClr val="bg2"/>
          </a:solidFill>
        </p:spPr>
        <p:txBody>
          <a:bodyPr vert="horz" lIns="0" tIns="0" rIns="0" bIns="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sz="1488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90" name="Parallélogramme 89">
            <a:extLst>
              <a:ext uri="{FF2B5EF4-FFF2-40B4-BE49-F238E27FC236}">
                <a16:creationId xmlns:a16="http://schemas.microsoft.com/office/drawing/2014/main" id="{93ABAE0F-9695-6544-8C00-53E3185650FE}"/>
              </a:ext>
            </a:extLst>
          </p:cNvPr>
          <p:cNvSpPr/>
          <p:nvPr userDrawn="1"/>
        </p:nvSpPr>
        <p:spPr>
          <a:xfrm flipH="1">
            <a:off x="2609175" y="1834693"/>
            <a:ext cx="373756" cy="533722"/>
          </a:xfrm>
          <a:prstGeom prst="parallelogram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116"/>
          </a:p>
        </p:txBody>
      </p:sp>
      <p:sp>
        <p:nvSpPr>
          <p:cNvPr id="91" name="Espace réservé du contenu 2">
            <a:extLst>
              <a:ext uri="{FF2B5EF4-FFF2-40B4-BE49-F238E27FC236}">
                <a16:creationId xmlns:a16="http://schemas.microsoft.com/office/drawing/2014/main" id="{5C597A27-1F1A-6143-8A08-240416A624A6}"/>
              </a:ext>
            </a:extLst>
          </p:cNvPr>
          <p:cNvSpPr>
            <a:spLocks noGrp="1"/>
          </p:cNvSpPr>
          <p:nvPr>
            <p:ph sz="half" idx="18"/>
          </p:nvPr>
        </p:nvSpPr>
        <p:spPr>
          <a:xfrm>
            <a:off x="2591016" y="1933489"/>
            <a:ext cx="422951" cy="483297"/>
          </a:xfrm>
        </p:spPr>
        <p:txBody>
          <a:bodyPr>
            <a:normAutofit/>
          </a:bodyPr>
          <a:lstStyle>
            <a:lvl1pPr marL="0" indent="0" algn="ctr">
              <a:buFontTx/>
              <a:buNone/>
              <a:defRPr sz="1488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fr-FR" dirty="0"/>
              <a:t>Modifier les styles du texte du masque</a:t>
            </a:r>
          </a:p>
        </p:txBody>
      </p:sp>
      <p:sp>
        <p:nvSpPr>
          <p:cNvPr id="92" name="Sous-titre 2">
            <a:extLst>
              <a:ext uri="{FF2B5EF4-FFF2-40B4-BE49-F238E27FC236}">
                <a16:creationId xmlns:a16="http://schemas.microsoft.com/office/drawing/2014/main" id="{39D07FA6-41DC-D04A-9C4B-08BB814A85E7}"/>
              </a:ext>
            </a:extLst>
          </p:cNvPr>
          <p:cNvSpPr txBox="1">
            <a:spLocks/>
          </p:cNvSpPr>
          <p:nvPr userDrawn="1"/>
        </p:nvSpPr>
        <p:spPr>
          <a:xfrm flipH="1">
            <a:off x="2804572" y="3446061"/>
            <a:ext cx="2225306" cy="912093"/>
          </a:xfrm>
          <a:prstGeom prst="parallelogram">
            <a:avLst/>
          </a:prstGeom>
          <a:solidFill>
            <a:schemeClr val="bg2"/>
          </a:solidFill>
        </p:spPr>
        <p:txBody>
          <a:bodyPr vert="horz" lIns="0" tIns="0" rIns="0" bIns="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sz="1488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93" name="Parallélogramme 92">
            <a:extLst>
              <a:ext uri="{FF2B5EF4-FFF2-40B4-BE49-F238E27FC236}">
                <a16:creationId xmlns:a16="http://schemas.microsoft.com/office/drawing/2014/main" id="{83EFA278-AD0D-2145-AC29-10A7D96441C5}"/>
              </a:ext>
            </a:extLst>
          </p:cNvPr>
          <p:cNvSpPr/>
          <p:nvPr userDrawn="1"/>
        </p:nvSpPr>
        <p:spPr>
          <a:xfrm flipH="1">
            <a:off x="2626157" y="3179199"/>
            <a:ext cx="373756" cy="533722"/>
          </a:xfrm>
          <a:prstGeom prst="parallelogram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116"/>
          </a:p>
        </p:txBody>
      </p:sp>
      <p:sp>
        <p:nvSpPr>
          <p:cNvPr id="94" name="Espace réservé du contenu 2">
            <a:extLst>
              <a:ext uri="{FF2B5EF4-FFF2-40B4-BE49-F238E27FC236}">
                <a16:creationId xmlns:a16="http://schemas.microsoft.com/office/drawing/2014/main" id="{1D6B843C-A995-E24C-ABB8-A76798611D3A}"/>
              </a:ext>
            </a:extLst>
          </p:cNvPr>
          <p:cNvSpPr>
            <a:spLocks noGrp="1"/>
          </p:cNvSpPr>
          <p:nvPr>
            <p:ph sz="half" idx="19"/>
          </p:nvPr>
        </p:nvSpPr>
        <p:spPr>
          <a:xfrm>
            <a:off x="2607998" y="3277996"/>
            <a:ext cx="422951" cy="483297"/>
          </a:xfrm>
        </p:spPr>
        <p:txBody>
          <a:bodyPr>
            <a:normAutofit/>
          </a:bodyPr>
          <a:lstStyle>
            <a:lvl1pPr marL="0" indent="0" algn="ctr">
              <a:buFontTx/>
              <a:buNone/>
              <a:defRPr sz="1488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fr-FR" dirty="0"/>
              <a:t>Modifier les styles du texte du masque</a:t>
            </a:r>
          </a:p>
        </p:txBody>
      </p:sp>
      <p:sp>
        <p:nvSpPr>
          <p:cNvPr id="95" name="Sous-titre 2">
            <a:extLst>
              <a:ext uri="{FF2B5EF4-FFF2-40B4-BE49-F238E27FC236}">
                <a16:creationId xmlns:a16="http://schemas.microsoft.com/office/drawing/2014/main" id="{CD163900-315E-A04E-BAF0-9149DD527199}"/>
              </a:ext>
            </a:extLst>
          </p:cNvPr>
          <p:cNvSpPr txBox="1">
            <a:spLocks/>
          </p:cNvSpPr>
          <p:nvPr userDrawn="1"/>
        </p:nvSpPr>
        <p:spPr>
          <a:xfrm flipH="1">
            <a:off x="2804572" y="4889364"/>
            <a:ext cx="2225306" cy="912093"/>
          </a:xfrm>
          <a:prstGeom prst="parallelogram">
            <a:avLst/>
          </a:prstGeom>
          <a:solidFill>
            <a:schemeClr val="bg2"/>
          </a:solidFill>
        </p:spPr>
        <p:txBody>
          <a:bodyPr vert="horz" lIns="0" tIns="0" rIns="0" bIns="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sz="1488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96" name="Parallélogramme 95">
            <a:extLst>
              <a:ext uri="{FF2B5EF4-FFF2-40B4-BE49-F238E27FC236}">
                <a16:creationId xmlns:a16="http://schemas.microsoft.com/office/drawing/2014/main" id="{2A3CAA08-B863-9540-AE49-AF02E75557C0}"/>
              </a:ext>
            </a:extLst>
          </p:cNvPr>
          <p:cNvSpPr/>
          <p:nvPr userDrawn="1"/>
        </p:nvSpPr>
        <p:spPr>
          <a:xfrm flipH="1">
            <a:off x="2626157" y="4622503"/>
            <a:ext cx="373756" cy="533722"/>
          </a:xfrm>
          <a:prstGeom prst="parallelogram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116"/>
          </a:p>
        </p:txBody>
      </p:sp>
      <p:sp>
        <p:nvSpPr>
          <p:cNvPr id="97" name="Espace réservé du contenu 2">
            <a:extLst>
              <a:ext uri="{FF2B5EF4-FFF2-40B4-BE49-F238E27FC236}">
                <a16:creationId xmlns:a16="http://schemas.microsoft.com/office/drawing/2014/main" id="{E4E6AD50-4A99-6445-9973-560B4D72C58B}"/>
              </a:ext>
            </a:extLst>
          </p:cNvPr>
          <p:cNvSpPr>
            <a:spLocks noGrp="1"/>
          </p:cNvSpPr>
          <p:nvPr>
            <p:ph sz="half" idx="20"/>
          </p:nvPr>
        </p:nvSpPr>
        <p:spPr>
          <a:xfrm>
            <a:off x="2607998" y="4721299"/>
            <a:ext cx="422951" cy="483297"/>
          </a:xfrm>
        </p:spPr>
        <p:txBody>
          <a:bodyPr>
            <a:normAutofit/>
          </a:bodyPr>
          <a:lstStyle>
            <a:lvl1pPr marL="0" indent="0" algn="ctr">
              <a:buFontTx/>
              <a:buNone/>
              <a:defRPr sz="1488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fr-FR" dirty="0"/>
              <a:t>Modifier les styles du texte du masque</a:t>
            </a:r>
          </a:p>
        </p:txBody>
      </p:sp>
      <p:sp>
        <p:nvSpPr>
          <p:cNvPr id="98" name="Sous-titre 2">
            <a:extLst>
              <a:ext uri="{FF2B5EF4-FFF2-40B4-BE49-F238E27FC236}">
                <a16:creationId xmlns:a16="http://schemas.microsoft.com/office/drawing/2014/main" id="{E3E8A165-200E-BD43-884E-8C3840FB28D2}"/>
              </a:ext>
            </a:extLst>
          </p:cNvPr>
          <p:cNvSpPr txBox="1">
            <a:spLocks/>
          </p:cNvSpPr>
          <p:nvPr userDrawn="1"/>
        </p:nvSpPr>
        <p:spPr>
          <a:xfrm flipH="1">
            <a:off x="2804572" y="6272821"/>
            <a:ext cx="2225306" cy="912093"/>
          </a:xfrm>
          <a:prstGeom prst="parallelogram">
            <a:avLst/>
          </a:prstGeom>
          <a:solidFill>
            <a:schemeClr val="bg2"/>
          </a:solidFill>
        </p:spPr>
        <p:txBody>
          <a:bodyPr vert="horz" lIns="0" tIns="0" rIns="0" bIns="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sz="1488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99" name="Parallélogramme 98">
            <a:extLst>
              <a:ext uri="{FF2B5EF4-FFF2-40B4-BE49-F238E27FC236}">
                <a16:creationId xmlns:a16="http://schemas.microsoft.com/office/drawing/2014/main" id="{21552E22-4483-BE4D-BEE6-642BED492C2D}"/>
              </a:ext>
            </a:extLst>
          </p:cNvPr>
          <p:cNvSpPr/>
          <p:nvPr userDrawn="1"/>
        </p:nvSpPr>
        <p:spPr>
          <a:xfrm flipH="1">
            <a:off x="2626157" y="6005960"/>
            <a:ext cx="373756" cy="533722"/>
          </a:xfrm>
          <a:prstGeom prst="parallelogram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116"/>
          </a:p>
        </p:txBody>
      </p:sp>
      <p:sp>
        <p:nvSpPr>
          <p:cNvPr id="100" name="Espace réservé du contenu 2">
            <a:extLst>
              <a:ext uri="{FF2B5EF4-FFF2-40B4-BE49-F238E27FC236}">
                <a16:creationId xmlns:a16="http://schemas.microsoft.com/office/drawing/2014/main" id="{5A63CD0D-AE26-8544-AA5B-50050AB06E5C}"/>
              </a:ext>
            </a:extLst>
          </p:cNvPr>
          <p:cNvSpPr>
            <a:spLocks noGrp="1"/>
          </p:cNvSpPr>
          <p:nvPr>
            <p:ph sz="half" idx="21"/>
          </p:nvPr>
        </p:nvSpPr>
        <p:spPr>
          <a:xfrm>
            <a:off x="2607998" y="6104756"/>
            <a:ext cx="422951" cy="483297"/>
          </a:xfrm>
        </p:spPr>
        <p:txBody>
          <a:bodyPr>
            <a:normAutofit/>
          </a:bodyPr>
          <a:lstStyle>
            <a:lvl1pPr marL="0" indent="0" algn="ctr">
              <a:buFontTx/>
              <a:buNone/>
              <a:defRPr sz="1488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fr-FR" dirty="0"/>
              <a:t>Modifier les styles du texte du masque</a:t>
            </a:r>
          </a:p>
        </p:txBody>
      </p:sp>
      <p:sp>
        <p:nvSpPr>
          <p:cNvPr id="101" name="Sous-titre 2">
            <a:extLst>
              <a:ext uri="{FF2B5EF4-FFF2-40B4-BE49-F238E27FC236}">
                <a16:creationId xmlns:a16="http://schemas.microsoft.com/office/drawing/2014/main" id="{4377595B-C083-CF4D-9343-DEBE24DDC383}"/>
              </a:ext>
            </a:extLst>
          </p:cNvPr>
          <p:cNvSpPr txBox="1">
            <a:spLocks/>
          </p:cNvSpPr>
          <p:nvPr userDrawn="1"/>
        </p:nvSpPr>
        <p:spPr>
          <a:xfrm flipH="1">
            <a:off x="5219838" y="2101554"/>
            <a:ext cx="2225306" cy="912093"/>
          </a:xfrm>
          <a:prstGeom prst="parallelogram">
            <a:avLst/>
          </a:prstGeom>
          <a:solidFill>
            <a:schemeClr val="bg2"/>
          </a:solidFill>
        </p:spPr>
        <p:txBody>
          <a:bodyPr vert="horz" lIns="0" tIns="0" rIns="0" bIns="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sz="1488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02" name="Parallélogramme 101">
            <a:extLst>
              <a:ext uri="{FF2B5EF4-FFF2-40B4-BE49-F238E27FC236}">
                <a16:creationId xmlns:a16="http://schemas.microsoft.com/office/drawing/2014/main" id="{BBA15071-BA72-F94D-AD57-3D5B38E12CE9}"/>
              </a:ext>
            </a:extLst>
          </p:cNvPr>
          <p:cNvSpPr/>
          <p:nvPr userDrawn="1"/>
        </p:nvSpPr>
        <p:spPr>
          <a:xfrm flipH="1">
            <a:off x="5041423" y="1834693"/>
            <a:ext cx="373756" cy="533722"/>
          </a:xfrm>
          <a:prstGeom prst="parallelogram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116"/>
          </a:p>
        </p:txBody>
      </p:sp>
      <p:sp>
        <p:nvSpPr>
          <p:cNvPr id="103" name="Espace réservé du contenu 2">
            <a:extLst>
              <a:ext uri="{FF2B5EF4-FFF2-40B4-BE49-F238E27FC236}">
                <a16:creationId xmlns:a16="http://schemas.microsoft.com/office/drawing/2014/main" id="{7F498CB8-5BF5-1A44-9D11-93CED749E3D7}"/>
              </a:ext>
            </a:extLst>
          </p:cNvPr>
          <p:cNvSpPr>
            <a:spLocks noGrp="1"/>
          </p:cNvSpPr>
          <p:nvPr>
            <p:ph sz="half" idx="22"/>
          </p:nvPr>
        </p:nvSpPr>
        <p:spPr>
          <a:xfrm>
            <a:off x="5023264" y="1933489"/>
            <a:ext cx="422951" cy="483297"/>
          </a:xfrm>
        </p:spPr>
        <p:txBody>
          <a:bodyPr>
            <a:normAutofit/>
          </a:bodyPr>
          <a:lstStyle>
            <a:lvl1pPr marL="0" indent="0" algn="ctr">
              <a:buFontTx/>
              <a:buNone/>
              <a:defRPr sz="1488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fr-FR" dirty="0"/>
              <a:t>Modifier les styles du texte du masque</a:t>
            </a:r>
          </a:p>
        </p:txBody>
      </p:sp>
      <p:sp>
        <p:nvSpPr>
          <p:cNvPr id="104" name="Sous-titre 2">
            <a:extLst>
              <a:ext uri="{FF2B5EF4-FFF2-40B4-BE49-F238E27FC236}">
                <a16:creationId xmlns:a16="http://schemas.microsoft.com/office/drawing/2014/main" id="{FD05C472-0B88-EB4C-87C5-0DEDDF9537C3}"/>
              </a:ext>
            </a:extLst>
          </p:cNvPr>
          <p:cNvSpPr txBox="1">
            <a:spLocks/>
          </p:cNvSpPr>
          <p:nvPr userDrawn="1"/>
        </p:nvSpPr>
        <p:spPr>
          <a:xfrm flipH="1">
            <a:off x="5236820" y="3446061"/>
            <a:ext cx="2225306" cy="912093"/>
          </a:xfrm>
          <a:prstGeom prst="parallelogram">
            <a:avLst/>
          </a:prstGeom>
          <a:solidFill>
            <a:schemeClr val="bg2"/>
          </a:solidFill>
        </p:spPr>
        <p:txBody>
          <a:bodyPr vert="horz" lIns="0" tIns="0" rIns="0" bIns="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sz="1488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05" name="Parallélogramme 104">
            <a:extLst>
              <a:ext uri="{FF2B5EF4-FFF2-40B4-BE49-F238E27FC236}">
                <a16:creationId xmlns:a16="http://schemas.microsoft.com/office/drawing/2014/main" id="{2FEF84EE-8A9B-534D-9FF7-6D400572A03A}"/>
              </a:ext>
            </a:extLst>
          </p:cNvPr>
          <p:cNvSpPr/>
          <p:nvPr userDrawn="1"/>
        </p:nvSpPr>
        <p:spPr>
          <a:xfrm flipH="1">
            <a:off x="5058405" y="3179199"/>
            <a:ext cx="373756" cy="533722"/>
          </a:xfrm>
          <a:prstGeom prst="parallelogram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116"/>
          </a:p>
        </p:txBody>
      </p:sp>
      <p:sp>
        <p:nvSpPr>
          <p:cNvPr id="106" name="Espace réservé du contenu 2">
            <a:extLst>
              <a:ext uri="{FF2B5EF4-FFF2-40B4-BE49-F238E27FC236}">
                <a16:creationId xmlns:a16="http://schemas.microsoft.com/office/drawing/2014/main" id="{15CA71A9-8946-C241-A172-B8FEC462187A}"/>
              </a:ext>
            </a:extLst>
          </p:cNvPr>
          <p:cNvSpPr>
            <a:spLocks noGrp="1"/>
          </p:cNvSpPr>
          <p:nvPr>
            <p:ph sz="half" idx="23"/>
          </p:nvPr>
        </p:nvSpPr>
        <p:spPr>
          <a:xfrm>
            <a:off x="5040247" y="3277996"/>
            <a:ext cx="422951" cy="483297"/>
          </a:xfrm>
        </p:spPr>
        <p:txBody>
          <a:bodyPr>
            <a:normAutofit/>
          </a:bodyPr>
          <a:lstStyle>
            <a:lvl1pPr marL="0" indent="0" algn="ctr">
              <a:buFontTx/>
              <a:buNone/>
              <a:defRPr sz="1488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fr-FR" dirty="0"/>
              <a:t>Modifier les styles du texte du masque</a:t>
            </a:r>
          </a:p>
        </p:txBody>
      </p:sp>
      <p:sp>
        <p:nvSpPr>
          <p:cNvPr id="107" name="Sous-titre 2">
            <a:extLst>
              <a:ext uri="{FF2B5EF4-FFF2-40B4-BE49-F238E27FC236}">
                <a16:creationId xmlns:a16="http://schemas.microsoft.com/office/drawing/2014/main" id="{E82BC645-B2F1-D24A-921C-3560A04C95E7}"/>
              </a:ext>
            </a:extLst>
          </p:cNvPr>
          <p:cNvSpPr txBox="1">
            <a:spLocks/>
          </p:cNvSpPr>
          <p:nvPr userDrawn="1"/>
        </p:nvSpPr>
        <p:spPr>
          <a:xfrm flipH="1">
            <a:off x="5236820" y="4889364"/>
            <a:ext cx="2225306" cy="912093"/>
          </a:xfrm>
          <a:prstGeom prst="parallelogram">
            <a:avLst/>
          </a:prstGeom>
          <a:solidFill>
            <a:schemeClr val="bg2"/>
          </a:solidFill>
        </p:spPr>
        <p:txBody>
          <a:bodyPr vert="horz" lIns="0" tIns="0" rIns="0" bIns="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sz="1488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08" name="Parallélogramme 107">
            <a:extLst>
              <a:ext uri="{FF2B5EF4-FFF2-40B4-BE49-F238E27FC236}">
                <a16:creationId xmlns:a16="http://schemas.microsoft.com/office/drawing/2014/main" id="{55422842-C95F-B041-A2D5-A59EB7E167E7}"/>
              </a:ext>
            </a:extLst>
          </p:cNvPr>
          <p:cNvSpPr/>
          <p:nvPr userDrawn="1"/>
        </p:nvSpPr>
        <p:spPr>
          <a:xfrm flipH="1">
            <a:off x="5058405" y="4622503"/>
            <a:ext cx="373756" cy="533722"/>
          </a:xfrm>
          <a:prstGeom prst="parallelogram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116"/>
          </a:p>
        </p:txBody>
      </p:sp>
      <p:sp>
        <p:nvSpPr>
          <p:cNvPr id="109" name="Espace réservé du contenu 2">
            <a:extLst>
              <a:ext uri="{FF2B5EF4-FFF2-40B4-BE49-F238E27FC236}">
                <a16:creationId xmlns:a16="http://schemas.microsoft.com/office/drawing/2014/main" id="{4629F320-A5D1-6E42-82EC-7CD461C79A80}"/>
              </a:ext>
            </a:extLst>
          </p:cNvPr>
          <p:cNvSpPr>
            <a:spLocks noGrp="1"/>
          </p:cNvSpPr>
          <p:nvPr>
            <p:ph sz="half" idx="24"/>
          </p:nvPr>
        </p:nvSpPr>
        <p:spPr>
          <a:xfrm>
            <a:off x="5040247" y="4721299"/>
            <a:ext cx="422951" cy="483297"/>
          </a:xfrm>
        </p:spPr>
        <p:txBody>
          <a:bodyPr>
            <a:normAutofit/>
          </a:bodyPr>
          <a:lstStyle>
            <a:lvl1pPr marL="0" indent="0" algn="ctr">
              <a:buFontTx/>
              <a:buNone/>
              <a:defRPr sz="1488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fr-FR" dirty="0"/>
              <a:t>Modifier les styles du texte du masque</a:t>
            </a:r>
          </a:p>
        </p:txBody>
      </p:sp>
      <p:sp>
        <p:nvSpPr>
          <p:cNvPr id="110" name="Sous-titre 2">
            <a:extLst>
              <a:ext uri="{FF2B5EF4-FFF2-40B4-BE49-F238E27FC236}">
                <a16:creationId xmlns:a16="http://schemas.microsoft.com/office/drawing/2014/main" id="{2D6A2AFB-2154-A248-ABA0-080D36986A82}"/>
              </a:ext>
            </a:extLst>
          </p:cNvPr>
          <p:cNvSpPr txBox="1">
            <a:spLocks/>
          </p:cNvSpPr>
          <p:nvPr userDrawn="1"/>
        </p:nvSpPr>
        <p:spPr>
          <a:xfrm flipH="1">
            <a:off x="5236820" y="6272821"/>
            <a:ext cx="2225306" cy="912093"/>
          </a:xfrm>
          <a:prstGeom prst="parallelogram">
            <a:avLst/>
          </a:prstGeom>
          <a:solidFill>
            <a:schemeClr val="bg2"/>
          </a:solidFill>
        </p:spPr>
        <p:txBody>
          <a:bodyPr vert="horz" lIns="0" tIns="0" rIns="0" bIns="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sz="1488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11" name="Parallélogramme 110">
            <a:extLst>
              <a:ext uri="{FF2B5EF4-FFF2-40B4-BE49-F238E27FC236}">
                <a16:creationId xmlns:a16="http://schemas.microsoft.com/office/drawing/2014/main" id="{41A3D2A6-5470-7A49-A1E2-7DA67AFD3A72}"/>
              </a:ext>
            </a:extLst>
          </p:cNvPr>
          <p:cNvSpPr/>
          <p:nvPr userDrawn="1"/>
        </p:nvSpPr>
        <p:spPr>
          <a:xfrm flipH="1">
            <a:off x="5058405" y="6005960"/>
            <a:ext cx="373756" cy="533722"/>
          </a:xfrm>
          <a:prstGeom prst="parallelogram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116"/>
          </a:p>
        </p:txBody>
      </p:sp>
      <p:sp>
        <p:nvSpPr>
          <p:cNvPr id="112" name="Espace réservé du contenu 2">
            <a:extLst>
              <a:ext uri="{FF2B5EF4-FFF2-40B4-BE49-F238E27FC236}">
                <a16:creationId xmlns:a16="http://schemas.microsoft.com/office/drawing/2014/main" id="{E95CB929-D2E0-3C46-A653-C4E994164190}"/>
              </a:ext>
            </a:extLst>
          </p:cNvPr>
          <p:cNvSpPr>
            <a:spLocks noGrp="1"/>
          </p:cNvSpPr>
          <p:nvPr>
            <p:ph sz="half" idx="25"/>
          </p:nvPr>
        </p:nvSpPr>
        <p:spPr>
          <a:xfrm>
            <a:off x="5040247" y="6104756"/>
            <a:ext cx="422951" cy="483297"/>
          </a:xfrm>
        </p:spPr>
        <p:txBody>
          <a:bodyPr>
            <a:normAutofit/>
          </a:bodyPr>
          <a:lstStyle>
            <a:lvl1pPr marL="0" indent="0" algn="ctr">
              <a:buFontTx/>
              <a:buNone/>
              <a:defRPr sz="1488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fr-FR" dirty="0"/>
              <a:t>Modifier les styles du texte du masque</a:t>
            </a:r>
          </a:p>
        </p:txBody>
      </p:sp>
      <p:grpSp>
        <p:nvGrpSpPr>
          <p:cNvPr id="113" name="Groupe 112">
            <a:extLst>
              <a:ext uri="{FF2B5EF4-FFF2-40B4-BE49-F238E27FC236}">
                <a16:creationId xmlns:a16="http://schemas.microsoft.com/office/drawing/2014/main" id="{3EA8BBC9-DC2C-0745-AC81-F90EDD9439FB}"/>
              </a:ext>
            </a:extLst>
          </p:cNvPr>
          <p:cNvGrpSpPr/>
          <p:nvPr userDrawn="1"/>
        </p:nvGrpSpPr>
        <p:grpSpPr>
          <a:xfrm>
            <a:off x="6472451" y="-687043"/>
            <a:ext cx="1739665" cy="1893845"/>
            <a:chOff x="3622006" y="-623012"/>
            <a:chExt cx="2806854" cy="1717341"/>
          </a:xfrm>
        </p:grpSpPr>
        <p:cxnSp>
          <p:nvCxnSpPr>
            <p:cNvPr id="114" name="Connecteur droit 113">
              <a:extLst>
                <a:ext uri="{FF2B5EF4-FFF2-40B4-BE49-F238E27FC236}">
                  <a16:creationId xmlns:a16="http://schemas.microsoft.com/office/drawing/2014/main" id="{1B812625-5DF5-9D4F-AC4A-A6CB9559A419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3622006" y="-623012"/>
              <a:ext cx="420841" cy="1717341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Connecteur droit 114">
              <a:extLst>
                <a:ext uri="{FF2B5EF4-FFF2-40B4-BE49-F238E27FC236}">
                  <a16:creationId xmlns:a16="http://schemas.microsoft.com/office/drawing/2014/main" id="{FA207844-5DC6-0843-92F8-9BC09B964ECF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3771132" y="-623012"/>
              <a:ext cx="420841" cy="1717341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Connecteur droit 115">
              <a:extLst>
                <a:ext uri="{FF2B5EF4-FFF2-40B4-BE49-F238E27FC236}">
                  <a16:creationId xmlns:a16="http://schemas.microsoft.com/office/drawing/2014/main" id="{A9B4B52E-B6BD-7541-9DE3-0764FB6CB69E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3920258" y="-623012"/>
              <a:ext cx="420841" cy="1717341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Connecteur droit 116">
              <a:extLst>
                <a:ext uri="{FF2B5EF4-FFF2-40B4-BE49-F238E27FC236}">
                  <a16:creationId xmlns:a16="http://schemas.microsoft.com/office/drawing/2014/main" id="{6DC63C8E-1CAA-C244-932D-EE346DF1E0FD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4069384" y="-623012"/>
              <a:ext cx="420841" cy="1717341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Connecteur droit 117">
              <a:extLst>
                <a:ext uri="{FF2B5EF4-FFF2-40B4-BE49-F238E27FC236}">
                  <a16:creationId xmlns:a16="http://schemas.microsoft.com/office/drawing/2014/main" id="{A5CFB9B7-27C2-3740-BFDA-1597FAEB011D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4218510" y="-623012"/>
              <a:ext cx="420841" cy="1717341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Connecteur droit 118">
              <a:extLst>
                <a:ext uri="{FF2B5EF4-FFF2-40B4-BE49-F238E27FC236}">
                  <a16:creationId xmlns:a16="http://schemas.microsoft.com/office/drawing/2014/main" id="{843D84B0-DB22-0045-95B3-313F36080536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4367636" y="-623012"/>
              <a:ext cx="420841" cy="1717341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Connecteur droit 119">
              <a:extLst>
                <a:ext uri="{FF2B5EF4-FFF2-40B4-BE49-F238E27FC236}">
                  <a16:creationId xmlns:a16="http://schemas.microsoft.com/office/drawing/2014/main" id="{946B2567-C4D9-D844-B596-499AE6433CC6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4516762" y="-623012"/>
              <a:ext cx="420841" cy="1717341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Connecteur droit 120">
              <a:extLst>
                <a:ext uri="{FF2B5EF4-FFF2-40B4-BE49-F238E27FC236}">
                  <a16:creationId xmlns:a16="http://schemas.microsoft.com/office/drawing/2014/main" id="{91DE5CCF-19DA-2248-8204-5E5A12BF6B34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4665888" y="-623012"/>
              <a:ext cx="420841" cy="1717341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Connecteur droit 121">
              <a:extLst>
                <a:ext uri="{FF2B5EF4-FFF2-40B4-BE49-F238E27FC236}">
                  <a16:creationId xmlns:a16="http://schemas.microsoft.com/office/drawing/2014/main" id="{4F31A99C-9A0E-A84A-BA44-68242473391E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4815014" y="-623012"/>
              <a:ext cx="420841" cy="1717341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Connecteur droit 122">
              <a:extLst>
                <a:ext uri="{FF2B5EF4-FFF2-40B4-BE49-F238E27FC236}">
                  <a16:creationId xmlns:a16="http://schemas.microsoft.com/office/drawing/2014/main" id="{2A71C54D-04B6-4942-9416-D8ACF48930BC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4964140" y="-623012"/>
              <a:ext cx="420841" cy="1717341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Connecteur droit 123">
              <a:extLst>
                <a:ext uri="{FF2B5EF4-FFF2-40B4-BE49-F238E27FC236}">
                  <a16:creationId xmlns:a16="http://schemas.microsoft.com/office/drawing/2014/main" id="{FAE10FD0-846B-6A4B-89E0-3295D025972D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5113266" y="-623012"/>
              <a:ext cx="420841" cy="1717341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Connecteur droit 124">
              <a:extLst>
                <a:ext uri="{FF2B5EF4-FFF2-40B4-BE49-F238E27FC236}">
                  <a16:creationId xmlns:a16="http://schemas.microsoft.com/office/drawing/2014/main" id="{90ED2A4B-B192-0E4B-9731-0010D85661BF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5262392" y="-623012"/>
              <a:ext cx="420841" cy="1717341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Connecteur droit 125">
              <a:extLst>
                <a:ext uri="{FF2B5EF4-FFF2-40B4-BE49-F238E27FC236}">
                  <a16:creationId xmlns:a16="http://schemas.microsoft.com/office/drawing/2014/main" id="{EBF45927-A8F5-3848-B36C-4EECADA415D6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5411518" y="-623012"/>
              <a:ext cx="420841" cy="1717341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Connecteur droit 126">
              <a:extLst>
                <a:ext uri="{FF2B5EF4-FFF2-40B4-BE49-F238E27FC236}">
                  <a16:creationId xmlns:a16="http://schemas.microsoft.com/office/drawing/2014/main" id="{7700F414-5A88-EB4D-9432-AAABC234142C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5560644" y="-623012"/>
              <a:ext cx="420841" cy="1717341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Connecteur droit 127">
              <a:extLst>
                <a:ext uri="{FF2B5EF4-FFF2-40B4-BE49-F238E27FC236}">
                  <a16:creationId xmlns:a16="http://schemas.microsoft.com/office/drawing/2014/main" id="{C60385EA-43B2-9A44-8330-457551DACEFB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5709770" y="-623012"/>
              <a:ext cx="420841" cy="1717341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Connecteur droit 128">
              <a:extLst>
                <a:ext uri="{FF2B5EF4-FFF2-40B4-BE49-F238E27FC236}">
                  <a16:creationId xmlns:a16="http://schemas.microsoft.com/office/drawing/2014/main" id="{A321A8AA-7646-D14D-A31F-C0725F82A058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5858896" y="-623012"/>
              <a:ext cx="420841" cy="1717341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Connecteur droit 129">
              <a:extLst>
                <a:ext uri="{FF2B5EF4-FFF2-40B4-BE49-F238E27FC236}">
                  <a16:creationId xmlns:a16="http://schemas.microsoft.com/office/drawing/2014/main" id="{ACD1546D-49ED-FE4C-936D-6AB12A4AA1C0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6008019" y="-623012"/>
              <a:ext cx="420841" cy="1717341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108517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ous-titre 2">
            <a:extLst>
              <a:ext uri="{FF2B5EF4-FFF2-40B4-BE49-F238E27FC236}">
                <a16:creationId xmlns:a16="http://schemas.microsoft.com/office/drawing/2014/main" id="{D00B1F74-F1D4-D04B-B901-06D4F0B0CC9D}"/>
              </a:ext>
            </a:extLst>
          </p:cNvPr>
          <p:cNvSpPr txBox="1">
            <a:spLocks/>
          </p:cNvSpPr>
          <p:nvPr userDrawn="1"/>
        </p:nvSpPr>
        <p:spPr>
          <a:xfrm flipH="1">
            <a:off x="394698" y="2788520"/>
            <a:ext cx="2225306" cy="912093"/>
          </a:xfrm>
          <a:prstGeom prst="parallelogram">
            <a:avLst/>
          </a:prstGeom>
          <a:solidFill>
            <a:schemeClr val="bg2"/>
          </a:solidFill>
        </p:spPr>
        <p:txBody>
          <a:bodyPr vert="horz" lIns="0" tIns="0" rIns="0" bIns="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sz="1488" dirty="0">
              <a:solidFill>
                <a:schemeClr val="bg1"/>
              </a:solidFill>
              <a:latin typeface="+mn-lt"/>
            </a:endParaRP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A76F5607-1A1B-7140-B2D4-06C2559DBB9B}"/>
              </a:ext>
            </a:extLst>
          </p:cNvPr>
          <p:cNvGrpSpPr/>
          <p:nvPr userDrawn="1"/>
        </p:nvGrpSpPr>
        <p:grpSpPr>
          <a:xfrm>
            <a:off x="-45173" y="1133552"/>
            <a:ext cx="3470818" cy="516715"/>
            <a:chOff x="-72885" y="4724242"/>
            <a:chExt cx="5599975" cy="468558"/>
          </a:xfrm>
        </p:grpSpPr>
        <p:cxnSp>
          <p:nvCxnSpPr>
            <p:cNvPr id="9" name="Connecteur droit 8">
              <a:extLst>
                <a:ext uri="{FF2B5EF4-FFF2-40B4-BE49-F238E27FC236}">
                  <a16:creationId xmlns:a16="http://schemas.microsoft.com/office/drawing/2014/main" id="{A79EA741-560B-AB49-8320-A71365B42DE8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280980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Connecteur droit 9">
              <a:extLst>
                <a:ext uri="{FF2B5EF4-FFF2-40B4-BE49-F238E27FC236}">
                  <a16:creationId xmlns:a16="http://schemas.microsoft.com/office/drawing/2014/main" id="{F4C1066E-3A3D-6B43-B1B8-F86D33BCC8AE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290279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necteur droit 10">
              <a:extLst>
                <a:ext uri="{FF2B5EF4-FFF2-40B4-BE49-F238E27FC236}">
                  <a16:creationId xmlns:a16="http://schemas.microsoft.com/office/drawing/2014/main" id="{A9600BAC-5464-D842-8A2E-6A0087EFE4BF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299578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necteur droit 11">
              <a:extLst>
                <a:ext uri="{FF2B5EF4-FFF2-40B4-BE49-F238E27FC236}">
                  <a16:creationId xmlns:a16="http://schemas.microsoft.com/office/drawing/2014/main" id="{F58877A4-3292-344C-BE93-A230B6F090C8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308877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necteur droit 12">
              <a:extLst>
                <a:ext uri="{FF2B5EF4-FFF2-40B4-BE49-F238E27FC236}">
                  <a16:creationId xmlns:a16="http://schemas.microsoft.com/office/drawing/2014/main" id="{54C5F961-BF2F-E54A-92EC-F1A791DE4C16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318176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necteur droit 13">
              <a:extLst>
                <a:ext uri="{FF2B5EF4-FFF2-40B4-BE49-F238E27FC236}">
                  <a16:creationId xmlns:a16="http://schemas.microsoft.com/office/drawing/2014/main" id="{47834E70-8C36-734D-AA93-3954A66AC7C8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327475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necteur droit 14">
              <a:extLst>
                <a:ext uri="{FF2B5EF4-FFF2-40B4-BE49-F238E27FC236}">
                  <a16:creationId xmlns:a16="http://schemas.microsoft.com/office/drawing/2014/main" id="{99E22B0F-7CFE-8949-91A0-8A8491409954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336774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necteur droit 15">
              <a:extLst>
                <a:ext uri="{FF2B5EF4-FFF2-40B4-BE49-F238E27FC236}">
                  <a16:creationId xmlns:a16="http://schemas.microsoft.com/office/drawing/2014/main" id="{19AE7E44-E872-2D41-AEF5-349C74D52852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346073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necteur droit 16">
              <a:extLst>
                <a:ext uri="{FF2B5EF4-FFF2-40B4-BE49-F238E27FC236}">
                  <a16:creationId xmlns:a16="http://schemas.microsoft.com/office/drawing/2014/main" id="{93C04CC7-4ECC-7E4E-9CB1-F51267151BD5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355372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necteur droit 17">
              <a:extLst>
                <a:ext uri="{FF2B5EF4-FFF2-40B4-BE49-F238E27FC236}">
                  <a16:creationId xmlns:a16="http://schemas.microsoft.com/office/drawing/2014/main" id="{C44CA365-0B8B-3045-A951-A46773935276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364671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cteur droit 18">
              <a:extLst>
                <a:ext uri="{FF2B5EF4-FFF2-40B4-BE49-F238E27FC236}">
                  <a16:creationId xmlns:a16="http://schemas.microsoft.com/office/drawing/2014/main" id="{4DCF0F17-4F69-0D43-AA29-E03D94330213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373970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necteur droit 19">
              <a:extLst>
                <a:ext uri="{FF2B5EF4-FFF2-40B4-BE49-F238E27FC236}">
                  <a16:creationId xmlns:a16="http://schemas.microsoft.com/office/drawing/2014/main" id="{4C0AE7B9-1A52-0C4E-AA72-AC3662AE720F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383269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necteur droit 20">
              <a:extLst>
                <a:ext uri="{FF2B5EF4-FFF2-40B4-BE49-F238E27FC236}">
                  <a16:creationId xmlns:a16="http://schemas.microsoft.com/office/drawing/2014/main" id="{49801986-1EE6-0543-98BA-6191ADC80BFA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392568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necteur droit 21">
              <a:extLst>
                <a:ext uri="{FF2B5EF4-FFF2-40B4-BE49-F238E27FC236}">
                  <a16:creationId xmlns:a16="http://schemas.microsoft.com/office/drawing/2014/main" id="{9FEF25B1-F566-8749-9492-C6DE02F5C974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401867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necteur droit 22">
              <a:extLst>
                <a:ext uri="{FF2B5EF4-FFF2-40B4-BE49-F238E27FC236}">
                  <a16:creationId xmlns:a16="http://schemas.microsoft.com/office/drawing/2014/main" id="{7E45E093-D78F-584E-B30B-CF41DCA18271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411166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necteur droit 23">
              <a:extLst>
                <a:ext uri="{FF2B5EF4-FFF2-40B4-BE49-F238E27FC236}">
                  <a16:creationId xmlns:a16="http://schemas.microsoft.com/office/drawing/2014/main" id="{98EAFD4F-95BC-C047-A144-06A85B0736F2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420465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onnecteur droit 24">
              <a:extLst>
                <a:ext uri="{FF2B5EF4-FFF2-40B4-BE49-F238E27FC236}">
                  <a16:creationId xmlns:a16="http://schemas.microsoft.com/office/drawing/2014/main" id="{213F4339-0585-B446-B0A8-DEC5DEB2D13D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429764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onnecteur droit 25">
              <a:extLst>
                <a:ext uri="{FF2B5EF4-FFF2-40B4-BE49-F238E27FC236}">
                  <a16:creationId xmlns:a16="http://schemas.microsoft.com/office/drawing/2014/main" id="{8B520304-03B1-3847-BA73-FE273306687B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439063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Connecteur droit 26">
              <a:extLst>
                <a:ext uri="{FF2B5EF4-FFF2-40B4-BE49-F238E27FC236}">
                  <a16:creationId xmlns:a16="http://schemas.microsoft.com/office/drawing/2014/main" id="{00AE2043-26EB-E147-9901-70B07CB9B979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448362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onnecteur droit 27">
              <a:extLst>
                <a:ext uri="{FF2B5EF4-FFF2-40B4-BE49-F238E27FC236}">
                  <a16:creationId xmlns:a16="http://schemas.microsoft.com/office/drawing/2014/main" id="{A0318FDD-73C1-4544-85C6-F22D93E990AF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457661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Connecteur droit 28">
              <a:extLst>
                <a:ext uri="{FF2B5EF4-FFF2-40B4-BE49-F238E27FC236}">
                  <a16:creationId xmlns:a16="http://schemas.microsoft.com/office/drawing/2014/main" id="{4793E74C-3630-D446-9C11-51FC8F3C08F4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466960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Connecteur droit 29">
              <a:extLst>
                <a:ext uri="{FF2B5EF4-FFF2-40B4-BE49-F238E27FC236}">
                  <a16:creationId xmlns:a16="http://schemas.microsoft.com/office/drawing/2014/main" id="{BDB6B9AF-A131-CC4C-B25E-32AD8F77B2F3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476259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onnecteur droit 30">
              <a:extLst>
                <a:ext uri="{FF2B5EF4-FFF2-40B4-BE49-F238E27FC236}">
                  <a16:creationId xmlns:a16="http://schemas.microsoft.com/office/drawing/2014/main" id="{E5D110B3-0A59-4042-8D77-A3B33F6B8E54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485558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Connecteur droit 31">
              <a:extLst>
                <a:ext uri="{FF2B5EF4-FFF2-40B4-BE49-F238E27FC236}">
                  <a16:creationId xmlns:a16="http://schemas.microsoft.com/office/drawing/2014/main" id="{E88902BE-269F-DA43-93FA-EDAC833DEB3D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494857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Connecteur droit 32">
              <a:extLst>
                <a:ext uri="{FF2B5EF4-FFF2-40B4-BE49-F238E27FC236}">
                  <a16:creationId xmlns:a16="http://schemas.microsoft.com/office/drawing/2014/main" id="{A31F70B2-9C06-8F44-B198-D8E79913A96B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504156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Connecteur droit 33">
              <a:extLst>
                <a:ext uri="{FF2B5EF4-FFF2-40B4-BE49-F238E27FC236}">
                  <a16:creationId xmlns:a16="http://schemas.microsoft.com/office/drawing/2014/main" id="{255D81F1-3BB5-B944-8B33-24C8AC77C064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513455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Connecteur droit 34">
              <a:extLst>
                <a:ext uri="{FF2B5EF4-FFF2-40B4-BE49-F238E27FC236}">
                  <a16:creationId xmlns:a16="http://schemas.microsoft.com/office/drawing/2014/main" id="{585F65F7-D4C4-A446-9DFD-1A582112D17C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522754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Connecteur droit 35">
              <a:extLst>
                <a:ext uri="{FF2B5EF4-FFF2-40B4-BE49-F238E27FC236}">
                  <a16:creationId xmlns:a16="http://schemas.microsoft.com/office/drawing/2014/main" id="{B71EB4F8-F17C-EB4A-B23D-B19D725BC395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532053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Connecteur droit 36">
              <a:extLst>
                <a:ext uri="{FF2B5EF4-FFF2-40B4-BE49-F238E27FC236}">
                  <a16:creationId xmlns:a16="http://schemas.microsoft.com/office/drawing/2014/main" id="{18D2BDC6-5910-3A43-B905-F5722E259076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5413513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Connecteur droit 37">
              <a:extLst>
                <a:ext uri="{FF2B5EF4-FFF2-40B4-BE49-F238E27FC236}">
                  <a16:creationId xmlns:a16="http://schemas.microsoft.com/office/drawing/2014/main" id="{D8ED2ED2-0729-7B4A-95A2-1B46D308F08F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271681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Connecteur droit 38">
              <a:extLst>
                <a:ext uri="{FF2B5EF4-FFF2-40B4-BE49-F238E27FC236}">
                  <a16:creationId xmlns:a16="http://schemas.microsoft.com/office/drawing/2014/main" id="{7B6951B6-D14A-A640-8C1F-AD77405AC47F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262382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Connecteur droit 39">
              <a:extLst>
                <a:ext uri="{FF2B5EF4-FFF2-40B4-BE49-F238E27FC236}">
                  <a16:creationId xmlns:a16="http://schemas.microsoft.com/office/drawing/2014/main" id="{32075C99-B316-2E4A-9FF4-79EB8485B0A7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253083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Connecteur droit 40">
              <a:extLst>
                <a:ext uri="{FF2B5EF4-FFF2-40B4-BE49-F238E27FC236}">
                  <a16:creationId xmlns:a16="http://schemas.microsoft.com/office/drawing/2014/main" id="{8FA096E9-226D-EE4B-9C43-E58377A7D0E7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243784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Connecteur droit 41">
              <a:extLst>
                <a:ext uri="{FF2B5EF4-FFF2-40B4-BE49-F238E27FC236}">
                  <a16:creationId xmlns:a16="http://schemas.microsoft.com/office/drawing/2014/main" id="{6D006320-2326-B647-A9E3-757094A049DE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234485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Connecteur droit 42">
              <a:extLst>
                <a:ext uri="{FF2B5EF4-FFF2-40B4-BE49-F238E27FC236}">
                  <a16:creationId xmlns:a16="http://schemas.microsoft.com/office/drawing/2014/main" id="{34136AF2-527A-EA40-8806-7E2C1D81E133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225186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Connecteur droit 43">
              <a:extLst>
                <a:ext uri="{FF2B5EF4-FFF2-40B4-BE49-F238E27FC236}">
                  <a16:creationId xmlns:a16="http://schemas.microsoft.com/office/drawing/2014/main" id="{CFE634DA-2629-5848-B6BA-A19A8952CDDF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215887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Connecteur droit 44">
              <a:extLst>
                <a:ext uri="{FF2B5EF4-FFF2-40B4-BE49-F238E27FC236}">
                  <a16:creationId xmlns:a16="http://schemas.microsoft.com/office/drawing/2014/main" id="{65C4BDE5-A995-1448-83A7-9EB2B160EF6C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87990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Connecteur droit 45">
              <a:extLst>
                <a:ext uri="{FF2B5EF4-FFF2-40B4-BE49-F238E27FC236}">
                  <a16:creationId xmlns:a16="http://schemas.microsoft.com/office/drawing/2014/main" id="{EBE28D00-FB46-8846-8D2A-C736DD3AE9A0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78691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Connecteur droit 46">
              <a:extLst>
                <a:ext uri="{FF2B5EF4-FFF2-40B4-BE49-F238E27FC236}">
                  <a16:creationId xmlns:a16="http://schemas.microsoft.com/office/drawing/2014/main" id="{7F8CB526-6649-0346-B212-5F386469F0B4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97289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Connecteur droit 47">
              <a:extLst>
                <a:ext uri="{FF2B5EF4-FFF2-40B4-BE49-F238E27FC236}">
                  <a16:creationId xmlns:a16="http://schemas.microsoft.com/office/drawing/2014/main" id="{B68E44E2-213B-354C-AB23-755C9F48F4DB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206588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Connecteur droit 48">
              <a:extLst>
                <a:ext uri="{FF2B5EF4-FFF2-40B4-BE49-F238E27FC236}">
                  <a16:creationId xmlns:a16="http://schemas.microsoft.com/office/drawing/2014/main" id="{849B2AA9-9C8B-A848-87D9-F5B98A433E89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69392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Connecteur droit 49">
              <a:extLst>
                <a:ext uri="{FF2B5EF4-FFF2-40B4-BE49-F238E27FC236}">
                  <a16:creationId xmlns:a16="http://schemas.microsoft.com/office/drawing/2014/main" id="{632FA19C-349E-3544-A234-4D703C6F8154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60093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Connecteur droit 50">
              <a:extLst>
                <a:ext uri="{FF2B5EF4-FFF2-40B4-BE49-F238E27FC236}">
                  <a16:creationId xmlns:a16="http://schemas.microsoft.com/office/drawing/2014/main" id="{084F01CD-DBED-644D-88C5-E72ADF1A647E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50794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Connecteur droit 51">
              <a:extLst>
                <a:ext uri="{FF2B5EF4-FFF2-40B4-BE49-F238E27FC236}">
                  <a16:creationId xmlns:a16="http://schemas.microsoft.com/office/drawing/2014/main" id="{6C5E1525-D181-6342-AEC9-82664E09E2E7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41495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Connecteur droit 52">
              <a:extLst>
                <a:ext uri="{FF2B5EF4-FFF2-40B4-BE49-F238E27FC236}">
                  <a16:creationId xmlns:a16="http://schemas.microsoft.com/office/drawing/2014/main" id="{95C750D8-12C8-294B-9FAC-C012F69E60C5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04299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Connecteur droit 53">
              <a:extLst>
                <a:ext uri="{FF2B5EF4-FFF2-40B4-BE49-F238E27FC236}">
                  <a16:creationId xmlns:a16="http://schemas.microsoft.com/office/drawing/2014/main" id="{0F8CCAFF-6BA9-234B-B063-54BF521286BE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22897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Connecteur droit 54">
              <a:extLst>
                <a:ext uri="{FF2B5EF4-FFF2-40B4-BE49-F238E27FC236}">
                  <a16:creationId xmlns:a16="http://schemas.microsoft.com/office/drawing/2014/main" id="{D97608C6-E52A-1640-A175-4129772949F4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13598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Connecteur droit 55">
              <a:extLst>
                <a:ext uri="{FF2B5EF4-FFF2-40B4-BE49-F238E27FC236}">
                  <a16:creationId xmlns:a16="http://schemas.microsoft.com/office/drawing/2014/main" id="{764B1311-D273-774D-B57B-08C377E81728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32196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Connecteur droit 56">
              <a:extLst>
                <a:ext uri="{FF2B5EF4-FFF2-40B4-BE49-F238E27FC236}">
                  <a16:creationId xmlns:a16="http://schemas.microsoft.com/office/drawing/2014/main" id="{E104ACCF-E35F-904B-B30E-A440CD140FF7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95000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Connecteur droit 57">
              <a:extLst>
                <a:ext uri="{FF2B5EF4-FFF2-40B4-BE49-F238E27FC236}">
                  <a16:creationId xmlns:a16="http://schemas.microsoft.com/office/drawing/2014/main" id="{B631E0CC-FA06-9A4E-84BA-8B4AACFFF863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85701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Connecteur droit 58">
              <a:extLst>
                <a:ext uri="{FF2B5EF4-FFF2-40B4-BE49-F238E27FC236}">
                  <a16:creationId xmlns:a16="http://schemas.microsoft.com/office/drawing/2014/main" id="{1A82E808-006F-3F41-86DF-A8E66A953662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76402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Connecteur droit 59">
              <a:extLst>
                <a:ext uri="{FF2B5EF4-FFF2-40B4-BE49-F238E27FC236}">
                  <a16:creationId xmlns:a16="http://schemas.microsoft.com/office/drawing/2014/main" id="{D5B82850-C779-374A-8713-E975EC3FAAC5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57804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Connecteur droit 60">
              <a:extLst>
                <a:ext uri="{FF2B5EF4-FFF2-40B4-BE49-F238E27FC236}">
                  <a16:creationId xmlns:a16="http://schemas.microsoft.com/office/drawing/2014/main" id="{9875672E-03B6-A14A-8B7C-E46F47EF798B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48505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Connecteur droit 61">
              <a:extLst>
                <a:ext uri="{FF2B5EF4-FFF2-40B4-BE49-F238E27FC236}">
                  <a16:creationId xmlns:a16="http://schemas.microsoft.com/office/drawing/2014/main" id="{A8AFDE4B-F483-E943-B25F-CA3E49971BEF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67103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Connecteur droit 62">
              <a:extLst>
                <a:ext uri="{FF2B5EF4-FFF2-40B4-BE49-F238E27FC236}">
                  <a16:creationId xmlns:a16="http://schemas.microsoft.com/office/drawing/2014/main" id="{5DF7021B-F449-5A4A-B21E-E9851ECF8A2E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39206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Connecteur droit 63">
              <a:extLst>
                <a:ext uri="{FF2B5EF4-FFF2-40B4-BE49-F238E27FC236}">
                  <a16:creationId xmlns:a16="http://schemas.microsoft.com/office/drawing/2014/main" id="{0F158BED-698B-AA41-ACEF-ACA4ADAA0E78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29907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Connecteur droit 64">
              <a:extLst>
                <a:ext uri="{FF2B5EF4-FFF2-40B4-BE49-F238E27FC236}">
                  <a16:creationId xmlns:a16="http://schemas.microsoft.com/office/drawing/2014/main" id="{A686B55E-B5C3-F949-98C2-43F90FB8E2A4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20608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Connecteur droit 65">
              <a:extLst>
                <a:ext uri="{FF2B5EF4-FFF2-40B4-BE49-F238E27FC236}">
                  <a16:creationId xmlns:a16="http://schemas.microsoft.com/office/drawing/2014/main" id="{EF5B02D6-A055-0C43-93BB-6A63A2290BF2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1309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Connecteur droit 66">
              <a:extLst>
                <a:ext uri="{FF2B5EF4-FFF2-40B4-BE49-F238E27FC236}">
                  <a16:creationId xmlns:a16="http://schemas.microsoft.com/office/drawing/2014/main" id="{D605C265-2253-1441-97B6-375951D8024A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2010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Connecteur droit 67">
              <a:extLst>
                <a:ext uri="{FF2B5EF4-FFF2-40B4-BE49-F238E27FC236}">
                  <a16:creationId xmlns:a16="http://schemas.microsoft.com/office/drawing/2014/main" id="{C57BBD27-A7DD-3D4A-85C2-0914FAADF074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-7288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9" name="Titre 1">
            <a:extLst>
              <a:ext uri="{FF2B5EF4-FFF2-40B4-BE49-F238E27FC236}">
                <a16:creationId xmlns:a16="http://schemas.microsoft.com/office/drawing/2014/main" id="{B52DA8D7-AF0F-7D4F-A63F-82AD518AAD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9510" y="402652"/>
            <a:ext cx="6517481" cy="1461801"/>
          </a:xfrm>
        </p:spPr>
        <p:txBody>
          <a:bodyPr/>
          <a:lstStyle>
            <a:lvl1pPr>
              <a:defRPr b="1"/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76" name="Parallélogramme 75">
            <a:extLst>
              <a:ext uri="{FF2B5EF4-FFF2-40B4-BE49-F238E27FC236}">
                <a16:creationId xmlns:a16="http://schemas.microsoft.com/office/drawing/2014/main" id="{63DE47CE-C2EE-1A47-9449-5C832E7C5480}"/>
              </a:ext>
            </a:extLst>
          </p:cNvPr>
          <p:cNvSpPr/>
          <p:nvPr userDrawn="1"/>
        </p:nvSpPr>
        <p:spPr>
          <a:xfrm flipH="1">
            <a:off x="216283" y="2521658"/>
            <a:ext cx="373756" cy="533722"/>
          </a:xfrm>
          <a:prstGeom prst="parallelogram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116"/>
          </a:p>
        </p:txBody>
      </p:sp>
      <p:sp>
        <p:nvSpPr>
          <p:cNvPr id="78" name="Espace réservé du contenu 2">
            <a:extLst>
              <a:ext uri="{FF2B5EF4-FFF2-40B4-BE49-F238E27FC236}">
                <a16:creationId xmlns:a16="http://schemas.microsoft.com/office/drawing/2014/main" id="{41567F91-DF22-5249-A9E1-EAFD25F21422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198124" y="2620455"/>
            <a:ext cx="422951" cy="483297"/>
          </a:xfrm>
        </p:spPr>
        <p:txBody>
          <a:bodyPr>
            <a:normAutofit/>
          </a:bodyPr>
          <a:lstStyle>
            <a:lvl1pPr marL="0" indent="0" algn="ctr">
              <a:buFontTx/>
              <a:buNone/>
              <a:defRPr sz="1488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fr-FR" dirty="0"/>
              <a:t>Modifier les styles du texte du masque</a:t>
            </a:r>
          </a:p>
        </p:txBody>
      </p:sp>
      <p:sp>
        <p:nvSpPr>
          <p:cNvPr id="80" name="Sous-titre 2">
            <a:extLst>
              <a:ext uri="{FF2B5EF4-FFF2-40B4-BE49-F238E27FC236}">
                <a16:creationId xmlns:a16="http://schemas.microsoft.com/office/drawing/2014/main" id="{57EF05BB-C634-3543-82A9-529A78F4EA36}"/>
              </a:ext>
            </a:extLst>
          </p:cNvPr>
          <p:cNvSpPr txBox="1">
            <a:spLocks/>
          </p:cNvSpPr>
          <p:nvPr userDrawn="1"/>
        </p:nvSpPr>
        <p:spPr>
          <a:xfrm flipH="1">
            <a:off x="411680" y="4133026"/>
            <a:ext cx="2225306" cy="912093"/>
          </a:xfrm>
          <a:prstGeom prst="parallelogram">
            <a:avLst/>
          </a:prstGeom>
          <a:solidFill>
            <a:schemeClr val="bg2"/>
          </a:solidFill>
        </p:spPr>
        <p:txBody>
          <a:bodyPr vert="horz" lIns="0" tIns="0" rIns="0" bIns="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sz="1488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81" name="Parallélogramme 80">
            <a:extLst>
              <a:ext uri="{FF2B5EF4-FFF2-40B4-BE49-F238E27FC236}">
                <a16:creationId xmlns:a16="http://schemas.microsoft.com/office/drawing/2014/main" id="{61AFFE0B-25D1-8A4B-866F-CD1AB2D581C9}"/>
              </a:ext>
            </a:extLst>
          </p:cNvPr>
          <p:cNvSpPr/>
          <p:nvPr userDrawn="1"/>
        </p:nvSpPr>
        <p:spPr>
          <a:xfrm flipH="1">
            <a:off x="233265" y="3866165"/>
            <a:ext cx="373756" cy="533722"/>
          </a:xfrm>
          <a:prstGeom prst="parallelogram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116"/>
          </a:p>
        </p:txBody>
      </p:sp>
      <p:sp>
        <p:nvSpPr>
          <p:cNvPr id="82" name="Espace réservé du contenu 2">
            <a:extLst>
              <a:ext uri="{FF2B5EF4-FFF2-40B4-BE49-F238E27FC236}">
                <a16:creationId xmlns:a16="http://schemas.microsoft.com/office/drawing/2014/main" id="{05649C22-8A4D-2B40-A884-A5E80A126AFD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215107" y="3964961"/>
            <a:ext cx="422951" cy="483297"/>
          </a:xfrm>
        </p:spPr>
        <p:txBody>
          <a:bodyPr>
            <a:normAutofit/>
          </a:bodyPr>
          <a:lstStyle>
            <a:lvl1pPr marL="0" indent="0" algn="ctr">
              <a:buFontTx/>
              <a:buNone/>
              <a:defRPr sz="1488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fr-FR" dirty="0"/>
              <a:t>Modifier les styles du texte du masque</a:t>
            </a:r>
          </a:p>
        </p:txBody>
      </p:sp>
      <p:sp>
        <p:nvSpPr>
          <p:cNvPr id="83" name="Sous-titre 2">
            <a:extLst>
              <a:ext uri="{FF2B5EF4-FFF2-40B4-BE49-F238E27FC236}">
                <a16:creationId xmlns:a16="http://schemas.microsoft.com/office/drawing/2014/main" id="{A3C7616F-7198-AB4E-8017-5B824E797E46}"/>
              </a:ext>
            </a:extLst>
          </p:cNvPr>
          <p:cNvSpPr txBox="1">
            <a:spLocks/>
          </p:cNvSpPr>
          <p:nvPr userDrawn="1"/>
        </p:nvSpPr>
        <p:spPr>
          <a:xfrm flipH="1">
            <a:off x="411680" y="5576330"/>
            <a:ext cx="2225306" cy="912093"/>
          </a:xfrm>
          <a:prstGeom prst="parallelogram">
            <a:avLst/>
          </a:prstGeom>
          <a:solidFill>
            <a:schemeClr val="bg2"/>
          </a:solidFill>
        </p:spPr>
        <p:txBody>
          <a:bodyPr vert="horz" lIns="0" tIns="0" rIns="0" bIns="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sz="1488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84" name="Parallélogramme 83">
            <a:extLst>
              <a:ext uri="{FF2B5EF4-FFF2-40B4-BE49-F238E27FC236}">
                <a16:creationId xmlns:a16="http://schemas.microsoft.com/office/drawing/2014/main" id="{87BBC8A6-D0FA-4D41-A4D3-D0F16491311B}"/>
              </a:ext>
            </a:extLst>
          </p:cNvPr>
          <p:cNvSpPr/>
          <p:nvPr userDrawn="1"/>
        </p:nvSpPr>
        <p:spPr>
          <a:xfrm flipH="1">
            <a:off x="233265" y="5309468"/>
            <a:ext cx="373756" cy="533722"/>
          </a:xfrm>
          <a:prstGeom prst="parallelogram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116"/>
          </a:p>
        </p:txBody>
      </p:sp>
      <p:sp>
        <p:nvSpPr>
          <p:cNvPr id="85" name="Espace réservé du contenu 2">
            <a:extLst>
              <a:ext uri="{FF2B5EF4-FFF2-40B4-BE49-F238E27FC236}">
                <a16:creationId xmlns:a16="http://schemas.microsoft.com/office/drawing/2014/main" id="{C4341B81-5358-0143-A98E-D3FC8C702A44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215107" y="5408265"/>
            <a:ext cx="422951" cy="483297"/>
          </a:xfrm>
        </p:spPr>
        <p:txBody>
          <a:bodyPr>
            <a:normAutofit/>
          </a:bodyPr>
          <a:lstStyle>
            <a:lvl1pPr marL="0" indent="0" algn="ctr">
              <a:buFontTx/>
              <a:buNone/>
              <a:defRPr sz="1488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fr-FR" dirty="0"/>
              <a:t>Modifier les styles du texte du masque</a:t>
            </a:r>
          </a:p>
        </p:txBody>
      </p:sp>
      <p:sp>
        <p:nvSpPr>
          <p:cNvPr id="86" name="Sous-titre 2">
            <a:extLst>
              <a:ext uri="{FF2B5EF4-FFF2-40B4-BE49-F238E27FC236}">
                <a16:creationId xmlns:a16="http://schemas.microsoft.com/office/drawing/2014/main" id="{A9B937D9-8F09-0F45-B898-FB04F53C3E7B}"/>
              </a:ext>
            </a:extLst>
          </p:cNvPr>
          <p:cNvSpPr txBox="1">
            <a:spLocks/>
          </p:cNvSpPr>
          <p:nvPr userDrawn="1"/>
        </p:nvSpPr>
        <p:spPr>
          <a:xfrm flipH="1">
            <a:off x="2904653" y="5497650"/>
            <a:ext cx="2225306" cy="912093"/>
          </a:xfrm>
          <a:prstGeom prst="parallelogram">
            <a:avLst/>
          </a:prstGeom>
          <a:solidFill>
            <a:schemeClr val="bg2"/>
          </a:solidFill>
        </p:spPr>
        <p:txBody>
          <a:bodyPr vert="horz" lIns="0" tIns="0" rIns="0" bIns="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sz="1488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87" name="Parallélogramme 86">
            <a:extLst>
              <a:ext uri="{FF2B5EF4-FFF2-40B4-BE49-F238E27FC236}">
                <a16:creationId xmlns:a16="http://schemas.microsoft.com/office/drawing/2014/main" id="{5A73800A-EA73-1F4E-A32C-3432E1B6565F}"/>
              </a:ext>
            </a:extLst>
          </p:cNvPr>
          <p:cNvSpPr/>
          <p:nvPr userDrawn="1"/>
        </p:nvSpPr>
        <p:spPr>
          <a:xfrm flipH="1">
            <a:off x="2726238" y="5230788"/>
            <a:ext cx="373756" cy="533722"/>
          </a:xfrm>
          <a:prstGeom prst="parallelogram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116"/>
          </a:p>
        </p:txBody>
      </p:sp>
      <p:sp>
        <p:nvSpPr>
          <p:cNvPr id="88" name="Espace réservé du contenu 2">
            <a:extLst>
              <a:ext uri="{FF2B5EF4-FFF2-40B4-BE49-F238E27FC236}">
                <a16:creationId xmlns:a16="http://schemas.microsoft.com/office/drawing/2014/main" id="{8F6B28F6-6443-C247-A4F9-8D42D58B1E4C}"/>
              </a:ext>
            </a:extLst>
          </p:cNvPr>
          <p:cNvSpPr>
            <a:spLocks noGrp="1"/>
          </p:cNvSpPr>
          <p:nvPr>
            <p:ph sz="half" idx="17"/>
          </p:nvPr>
        </p:nvSpPr>
        <p:spPr>
          <a:xfrm>
            <a:off x="2708079" y="5329585"/>
            <a:ext cx="422951" cy="483297"/>
          </a:xfrm>
        </p:spPr>
        <p:txBody>
          <a:bodyPr>
            <a:normAutofit/>
          </a:bodyPr>
          <a:lstStyle>
            <a:lvl1pPr marL="0" indent="0" algn="ctr">
              <a:buFontTx/>
              <a:buNone/>
              <a:defRPr sz="1488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fr-FR" dirty="0"/>
              <a:t>Modifier les styles du texte du masque</a:t>
            </a:r>
          </a:p>
        </p:txBody>
      </p:sp>
      <p:sp>
        <p:nvSpPr>
          <p:cNvPr id="89" name="Sous-titre 2">
            <a:extLst>
              <a:ext uri="{FF2B5EF4-FFF2-40B4-BE49-F238E27FC236}">
                <a16:creationId xmlns:a16="http://schemas.microsoft.com/office/drawing/2014/main" id="{149A3498-5E35-6D4A-A2E7-2925BA9A31AE}"/>
              </a:ext>
            </a:extLst>
          </p:cNvPr>
          <p:cNvSpPr txBox="1">
            <a:spLocks/>
          </p:cNvSpPr>
          <p:nvPr userDrawn="1"/>
        </p:nvSpPr>
        <p:spPr>
          <a:xfrm flipH="1">
            <a:off x="2787589" y="2788520"/>
            <a:ext cx="2225306" cy="912093"/>
          </a:xfrm>
          <a:prstGeom prst="parallelogram">
            <a:avLst/>
          </a:prstGeom>
          <a:solidFill>
            <a:schemeClr val="bg2"/>
          </a:solidFill>
        </p:spPr>
        <p:txBody>
          <a:bodyPr vert="horz" lIns="0" tIns="0" rIns="0" bIns="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sz="1488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90" name="Parallélogramme 89">
            <a:extLst>
              <a:ext uri="{FF2B5EF4-FFF2-40B4-BE49-F238E27FC236}">
                <a16:creationId xmlns:a16="http://schemas.microsoft.com/office/drawing/2014/main" id="{93ABAE0F-9695-6544-8C00-53E3185650FE}"/>
              </a:ext>
            </a:extLst>
          </p:cNvPr>
          <p:cNvSpPr/>
          <p:nvPr userDrawn="1"/>
        </p:nvSpPr>
        <p:spPr>
          <a:xfrm flipH="1">
            <a:off x="2609175" y="2521658"/>
            <a:ext cx="373756" cy="533722"/>
          </a:xfrm>
          <a:prstGeom prst="parallelogram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116"/>
          </a:p>
        </p:txBody>
      </p:sp>
      <p:sp>
        <p:nvSpPr>
          <p:cNvPr id="91" name="Espace réservé du contenu 2">
            <a:extLst>
              <a:ext uri="{FF2B5EF4-FFF2-40B4-BE49-F238E27FC236}">
                <a16:creationId xmlns:a16="http://schemas.microsoft.com/office/drawing/2014/main" id="{5C597A27-1F1A-6143-8A08-240416A624A6}"/>
              </a:ext>
            </a:extLst>
          </p:cNvPr>
          <p:cNvSpPr>
            <a:spLocks noGrp="1"/>
          </p:cNvSpPr>
          <p:nvPr>
            <p:ph sz="half" idx="18"/>
          </p:nvPr>
        </p:nvSpPr>
        <p:spPr>
          <a:xfrm>
            <a:off x="2591016" y="2620455"/>
            <a:ext cx="422951" cy="483297"/>
          </a:xfrm>
        </p:spPr>
        <p:txBody>
          <a:bodyPr>
            <a:normAutofit/>
          </a:bodyPr>
          <a:lstStyle>
            <a:lvl1pPr marL="0" indent="0" algn="ctr">
              <a:buFontTx/>
              <a:buNone/>
              <a:defRPr sz="1488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fr-FR" dirty="0"/>
              <a:t>Modifier les styles du texte du masque</a:t>
            </a:r>
          </a:p>
        </p:txBody>
      </p:sp>
      <p:sp>
        <p:nvSpPr>
          <p:cNvPr id="92" name="Sous-titre 2">
            <a:extLst>
              <a:ext uri="{FF2B5EF4-FFF2-40B4-BE49-F238E27FC236}">
                <a16:creationId xmlns:a16="http://schemas.microsoft.com/office/drawing/2014/main" id="{39D07FA6-41DC-D04A-9C4B-08BB814A85E7}"/>
              </a:ext>
            </a:extLst>
          </p:cNvPr>
          <p:cNvSpPr txBox="1">
            <a:spLocks/>
          </p:cNvSpPr>
          <p:nvPr userDrawn="1"/>
        </p:nvSpPr>
        <p:spPr>
          <a:xfrm flipH="1">
            <a:off x="2804572" y="4133026"/>
            <a:ext cx="2225306" cy="912093"/>
          </a:xfrm>
          <a:prstGeom prst="parallelogram">
            <a:avLst/>
          </a:prstGeom>
          <a:solidFill>
            <a:schemeClr val="bg2"/>
          </a:solidFill>
        </p:spPr>
        <p:txBody>
          <a:bodyPr vert="horz" lIns="0" tIns="0" rIns="0" bIns="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sz="1488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93" name="Parallélogramme 92">
            <a:extLst>
              <a:ext uri="{FF2B5EF4-FFF2-40B4-BE49-F238E27FC236}">
                <a16:creationId xmlns:a16="http://schemas.microsoft.com/office/drawing/2014/main" id="{83EFA278-AD0D-2145-AC29-10A7D96441C5}"/>
              </a:ext>
            </a:extLst>
          </p:cNvPr>
          <p:cNvSpPr/>
          <p:nvPr userDrawn="1"/>
        </p:nvSpPr>
        <p:spPr>
          <a:xfrm flipH="1">
            <a:off x="2626157" y="3866165"/>
            <a:ext cx="373756" cy="533722"/>
          </a:xfrm>
          <a:prstGeom prst="parallelogram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116"/>
          </a:p>
        </p:txBody>
      </p:sp>
      <p:sp>
        <p:nvSpPr>
          <p:cNvPr id="94" name="Espace réservé du contenu 2">
            <a:extLst>
              <a:ext uri="{FF2B5EF4-FFF2-40B4-BE49-F238E27FC236}">
                <a16:creationId xmlns:a16="http://schemas.microsoft.com/office/drawing/2014/main" id="{1D6B843C-A995-E24C-ABB8-A76798611D3A}"/>
              </a:ext>
            </a:extLst>
          </p:cNvPr>
          <p:cNvSpPr>
            <a:spLocks noGrp="1"/>
          </p:cNvSpPr>
          <p:nvPr>
            <p:ph sz="half" idx="19"/>
          </p:nvPr>
        </p:nvSpPr>
        <p:spPr>
          <a:xfrm>
            <a:off x="2607998" y="3964961"/>
            <a:ext cx="422951" cy="483297"/>
          </a:xfrm>
        </p:spPr>
        <p:txBody>
          <a:bodyPr>
            <a:normAutofit/>
          </a:bodyPr>
          <a:lstStyle>
            <a:lvl1pPr marL="0" indent="0" algn="ctr">
              <a:buFontTx/>
              <a:buNone/>
              <a:defRPr sz="1488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fr-FR" dirty="0"/>
              <a:t>Modifier les styles du texte du masque</a:t>
            </a:r>
          </a:p>
        </p:txBody>
      </p:sp>
      <p:sp>
        <p:nvSpPr>
          <p:cNvPr id="95" name="Sous-titre 2">
            <a:extLst>
              <a:ext uri="{FF2B5EF4-FFF2-40B4-BE49-F238E27FC236}">
                <a16:creationId xmlns:a16="http://schemas.microsoft.com/office/drawing/2014/main" id="{CD163900-315E-A04E-BAF0-9149DD527199}"/>
              </a:ext>
            </a:extLst>
          </p:cNvPr>
          <p:cNvSpPr txBox="1">
            <a:spLocks/>
          </p:cNvSpPr>
          <p:nvPr userDrawn="1"/>
        </p:nvSpPr>
        <p:spPr>
          <a:xfrm flipH="1">
            <a:off x="5133071" y="2788520"/>
            <a:ext cx="2225306" cy="912093"/>
          </a:xfrm>
          <a:prstGeom prst="parallelogram">
            <a:avLst/>
          </a:prstGeom>
          <a:solidFill>
            <a:schemeClr val="bg2"/>
          </a:solidFill>
        </p:spPr>
        <p:txBody>
          <a:bodyPr vert="horz" lIns="0" tIns="0" rIns="0" bIns="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sz="1488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96" name="Parallélogramme 95">
            <a:extLst>
              <a:ext uri="{FF2B5EF4-FFF2-40B4-BE49-F238E27FC236}">
                <a16:creationId xmlns:a16="http://schemas.microsoft.com/office/drawing/2014/main" id="{2A3CAA08-B863-9540-AE49-AF02E75557C0}"/>
              </a:ext>
            </a:extLst>
          </p:cNvPr>
          <p:cNvSpPr/>
          <p:nvPr userDrawn="1"/>
        </p:nvSpPr>
        <p:spPr>
          <a:xfrm flipH="1">
            <a:off x="4954656" y="2521658"/>
            <a:ext cx="373756" cy="533722"/>
          </a:xfrm>
          <a:prstGeom prst="parallelogram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116"/>
          </a:p>
        </p:txBody>
      </p:sp>
      <p:sp>
        <p:nvSpPr>
          <p:cNvPr id="97" name="Espace réservé du contenu 2">
            <a:extLst>
              <a:ext uri="{FF2B5EF4-FFF2-40B4-BE49-F238E27FC236}">
                <a16:creationId xmlns:a16="http://schemas.microsoft.com/office/drawing/2014/main" id="{E4E6AD50-4A99-6445-9973-560B4D72C58B}"/>
              </a:ext>
            </a:extLst>
          </p:cNvPr>
          <p:cNvSpPr>
            <a:spLocks noGrp="1"/>
          </p:cNvSpPr>
          <p:nvPr>
            <p:ph sz="half" idx="20"/>
          </p:nvPr>
        </p:nvSpPr>
        <p:spPr>
          <a:xfrm>
            <a:off x="4936497" y="2620455"/>
            <a:ext cx="422951" cy="483297"/>
          </a:xfrm>
        </p:spPr>
        <p:txBody>
          <a:bodyPr>
            <a:normAutofit/>
          </a:bodyPr>
          <a:lstStyle>
            <a:lvl1pPr marL="0" indent="0" algn="ctr">
              <a:buFontTx/>
              <a:buNone/>
              <a:defRPr sz="1488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fr-FR" dirty="0"/>
              <a:t>Modifier les styles du texte du masque</a:t>
            </a:r>
          </a:p>
        </p:txBody>
      </p:sp>
      <p:grpSp>
        <p:nvGrpSpPr>
          <p:cNvPr id="113" name="Groupe 112">
            <a:extLst>
              <a:ext uri="{FF2B5EF4-FFF2-40B4-BE49-F238E27FC236}">
                <a16:creationId xmlns:a16="http://schemas.microsoft.com/office/drawing/2014/main" id="{3EA8BBC9-DC2C-0745-AC81-F90EDD9439FB}"/>
              </a:ext>
            </a:extLst>
          </p:cNvPr>
          <p:cNvGrpSpPr/>
          <p:nvPr userDrawn="1"/>
        </p:nvGrpSpPr>
        <p:grpSpPr>
          <a:xfrm>
            <a:off x="6472451" y="-687043"/>
            <a:ext cx="1739665" cy="1893845"/>
            <a:chOff x="3622006" y="-623012"/>
            <a:chExt cx="2806854" cy="1717341"/>
          </a:xfrm>
        </p:grpSpPr>
        <p:cxnSp>
          <p:nvCxnSpPr>
            <p:cNvPr id="114" name="Connecteur droit 113">
              <a:extLst>
                <a:ext uri="{FF2B5EF4-FFF2-40B4-BE49-F238E27FC236}">
                  <a16:creationId xmlns:a16="http://schemas.microsoft.com/office/drawing/2014/main" id="{1B812625-5DF5-9D4F-AC4A-A6CB9559A419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3622006" y="-623012"/>
              <a:ext cx="420841" cy="1717341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Connecteur droit 114">
              <a:extLst>
                <a:ext uri="{FF2B5EF4-FFF2-40B4-BE49-F238E27FC236}">
                  <a16:creationId xmlns:a16="http://schemas.microsoft.com/office/drawing/2014/main" id="{FA207844-5DC6-0843-92F8-9BC09B964ECF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3771132" y="-623012"/>
              <a:ext cx="420841" cy="1717341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Connecteur droit 115">
              <a:extLst>
                <a:ext uri="{FF2B5EF4-FFF2-40B4-BE49-F238E27FC236}">
                  <a16:creationId xmlns:a16="http://schemas.microsoft.com/office/drawing/2014/main" id="{A9B4B52E-B6BD-7541-9DE3-0764FB6CB69E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3920258" y="-623012"/>
              <a:ext cx="420841" cy="1717341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Connecteur droit 116">
              <a:extLst>
                <a:ext uri="{FF2B5EF4-FFF2-40B4-BE49-F238E27FC236}">
                  <a16:creationId xmlns:a16="http://schemas.microsoft.com/office/drawing/2014/main" id="{6DC63C8E-1CAA-C244-932D-EE346DF1E0FD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4069384" y="-623012"/>
              <a:ext cx="420841" cy="1717341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Connecteur droit 117">
              <a:extLst>
                <a:ext uri="{FF2B5EF4-FFF2-40B4-BE49-F238E27FC236}">
                  <a16:creationId xmlns:a16="http://schemas.microsoft.com/office/drawing/2014/main" id="{A5CFB9B7-27C2-3740-BFDA-1597FAEB011D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4218510" y="-623012"/>
              <a:ext cx="420841" cy="1717341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Connecteur droit 118">
              <a:extLst>
                <a:ext uri="{FF2B5EF4-FFF2-40B4-BE49-F238E27FC236}">
                  <a16:creationId xmlns:a16="http://schemas.microsoft.com/office/drawing/2014/main" id="{843D84B0-DB22-0045-95B3-313F36080536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4367636" y="-623012"/>
              <a:ext cx="420841" cy="1717341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Connecteur droit 119">
              <a:extLst>
                <a:ext uri="{FF2B5EF4-FFF2-40B4-BE49-F238E27FC236}">
                  <a16:creationId xmlns:a16="http://schemas.microsoft.com/office/drawing/2014/main" id="{946B2567-C4D9-D844-B596-499AE6433CC6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4516762" y="-623012"/>
              <a:ext cx="420841" cy="1717341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Connecteur droit 120">
              <a:extLst>
                <a:ext uri="{FF2B5EF4-FFF2-40B4-BE49-F238E27FC236}">
                  <a16:creationId xmlns:a16="http://schemas.microsoft.com/office/drawing/2014/main" id="{91DE5CCF-19DA-2248-8204-5E5A12BF6B34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4665888" y="-623012"/>
              <a:ext cx="420841" cy="1717341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Connecteur droit 121">
              <a:extLst>
                <a:ext uri="{FF2B5EF4-FFF2-40B4-BE49-F238E27FC236}">
                  <a16:creationId xmlns:a16="http://schemas.microsoft.com/office/drawing/2014/main" id="{4F31A99C-9A0E-A84A-BA44-68242473391E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4815014" y="-623012"/>
              <a:ext cx="420841" cy="1717341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Connecteur droit 122">
              <a:extLst>
                <a:ext uri="{FF2B5EF4-FFF2-40B4-BE49-F238E27FC236}">
                  <a16:creationId xmlns:a16="http://schemas.microsoft.com/office/drawing/2014/main" id="{2A71C54D-04B6-4942-9416-D8ACF48930BC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4964140" y="-623012"/>
              <a:ext cx="420841" cy="1717341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Connecteur droit 123">
              <a:extLst>
                <a:ext uri="{FF2B5EF4-FFF2-40B4-BE49-F238E27FC236}">
                  <a16:creationId xmlns:a16="http://schemas.microsoft.com/office/drawing/2014/main" id="{FAE10FD0-846B-6A4B-89E0-3295D025972D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5113266" y="-623012"/>
              <a:ext cx="420841" cy="1717341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Connecteur droit 124">
              <a:extLst>
                <a:ext uri="{FF2B5EF4-FFF2-40B4-BE49-F238E27FC236}">
                  <a16:creationId xmlns:a16="http://schemas.microsoft.com/office/drawing/2014/main" id="{90ED2A4B-B192-0E4B-9731-0010D85661BF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5262392" y="-623012"/>
              <a:ext cx="420841" cy="1717341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Connecteur droit 125">
              <a:extLst>
                <a:ext uri="{FF2B5EF4-FFF2-40B4-BE49-F238E27FC236}">
                  <a16:creationId xmlns:a16="http://schemas.microsoft.com/office/drawing/2014/main" id="{EBF45927-A8F5-3848-B36C-4EECADA415D6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5411518" y="-623012"/>
              <a:ext cx="420841" cy="1717341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Connecteur droit 126">
              <a:extLst>
                <a:ext uri="{FF2B5EF4-FFF2-40B4-BE49-F238E27FC236}">
                  <a16:creationId xmlns:a16="http://schemas.microsoft.com/office/drawing/2014/main" id="{7700F414-5A88-EB4D-9432-AAABC234142C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5560644" y="-623012"/>
              <a:ext cx="420841" cy="1717341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Connecteur droit 127">
              <a:extLst>
                <a:ext uri="{FF2B5EF4-FFF2-40B4-BE49-F238E27FC236}">
                  <a16:creationId xmlns:a16="http://schemas.microsoft.com/office/drawing/2014/main" id="{C60385EA-43B2-9A44-8330-457551DACEFB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5709770" y="-623012"/>
              <a:ext cx="420841" cy="1717341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Connecteur droit 128">
              <a:extLst>
                <a:ext uri="{FF2B5EF4-FFF2-40B4-BE49-F238E27FC236}">
                  <a16:creationId xmlns:a16="http://schemas.microsoft.com/office/drawing/2014/main" id="{A321A8AA-7646-D14D-A31F-C0725F82A058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5858896" y="-623012"/>
              <a:ext cx="420841" cy="1717341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Connecteur droit 129">
              <a:extLst>
                <a:ext uri="{FF2B5EF4-FFF2-40B4-BE49-F238E27FC236}">
                  <a16:creationId xmlns:a16="http://schemas.microsoft.com/office/drawing/2014/main" id="{ACD1546D-49ED-FE4C-936D-6AB12A4AA1C0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6008019" y="-623012"/>
              <a:ext cx="420841" cy="1717341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3818572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Rectangle 80">
            <a:extLst>
              <a:ext uri="{FF2B5EF4-FFF2-40B4-BE49-F238E27FC236}">
                <a16:creationId xmlns:a16="http://schemas.microsoft.com/office/drawing/2014/main" id="{E174D2E5-EFEB-434E-9C6B-CF16F057EC39}"/>
              </a:ext>
            </a:extLst>
          </p:cNvPr>
          <p:cNvSpPr/>
          <p:nvPr userDrawn="1"/>
        </p:nvSpPr>
        <p:spPr>
          <a:xfrm>
            <a:off x="0" y="0"/>
            <a:ext cx="7556500" cy="75628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116"/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96DE4540-5AE7-3342-ADD3-8273663825A0}"/>
              </a:ext>
            </a:extLst>
          </p:cNvPr>
          <p:cNvGrpSpPr/>
          <p:nvPr userDrawn="1"/>
        </p:nvGrpSpPr>
        <p:grpSpPr>
          <a:xfrm>
            <a:off x="4955783" y="-401335"/>
            <a:ext cx="1739665" cy="1893845"/>
            <a:chOff x="3622006" y="-623012"/>
            <a:chExt cx="2806854" cy="1717341"/>
          </a:xfrm>
        </p:grpSpPr>
        <p:cxnSp>
          <p:nvCxnSpPr>
            <p:cNvPr id="3" name="Connecteur droit 2">
              <a:extLst>
                <a:ext uri="{FF2B5EF4-FFF2-40B4-BE49-F238E27FC236}">
                  <a16:creationId xmlns:a16="http://schemas.microsoft.com/office/drawing/2014/main" id="{3B8A8427-CD99-A84A-B701-9B5348B4D253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3622006" y="-623012"/>
              <a:ext cx="420841" cy="1717341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Connecteur droit 3">
              <a:extLst>
                <a:ext uri="{FF2B5EF4-FFF2-40B4-BE49-F238E27FC236}">
                  <a16:creationId xmlns:a16="http://schemas.microsoft.com/office/drawing/2014/main" id="{AA007DAF-B66F-BF43-A857-34D9B3D8ABC4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3771132" y="-623012"/>
              <a:ext cx="420841" cy="1717341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Connecteur droit 4">
              <a:extLst>
                <a:ext uri="{FF2B5EF4-FFF2-40B4-BE49-F238E27FC236}">
                  <a16:creationId xmlns:a16="http://schemas.microsoft.com/office/drawing/2014/main" id="{2A347136-B64A-FC40-9A85-0B99B9C4F5B7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3920258" y="-623012"/>
              <a:ext cx="420841" cy="1717341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Connecteur droit 5">
              <a:extLst>
                <a:ext uri="{FF2B5EF4-FFF2-40B4-BE49-F238E27FC236}">
                  <a16:creationId xmlns:a16="http://schemas.microsoft.com/office/drawing/2014/main" id="{9FD128C3-745D-4942-B25E-8F02FD72A794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4069384" y="-623012"/>
              <a:ext cx="420841" cy="1717341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Connecteur droit 6">
              <a:extLst>
                <a:ext uri="{FF2B5EF4-FFF2-40B4-BE49-F238E27FC236}">
                  <a16:creationId xmlns:a16="http://schemas.microsoft.com/office/drawing/2014/main" id="{E7BE3EA3-3D49-1F4E-94E6-7B3C655A44ED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4218510" y="-623012"/>
              <a:ext cx="420841" cy="1717341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Connecteur droit 7">
              <a:extLst>
                <a:ext uri="{FF2B5EF4-FFF2-40B4-BE49-F238E27FC236}">
                  <a16:creationId xmlns:a16="http://schemas.microsoft.com/office/drawing/2014/main" id="{51CAC5F8-F0B4-9942-A834-3B48C9DB231C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4367636" y="-623012"/>
              <a:ext cx="420841" cy="1717341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Connecteur droit 8">
              <a:extLst>
                <a:ext uri="{FF2B5EF4-FFF2-40B4-BE49-F238E27FC236}">
                  <a16:creationId xmlns:a16="http://schemas.microsoft.com/office/drawing/2014/main" id="{56ECD877-1FDD-FD4C-A239-BB60ADE907CA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4516762" y="-623012"/>
              <a:ext cx="420841" cy="1717341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Connecteur droit 9">
              <a:extLst>
                <a:ext uri="{FF2B5EF4-FFF2-40B4-BE49-F238E27FC236}">
                  <a16:creationId xmlns:a16="http://schemas.microsoft.com/office/drawing/2014/main" id="{1BA5CC56-2C6F-A943-B7A3-249F47B61BF0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4665888" y="-623012"/>
              <a:ext cx="420841" cy="1717341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necteur droit 10">
              <a:extLst>
                <a:ext uri="{FF2B5EF4-FFF2-40B4-BE49-F238E27FC236}">
                  <a16:creationId xmlns:a16="http://schemas.microsoft.com/office/drawing/2014/main" id="{1B585164-D473-984C-9A40-75773000BA0D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4815014" y="-623012"/>
              <a:ext cx="420841" cy="1717341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necteur droit 11">
              <a:extLst>
                <a:ext uri="{FF2B5EF4-FFF2-40B4-BE49-F238E27FC236}">
                  <a16:creationId xmlns:a16="http://schemas.microsoft.com/office/drawing/2014/main" id="{4E2F4DCA-E396-FB4C-9D1D-EBBC3B4FB618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4964140" y="-623012"/>
              <a:ext cx="420841" cy="1717341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necteur droit 12">
              <a:extLst>
                <a:ext uri="{FF2B5EF4-FFF2-40B4-BE49-F238E27FC236}">
                  <a16:creationId xmlns:a16="http://schemas.microsoft.com/office/drawing/2014/main" id="{08849A95-C851-064D-B8B9-934350805FB9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5113266" y="-623012"/>
              <a:ext cx="420841" cy="1717341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necteur droit 13">
              <a:extLst>
                <a:ext uri="{FF2B5EF4-FFF2-40B4-BE49-F238E27FC236}">
                  <a16:creationId xmlns:a16="http://schemas.microsoft.com/office/drawing/2014/main" id="{DED170E1-6F1E-7644-9299-1BFCC58BFE45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5262392" y="-623012"/>
              <a:ext cx="420841" cy="1717341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necteur droit 14">
              <a:extLst>
                <a:ext uri="{FF2B5EF4-FFF2-40B4-BE49-F238E27FC236}">
                  <a16:creationId xmlns:a16="http://schemas.microsoft.com/office/drawing/2014/main" id="{97E49A19-64EE-DA43-95D9-A89E7F020B46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5411518" y="-623012"/>
              <a:ext cx="420841" cy="1717341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necteur droit 15">
              <a:extLst>
                <a:ext uri="{FF2B5EF4-FFF2-40B4-BE49-F238E27FC236}">
                  <a16:creationId xmlns:a16="http://schemas.microsoft.com/office/drawing/2014/main" id="{763E6737-C1F2-DB42-B71E-8A62B02FA1B4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5560644" y="-623012"/>
              <a:ext cx="420841" cy="1717341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necteur droit 16">
              <a:extLst>
                <a:ext uri="{FF2B5EF4-FFF2-40B4-BE49-F238E27FC236}">
                  <a16:creationId xmlns:a16="http://schemas.microsoft.com/office/drawing/2014/main" id="{098523C7-BB55-784A-972E-1BB42C5595BD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5709770" y="-623012"/>
              <a:ext cx="420841" cy="1717341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necteur droit 17">
              <a:extLst>
                <a:ext uri="{FF2B5EF4-FFF2-40B4-BE49-F238E27FC236}">
                  <a16:creationId xmlns:a16="http://schemas.microsoft.com/office/drawing/2014/main" id="{C9E47FA5-918A-8440-80A7-518150EDFC5D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5858896" y="-623012"/>
              <a:ext cx="420841" cy="1717341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cteur droit 18">
              <a:extLst>
                <a:ext uri="{FF2B5EF4-FFF2-40B4-BE49-F238E27FC236}">
                  <a16:creationId xmlns:a16="http://schemas.microsoft.com/office/drawing/2014/main" id="{9F762CCC-7F8E-6948-9D71-AED2B8079B1C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6008019" y="-623012"/>
              <a:ext cx="420841" cy="1717341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A6C4D15D-9131-B646-BC21-91A340760BA0}"/>
              </a:ext>
            </a:extLst>
          </p:cNvPr>
          <p:cNvGrpSpPr/>
          <p:nvPr userDrawn="1"/>
        </p:nvGrpSpPr>
        <p:grpSpPr>
          <a:xfrm>
            <a:off x="-45173" y="5209789"/>
            <a:ext cx="3470818" cy="516715"/>
            <a:chOff x="-72885" y="4724242"/>
            <a:chExt cx="5599975" cy="468558"/>
          </a:xfrm>
        </p:grpSpPr>
        <p:cxnSp>
          <p:nvCxnSpPr>
            <p:cNvPr id="21" name="Connecteur droit 20">
              <a:extLst>
                <a:ext uri="{FF2B5EF4-FFF2-40B4-BE49-F238E27FC236}">
                  <a16:creationId xmlns:a16="http://schemas.microsoft.com/office/drawing/2014/main" id="{DDA7BBB2-7757-7543-B6E8-09C166C56A53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280980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necteur droit 21">
              <a:extLst>
                <a:ext uri="{FF2B5EF4-FFF2-40B4-BE49-F238E27FC236}">
                  <a16:creationId xmlns:a16="http://schemas.microsoft.com/office/drawing/2014/main" id="{599CAABF-7CCA-AE4F-97BE-B4F143D7DAA2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290279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necteur droit 22">
              <a:extLst>
                <a:ext uri="{FF2B5EF4-FFF2-40B4-BE49-F238E27FC236}">
                  <a16:creationId xmlns:a16="http://schemas.microsoft.com/office/drawing/2014/main" id="{FC43D405-20C8-3144-8ACC-6368FD10CDB5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299578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necteur droit 23">
              <a:extLst>
                <a:ext uri="{FF2B5EF4-FFF2-40B4-BE49-F238E27FC236}">
                  <a16:creationId xmlns:a16="http://schemas.microsoft.com/office/drawing/2014/main" id="{98246FCD-5C71-C446-86FC-0316FB89E5EF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308877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onnecteur droit 24">
              <a:extLst>
                <a:ext uri="{FF2B5EF4-FFF2-40B4-BE49-F238E27FC236}">
                  <a16:creationId xmlns:a16="http://schemas.microsoft.com/office/drawing/2014/main" id="{3DB64E0D-E50A-9E46-B5D6-51F6E941E022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318176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onnecteur droit 25">
              <a:extLst>
                <a:ext uri="{FF2B5EF4-FFF2-40B4-BE49-F238E27FC236}">
                  <a16:creationId xmlns:a16="http://schemas.microsoft.com/office/drawing/2014/main" id="{6A0B92F4-BDE9-2646-AB35-1F68B51E7DFA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327475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Connecteur droit 26">
              <a:extLst>
                <a:ext uri="{FF2B5EF4-FFF2-40B4-BE49-F238E27FC236}">
                  <a16:creationId xmlns:a16="http://schemas.microsoft.com/office/drawing/2014/main" id="{7AEF136C-0C74-BC44-98B8-7DAB52BB7D4F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336774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onnecteur droit 27">
              <a:extLst>
                <a:ext uri="{FF2B5EF4-FFF2-40B4-BE49-F238E27FC236}">
                  <a16:creationId xmlns:a16="http://schemas.microsoft.com/office/drawing/2014/main" id="{FE6B4413-458B-724F-86D0-8EE91836894A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346073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Connecteur droit 28">
              <a:extLst>
                <a:ext uri="{FF2B5EF4-FFF2-40B4-BE49-F238E27FC236}">
                  <a16:creationId xmlns:a16="http://schemas.microsoft.com/office/drawing/2014/main" id="{CB035D01-7606-1840-8151-27D34435C971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355372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Connecteur droit 29">
              <a:extLst>
                <a:ext uri="{FF2B5EF4-FFF2-40B4-BE49-F238E27FC236}">
                  <a16:creationId xmlns:a16="http://schemas.microsoft.com/office/drawing/2014/main" id="{0135B61A-4D11-A54F-8542-A0863C4F0D6D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364671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onnecteur droit 30">
              <a:extLst>
                <a:ext uri="{FF2B5EF4-FFF2-40B4-BE49-F238E27FC236}">
                  <a16:creationId xmlns:a16="http://schemas.microsoft.com/office/drawing/2014/main" id="{6B54FD1F-50BE-0D4D-9072-EF8F22E34A4C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373970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Connecteur droit 31">
              <a:extLst>
                <a:ext uri="{FF2B5EF4-FFF2-40B4-BE49-F238E27FC236}">
                  <a16:creationId xmlns:a16="http://schemas.microsoft.com/office/drawing/2014/main" id="{674B2B97-0D4C-B34B-8F1B-F74A5B56B12F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383269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Connecteur droit 32">
              <a:extLst>
                <a:ext uri="{FF2B5EF4-FFF2-40B4-BE49-F238E27FC236}">
                  <a16:creationId xmlns:a16="http://schemas.microsoft.com/office/drawing/2014/main" id="{80961D2D-6A07-134C-A512-FA871B49F575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392568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Connecteur droit 33">
              <a:extLst>
                <a:ext uri="{FF2B5EF4-FFF2-40B4-BE49-F238E27FC236}">
                  <a16:creationId xmlns:a16="http://schemas.microsoft.com/office/drawing/2014/main" id="{9DF49CC4-C8FB-7741-855D-04DBEFAE48E7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401867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Connecteur droit 34">
              <a:extLst>
                <a:ext uri="{FF2B5EF4-FFF2-40B4-BE49-F238E27FC236}">
                  <a16:creationId xmlns:a16="http://schemas.microsoft.com/office/drawing/2014/main" id="{82722A40-B8C7-FD4A-8642-4987E79D345A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411166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Connecteur droit 35">
              <a:extLst>
                <a:ext uri="{FF2B5EF4-FFF2-40B4-BE49-F238E27FC236}">
                  <a16:creationId xmlns:a16="http://schemas.microsoft.com/office/drawing/2014/main" id="{8732AD38-A524-094E-A0FF-08C57BDAF38C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420465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Connecteur droit 36">
              <a:extLst>
                <a:ext uri="{FF2B5EF4-FFF2-40B4-BE49-F238E27FC236}">
                  <a16:creationId xmlns:a16="http://schemas.microsoft.com/office/drawing/2014/main" id="{FE544807-8004-D446-A4BE-521F3B596775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429764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Connecteur droit 37">
              <a:extLst>
                <a:ext uri="{FF2B5EF4-FFF2-40B4-BE49-F238E27FC236}">
                  <a16:creationId xmlns:a16="http://schemas.microsoft.com/office/drawing/2014/main" id="{676AA6AA-9D5D-004A-AFE5-D1FECE056AB6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439063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Connecteur droit 38">
              <a:extLst>
                <a:ext uri="{FF2B5EF4-FFF2-40B4-BE49-F238E27FC236}">
                  <a16:creationId xmlns:a16="http://schemas.microsoft.com/office/drawing/2014/main" id="{9D76C2D9-C9A7-0740-BCC9-EFD976783133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448362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Connecteur droit 39">
              <a:extLst>
                <a:ext uri="{FF2B5EF4-FFF2-40B4-BE49-F238E27FC236}">
                  <a16:creationId xmlns:a16="http://schemas.microsoft.com/office/drawing/2014/main" id="{9067453E-15FB-AE48-90BB-88B57AEF9268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457661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Connecteur droit 40">
              <a:extLst>
                <a:ext uri="{FF2B5EF4-FFF2-40B4-BE49-F238E27FC236}">
                  <a16:creationId xmlns:a16="http://schemas.microsoft.com/office/drawing/2014/main" id="{BE97A161-17CD-774A-AF38-0ACB56A0F85F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466960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Connecteur droit 41">
              <a:extLst>
                <a:ext uri="{FF2B5EF4-FFF2-40B4-BE49-F238E27FC236}">
                  <a16:creationId xmlns:a16="http://schemas.microsoft.com/office/drawing/2014/main" id="{4C2A46BF-7FA7-0540-9A88-0722F451F379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476259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Connecteur droit 42">
              <a:extLst>
                <a:ext uri="{FF2B5EF4-FFF2-40B4-BE49-F238E27FC236}">
                  <a16:creationId xmlns:a16="http://schemas.microsoft.com/office/drawing/2014/main" id="{1E0B1BB8-8A07-1142-9228-29D63FD0C534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485558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Connecteur droit 43">
              <a:extLst>
                <a:ext uri="{FF2B5EF4-FFF2-40B4-BE49-F238E27FC236}">
                  <a16:creationId xmlns:a16="http://schemas.microsoft.com/office/drawing/2014/main" id="{8BAF7EBB-287C-7149-9527-D0B0D7216344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494857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Connecteur droit 44">
              <a:extLst>
                <a:ext uri="{FF2B5EF4-FFF2-40B4-BE49-F238E27FC236}">
                  <a16:creationId xmlns:a16="http://schemas.microsoft.com/office/drawing/2014/main" id="{DDA4B925-14B2-0B46-BE79-FC7CF614E172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504156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Connecteur droit 45">
              <a:extLst>
                <a:ext uri="{FF2B5EF4-FFF2-40B4-BE49-F238E27FC236}">
                  <a16:creationId xmlns:a16="http://schemas.microsoft.com/office/drawing/2014/main" id="{10E3DF07-DB0A-2A47-8493-4B7E1315E8DE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513455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Connecteur droit 46">
              <a:extLst>
                <a:ext uri="{FF2B5EF4-FFF2-40B4-BE49-F238E27FC236}">
                  <a16:creationId xmlns:a16="http://schemas.microsoft.com/office/drawing/2014/main" id="{9EC76435-F648-1B4B-9DBF-C17845A16AFE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522754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Connecteur droit 47">
              <a:extLst>
                <a:ext uri="{FF2B5EF4-FFF2-40B4-BE49-F238E27FC236}">
                  <a16:creationId xmlns:a16="http://schemas.microsoft.com/office/drawing/2014/main" id="{AFA3AAA6-064B-4A45-8B24-B1C263C44AF9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532053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Connecteur droit 48">
              <a:extLst>
                <a:ext uri="{FF2B5EF4-FFF2-40B4-BE49-F238E27FC236}">
                  <a16:creationId xmlns:a16="http://schemas.microsoft.com/office/drawing/2014/main" id="{548F9774-F140-4F43-8411-CC47AA8EF76D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5413513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Connecteur droit 49">
              <a:extLst>
                <a:ext uri="{FF2B5EF4-FFF2-40B4-BE49-F238E27FC236}">
                  <a16:creationId xmlns:a16="http://schemas.microsoft.com/office/drawing/2014/main" id="{E726FDB6-CA28-FE46-B0F6-DD841E7C5C26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271681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Connecteur droit 50">
              <a:extLst>
                <a:ext uri="{FF2B5EF4-FFF2-40B4-BE49-F238E27FC236}">
                  <a16:creationId xmlns:a16="http://schemas.microsoft.com/office/drawing/2014/main" id="{A30D0D88-C4C2-B643-83B6-563F931C9706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262382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Connecteur droit 51">
              <a:extLst>
                <a:ext uri="{FF2B5EF4-FFF2-40B4-BE49-F238E27FC236}">
                  <a16:creationId xmlns:a16="http://schemas.microsoft.com/office/drawing/2014/main" id="{8FC1C93E-3984-1441-A653-726450509410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253083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Connecteur droit 52">
              <a:extLst>
                <a:ext uri="{FF2B5EF4-FFF2-40B4-BE49-F238E27FC236}">
                  <a16:creationId xmlns:a16="http://schemas.microsoft.com/office/drawing/2014/main" id="{F38DFF7F-B7B6-C240-8682-BEA1257604B5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243784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Connecteur droit 53">
              <a:extLst>
                <a:ext uri="{FF2B5EF4-FFF2-40B4-BE49-F238E27FC236}">
                  <a16:creationId xmlns:a16="http://schemas.microsoft.com/office/drawing/2014/main" id="{019C1BCA-5536-3B4C-A70D-79118F3C585B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234485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Connecteur droit 54">
              <a:extLst>
                <a:ext uri="{FF2B5EF4-FFF2-40B4-BE49-F238E27FC236}">
                  <a16:creationId xmlns:a16="http://schemas.microsoft.com/office/drawing/2014/main" id="{9053E9C8-0AAD-A840-AF9A-A6D4D21500D9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225186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Connecteur droit 55">
              <a:extLst>
                <a:ext uri="{FF2B5EF4-FFF2-40B4-BE49-F238E27FC236}">
                  <a16:creationId xmlns:a16="http://schemas.microsoft.com/office/drawing/2014/main" id="{A0F07DB3-4562-D247-BDE9-2B6A70DA16AC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215887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Connecteur droit 56">
              <a:extLst>
                <a:ext uri="{FF2B5EF4-FFF2-40B4-BE49-F238E27FC236}">
                  <a16:creationId xmlns:a16="http://schemas.microsoft.com/office/drawing/2014/main" id="{BB587FD9-3602-6240-BB6E-760A88765FC7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87990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Connecteur droit 57">
              <a:extLst>
                <a:ext uri="{FF2B5EF4-FFF2-40B4-BE49-F238E27FC236}">
                  <a16:creationId xmlns:a16="http://schemas.microsoft.com/office/drawing/2014/main" id="{EDB01FA0-9FED-A849-A64C-1FEF5E64618C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78691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Connecteur droit 58">
              <a:extLst>
                <a:ext uri="{FF2B5EF4-FFF2-40B4-BE49-F238E27FC236}">
                  <a16:creationId xmlns:a16="http://schemas.microsoft.com/office/drawing/2014/main" id="{DE0F45BF-ACFF-AF4D-90BF-10DF200E77E5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97289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Connecteur droit 59">
              <a:extLst>
                <a:ext uri="{FF2B5EF4-FFF2-40B4-BE49-F238E27FC236}">
                  <a16:creationId xmlns:a16="http://schemas.microsoft.com/office/drawing/2014/main" id="{37C9102A-5418-6A4C-BF9F-8B8780E2D4AA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206588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Connecteur droit 60">
              <a:extLst>
                <a:ext uri="{FF2B5EF4-FFF2-40B4-BE49-F238E27FC236}">
                  <a16:creationId xmlns:a16="http://schemas.microsoft.com/office/drawing/2014/main" id="{20AD72ED-74B5-474D-AE28-02BB0A70FD40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69392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Connecteur droit 61">
              <a:extLst>
                <a:ext uri="{FF2B5EF4-FFF2-40B4-BE49-F238E27FC236}">
                  <a16:creationId xmlns:a16="http://schemas.microsoft.com/office/drawing/2014/main" id="{888714F0-56FF-AB4B-9F07-DB8BF1E3852F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60093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Connecteur droit 62">
              <a:extLst>
                <a:ext uri="{FF2B5EF4-FFF2-40B4-BE49-F238E27FC236}">
                  <a16:creationId xmlns:a16="http://schemas.microsoft.com/office/drawing/2014/main" id="{902017C8-505F-9540-B7B6-DB3E61F08459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50794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Connecteur droit 63">
              <a:extLst>
                <a:ext uri="{FF2B5EF4-FFF2-40B4-BE49-F238E27FC236}">
                  <a16:creationId xmlns:a16="http://schemas.microsoft.com/office/drawing/2014/main" id="{989DC274-2129-0945-A6D3-BA1EB8C61CF5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41495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Connecteur droit 64">
              <a:extLst>
                <a:ext uri="{FF2B5EF4-FFF2-40B4-BE49-F238E27FC236}">
                  <a16:creationId xmlns:a16="http://schemas.microsoft.com/office/drawing/2014/main" id="{05C81378-100E-D349-9B23-C2F78305497E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04299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Connecteur droit 65">
              <a:extLst>
                <a:ext uri="{FF2B5EF4-FFF2-40B4-BE49-F238E27FC236}">
                  <a16:creationId xmlns:a16="http://schemas.microsoft.com/office/drawing/2014/main" id="{D46C42A1-74BA-0D4E-80A5-07DEEB7C3B87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22897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Connecteur droit 66">
              <a:extLst>
                <a:ext uri="{FF2B5EF4-FFF2-40B4-BE49-F238E27FC236}">
                  <a16:creationId xmlns:a16="http://schemas.microsoft.com/office/drawing/2014/main" id="{E1F37C4D-92B8-3C47-ABBE-550376B1F060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13598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Connecteur droit 67">
              <a:extLst>
                <a:ext uri="{FF2B5EF4-FFF2-40B4-BE49-F238E27FC236}">
                  <a16:creationId xmlns:a16="http://schemas.microsoft.com/office/drawing/2014/main" id="{0AC36613-7859-EA49-AB95-7F53DEE753CE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32196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Connecteur droit 68">
              <a:extLst>
                <a:ext uri="{FF2B5EF4-FFF2-40B4-BE49-F238E27FC236}">
                  <a16:creationId xmlns:a16="http://schemas.microsoft.com/office/drawing/2014/main" id="{738E2A02-E646-8E4E-8299-D6ABBEF9BE51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95000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Connecteur droit 69">
              <a:extLst>
                <a:ext uri="{FF2B5EF4-FFF2-40B4-BE49-F238E27FC236}">
                  <a16:creationId xmlns:a16="http://schemas.microsoft.com/office/drawing/2014/main" id="{ABCF85D1-A7E1-7644-8C51-DB95A5B968D2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85701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Connecteur droit 70">
              <a:extLst>
                <a:ext uri="{FF2B5EF4-FFF2-40B4-BE49-F238E27FC236}">
                  <a16:creationId xmlns:a16="http://schemas.microsoft.com/office/drawing/2014/main" id="{7D3CD11C-1D10-4842-B608-8FC737A85A2F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76402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Connecteur droit 71">
              <a:extLst>
                <a:ext uri="{FF2B5EF4-FFF2-40B4-BE49-F238E27FC236}">
                  <a16:creationId xmlns:a16="http://schemas.microsoft.com/office/drawing/2014/main" id="{E8AF45DF-9FCC-4B42-9696-53E1B6984932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57804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Connecteur droit 72">
              <a:extLst>
                <a:ext uri="{FF2B5EF4-FFF2-40B4-BE49-F238E27FC236}">
                  <a16:creationId xmlns:a16="http://schemas.microsoft.com/office/drawing/2014/main" id="{06764C29-BB5C-3744-8AD9-F7C8EAC3FECE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48505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Connecteur droit 73">
              <a:extLst>
                <a:ext uri="{FF2B5EF4-FFF2-40B4-BE49-F238E27FC236}">
                  <a16:creationId xmlns:a16="http://schemas.microsoft.com/office/drawing/2014/main" id="{2052A029-8BED-BD4D-A47F-B2A3962FC996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67103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Connecteur droit 74">
              <a:extLst>
                <a:ext uri="{FF2B5EF4-FFF2-40B4-BE49-F238E27FC236}">
                  <a16:creationId xmlns:a16="http://schemas.microsoft.com/office/drawing/2014/main" id="{A705317E-8C6B-3842-9CFF-B71E3DEF5C60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39206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Connecteur droit 75">
              <a:extLst>
                <a:ext uri="{FF2B5EF4-FFF2-40B4-BE49-F238E27FC236}">
                  <a16:creationId xmlns:a16="http://schemas.microsoft.com/office/drawing/2014/main" id="{849A790E-0BA4-4D4F-98E8-C4B5A58458B5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29907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Connecteur droit 76">
              <a:extLst>
                <a:ext uri="{FF2B5EF4-FFF2-40B4-BE49-F238E27FC236}">
                  <a16:creationId xmlns:a16="http://schemas.microsoft.com/office/drawing/2014/main" id="{EFB96452-4CDF-9544-B1C0-D3E441B16634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20608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Connecteur droit 77">
              <a:extLst>
                <a:ext uri="{FF2B5EF4-FFF2-40B4-BE49-F238E27FC236}">
                  <a16:creationId xmlns:a16="http://schemas.microsoft.com/office/drawing/2014/main" id="{C9715C8D-1427-C642-966F-482638B5D2C1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1309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Connecteur droit 78">
              <a:extLst>
                <a:ext uri="{FF2B5EF4-FFF2-40B4-BE49-F238E27FC236}">
                  <a16:creationId xmlns:a16="http://schemas.microsoft.com/office/drawing/2014/main" id="{1A2719A8-3B9E-E94B-A5D5-E8B67BEC62E8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2010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Connecteur droit 79">
              <a:extLst>
                <a:ext uri="{FF2B5EF4-FFF2-40B4-BE49-F238E27FC236}">
                  <a16:creationId xmlns:a16="http://schemas.microsoft.com/office/drawing/2014/main" id="{D03E1C78-A0DB-5E47-AF33-248EFEF93C75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-7288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5955345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56539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71E733A-EEF0-7347-BDA4-8E9DD238F3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E87762D-C317-644B-BE1F-F5F91DEF74B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19509" y="2013259"/>
            <a:ext cx="3211513" cy="4798559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6FEDC5D7-4654-3643-B6FC-D04E1BC8E9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825478" y="2013259"/>
            <a:ext cx="3211513" cy="4798559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3E7A0FB8-4394-F549-B765-A7264C6120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AEDB54-3CB6-E64A-8E4D-30875A4541AE}" type="datetime1">
              <a:rPr lang="fr-BE" smtClean="0"/>
              <a:t>27-10-21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BA21FC33-8FA9-0F43-996A-64B2475C3F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Titre présentation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9A2657E8-68A6-C945-B13C-F5CC2846B4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2EFB9-CD9B-4144-B3E7-424EA880A1D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2212593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A4BC8F2-821B-8744-AEF8-6EE95F710C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494" y="402652"/>
            <a:ext cx="6517481" cy="1461801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F38AD0B-5704-9F4F-95E9-63179555C1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0494" y="1853949"/>
            <a:ext cx="3196753" cy="908592"/>
          </a:xfrm>
        </p:spPr>
        <p:txBody>
          <a:bodyPr anchor="b"/>
          <a:lstStyle>
            <a:lvl1pPr marL="0" indent="0">
              <a:buNone/>
              <a:defRPr sz="1488" b="1"/>
            </a:lvl1pPr>
            <a:lvl2pPr marL="283373" indent="0">
              <a:buNone/>
              <a:defRPr sz="1240" b="1"/>
            </a:lvl2pPr>
            <a:lvl3pPr marL="566745" indent="0">
              <a:buNone/>
              <a:defRPr sz="1116" b="1"/>
            </a:lvl3pPr>
            <a:lvl4pPr marL="850118" indent="0">
              <a:buNone/>
              <a:defRPr sz="992" b="1"/>
            </a:lvl4pPr>
            <a:lvl5pPr marL="1133490" indent="0">
              <a:buNone/>
              <a:defRPr sz="992" b="1"/>
            </a:lvl5pPr>
            <a:lvl6pPr marL="1416863" indent="0">
              <a:buNone/>
              <a:defRPr sz="992" b="1"/>
            </a:lvl6pPr>
            <a:lvl7pPr marL="1700235" indent="0">
              <a:buNone/>
              <a:defRPr sz="992" b="1"/>
            </a:lvl7pPr>
            <a:lvl8pPr marL="1983608" indent="0">
              <a:buNone/>
              <a:defRPr sz="992" b="1"/>
            </a:lvl8pPr>
            <a:lvl9pPr marL="2266980" indent="0">
              <a:buNone/>
              <a:defRPr sz="992" b="1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18545CDA-9564-734F-A830-B7C11C0584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20494" y="2762541"/>
            <a:ext cx="3196753" cy="4063282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B12A0741-95FF-2747-9D38-4647E48062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3825478" y="1853949"/>
            <a:ext cx="3212497" cy="908592"/>
          </a:xfrm>
        </p:spPr>
        <p:txBody>
          <a:bodyPr anchor="b"/>
          <a:lstStyle>
            <a:lvl1pPr marL="0" indent="0">
              <a:buNone/>
              <a:defRPr sz="1488" b="1"/>
            </a:lvl1pPr>
            <a:lvl2pPr marL="283373" indent="0">
              <a:buNone/>
              <a:defRPr sz="1240" b="1"/>
            </a:lvl2pPr>
            <a:lvl3pPr marL="566745" indent="0">
              <a:buNone/>
              <a:defRPr sz="1116" b="1"/>
            </a:lvl3pPr>
            <a:lvl4pPr marL="850118" indent="0">
              <a:buNone/>
              <a:defRPr sz="992" b="1"/>
            </a:lvl4pPr>
            <a:lvl5pPr marL="1133490" indent="0">
              <a:buNone/>
              <a:defRPr sz="992" b="1"/>
            </a:lvl5pPr>
            <a:lvl6pPr marL="1416863" indent="0">
              <a:buNone/>
              <a:defRPr sz="992" b="1"/>
            </a:lvl6pPr>
            <a:lvl7pPr marL="1700235" indent="0">
              <a:buNone/>
              <a:defRPr sz="992" b="1"/>
            </a:lvl7pPr>
            <a:lvl8pPr marL="1983608" indent="0">
              <a:buNone/>
              <a:defRPr sz="992" b="1"/>
            </a:lvl8pPr>
            <a:lvl9pPr marL="2266980" indent="0">
              <a:buNone/>
              <a:defRPr sz="992" b="1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0B973311-2367-494A-B81F-0E1B69B0060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3825478" y="2762541"/>
            <a:ext cx="3212497" cy="4063282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303F8A23-7468-D542-8678-CC7860C4F6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34F8F-452B-9641-8114-9386B9EBB90C}" type="datetime1">
              <a:rPr lang="fr-BE" smtClean="0"/>
              <a:t>27-10-21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6B59BD72-B3DB-DD40-82AB-0A31D6AE32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Titre présentation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F0DC69F9-2A36-5F4C-909F-879B8D5ECB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2EFB9-CD9B-4144-B3E7-424EA880A1D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5421919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8CE04B2-06B1-3D40-995C-07629BFFBD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A2AB610B-EAE9-9840-96AD-CACE84719C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6274E-6DB6-2848-B8CC-285A33B1EAE0}" type="datetime1">
              <a:rPr lang="fr-BE" smtClean="0"/>
              <a:t>27-10-21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F3F33450-BBB9-4F43-BF55-9CB32C855F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Titre présentation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2929ADF9-7071-4748-B796-5837BF53C4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2EFB9-CD9B-4144-B3E7-424EA880A1D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21702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550" b="1" i="0">
                <a:solidFill>
                  <a:srgbClr val="FFE108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10/27/2021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615DC9E-D21B-A94E-B804-37498B651E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494" y="504190"/>
            <a:ext cx="2437168" cy="1764665"/>
          </a:xfrm>
        </p:spPr>
        <p:txBody>
          <a:bodyPr anchor="b"/>
          <a:lstStyle>
            <a:lvl1pPr>
              <a:defRPr sz="1983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1E6DED5-AA46-2348-8A49-45C4A2D82A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2497" y="1088911"/>
            <a:ext cx="3825478" cy="5374525"/>
          </a:xfrm>
        </p:spPr>
        <p:txBody>
          <a:bodyPr/>
          <a:lstStyle>
            <a:lvl1pPr>
              <a:defRPr sz="1983"/>
            </a:lvl1pPr>
            <a:lvl2pPr>
              <a:defRPr sz="1735"/>
            </a:lvl2pPr>
            <a:lvl3pPr>
              <a:defRPr sz="1488"/>
            </a:lvl3pPr>
            <a:lvl4pPr>
              <a:defRPr sz="1240"/>
            </a:lvl4pPr>
            <a:lvl5pPr>
              <a:defRPr sz="1240"/>
            </a:lvl5pPr>
            <a:lvl6pPr>
              <a:defRPr sz="1240"/>
            </a:lvl6pPr>
            <a:lvl7pPr>
              <a:defRPr sz="1240"/>
            </a:lvl7pPr>
            <a:lvl8pPr>
              <a:defRPr sz="1240"/>
            </a:lvl8pPr>
            <a:lvl9pPr>
              <a:defRPr sz="1240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9D7FC892-B6F7-C84E-8773-8F30726012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20494" y="2268855"/>
            <a:ext cx="2437168" cy="4203335"/>
          </a:xfrm>
        </p:spPr>
        <p:txBody>
          <a:bodyPr/>
          <a:lstStyle>
            <a:lvl1pPr marL="0" indent="0">
              <a:buNone/>
              <a:defRPr sz="992"/>
            </a:lvl1pPr>
            <a:lvl2pPr marL="283373" indent="0">
              <a:buNone/>
              <a:defRPr sz="868"/>
            </a:lvl2pPr>
            <a:lvl3pPr marL="566745" indent="0">
              <a:buNone/>
              <a:defRPr sz="744"/>
            </a:lvl3pPr>
            <a:lvl4pPr marL="850118" indent="0">
              <a:buNone/>
              <a:defRPr sz="620"/>
            </a:lvl4pPr>
            <a:lvl5pPr marL="1133490" indent="0">
              <a:buNone/>
              <a:defRPr sz="620"/>
            </a:lvl5pPr>
            <a:lvl6pPr marL="1416863" indent="0">
              <a:buNone/>
              <a:defRPr sz="620"/>
            </a:lvl6pPr>
            <a:lvl7pPr marL="1700235" indent="0">
              <a:buNone/>
              <a:defRPr sz="620"/>
            </a:lvl7pPr>
            <a:lvl8pPr marL="1983608" indent="0">
              <a:buNone/>
              <a:defRPr sz="620"/>
            </a:lvl8pPr>
            <a:lvl9pPr marL="2266980" indent="0">
              <a:buNone/>
              <a:defRPr sz="620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8A008C3-472B-D242-8A21-BE6CECFA93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3A08D-DD66-7345-990C-B1F04471E996}" type="datetime1">
              <a:rPr lang="fr-BE" smtClean="0"/>
              <a:t>27-10-21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0512AAAB-AE6F-CC4E-B7A2-B106AC887E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Titre présentation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65865FA0-1A61-D444-8DAE-D48D21FE0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2EFB9-CD9B-4144-B3E7-424EA880A1D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9538773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2377527-480F-E441-B9B4-E340858EAD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494" y="504190"/>
            <a:ext cx="2437168" cy="1764665"/>
          </a:xfrm>
        </p:spPr>
        <p:txBody>
          <a:bodyPr anchor="b"/>
          <a:lstStyle>
            <a:lvl1pPr>
              <a:defRPr sz="1983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B210BF44-0A0D-924A-BE80-858FF63F881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212497" y="1088911"/>
            <a:ext cx="3825478" cy="5374525"/>
          </a:xfrm>
        </p:spPr>
        <p:txBody>
          <a:bodyPr/>
          <a:lstStyle>
            <a:lvl1pPr marL="0" indent="0">
              <a:buNone/>
              <a:defRPr sz="1983"/>
            </a:lvl1pPr>
            <a:lvl2pPr marL="283373" indent="0">
              <a:buNone/>
              <a:defRPr sz="1735"/>
            </a:lvl2pPr>
            <a:lvl3pPr marL="566745" indent="0">
              <a:buNone/>
              <a:defRPr sz="1488"/>
            </a:lvl3pPr>
            <a:lvl4pPr marL="850118" indent="0">
              <a:buNone/>
              <a:defRPr sz="1240"/>
            </a:lvl4pPr>
            <a:lvl5pPr marL="1133490" indent="0">
              <a:buNone/>
              <a:defRPr sz="1240"/>
            </a:lvl5pPr>
            <a:lvl6pPr marL="1416863" indent="0">
              <a:buNone/>
              <a:defRPr sz="1240"/>
            </a:lvl6pPr>
            <a:lvl7pPr marL="1700235" indent="0">
              <a:buNone/>
              <a:defRPr sz="1240"/>
            </a:lvl7pPr>
            <a:lvl8pPr marL="1983608" indent="0">
              <a:buNone/>
              <a:defRPr sz="1240"/>
            </a:lvl8pPr>
            <a:lvl9pPr marL="2266980" indent="0">
              <a:buNone/>
              <a:defRPr sz="124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2E990053-532E-A54D-B866-6D462B28D9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20494" y="2268855"/>
            <a:ext cx="2437168" cy="4203335"/>
          </a:xfrm>
        </p:spPr>
        <p:txBody>
          <a:bodyPr/>
          <a:lstStyle>
            <a:lvl1pPr marL="0" indent="0">
              <a:buNone/>
              <a:defRPr sz="992"/>
            </a:lvl1pPr>
            <a:lvl2pPr marL="283373" indent="0">
              <a:buNone/>
              <a:defRPr sz="868"/>
            </a:lvl2pPr>
            <a:lvl3pPr marL="566745" indent="0">
              <a:buNone/>
              <a:defRPr sz="744"/>
            </a:lvl3pPr>
            <a:lvl4pPr marL="850118" indent="0">
              <a:buNone/>
              <a:defRPr sz="620"/>
            </a:lvl4pPr>
            <a:lvl5pPr marL="1133490" indent="0">
              <a:buNone/>
              <a:defRPr sz="620"/>
            </a:lvl5pPr>
            <a:lvl6pPr marL="1416863" indent="0">
              <a:buNone/>
              <a:defRPr sz="620"/>
            </a:lvl6pPr>
            <a:lvl7pPr marL="1700235" indent="0">
              <a:buNone/>
              <a:defRPr sz="620"/>
            </a:lvl7pPr>
            <a:lvl8pPr marL="1983608" indent="0">
              <a:buNone/>
              <a:defRPr sz="620"/>
            </a:lvl8pPr>
            <a:lvl9pPr marL="2266980" indent="0">
              <a:buNone/>
              <a:defRPr sz="620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7442925E-409A-D74E-A605-FDCF8A0E97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F5B68-FB07-3443-8A23-D8356189F121}" type="datetime1">
              <a:rPr lang="fr-BE" smtClean="0"/>
              <a:t>27-10-21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7DEEA7F1-F88D-E54A-BA8D-7EA9FBB6A8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Titre présentation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2D5F9268-A644-634C-8E0C-9F30AA5E9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2EFB9-CD9B-4144-B3E7-424EA880A1D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2447041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712B373-B36A-9845-9BEA-70384D6A3F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E2704176-C9C3-4A45-873E-9163DE59B0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F6E314D-D8B1-7147-A4BC-32E1B2AD7F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CE4D0-CD10-9B4E-AA10-2EB8F2A05252}" type="datetime1">
              <a:rPr lang="fr-BE" smtClean="0"/>
              <a:t>27-10-21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F182336-C335-824D-9653-C517802C4D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Titre présentation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D41BABF-097E-804D-9166-826EE5252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2EFB9-CD9B-4144-B3E7-424EA880A1D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4527272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402FA004-641E-1E4C-AC23-37EEDB4C45A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5407620" y="402652"/>
            <a:ext cx="1629370" cy="6409166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D7118009-ED87-5349-8AC1-A2F7963C6E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519509" y="402652"/>
            <a:ext cx="4793655" cy="6409166"/>
          </a:xfrm>
        </p:spPr>
        <p:txBody>
          <a:bodyPr vert="eaVert"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0BF1F5C-7DA3-F747-8771-549DF0FCB6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EFA67-843C-834E-9D30-C5ACCFA55347}" type="datetime1">
              <a:rPr lang="fr-BE" smtClean="0"/>
              <a:t>27-10-21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6F32595-9FB1-9643-91C8-CD8CDFFBA7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Titre présentation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9E3F347-3C43-9144-AD6D-C14D24D38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2EFB9-CD9B-4144-B3E7-424EA880A1D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223910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496150" y="2740482"/>
            <a:ext cx="2523490" cy="2522855"/>
          </a:xfrm>
          <a:custGeom>
            <a:avLst/>
            <a:gdLst/>
            <a:ahLst/>
            <a:cxnLst/>
            <a:rect l="l" t="t" r="r" b="b"/>
            <a:pathLst>
              <a:path w="2523490" h="2522854">
                <a:moveTo>
                  <a:pt x="1261656" y="0"/>
                </a:moveTo>
                <a:lnTo>
                  <a:pt x="1213262" y="910"/>
                </a:lnTo>
                <a:lnTo>
                  <a:pt x="1165329" y="3621"/>
                </a:lnTo>
                <a:lnTo>
                  <a:pt x="1117890" y="8098"/>
                </a:lnTo>
                <a:lnTo>
                  <a:pt x="1070977" y="14310"/>
                </a:lnTo>
                <a:lnTo>
                  <a:pt x="1024622" y="22224"/>
                </a:lnTo>
                <a:lnTo>
                  <a:pt x="978859" y="31807"/>
                </a:lnTo>
                <a:lnTo>
                  <a:pt x="933720" y="43026"/>
                </a:lnTo>
                <a:lnTo>
                  <a:pt x="889238" y="55849"/>
                </a:lnTo>
                <a:lnTo>
                  <a:pt x="845445" y="70243"/>
                </a:lnTo>
                <a:lnTo>
                  <a:pt x="802375" y="86175"/>
                </a:lnTo>
                <a:lnTo>
                  <a:pt x="760059" y="103614"/>
                </a:lnTo>
                <a:lnTo>
                  <a:pt x="718531" y="122525"/>
                </a:lnTo>
                <a:lnTo>
                  <a:pt x="677822" y="142877"/>
                </a:lnTo>
                <a:lnTo>
                  <a:pt x="637967" y="164637"/>
                </a:lnTo>
                <a:lnTo>
                  <a:pt x="598997" y="187771"/>
                </a:lnTo>
                <a:lnTo>
                  <a:pt x="560945" y="212249"/>
                </a:lnTo>
                <a:lnTo>
                  <a:pt x="523845" y="238036"/>
                </a:lnTo>
                <a:lnTo>
                  <a:pt x="487727" y="265100"/>
                </a:lnTo>
                <a:lnTo>
                  <a:pt x="452626" y="293409"/>
                </a:lnTo>
                <a:lnTo>
                  <a:pt x="418573" y="322929"/>
                </a:lnTo>
                <a:lnTo>
                  <a:pt x="385603" y="353629"/>
                </a:lnTo>
                <a:lnTo>
                  <a:pt x="353746" y="385475"/>
                </a:lnTo>
                <a:lnTo>
                  <a:pt x="323036" y="418435"/>
                </a:lnTo>
                <a:lnTo>
                  <a:pt x="293506" y="452477"/>
                </a:lnTo>
                <a:lnTo>
                  <a:pt x="265188" y="487566"/>
                </a:lnTo>
                <a:lnTo>
                  <a:pt x="238115" y="523672"/>
                </a:lnTo>
                <a:lnTo>
                  <a:pt x="212319" y="560761"/>
                </a:lnTo>
                <a:lnTo>
                  <a:pt x="187834" y="598800"/>
                </a:lnTo>
                <a:lnTo>
                  <a:pt x="164691" y="637758"/>
                </a:lnTo>
                <a:lnTo>
                  <a:pt x="142925" y="677600"/>
                </a:lnTo>
                <a:lnTo>
                  <a:pt x="122566" y="718296"/>
                </a:lnTo>
                <a:lnTo>
                  <a:pt x="103648" y="759811"/>
                </a:lnTo>
                <a:lnTo>
                  <a:pt x="86204" y="802113"/>
                </a:lnTo>
                <a:lnTo>
                  <a:pt x="70266" y="845170"/>
                </a:lnTo>
                <a:lnTo>
                  <a:pt x="55868" y="888949"/>
                </a:lnTo>
                <a:lnTo>
                  <a:pt x="43040" y="933417"/>
                </a:lnTo>
                <a:lnTo>
                  <a:pt x="31817" y="978541"/>
                </a:lnTo>
                <a:lnTo>
                  <a:pt x="22231" y="1024290"/>
                </a:lnTo>
                <a:lnTo>
                  <a:pt x="14315" y="1070630"/>
                </a:lnTo>
                <a:lnTo>
                  <a:pt x="8101" y="1117528"/>
                </a:lnTo>
                <a:lnTo>
                  <a:pt x="3622" y="1164953"/>
                </a:lnTo>
                <a:lnTo>
                  <a:pt x="911" y="1212871"/>
                </a:lnTo>
                <a:lnTo>
                  <a:pt x="0" y="1261249"/>
                </a:lnTo>
                <a:lnTo>
                  <a:pt x="911" y="1309627"/>
                </a:lnTo>
                <a:lnTo>
                  <a:pt x="3622" y="1357544"/>
                </a:lnTo>
                <a:lnTo>
                  <a:pt x="8101" y="1404967"/>
                </a:lnTo>
                <a:lnTo>
                  <a:pt x="14315" y="1451865"/>
                </a:lnTo>
                <a:lnTo>
                  <a:pt x="22231" y="1498204"/>
                </a:lnTo>
                <a:lnTo>
                  <a:pt x="31817" y="1543952"/>
                </a:lnTo>
                <a:lnTo>
                  <a:pt x="43040" y="1589076"/>
                </a:lnTo>
                <a:lnTo>
                  <a:pt x="55868" y="1633544"/>
                </a:lnTo>
                <a:lnTo>
                  <a:pt x="70266" y="1677322"/>
                </a:lnTo>
                <a:lnTo>
                  <a:pt x="86204" y="1720379"/>
                </a:lnTo>
                <a:lnTo>
                  <a:pt x="103648" y="1762680"/>
                </a:lnTo>
                <a:lnTo>
                  <a:pt x="122566" y="1804195"/>
                </a:lnTo>
                <a:lnTo>
                  <a:pt x="142925" y="1844890"/>
                </a:lnTo>
                <a:lnTo>
                  <a:pt x="164691" y="1884732"/>
                </a:lnTo>
                <a:lnTo>
                  <a:pt x="187834" y="1923689"/>
                </a:lnTo>
                <a:lnTo>
                  <a:pt x="212319" y="1961728"/>
                </a:lnTo>
                <a:lnTo>
                  <a:pt x="238115" y="1998816"/>
                </a:lnTo>
                <a:lnTo>
                  <a:pt x="265188" y="2034922"/>
                </a:lnTo>
                <a:lnTo>
                  <a:pt x="293506" y="2070011"/>
                </a:lnTo>
                <a:lnTo>
                  <a:pt x="323036" y="2104052"/>
                </a:lnTo>
                <a:lnTo>
                  <a:pt x="353746" y="2137012"/>
                </a:lnTo>
                <a:lnTo>
                  <a:pt x="385603" y="2168858"/>
                </a:lnTo>
                <a:lnTo>
                  <a:pt x="418573" y="2199558"/>
                </a:lnTo>
                <a:lnTo>
                  <a:pt x="452626" y="2229078"/>
                </a:lnTo>
                <a:lnTo>
                  <a:pt x="487727" y="2257387"/>
                </a:lnTo>
                <a:lnTo>
                  <a:pt x="523845" y="2284451"/>
                </a:lnTo>
                <a:lnTo>
                  <a:pt x="560945" y="2310238"/>
                </a:lnTo>
                <a:lnTo>
                  <a:pt x="598997" y="2334715"/>
                </a:lnTo>
                <a:lnTo>
                  <a:pt x="637967" y="2357850"/>
                </a:lnTo>
                <a:lnTo>
                  <a:pt x="677822" y="2379609"/>
                </a:lnTo>
                <a:lnTo>
                  <a:pt x="718531" y="2399961"/>
                </a:lnTo>
                <a:lnTo>
                  <a:pt x="760059" y="2418872"/>
                </a:lnTo>
                <a:lnTo>
                  <a:pt x="802375" y="2436311"/>
                </a:lnTo>
                <a:lnTo>
                  <a:pt x="845445" y="2452243"/>
                </a:lnTo>
                <a:lnTo>
                  <a:pt x="889238" y="2466637"/>
                </a:lnTo>
                <a:lnTo>
                  <a:pt x="933720" y="2479460"/>
                </a:lnTo>
                <a:lnTo>
                  <a:pt x="978859" y="2490679"/>
                </a:lnTo>
                <a:lnTo>
                  <a:pt x="1024622" y="2500262"/>
                </a:lnTo>
                <a:lnTo>
                  <a:pt x="1070977" y="2508176"/>
                </a:lnTo>
                <a:lnTo>
                  <a:pt x="1117890" y="2514387"/>
                </a:lnTo>
                <a:lnTo>
                  <a:pt x="1165329" y="2518865"/>
                </a:lnTo>
                <a:lnTo>
                  <a:pt x="1213262" y="2521575"/>
                </a:lnTo>
                <a:lnTo>
                  <a:pt x="1261656" y="2522486"/>
                </a:lnTo>
                <a:lnTo>
                  <a:pt x="1310049" y="2521575"/>
                </a:lnTo>
                <a:lnTo>
                  <a:pt x="1357982" y="2518865"/>
                </a:lnTo>
                <a:lnTo>
                  <a:pt x="1405421" y="2514387"/>
                </a:lnTo>
                <a:lnTo>
                  <a:pt x="1452334" y="2508176"/>
                </a:lnTo>
                <a:lnTo>
                  <a:pt x="1498689" y="2500262"/>
                </a:lnTo>
                <a:lnTo>
                  <a:pt x="1544452" y="2490679"/>
                </a:lnTo>
                <a:lnTo>
                  <a:pt x="1589591" y="2479460"/>
                </a:lnTo>
                <a:lnTo>
                  <a:pt x="1634073" y="2466637"/>
                </a:lnTo>
                <a:lnTo>
                  <a:pt x="1677866" y="2452243"/>
                </a:lnTo>
                <a:lnTo>
                  <a:pt x="1720936" y="2436311"/>
                </a:lnTo>
                <a:lnTo>
                  <a:pt x="1763252" y="2418872"/>
                </a:lnTo>
                <a:lnTo>
                  <a:pt x="1804780" y="2399961"/>
                </a:lnTo>
                <a:lnTo>
                  <a:pt x="1845489" y="2379609"/>
                </a:lnTo>
                <a:lnTo>
                  <a:pt x="1885344" y="2357850"/>
                </a:lnTo>
                <a:lnTo>
                  <a:pt x="1924314" y="2334715"/>
                </a:lnTo>
                <a:lnTo>
                  <a:pt x="1962366" y="2310238"/>
                </a:lnTo>
                <a:lnTo>
                  <a:pt x="1999467" y="2284451"/>
                </a:lnTo>
                <a:lnTo>
                  <a:pt x="2035584" y="2257387"/>
                </a:lnTo>
                <a:lnTo>
                  <a:pt x="2070685" y="2229078"/>
                </a:lnTo>
                <a:lnTo>
                  <a:pt x="2104738" y="2199558"/>
                </a:lnTo>
                <a:lnTo>
                  <a:pt x="2137709" y="2168858"/>
                </a:lnTo>
                <a:lnTo>
                  <a:pt x="2169565" y="2137012"/>
                </a:lnTo>
                <a:lnTo>
                  <a:pt x="2200275" y="2104052"/>
                </a:lnTo>
                <a:lnTo>
                  <a:pt x="2229805" y="2070011"/>
                </a:lnTo>
                <a:lnTo>
                  <a:pt x="2258123" y="2034922"/>
                </a:lnTo>
                <a:lnTo>
                  <a:pt x="2285196" y="1998816"/>
                </a:lnTo>
                <a:lnTo>
                  <a:pt x="2310992" y="1961728"/>
                </a:lnTo>
                <a:lnTo>
                  <a:pt x="2335477" y="1923689"/>
                </a:lnTo>
                <a:lnTo>
                  <a:pt x="2358620" y="1884732"/>
                </a:lnTo>
                <a:lnTo>
                  <a:pt x="2380387" y="1844890"/>
                </a:lnTo>
                <a:lnTo>
                  <a:pt x="2400745" y="1804195"/>
                </a:lnTo>
                <a:lnTo>
                  <a:pt x="2419663" y="1762680"/>
                </a:lnTo>
                <a:lnTo>
                  <a:pt x="2437107" y="1720379"/>
                </a:lnTo>
                <a:lnTo>
                  <a:pt x="2453045" y="1677322"/>
                </a:lnTo>
                <a:lnTo>
                  <a:pt x="2467444" y="1633544"/>
                </a:lnTo>
                <a:lnTo>
                  <a:pt x="2480271" y="1589076"/>
                </a:lnTo>
                <a:lnTo>
                  <a:pt x="2491494" y="1543952"/>
                </a:lnTo>
                <a:lnTo>
                  <a:pt x="2501080" y="1498204"/>
                </a:lnTo>
                <a:lnTo>
                  <a:pt x="2508996" y="1451865"/>
                </a:lnTo>
                <a:lnTo>
                  <a:pt x="2515210" y="1404967"/>
                </a:lnTo>
                <a:lnTo>
                  <a:pt x="2519689" y="1357544"/>
                </a:lnTo>
                <a:lnTo>
                  <a:pt x="2522401" y="1309627"/>
                </a:lnTo>
                <a:lnTo>
                  <a:pt x="2523312" y="1261249"/>
                </a:lnTo>
                <a:lnTo>
                  <a:pt x="2522401" y="1212871"/>
                </a:lnTo>
                <a:lnTo>
                  <a:pt x="2519689" y="1164953"/>
                </a:lnTo>
                <a:lnTo>
                  <a:pt x="2515210" y="1117528"/>
                </a:lnTo>
                <a:lnTo>
                  <a:pt x="2508996" y="1070630"/>
                </a:lnTo>
                <a:lnTo>
                  <a:pt x="2501080" y="1024290"/>
                </a:lnTo>
                <a:lnTo>
                  <a:pt x="2491494" y="978541"/>
                </a:lnTo>
                <a:lnTo>
                  <a:pt x="2480271" y="933417"/>
                </a:lnTo>
                <a:lnTo>
                  <a:pt x="2467444" y="888949"/>
                </a:lnTo>
                <a:lnTo>
                  <a:pt x="2453045" y="845170"/>
                </a:lnTo>
                <a:lnTo>
                  <a:pt x="2437107" y="802113"/>
                </a:lnTo>
                <a:lnTo>
                  <a:pt x="2419663" y="759811"/>
                </a:lnTo>
                <a:lnTo>
                  <a:pt x="2400745" y="718296"/>
                </a:lnTo>
                <a:lnTo>
                  <a:pt x="2380387" y="677600"/>
                </a:lnTo>
                <a:lnTo>
                  <a:pt x="2358620" y="637758"/>
                </a:lnTo>
                <a:lnTo>
                  <a:pt x="2335477" y="598800"/>
                </a:lnTo>
                <a:lnTo>
                  <a:pt x="2310992" y="560761"/>
                </a:lnTo>
                <a:lnTo>
                  <a:pt x="2285196" y="523672"/>
                </a:lnTo>
                <a:lnTo>
                  <a:pt x="2258123" y="487566"/>
                </a:lnTo>
                <a:lnTo>
                  <a:pt x="2229805" y="452477"/>
                </a:lnTo>
                <a:lnTo>
                  <a:pt x="2200275" y="418435"/>
                </a:lnTo>
                <a:lnTo>
                  <a:pt x="2169565" y="385475"/>
                </a:lnTo>
                <a:lnTo>
                  <a:pt x="2137709" y="353629"/>
                </a:lnTo>
                <a:lnTo>
                  <a:pt x="2104738" y="322929"/>
                </a:lnTo>
                <a:lnTo>
                  <a:pt x="2070685" y="293409"/>
                </a:lnTo>
                <a:lnTo>
                  <a:pt x="2035584" y="265100"/>
                </a:lnTo>
                <a:lnTo>
                  <a:pt x="1999467" y="238036"/>
                </a:lnTo>
                <a:lnTo>
                  <a:pt x="1962366" y="212249"/>
                </a:lnTo>
                <a:lnTo>
                  <a:pt x="1924314" y="187771"/>
                </a:lnTo>
                <a:lnTo>
                  <a:pt x="1885344" y="164637"/>
                </a:lnTo>
                <a:lnTo>
                  <a:pt x="1845489" y="142877"/>
                </a:lnTo>
                <a:lnTo>
                  <a:pt x="1804780" y="122525"/>
                </a:lnTo>
                <a:lnTo>
                  <a:pt x="1763252" y="103614"/>
                </a:lnTo>
                <a:lnTo>
                  <a:pt x="1720936" y="86175"/>
                </a:lnTo>
                <a:lnTo>
                  <a:pt x="1677866" y="70243"/>
                </a:lnTo>
                <a:lnTo>
                  <a:pt x="1634073" y="55849"/>
                </a:lnTo>
                <a:lnTo>
                  <a:pt x="1589591" y="43026"/>
                </a:lnTo>
                <a:lnTo>
                  <a:pt x="1544452" y="31807"/>
                </a:lnTo>
                <a:lnTo>
                  <a:pt x="1498689" y="22224"/>
                </a:lnTo>
                <a:lnTo>
                  <a:pt x="1452334" y="14310"/>
                </a:lnTo>
                <a:lnTo>
                  <a:pt x="1405421" y="8098"/>
                </a:lnTo>
                <a:lnTo>
                  <a:pt x="1357982" y="3621"/>
                </a:lnTo>
                <a:lnTo>
                  <a:pt x="1310049" y="910"/>
                </a:lnTo>
                <a:lnTo>
                  <a:pt x="1261656" y="0"/>
                </a:lnTo>
                <a:close/>
              </a:path>
            </a:pathLst>
          </a:custGeom>
          <a:solidFill>
            <a:srgbClr val="FFE10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456945" y="2701277"/>
            <a:ext cx="2602230" cy="2600960"/>
          </a:xfrm>
          <a:custGeom>
            <a:avLst/>
            <a:gdLst/>
            <a:ahLst/>
            <a:cxnLst/>
            <a:rect l="l" t="t" r="r" b="b"/>
            <a:pathLst>
              <a:path w="2602230" h="2600960">
                <a:moveTo>
                  <a:pt x="1300861" y="2600883"/>
                </a:moveTo>
                <a:lnTo>
                  <a:pt x="1349630" y="2599986"/>
                </a:lnTo>
                <a:lnTo>
                  <a:pt x="1397946" y="2597316"/>
                </a:lnTo>
                <a:lnTo>
                  <a:pt x="1445778" y="2592905"/>
                </a:lnTo>
                <a:lnTo>
                  <a:pt x="1493094" y="2586783"/>
                </a:lnTo>
                <a:lnTo>
                  <a:pt x="1539862" y="2578983"/>
                </a:lnTo>
                <a:lnTo>
                  <a:pt x="1586052" y="2569536"/>
                </a:lnTo>
                <a:lnTo>
                  <a:pt x="1631631" y="2558472"/>
                </a:lnTo>
                <a:lnTo>
                  <a:pt x="1676569" y="2545825"/>
                </a:lnTo>
                <a:lnTo>
                  <a:pt x="1720833" y="2531624"/>
                </a:lnTo>
                <a:lnTo>
                  <a:pt x="1764393" y="2515902"/>
                </a:lnTo>
                <a:lnTo>
                  <a:pt x="1807217" y="2498689"/>
                </a:lnTo>
                <a:lnTo>
                  <a:pt x="1849273" y="2480018"/>
                </a:lnTo>
                <a:lnTo>
                  <a:pt x="1890531" y="2459920"/>
                </a:lnTo>
                <a:lnTo>
                  <a:pt x="1930958" y="2438426"/>
                </a:lnTo>
                <a:lnTo>
                  <a:pt x="1970523" y="2415568"/>
                </a:lnTo>
                <a:lnTo>
                  <a:pt x="2009196" y="2391376"/>
                </a:lnTo>
                <a:lnTo>
                  <a:pt x="2046943" y="2365883"/>
                </a:lnTo>
                <a:lnTo>
                  <a:pt x="2083735" y="2339120"/>
                </a:lnTo>
                <a:lnTo>
                  <a:pt x="2119538" y="2311119"/>
                </a:lnTo>
                <a:lnTo>
                  <a:pt x="2154323" y="2281910"/>
                </a:lnTo>
                <a:lnTo>
                  <a:pt x="2188058" y="2251525"/>
                </a:lnTo>
                <a:lnTo>
                  <a:pt x="2220710" y="2219996"/>
                </a:lnTo>
                <a:lnTo>
                  <a:pt x="2252250" y="2187354"/>
                </a:lnTo>
                <a:lnTo>
                  <a:pt x="2282644" y="2153630"/>
                </a:lnTo>
                <a:lnTo>
                  <a:pt x="2311863" y="2118857"/>
                </a:lnTo>
                <a:lnTo>
                  <a:pt x="2339873" y="2083064"/>
                </a:lnTo>
                <a:lnTo>
                  <a:pt x="2366645" y="2046285"/>
                </a:lnTo>
                <a:lnTo>
                  <a:pt x="2392146" y="2008550"/>
                </a:lnTo>
                <a:lnTo>
                  <a:pt x="2416346" y="1969890"/>
                </a:lnTo>
                <a:lnTo>
                  <a:pt x="2439211" y="1930337"/>
                </a:lnTo>
                <a:lnTo>
                  <a:pt x="2460712" y="1889923"/>
                </a:lnTo>
                <a:lnTo>
                  <a:pt x="2480817" y="1848679"/>
                </a:lnTo>
                <a:lnTo>
                  <a:pt x="2499494" y="1806636"/>
                </a:lnTo>
                <a:lnTo>
                  <a:pt x="2516712" y="1763826"/>
                </a:lnTo>
                <a:lnTo>
                  <a:pt x="2532439" y="1720280"/>
                </a:lnTo>
                <a:lnTo>
                  <a:pt x="2546645" y="1676029"/>
                </a:lnTo>
                <a:lnTo>
                  <a:pt x="2559297" y="1631106"/>
                </a:lnTo>
                <a:lnTo>
                  <a:pt x="2570364" y="1585541"/>
                </a:lnTo>
                <a:lnTo>
                  <a:pt x="2579814" y="1539367"/>
                </a:lnTo>
                <a:lnTo>
                  <a:pt x="2587617" y="1492613"/>
                </a:lnTo>
                <a:lnTo>
                  <a:pt x="2593741" y="1445312"/>
                </a:lnTo>
                <a:lnTo>
                  <a:pt x="2598153" y="1397496"/>
                </a:lnTo>
                <a:lnTo>
                  <a:pt x="2600824" y="1349195"/>
                </a:lnTo>
                <a:lnTo>
                  <a:pt x="2601722" y="1300441"/>
                </a:lnTo>
                <a:lnTo>
                  <a:pt x="2600824" y="1251688"/>
                </a:lnTo>
                <a:lnTo>
                  <a:pt x="2598153" y="1203388"/>
                </a:lnTo>
                <a:lnTo>
                  <a:pt x="2593741" y="1155573"/>
                </a:lnTo>
                <a:lnTo>
                  <a:pt x="2587617" y="1108272"/>
                </a:lnTo>
                <a:lnTo>
                  <a:pt x="2579814" y="1061520"/>
                </a:lnTo>
                <a:lnTo>
                  <a:pt x="2570364" y="1015345"/>
                </a:lnTo>
                <a:lnTo>
                  <a:pt x="2559297" y="969781"/>
                </a:lnTo>
                <a:lnTo>
                  <a:pt x="2546645" y="924858"/>
                </a:lnTo>
                <a:lnTo>
                  <a:pt x="2532439" y="880608"/>
                </a:lnTo>
                <a:lnTo>
                  <a:pt x="2516712" y="837062"/>
                </a:lnTo>
                <a:lnTo>
                  <a:pt x="2499494" y="794252"/>
                </a:lnTo>
                <a:lnTo>
                  <a:pt x="2480817" y="752210"/>
                </a:lnTo>
                <a:lnTo>
                  <a:pt x="2460712" y="710965"/>
                </a:lnTo>
                <a:lnTo>
                  <a:pt x="2439211" y="670551"/>
                </a:lnTo>
                <a:lnTo>
                  <a:pt x="2416346" y="630999"/>
                </a:lnTo>
                <a:lnTo>
                  <a:pt x="2392146" y="592339"/>
                </a:lnTo>
                <a:lnTo>
                  <a:pt x="2366645" y="554603"/>
                </a:lnTo>
                <a:lnTo>
                  <a:pt x="2339873" y="517824"/>
                </a:lnTo>
                <a:lnTo>
                  <a:pt x="2311863" y="482031"/>
                </a:lnTo>
                <a:lnTo>
                  <a:pt x="2282644" y="447258"/>
                </a:lnTo>
                <a:lnTo>
                  <a:pt x="2252250" y="413534"/>
                </a:lnTo>
                <a:lnTo>
                  <a:pt x="2220710" y="380892"/>
                </a:lnTo>
                <a:lnTo>
                  <a:pt x="2188058" y="349362"/>
                </a:lnTo>
                <a:lnTo>
                  <a:pt x="2154323" y="318977"/>
                </a:lnTo>
                <a:lnTo>
                  <a:pt x="2119538" y="289768"/>
                </a:lnTo>
                <a:lnTo>
                  <a:pt x="2083735" y="261766"/>
                </a:lnTo>
                <a:lnTo>
                  <a:pt x="2046943" y="235003"/>
                </a:lnTo>
                <a:lnTo>
                  <a:pt x="2009196" y="209510"/>
                </a:lnTo>
                <a:lnTo>
                  <a:pt x="1970523" y="185318"/>
                </a:lnTo>
                <a:lnTo>
                  <a:pt x="1930958" y="162459"/>
                </a:lnTo>
                <a:lnTo>
                  <a:pt x="1890531" y="140965"/>
                </a:lnTo>
                <a:lnTo>
                  <a:pt x="1849273" y="120866"/>
                </a:lnTo>
                <a:lnTo>
                  <a:pt x="1807217" y="102195"/>
                </a:lnTo>
                <a:lnTo>
                  <a:pt x="1764393" y="84983"/>
                </a:lnTo>
                <a:lnTo>
                  <a:pt x="1720833" y="69260"/>
                </a:lnTo>
                <a:lnTo>
                  <a:pt x="1676569" y="55059"/>
                </a:lnTo>
                <a:lnTo>
                  <a:pt x="1631631" y="42411"/>
                </a:lnTo>
                <a:lnTo>
                  <a:pt x="1586052" y="31348"/>
                </a:lnTo>
                <a:lnTo>
                  <a:pt x="1539862" y="21900"/>
                </a:lnTo>
                <a:lnTo>
                  <a:pt x="1493094" y="14100"/>
                </a:lnTo>
                <a:lnTo>
                  <a:pt x="1445778" y="7978"/>
                </a:lnTo>
                <a:lnTo>
                  <a:pt x="1397946" y="3566"/>
                </a:lnTo>
                <a:lnTo>
                  <a:pt x="1349630" y="896"/>
                </a:lnTo>
                <a:lnTo>
                  <a:pt x="1300861" y="0"/>
                </a:lnTo>
                <a:lnTo>
                  <a:pt x="1252091" y="896"/>
                </a:lnTo>
                <a:lnTo>
                  <a:pt x="1203775" y="3566"/>
                </a:lnTo>
                <a:lnTo>
                  <a:pt x="1155943" y="7978"/>
                </a:lnTo>
                <a:lnTo>
                  <a:pt x="1108627" y="14100"/>
                </a:lnTo>
                <a:lnTo>
                  <a:pt x="1061859" y="21900"/>
                </a:lnTo>
                <a:lnTo>
                  <a:pt x="1015669" y="31348"/>
                </a:lnTo>
                <a:lnTo>
                  <a:pt x="970090" y="42411"/>
                </a:lnTo>
                <a:lnTo>
                  <a:pt x="925152" y="55059"/>
                </a:lnTo>
                <a:lnTo>
                  <a:pt x="880888" y="69260"/>
                </a:lnTo>
                <a:lnTo>
                  <a:pt x="837328" y="84983"/>
                </a:lnTo>
                <a:lnTo>
                  <a:pt x="794504" y="102195"/>
                </a:lnTo>
                <a:lnTo>
                  <a:pt x="752448" y="120866"/>
                </a:lnTo>
                <a:lnTo>
                  <a:pt x="711190" y="140965"/>
                </a:lnTo>
                <a:lnTo>
                  <a:pt x="670763" y="162459"/>
                </a:lnTo>
                <a:lnTo>
                  <a:pt x="631198" y="185318"/>
                </a:lnTo>
                <a:lnTo>
                  <a:pt x="592525" y="209510"/>
                </a:lnTo>
                <a:lnTo>
                  <a:pt x="554778" y="235003"/>
                </a:lnTo>
                <a:lnTo>
                  <a:pt x="517986" y="261766"/>
                </a:lnTo>
                <a:lnTo>
                  <a:pt x="482183" y="289768"/>
                </a:lnTo>
                <a:lnTo>
                  <a:pt x="447398" y="318977"/>
                </a:lnTo>
                <a:lnTo>
                  <a:pt x="413663" y="349362"/>
                </a:lnTo>
                <a:lnTo>
                  <a:pt x="381011" y="380892"/>
                </a:lnTo>
                <a:lnTo>
                  <a:pt x="349471" y="413534"/>
                </a:lnTo>
                <a:lnTo>
                  <a:pt x="319077" y="447258"/>
                </a:lnTo>
                <a:lnTo>
                  <a:pt x="289858" y="482031"/>
                </a:lnTo>
                <a:lnTo>
                  <a:pt x="261848" y="517824"/>
                </a:lnTo>
                <a:lnTo>
                  <a:pt x="235076" y="554603"/>
                </a:lnTo>
                <a:lnTo>
                  <a:pt x="209575" y="592339"/>
                </a:lnTo>
                <a:lnTo>
                  <a:pt x="185375" y="630999"/>
                </a:lnTo>
                <a:lnTo>
                  <a:pt x="162510" y="670551"/>
                </a:lnTo>
                <a:lnTo>
                  <a:pt x="141009" y="710965"/>
                </a:lnTo>
                <a:lnTo>
                  <a:pt x="120904" y="752210"/>
                </a:lnTo>
                <a:lnTo>
                  <a:pt x="102227" y="794252"/>
                </a:lnTo>
                <a:lnTo>
                  <a:pt x="85009" y="837062"/>
                </a:lnTo>
                <a:lnTo>
                  <a:pt x="69282" y="880608"/>
                </a:lnTo>
                <a:lnTo>
                  <a:pt x="55076" y="924858"/>
                </a:lnTo>
                <a:lnTo>
                  <a:pt x="42424" y="969781"/>
                </a:lnTo>
                <a:lnTo>
                  <a:pt x="31357" y="1015345"/>
                </a:lnTo>
                <a:lnTo>
                  <a:pt x="21907" y="1061520"/>
                </a:lnTo>
                <a:lnTo>
                  <a:pt x="14104" y="1108272"/>
                </a:lnTo>
                <a:lnTo>
                  <a:pt x="7980" y="1155573"/>
                </a:lnTo>
                <a:lnTo>
                  <a:pt x="3568" y="1203388"/>
                </a:lnTo>
                <a:lnTo>
                  <a:pt x="897" y="1251688"/>
                </a:lnTo>
                <a:lnTo>
                  <a:pt x="0" y="1300441"/>
                </a:lnTo>
                <a:lnTo>
                  <a:pt x="897" y="1349195"/>
                </a:lnTo>
                <a:lnTo>
                  <a:pt x="3568" y="1397496"/>
                </a:lnTo>
                <a:lnTo>
                  <a:pt x="7980" y="1445312"/>
                </a:lnTo>
                <a:lnTo>
                  <a:pt x="14104" y="1492613"/>
                </a:lnTo>
                <a:lnTo>
                  <a:pt x="21907" y="1539367"/>
                </a:lnTo>
                <a:lnTo>
                  <a:pt x="31357" y="1585541"/>
                </a:lnTo>
                <a:lnTo>
                  <a:pt x="42424" y="1631106"/>
                </a:lnTo>
                <a:lnTo>
                  <a:pt x="55076" y="1676029"/>
                </a:lnTo>
                <a:lnTo>
                  <a:pt x="69282" y="1720280"/>
                </a:lnTo>
                <a:lnTo>
                  <a:pt x="85009" y="1763826"/>
                </a:lnTo>
                <a:lnTo>
                  <a:pt x="102227" y="1806636"/>
                </a:lnTo>
                <a:lnTo>
                  <a:pt x="120904" y="1848679"/>
                </a:lnTo>
                <a:lnTo>
                  <a:pt x="141009" y="1889923"/>
                </a:lnTo>
                <a:lnTo>
                  <a:pt x="162510" y="1930337"/>
                </a:lnTo>
                <a:lnTo>
                  <a:pt x="185375" y="1969890"/>
                </a:lnTo>
                <a:lnTo>
                  <a:pt x="209575" y="2008550"/>
                </a:lnTo>
                <a:lnTo>
                  <a:pt x="235076" y="2046285"/>
                </a:lnTo>
                <a:lnTo>
                  <a:pt x="261848" y="2083064"/>
                </a:lnTo>
                <a:lnTo>
                  <a:pt x="289858" y="2118857"/>
                </a:lnTo>
                <a:lnTo>
                  <a:pt x="319077" y="2153630"/>
                </a:lnTo>
                <a:lnTo>
                  <a:pt x="349471" y="2187354"/>
                </a:lnTo>
                <a:lnTo>
                  <a:pt x="381011" y="2219996"/>
                </a:lnTo>
                <a:lnTo>
                  <a:pt x="413663" y="2251525"/>
                </a:lnTo>
                <a:lnTo>
                  <a:pt x="447398" y="2281910"/>
                </a:lnTo>
                <a:lnTo>
                  <a:pt x="482183" y="2311119"/>
                </a:lnTo>
                <a:lnTo>
                  <a:pt x="517986" y="2339120"/>
                </a:lnTo>
                <a:lnTo>
                  <a:pt x="554778" y="2365883"/>
                </a:lnTo>
                <a:lnTo>
                  <a:pt x="592525" y="2391376"/>
                </a:lnTo>
                <a:lnTo>
                  <a:pt x="631198" y="2415568"/>
                </a:lnTo>
                <a:lnTo>
                  <a:pt x="670763" y="2438426"/>
                </a:lnTo>
                <a:lnTo>
                  <a:pt x="711190" y="2459920"/>
                </a:lnTo>
                <a:lnTo>
                  <a:pt x="752448" y="2480018"/>
                </a:lnTo>
                <a:lnTo>
                  <a:pt x="794504" y="2498689"/>
                </a:lnTo>
                <a:lnTo>
                  <a:pt x="837328" y="2515902"/>
                </a:lnTo>
                <a:lnTo>
                  <a:pt x="880888" y="2531624"/>
                </a:lnTo>
                <a:lnTo>
                  <a:pt x="925152" y="2545825"/>
                </a:lnTo>
                <a:lnTo>
                  <a:pt x="970090" y="2558472"/>
                </a:lnTo>
                <a:lnTo>
                  <a:pt x="1015669" y="2569536"/>
                </a:lnTo>
                <a:lnTo>
                  <a:pt x="1061859" y="2578983"/>
                </a:lnTo>
                <a:lnTo>
                  <a:pt x="1108627" y="2586783"/>
                </a:lnTo>
                <a:lnTo>
                  <a:pt x="1155943" y="2592905"/>
                </a:lnTo>
                <a:lnTo>
                  <a:pt x="1203775" y="2597316"/>
                </a:lnTo>
                <a:lnTo>
                  <a:pt x="1252091" y="2599986"/>
                </a:lnTo>
                <a:lnTo>
                  <a:pt x="1300861" y="2600883"/>
                </a:lnTo>
                <a:close/>
              </a:path>
            </a:pathLst>
          </a:custGeom>
          <a:ln w="12700">
            <a:solidFill>
              <a:srgbClr val="FFE10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0" y="0"/>
            <a:ext cx="6429006" cy="226394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g object 19"/>
          <p:cNvSpPr/>
          <p:nvPr/>
        </p:nvSpPr>
        <p:spPr>
          <a:xfrm>
            <a:off x="4803343" y="1954872"/>
            <a:ext cx="2647315" cy="2653665"/>
          </a:xfrm>
          <a:custGeom>
            <a:avLst/>
            <a:gdLst/>
            <a:ahLst/>
            <a:cxnLst/>
            <a:rect l="l" t="t" r="r" b="b"/>
            <a:pathLst>
              <a:path w="2647315" h="2653665">
                <a:moveTo>
                  <a:pt x="1323428" y="2653195"/>
                </a:moveTo>
                <a:lnTo>
                  <a:pt x="1371946" y="2652320"/>
                </a:lnTo>
                <a:lnTo>
                  <a:pt x="1420023" y="2649715"/>
                </a:lnTo>
                <a:lnTo>
                  <a:pt x="1467631" y="2645410"/>
                </a:lnTo>
                <a:lnTo>
                  <a:pt x="1514738" y="2639436"/>
                </a:lnTo>
                <a:lnTo>
                  <a:pt x="1561317" y="2631821"/>
                </a:lnTo>
                <a:lnTo>
                  <a:pt x="1607335" y="2622597"/>
                </a:lnTo>
                <a:lnTo>
                  <a:pt x="1652764" y="2611792"/>
                </a:lnTo>
                <a:lnTo>
                  <a:pt x="1697574" y="2599438"/>
                </a:lnTo>
                <a:lnTo>
                  <a:pt x="1741735" y="2585564"/>
                </a:lnTo>
                <a:lnTo>
                  <a:pt x="1785216" y="2570199"/>
                </a:lnTo>
                <a:lnTo>
                  <a:pt x="1827988" y="2553374"/>
                </a:lnTo>
                <a:lnTo>
                  <a:pt x="1870022" y="2535120"/>
                </a:lnTo>
                <a:lnTo>
                  <a:pt x="1911286" y="2515465"/>
                </a:lnTo>
                <a:lnTo>
                  <a:pt x="1951752" y="2494440"/>
                </a:lnTo>
                <a:lnTo>
                  <a:pt x="1991389" y="2472075"/>
                </a:lnTo>
                <a:lnTo>
                  <a:pt x="2030167" y="2448399"/>
                </a:lnTo>
                <a:lnTo>
                  <a:pt x="2068057" y="2423444"/>
                </a:lnTo>
                <a:lnTo>
                  <a:pt x="2105029" y="2397238"/>
                </a:lnTo>
                <a:lnTo>
                  <a:pt x="2141052" y="2369812"/>
                </a:lnTo>
                <a:lnTo>
                  <a:pt x="2176097" y="2341195"/>
                </a:lnTo>
                <a:lnTo>
                  <a:pt x="2210134" y="2311418"/>
                </a:lnTo>
                <a:lnTo>
                  <a:pt x="2243133" y="2280511"/>
                </a:lnTo>
                <a:lnTo>
                  <a:pt x="2275065" y="2248503"/>
                </a:lnTo>
                <a:lnTo>
                  <a:pt x="2305898" y="2215425"/>
                </a:lnTo>
                <a:lnTo>
                  <a:pt x="2335604" y="2181307"/>
                </a:lnTo>
                <a:lnTo>
                  <a:pt x="2364152" y="2146178"/>
                </a:lnTo>
                <a:lnTo>
                  <a:pt x="2391513" y="2110068"/>
                </a:lnTo>
                <a:lnTo>
                  <a:pt x="2417656" y="2073008"/>
                </a:lnTo>
                <a:lnTo>
                  <a:pt x="2442552" y="2035028"/>
                </a:lnTo>
                <a:lnTo>
                  <a:pt x="2466171" y="1996157"/>
                </a:lnTo>
                <a:lnTo>
                  <a:pt x="2488482" y="1956425"/>
                </a:lnTo>
                <a:lnTo>
                  <a:pt x="2509457" y="1915863"/>
                </a:lnTo>
                <a:lnTo>
                  <a:pt x="2529065" y="1874500"/>
                </a:lnTo>
                <a:lnTo>
                  <a:pt x="2547276" y="1832366"/>
                </a:lnTo>
                <a:lnTo>
                  <a:pt x="2564060" y="1789492"/>
                </a:lnTo>
                <a:lnTo>
                  <a:pt x="2579388" y="1745907"/>
                </a:lnTo>
                <a:lnTo>
                  <a:pt x="2593229" y="1701641"/>
                </a:lnTo>
                <a:lnTo>
                  <a:pt x="2605554" y="1656724"/>
                </a:lnTo>
                <a:lnTo>
                  <a:pt x="2616333" y="1611187"/>
                </a:lnTo>
                <a:lnTo>
                  <a:pt x="2625535" y="1565058"/>
                </a:lnTo>
                <a:lnTo>
                  <a:pt x="2633131" y="1518369"/>
                </a:lnTo>
                <a:lnTo>
                  <a:pt x="2639092" y="1471149"/>
                </a:lnTo>
                <a:lnTo>
                  <a:pt x="2643386" y="1423428"/>
                </a:lnTo>
                <a:lnTo>
                  <a:pt x="2645984" y="1375236"/>
                </a:lnTo>
                <a:lnTo>
                  <a:pt x="2646857" y="1326603"/>
                </a:lnTo>
                <a:lnTo>
                  <a:pt x="2645984" y="1277970"/>
                </a:lnTo>
                <a:lnTo>
                  <a:pt x="2643386" y="1229777"/>
                </a:lnTo>
                <a:lnTo>
                  <a:pt x="2639092" y="1182055"/>
                </a:lnTo>
                <a:lnTo>
                  <a:pt x="2633131" y="1134835"/>
                </a:lnTo>
                <a:lnTo>
                  <a:pt x="2625535" y="1088145"/>
                </a:lnTo>
                <a:lnTo>
                  <a:pt x="2616333" y="1042016"/>
                </a:lnTo>
                <a:lnTo>
                  <a:pt x="2605554" y="996478"/>
                </a:lnTo>
                <a:lnTo>
                  <a:pt x="2593229" y="951560"/>
                </a:lnTo>
                <a:lnTo>
                  <a:pt x="2579388" y="907294"/>
                </a:lnTo>
                <a:lnTo>
                  <a:pt x="2564060" y="863708"/>
                </a:lnTo>
                <a:lnTo>
                  <a:pt x="2547276" y="820833"/>
                </a:lnTo>
                <a:lnTo>
                  <a:pt x="2529065" y="778699"/>
                </a:lnTo>
                <a:lnTo>
                  <a:pt x="2509457" y="737336"/>
                </a:lnTo>
                <a:lnTo>
                  <a:pt x="2488482" y="696773"/>
                </a:lnTo>
                <a:lnTo>
                  <a:pt x="2466171" y="657041"/>
                </a:lnTo>
                <a:lnTo>
                  <a:pt x="2442552" y="618170"/>
                </a:lnTo>
                <a:lnTo>
                  <a:pt x="2417656" y="580189"/>
                </a:lnTo>
                <a:lnTo>
                  <a:pt x="2391513" y="543128"/>
                </a:lnTo>
                <a:lnTo>
                  <a:pt x="2364152" y="507019"/>
                </a:lnTo>
                <a:lnTo>
                  <a:pt x="2335604" y="471889"/>
                </a:lnTo>
                <a:lnTo>
                  <a:pt x="2305898" y="437771"/>
                </a:lnTo>
                <a:lnTo>
                  <a:pt x="2275065" y="404692"/>
                </a:lnTo>
                <a:lnTo>
                  <a:pt x="2243133" y="372685"/>
                </a:lnTo>
                <a:lnTo>
                  <a:pt x="2210134" y="341777"/>
                </a:lnTo>
                <a:lnTo>
                  <a:pt x="2176097" y="312000"/>
                </a:lnTo>
                <a:lnTo>
                  <a:pt x="2141052" y="283383"/>
                </a:lnTo>
                <a:lnTo>
                  <a:pt x="2105029" y="255957"/>
                </a:lnTo>
                <a:lnTo>
                  <a:pt x="2068057" y="229751"/>
                </a:lnTo>
                <a:lnTo>
                  <a:pt x="2030167" y="204795"/>
                </a:lnTo>
                <a:lnTo>
                  <a:pt x="1991389" y="181120"/>
                </a:lnTo>
                <a:lnTo>
                  <a:pt x="1951752" y="158755"/>
                </a:lnTo>
                <a:lnTo>
                  <a:pt x="1911286" y="137729"/>
                </a:lnTo>
                <a:lnTo>
                  <a:pt x="1870022" y="118075"/>
                </a:lnTo>
                <a:lnTo>
                  <a:pt x="1827988" y="99820"/>
                </a:lnTo>
                <a:lnTo>
                  <a:pt x="1785216" y="82995"/>
                </a:lnTo>
                <a:lnTo>
                  <a:pt x="1741735" y="67631"/>
                </a:lnTo>
                <a:lnTo>
                  <a:pt x="1697574" y="53756"/>
                </a:lnTo>
                <a:lnTo>
                  <a:pt x="1652764" y="41402"/>
                </a:lnTo>
                <a:lnTo>
                  <a:pt x="1607335" y="30597"/>
                </a:lnTo>
                <a:lnTo>
                  <a:pt x="1561317" y="21373"/>
                </a:lnTo>
                <a:lnTo>
                  <a:pt x="1514738" y="13758"/>
                </a:lnTo>
                <a:lnTo>
                  <a:pt x="1467631" y="7784"/>
                </a:lnTo>
                <a:lnTo>
                  <a:pt x="1420023" y="3479"/>
                </a:lnTo>
                <a:lnTo>
                  <a:pt x="1371946" y="874"/>
                </a:lnTo>
                <a:lnTo>
                  <a:pt x="1323428" y="0"/>
                </a:lnTo>
                <a:lnTo>
                  <a:pt x="1274911" y="874"/>
                </a:lnTo>
                <a:lnTo>
                  <a:pt x="1226834" y="3479"/>
                </a:lnTo>
                <a:lnTo>
                  <a:pt x="1179226" y="7784"/>
                </a:lnTo>
                <a:lnTo>
                  <a:pt x="1132118" y="13758"/>
                </a:lnTo>
                <a:lnTo>
                  <a:pt x="1085540" y="21373"/>
                </a:lnTo>
                <a:lnTo>
                  <a:pt x="1039522" y="30597"/>
                </a:lnTo>
                <a:lnTo>
                  <a:pt x="994092" y="41402"/>
                </a:lnTo>
                <a:lnTo>
                  <a:pt x="949283" y="53756"/>
                </a:lnTo>
                <a:lnTo>
                  <a:pt x="905122" y="67631"/>
                </a:lnTo>
                <a:lnTo>
                  <a:pt x="861641" y="82995"/>
                </a:lnTo>
                <a:lnTo>
                  <a:pt x="818869" y="99820"/>
                </a:lnTo>
                <a:lnTo>
                  <a:pt x="776835" y="118075"/>
                </a:lnTo>
                <a:lnTo>
                  <a:pt x="735571" y="137729"/>
                </a:lnTo>
                <a:lnTo>
                  <a:pt x="695105" y="158755"/>
                </a:lnTo>
                <a:lnTo>
                  <a:pt x="655468" y="181120"/>
                </a:lnTo>
                <a:lnTo>
                  <a:pt x="616690" y="204795"/>
                </a:lnTo>
                <a:lnTo>
                  <a:pt x="578800" y="229751"/>
                </a:lnTo>
                <a:lnTo>
                  <a:pt x="541828" y="255957"/>
                </a:lnTo>
                <a:lnTo>
                  <a:pt x="505805" y="283383"/>
                </a:lnTo>
                <a:lnTo>
                  <a:pt x="470760" y="312000"/>
                </a:lnTo>
                <a:lnTo>
                  <a:pt x="436723" y="341777"/>
                </a:lnTo>
                <a:lnTo>
                  <a:pt x="403724" y="372685"/>
                </a:lnTo>
                <a:lnTo>
                  <a:pt x="371792" y="404692"/>
                </a:lnTo>
                <a:lnTo>
                  <a:pt x="340959" y="437771"/>
                </a:lnTo>
                <a:lnTo>
                  <a:pt x="311253" y="471889"/>
                </a:lnTo>
                <a:lnTo>
                  <a:pt x="282705" y="507019"/>
                </a:lnTo>
                <a:lnTo>
                  <a:pt x="255344" y="543128"/>
                </a:lnTo>
                <a:lnTo>
                  <a:pt x="229201" y="580189"/>
                </a:lnTo>
                <a:lnTo>
                  <a:pt x="204305" y="618170"/>
                </a:lnTo>
                <a:lnTo>
                  <a:pt x="180686" y="657041"/>
                </a:lnTo>
                <a:lnTo>
                  <a:pt x="158374" y="696773"/>
                </a:lnTo>
                <a:lnTo>
                  <a:pt x="137400" y="737336"/>
                </a:lnTo>
                <a:lnTo>
                  <a:pt x="117792" y="778699"/>
                </a:lnTo>
                <a:lnTo>
                  <a:pt x="99581" y="820833"/>
                </a:lnTo>
                <a:lnTo>
                  <a:pt x="82796" y="863708"/>
                </a:lnTo>
                <a:lnTo>
                  <a:pt x="67469" y="907294"/>
                </a:lnTo>
                <a:lnTo>
                  <a:pt x="53627" y="951560"/>
                </a:lnTo>
                <a:lnTo>
                  <a:pt x="41303" y="996478"/>
                </a:lnTo>
                <a:lnTo>
                  <a:pt x="30524" y="1042016"/>
                </a:lnTo>
                <a:lnTo>
                  <a:pt x="21322" y="1088145"/>
                </a:lnTo>
                <a:lnTo>
                  <a:pt x="13725" y="1134835"/>
                </a:lnTo>
                <a:lnTo>
                  <a:pt x="7765" y="1182055"/>
                </a:lnTo>
                <a:lnTo>
                  <a:pt x="3471" y="1229777"/>
                </a:lnTo>
                <a:lnTo>
                  <a:pt x="872" y="1277970"/>
                </a:lnTo>
                <a:lnTo>
                  <a:pt x="0" y="1326603"/>
                </a:lnTo>
                <a:lnTo>
                  <a:pt x="872" y="1375236"/>
                </a:lnTo>
                <a:lnTo>
                  <a:pt x="3471" y="1423428"/>
                </a:lnTo>
                <a:lnTo>
                  <a:pt x="7765" y="1471149"/>
                </a:lnTo>
                <a:lnTo>
                  <a:pt x="13725" y="1518369"/>
                </a:lnTo>
                <a:lnTo>
                  <a:pt x="21322" y="1565058"/>
                </a:lnTo>
                <a:lnTo>
                  <a:pt x="30524" y="1611187"/>
                </a:lnTo>
                <a:lnTo>
                  <a:pt x="41303" y="1656724"/>
                </a:lnTo>
                <a:lnTo>
                  <a:pt x="53627" y="1701641"/>
                </a:lnTo>
                <a:lnTo>
                  <a:pt x="67469" y="1745907"/>
                </a:lnTo>
                <a:lnTo>
                  <a:pt x="82796" y="1789492"/>
                </a:lnTo>
                <a:lnTo>
                  <a:pt x="99581" y="1832366"/>
                </a:lnTo>
                <a:lnTo>
                  <a:pt x="117792" y="1874500"/>
                </a:lnTo>
                <a:lnTo>
                  <a:pt x="137400" y="1915863"/>
                </a:lnTo>
                <a:lnTo>
                  <a:pt x="158374" y="1956425"/>
                </a:lnTo>
                <a:lnTo>
                  <a:pt x="180686" y="1996157"/>
                </a:lnTo>
                <a:lnTo>
                  <a:pt x="204305" y="2035028"/>
                </a:lnTo>
                <a:lnTo>
                  <a:pt x="229201" y="2073008"/>
                </a:lnTo>
                <a:lnTo>
                  <a:pt x="255344" y="2110068"/>
                </a:lnTo>
                <a:lnTo>
                  <a:pt x="282705" y="2146178"/>
                </a:lnTo>
                <a:lnTo>
                  <a:pt x="311253" y="2181307"/>
                </a:lnTo>
                <a:lnTo>
                  <a:pt x="340959" y="2215425"/>
                </a:lnTo>
                <a:lnTo>
                  <a:pt x="371792" y="2248503"/>
                </a:lnTo>
                <a:lnTo>
                  <a:pt x="403724" y="2280511"/>
                </a:lnTo>
                <a:lnTo>
                  <a:pt x="436723" y="2311418"/>
                </a:lnTo>
                <a:lnTo>
                  <a:pt x="470760" y="2341195"/>
                </a:lnTo>
                <a:lnTo>
                  <a:pt x="505805" y="2369812"/>
                </a:lnTo>
                <a:lnTo>
                  <a:pt x="541828" y="2397238"/>
                </a:lnTo>
                <a:lnTo>
                  <a:pt x="578800" y="2423444"/>
                </a:lnTo>
                <a:lnTo>
                  <a:pt x="616690" y="2448399"/>
                </a:lnTo>
                <a:lnTo>
                  <a:pt x="655468" y="2472075"/>
                </a:lnTo>
                <a:lnTo>
                  <a:pt x="695105" y="2494440"/>
                </a:lnTo>
                <a:lnTo>
                  <a:pt x="735571" y="2515465"/>
                </a:lnTo>
                <a:lnTo>
                  <a:pt x="776835" y="2535120"/>
                </a:lnTo>
                <a:lnTo>
                  <a:pt x="818869" y="2553374"/>
                </a:lnTo>
                <a:lnTo>
                  <a:pt x="861641" y="2570199"/>
                </a:lnTo>
                <a:lnTo>
                  <a:pt x="905122" y="2585564"/>
                </a:lnTo>
                <a:lnTo>
                  <a:pt x="949283" y="2599438"/>
                </a:lnTo>
                <a:lnTo>
                  <a:pt x="994092" y="2611792"/>
                </a:lnTo>
                <a:lnTo>
                  <a:pt x="1039522" y="2622597"/>
                </a:lnTo>
                <a:lnTo>
                  <a:pt x="1085540" y="2631821"/>
                </a:lnTo>
                <a:lnTo>
                  <a:pt x="1132118" y="2639436"/>
                </a:lnTo>
                <a:lnTo>
                  <a:pt x="1179226" y="2645410"/>
                </a:lnTo>
                <a:lnTo>
                  <a:pt x="1226834" y="2649715"/>
                </a:lnTo>
                <a:lnTo>
                  <a:pt x="1274911" y="2652320"/>
                </a:lnTo>
                <a:lnTo>
                  <a:pt x="1323428" y="2653195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g object 20"/>
          <p:cNvSpPr/>
          <p:nvPr/>
        </p:nvSpPr>
        <p:spPr>
          <a:xfrm>
            <a:off x="4857775" y="2012886"/>
            <a:ext cx="2538095" cy="2537460"/>
          </a:xfrm>
          <a:custGeom>
            <a:avLst/>
            <a:gdLst/>
            <a:ahLst/>
            <a:cxnLst/>
            <a:rect l="l" t="t" r="r" b="b"/>
            <a:pathLst>
              <a:path w="2538095" h="2537460">
                <a:moveTo>
                  <a:pt x="1268996" y="0"/>
                </a:moveTo>
                <a:lnTo>
                  <a:pt x="1220321" y="916"/>
                </a:lnTo>
                <a:lnTo>
                  <a:pt x="1172108" y="3642"/>
                </a:lnTo>
                <a:lnTo>
                  <a:pt x="1124392" y="8145"/>
                </a:lnTo>
                <a:lnTo>
                  <a:pt x="1077206" y="14394"/>
                </a:lnTo>
                <a:lnTo>
                  <a:pt x="1030581" y="22353"/>
                </a:lnTo>
                <a:lnTo>
                  <a:pt x="984551" y="31992"/>
                </a:lnTo>
                <a:lnTo>
                  <a:pt x="939150" y="43276"/>
                </a:lnTo>
                <a:lnTo>
                  <a:pt x="894408" y="56174"/>
                </a:lnTo>
                <a:lnTo>
                  <a:pt x="850361" y="70652"/>
                </a:lnTo>
                <a:lnTo>
                  <a:pt x="807039" y="86677"/>
                </a:lnTo>
                <a:lnTo>
                  <a:pt x="764477" y="104217"/>
                </a:lnTo>
                <a:lnTo>
                  <a:pt x="722707" y="123239"/>
                </a:lnTo>
                <a:lnTo>
                  <a:pt x="681762" y="143709"/>
                </a:lnTo>
                <a:lnTo>
                  <a:pt x="641675" y="165595"/>
                </a:lnTo>
                <a:lnTo>
                  <a:pt x="602478" y="188865"/>
                </a:lnTo>
                <a:lnTo>
                  <a:pt x="564205" y="213485"/>
                </a:lnTo>
                <a:lnTo>
                  <a:pt x="526888" y="239422"/>
                </a:lnTo>
                <a:lnTo>
                  <a:pt x="490561" y="266644"/>
                </a:lnTo>
                <a:lnTo>
                  <a:pt x="455255" y="295117"/>
                </a:lnTo>
                <a:lnTo>
                  <a:pt x="421005" y="324810"/>
                </a:lnTo>
                <a:lnTo>
                  <a:pt x="387842" y="355688"/>
                </a:lnTo>
                <a:lnTo>
                  <a:pt x="355801" y="387720"/>
                </a:lnTo>
                <a:lnTo>
                  <a:pt x="324912" y="420872"/>
                </a:lnTo>
                <a:lnTo>
                  <a:pt x="295210" y="455111"/>
                </a:lnTo>
                <a:lnTo>
                  <a:pt x="266728" y="490405"/>
                </a:lnTo>
                <a:lnTo>
                  <a:pt x="239497" y="526721"/>
                </a:lnTo>
                <a:lnTo>
                  <a:pt x="213552" y="564026"/>
                </a:lnTo>
                <a:lnTo>
                  <a:pt x="188924" y="602287"/>
                </a:lnTo>
                <a:lnTo>
                  <a:pt x="165647" y="641471"/>
                </a:lnTo>
                <a:lnTo>
                  <a:pt x="143754" y="681545"/>
                </a:lnTo>
                <a:lnTo>
                  <a:pt x="123277" y="722477"/>
                </a:lnTo>
                <a:lnTo>
                  <a:pt x="104250" y="764234"/>
                </a:lnTo>
                <a:lnTo>
                  <a:pt x="86704" y="806782"/>
                </a:lnTo>
                <a:lnTo>
                  <a:pt x="70674" y="850090"/>
                </a:lnTo>
                <a:lnTo>
                  <a:pt x="56192" y="894123"/>
                </a:lnTo>
                <a:lnTo>
                  <a:pt x="43290" y="938850"/>
                </a:lnTo>
                <a:lnTo>
                  <a:pt x="32002" y="984237"/>
                </a:lnTo>
                <a:lnTo>
                  <a:pt x="22360" y="1030252"/>
                </a:lnTo>
                <a:lnTo>
                  <a:pt x="14398" y="1076862"/>
                </a:lnTo>
                <a:lnTo>
                  <a:pt x="8148" y="1124033"/>
                </a:lnTo>
                <a:lnTo>
                  <a:pt x="3643" y="1171733"/>
                </a:lnTo>
                <a:lnTo>
                  <a:pt x="916" y="1219930"/>
                </a:lnTo>
                <a:lnTo>
                  <a:pt x="0" y="1268590"/>
                </a:lnTo>
                <a:lnTo>
                  <a:pt x="916" y="1317250"/>
                </a:lnTo>
                <a:lnTo>
                  <a:pt x="3643" y="1365446"/>
                </a:lnTo>
                <a:lnTo>
                  <a:pt x="8148" y="1413146"/>
                </a:lnTo>
                <a:lnTo>
                  <a:pt x="14398" y="1460318"/>
                </a:lnTo>
                <a:lnTo>
                  <a:pt x="22360" y="1506927"/>
                </a:lnTo>
                <a:lnTo>
                  <a:pt x="32002" y="1552941"/>
                </a:lnTo>
                <a:lnTo>
                  <a:pt x="43290" y="1598328"/>
                </a:lnTo>
                <a:lnTo>
                  <a:pt x="56192" y="1643055"/>
                </a:lnTo>
                <a:lnTo>
                  <a:pt x="70674" y="1687088"/>
                </a:lnTo>
                <a:lnTo>
                  <a:pt x="86704" y="1730395"/>
                </a:lnTo>
                <a:lnTo>
                  <a:pt x="104250" y="1772944"/>
                </a:lnTo>
                <a:lnTo>
                  <a:pt x="123277" y="1814700"/>
                </a:lnTo>
                <a:lnTo>
                  <a:pt x="143754" y="1855631"/>
                </a:lnTo>
                <a:lnTo>
                  <a:pt x="165647" y="1895706"/>
                </a:lnTo>
                <a:lnTo>
                  <a:pt x="188924" y="1934889"/>
                </a:lnTo>
                <a:lnTo>
                  <a:pt x="213552" y="1973150"/>
                </a:lnTo>
                <a:lnTo>
                  <a:pt x="239497" y="2010454"/>
                </a:lnTo>
                <a:lnTo>
                  <a:pt x="266728" y="2046770"/>
                </a:lnTo>
                <a:lnTo>
                  <a:pt x="295210" y="2082063"/>
                </a:lnTo>
                <a:lnTo>
                  <a:pt x="324912" y="2116302"/>
                </a:lnTo>
                <a:lnTo>
                  <a:pt x="355801" y="2149454"/>
                </a:lnTo>
                <a:lnTo>
                  <a:pt x="387842" y="2181485"/>
                </a:lnTo>
                <a:lnTo>
                  <a:pt x="421005" y="2212363"/>
                </a:lnTo>
                <a:lnTo>
                  <a:pt x="455255" y="2242055"/>
                </a:lnTo>
                <a:lnTo>
                  <a:pt x="490561" y="2270528"/>
                </a:lnTo>
                <a:lnTo>
                  <a:pt x="526888" y="2297749"/>
                </a:lnTo>
                <a:lnTo>
                  <a:pt x="564205" y="2323686"/>
                </a:lnTo>
                <a:lnTo>
                  <a:pt x="602478" y="2348306"/>
                </a:lnTo>
                <a:lnTo>
                  <a:pt x="641675" y="2371575"/>
                </a:lnTo>
                <a:lnTo>
                  <a:pt x="681762" y="2393461"/>
                </a:lnTo>
                <a:lnTo>
                  <a:pt x="722707" y="2413931"/>
                </a:lnTo>
                <a:lnTo>
                  <a:pt x="764477" y="2432952"/>
                </a:lnTo>
                <a:lnTo>
                  <a:pt x="807039" y="2450491"/>
                </a:lnTo>
                <a:lnTo>
                  <a:pt x="850361" y="2466516"/>
                </a:lnTo>
                <a:lnTo>
                  <a:pt x="894408" y="2480994"/>
                </a:lnTo>
                <a:lnTo>
                  <a:pt x="939150" y="2493891"/>
                </a:lnTo>
                <a:lnTo>
                  <a:pt x="984551" y="2505176"/>
                </a:lnTo>
                <a:lnTo>
                  <a:pt x="1030581" y="2514814"/>
                </a:lnTo>
                <a:lnTo>
                  <a:pt x="1077206" y="2522774"/>
                </a:lnTo>
                <a:lnTo>
                  <a:pt x="1124392" y="2529022"/>
                </a:lnTo>
                <a:lnTo>
                  <a:pt x="1172108" y="2533525"/>
                </a:lnTo>
                <a:lnTo>
                  <a:pt x="1220321" y="2536251"/>
                </a:lnTo>
                <a:lnTo>
                  <a:pt x="1268996" y="2537167"/>
                </a:lnTo>
                <a:lnTo>
                  <a:pt x="1317672" y="2536251"/>
                </a:lnTo>
                <a:lnTo>
                  <a:pt x="1365884" y="2533525"/>
                </a:lnTo>
                <a:lnTo>
                  <a:pt x="1413600" y="2529022"/>
                </a:lnTo>
                <a:lnTo>
                  <a:pt x="1460787" y="2522774"/>
                </a:lnTo>
                <a:lnTo>
                  <a:pt x="1507411" y="2514814"/>
                </a:lnTo>
                <a:lnTo>
                  <a:pt x="1553441" y="2505176"/>
                </a:lnTo>
                <a:lnTo>
                  <a:pt x="1598843" y="2493891"/>
                </a:lnTo>
                <a:lnTo>
                  <a:pt x="1643584" y="2480994"/>
                </a:lnTo>
                <a:lnTo>
                  <a:pt x="1687632" y="2466516"/>
                </a:lnTo>
                <a:lnTo>
                  <a:pt x="1730953" y="2450491"/>
                </a:lnTo>
                <a:lnTo>
                  <a:pt x="1773515" y="2432952"/>
                </a:lnTo>
                <a:lnTo>
                  <a:pt x="1815285" y="2413931"/>
                </a:lnTo>
                <a:lnTo>
                  <a:pt x="1856231" y="2393461"/>
                </a:lnTo>
                <a:lnTo>
                  <a:pt x="1896318" y="2371575"/>
                </a:lnTo>
                <a:lnTo>
                  <a:pt x="1935515" y="2348306"/>
                </a:lnTo>
                <a:lnTo>
                  <a:pt x="1973788" y="2323686"/>
                </a:lnTo>
                <a:lnTo>
                  <a:pt x="2011104" y="2297749"/>
                </a:lnTo>
                <a:lnTo>
                  <a:pt x="2047432" y="2270528"/>
                </a:lnTo>
                <a:lnTo>
                  <a:pt x="2082737" y="2242055"/>
                </a:lnTo>
                <a:lnTo>
                  <a:pt x="2116988" y="2212363"/>
                </a:lnTo>
                <a:lnTo>
                  <a:pt x="2150150" y="2181485"/>
                </a:lnTo>
                <a:lnTo>
                  <a:pt x="2182192" y="2149454"/>
                </a:lnTo>
                <a:lnTo>
                  <a:pt x="2213080" y="2116302"/>
                </a:lnTo>
                <a:lnTo>
                  <a:pt x="2242782" y="2082063"/>
                </a:lnTo>
                <a:lnTo>
                  <a:pt x="2271265" y="2046770"/>
                </a:lnTo>
                <a:lnTo>
                  <a:pt x="2298495" y="2010454"/>
                </a:lnTo>
                <a:lnTo>
                  <a:pt x="2324440" y="1973150"/>
                </a:lnTo>
                <a:lnTo>
                  <a:pt x="2349068" y="1934889"/>
                </a:lnTo>
                <a:lnTo>
                  <a:pt x="2372345" y="1895706"/>
                </a:lnTo>
                <a:lnTo>
                  <a:pt x="2394238" y="1855631"/>
                </a:lnTo>
                <a:lnTo>
                  <a:pt x="2414715" y="1814700"/>
                </a:lnTo>
                <a:lnTo>
                  <a:pt x="2433743" y="1772944"/>
                </a:lnTo>
                <a:lnTo>
                  <a:pt x="2451288" y="1730395"/>
                </a:lnTo>
                <a:lnTo>
                  <a:pt x="2467318" y="1687088"/>
                </a:lnTo>
                <a:lnTo>
                  <a:pt x="2481801" y="1643055"/>
                </a:lnTo>
                <a:lnTo>
                  <a:pt x="2494702" y="1598328"/>
                </a:lnTo>
                <a:lnTo>
                  <a:pt x="2505990" y="1552941"/>
                </a:lnTo>
                <a:lnTo>
                  <a:pt x="2515632" y="1506927"/>
                </a:lnTo>
                <a:lnTo>
                  <a:pt x="2523594" y="1460318"/>
                </a:lnTo>
                <a:lnTo>
                  <a:pt x="2529844" y="1413146"/>
                </a:lnTo>
                <a:lnTo>
                  <a:pt x="2534349" y="1365446"/>
                </a:lnTo>
                <a:lnTo>
                  <a:pt x="2537077" y="1317250"/>
                </a:lnTo>
                <a:lnTo>
                  <a:pt x="2537993" y="1268590"/>
                </a:lnTo>
                <a:lnTo>
                  <a:pt x="2537077" y="1219930"/>
                </a:lnTo>
                <a:lnTo>
                  <a:pt x="2534349" y="1171733"/>
                </a:lnTo>
                <a:lnTo>
                  <a:pt x="2529844" y="1124033"/>
                </a:lnTo>
                <a:lnTo>
                  <a:pt x="2523594" y="1076862"/>
                </a:lnTo>
                <a:lnTo>
                  <a:pt x="2515632" y="1030252"/>
                </a:lnTo>
                <a:lnTo>
                  <a:pt x="2505990" y="984237"/>
                </a:lnTo>
                <a:lnTo>
                  <a:pt x="2494702" y="938850"/>
                </a:lnTo>
                <a:lnTo>
                  <a:pt x="2481801" y="894123"/>
                </a:lnTo>
                <a:lnTo>
                  <a:pt x="2467318" y="850090"/>
                </a:lnTo>
                <a:lnTo>
                  <a:pt x="2451288" y="806782"/>
                </a:lnTo>
                <a:lnTo>
                  <a:pt x="2433743" y="764234"/>
                </a:lnTo>
                <a:lnTo>
                  <a:pt x="2414715" y="722477"/>
                </a:lnTo>
                <a:lnTo>
                  <a:pt x="2394238" y="681545"/>
                </a:lnTo>
                <a:lnTo>
                  <a:pt x="2372345" y="641471"/>
                </a:lnTo>
                <a:lnTo>
                  <a:pt x="2349068" y="602287"/>
                </a:lnTo>
                <a:lnTo>
                  <a:pt x="2324440" y="564026"/>
                </a:lnTo>
                <a:lnTo>
                  <a:pt x="2298495" y="526721"/>
                </a:lnTo>
                <a:lnTo>
                  <a:pt x="2271265" y="490405"/>
                </a:lnTo>
                <a:lnTo>
                  <a:pt x="2242782" y="455111"/>
                </a:lnTo>
                <a:lnTo>
                  <a:pt x="2213080" y="420872"/>
                </a:lnTo>
                <a:lnTo>
                  <a:pt x="2182192" y="387720"/>
                </a:lnTo>
                <a:lnTo>
                  <a:pt x="2150150" y="355688"/>
                </a:lnTo>
                <a:lnTo>
                  <a:pt x="2116988" y="324810"/>
                </a:lnTo>
                <a:lnTo>
                  <a:pt x="2082737" y="295117"/>
                </a:lnTo>
                <a:lnTo>
                  <a:pt x="2047432" y="266644"/>
                </a:lnTo>
                <a:lnTo>
                  <a:pt x="2011104" y="239422"/>
                </a:lnTo>
                <a:lnTo>
                  <a:pt x="1973788" y="213485"/>
                </a:lnTo>
                <a:lnTo>
                  <a:pt x="1935515" y="188865"/>
                </a:lnTo>
                <a:lnTo>
                  <a:pt x="1896318" y="165595"/>
                </a:lnTo>
                <a:lnTo>
                  <a:pt x="1856231" y="143709"/>
                </a:lnTo>
                <a:lnTo>
                  <a:pt x="1815285" y="123239"/>
                </a:lnTo>
                <a:lnTo>
                  <a:pt x="1773515" y="104217"/>
                </a:lnTo>
                <a:lnTo>
                  <a:pt x="1730953" y="86677"/>
                </a:lnTo>
                <a:lnTo>
                  <a:pt x="1687632" y="70652"/>
                </a:lnTo>
                <a:lnTo>
                  <a:pt x="1643584" y="56174"/>
                </a:lnTo>
                <a:lnTo>
                  <a:pt x="1598843" y="43276"/>
                </a:lnTo>
                <a:lnTo>
                  <a:pt x="1553441" y="31992"/>
                </a:lnTo>
                <a:lnTo>
                  <a:pt x="1507411" y="22353"/>
                </a:lnTo>
                <a:lnTo>
                  <a:pt x="1460787" y="14394"/>
                </a:lnTo>
                <a:lnTo>
                  <a:pt x="1413600" y="8145"/>
                </a:lnTo>
                <a:lnTo>
                  <a:pt x="1365884" y="3642"/>
                </a:lnTo>
                <a:lnTo>
                  <a:pt x="1317672" y="916"/>
                </a:lnTo>
                <a:lnTo>
                  <a:pt x="1268996" y="0"/>
                </a:lnTo>
                <a:close/>
              </a:path>
            </a:pathLst>
          </a:custGeom>
          <a:solidFill>
            <a:srgbClr val="FFFFFF">
              <a:alpha val="33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g object 21"/>
          <p:cNvSpPr/>
          <p:nvPr/>
        </p:nvSpPr>
        <p:spPr>
          <a:xfrm>
            <a:off x="3988739" y="4851927"/>
            <a:ext cx="3111500" cy="2708275"/>
          </a:xfrm>
          <a:custGeom>
            <a:avLst/>
            <a:gdLst/>
            <a:ahLst/>
            <a:cxnLst/>
            <a:rect l="l" t="t" r="r" b="b"/>
            <a:pathLst>
              <a:path w="3111500" h="2708275">
                <a:moveTo>
                  <a:pt x="1555699" y="0"/>
                </a:moveTo>
                <a:lnTo>
                  <a:pt x="1507242" y="740"/>
                </a:lnTo>
                <a:lnTo>
                  <a:pt x="1459155" y="2945"/>
                </a:lnTo>
                <a:lnTo>
                  <a:pt x="1411459" y="6595"/>
                </a:lnTo>
                <a:lnTo>
                  <a:pt x="1364174" y="11668"/>
                </a:lnTo>
                <a:lnTo>
                  <a:pt x="1317323" y="18142"/>
                </a:lnTo>
                <a:lnTo>
                  <a:pt x="1270927" y="25996"/>
                </a:lnTo>
                <a:lnTo>
                  <a:pt x="1225007" y="35208"/>
                </a:lnTo>
                <a:lnTo>
                  <a:pt x="1179586" y="45757"/>
                </a:lnTo>
                <a:lnTo>
                  <a:pt x="1134684" y="57621"/>
                </a:lnTo>
                <a:lnTo>
                  <a:pt x="1090324" y="70778"/>
                </a:lnTo>
                <a:lnTo>
                  <a:pt x="1046526" y="85208"/>
                </a:lnTo>
                <a:lnTo>
                  <a:pt x="1003312" y="100889"/>
                </a:lnTo>
                <a:lnTo>
                  <a:pt x="960704" y="117798"/>
                </a:lnTo>
                <a:lnTo>
                  <a:pt x="918722" y="135916"/>
                </a:lnTo>
                <a:lnTo>
                  <a:pt x="877390" y="155219"/>
                </a:lnTo>
                <a:lnTo>
                  <a:pt x="836728" y="175687"/>
                </a:lnTo>
                <a:lnTo>
                  <a:pt x="796758" y="197298"/>
                </a:lnTo>
                <a:lnTo>
                  <a:pt x="757501" y="220031"/>
                </a:lnTo>
                <a:lnTo>
                  <a:pt x="718978" y="243864"/>
                </a:lnTo>
                <a:lnTo>
                  <a:pt x="681212" y="268776"/>
                </a:lnTo>
                <a:lnTo>
                  <a:pt x="644224" y="294745"/>
                </a:lnTo>
                <a:lnTo>
                  <a:pt x="608035" y="321749"/>
                </a:lnTo>
                <a:lnTo>
                  <a:pt x="572666" y="349767"/>
                </a:lnTo>
                <a:lnTo>
                  <a:pt x="538140" y="378778"/>
                </a:lnTo>
                <a:lnTo>
                  <a:pt x="504478" y="408760"/>
                </a:lnTo>
                <a:lnTo>
                  <a:pt x="471701" y="439692"/>
                </a:lnTo>
                <a:lnTo>
                  <a:pt x="439831" y="471552"/>
                </a:lnTo>
                <a:lnTo>
                  <a:pt x="408890" y="504318"/>
                </a:lnTo>
                <a:lnTo>
                  <a:pt x="378898" y="537969"/>
                </a:lnTo>
                <a:lnTo>
                  <a:pt x="349878" y="572484"/>
                </a:lnTo>
                <a:lnTo>
                  <a:pt x="321851" y="607841"/>
                </a:lnTo>
                <a:lnTo>
                  <a:pt x="294838" y="644018"/>
                </a:lnTo>
                <a:lnTo>
                  <a:pt x="268861" y="680995"/>
                </a:lnTo>
                <a:lnTo>
                  <a:pt x="243941" y="718748"/>
                </a:lnTo>
                <a:lnTo>
                  <a:pt x="220100" y="757258"/>
                </a:lnTo>
                <a:lnTo>
                  <a:pt x="197360" y="796503"/>
                </a:lnTo>
                <a:lnTo>
                  <a:pt x="175742" y="836460"/>
                </a:lnTo>
                <a:lnTo>
                  <a:pt x="155268" y="877109"/>
                </a:lnTo>
                <a:lnTo>
                  <a:pt x="135958" y="918427"/>
                </a:lnTo>
                <a:lnTo>
                  <a:pt x="117835" y="960395"/>
                </a:lnTo>
                <a:lnTo>
                  <a:pt x="100920" y="1002989"/>
                </a:lnTo>
                <a:lnTo>
                  <a:pt x="85235" y="1046188"/>
                </a:lnTo>
                <a:lnTo>
                  <a:pt x="70800" y="1089972"/>
                </a:lnTo>
                <a:lnTo>
                  <a:pt x="57639" y="1134318"/>
                </a:lnTo>
                <a:lnTo>
                  <a:pt x="45771" y="1179204"/>
                </a:lnTo>
                <a:lnTo>
                  <a:pt x="35219" y="1224611"/>
                </a:lnTo>
                <a:lnTo>
                  <a:pt x="26004" y="1270515"/>
                </a:lnTo>
                <a:lnTo>
                  <a:pt x="18148" y="1316895"/>
                </a:lnTo>
                <a:lnTo>
                  <a:pt x="11672" y="1363731"/>
                </a:lnTo>
                <a:lnTo>
                  <a:pt x="6597" y="1410999"/>
                </a:lnTo>
                <a:lnTo>
                  <a:pt x="2946" y="1458680"/>
                </a:lnTo>
                <a:lnTo>
                  <a:pt x="740" y="1506751"/>
                </a:lnTo>
                <a:lnTo>
                  <a:pt x="0" y="1555191"/>
                </a:lnTo>
                <a:lnTo>
                  <a:pt x="740" y="1603631"/>
                </a:lnTo>
                <a:lnTo>
                  <a:pt x="2946" y="1651703"/>
                </a:lnTo>
                <a:lnTo>
                  <a:pt x="6597" y="1699384"/>
                </a:lnTo>
                <a:lnTo>
                  <a:pt x="11672" y="1746653"/>
                </a:lnTo>
                <a:lnTo>
                  <a:pt x="18148" y="1793489"/>
                </a:lnTo>
                <a:lnTo>
                  <a:pt x="26004" y="1839870"/>
                </a:lnTo>
                <a:lnTo>
                  <a:pt x="35219" y="1885774"/>
                </a:lnTo>
                <a:lnTo>
                  <a:pt x="45771" y="1931181"/>
                </a:lnTo>
                <a:lnTo>
                  <a:pt x="57639" y="1976068"/>
                </a:lnTo>
                <a:lnTo>
                  <a:pt x="70800" y="2020414"/>
                </a:lnTo>
                <a:lnTo>
                  <a:pt x="85235" y="2064198"/>
                </a:lnTo>
                <a:lnTo>
                  <a:pt x="100920" y="2107398"/>
                </a:lnTo>
                <a:lnTo>
                  <a:pt x="117835" y="2149992"/>
                </a:lnTo>
                <a:lnTo>
                  <a:pt x="135958" y="2191959"/>
                </a:lnTo>
                <a:lnTo>
                  <a:pt x="155268" y="2233278"/>
                </a:lnTo>
                <a:lnTo>
                  <a:pt x="175742" y="2273927"/>
                </a:lnTo>
                <a:lnTo>
                  <a:pt x="197360" y="2313884"/>
                </a:lnTo>
                <a:lnTo>
                  <a:pt x="220100" y="2353129"/>
                </a:lnTo>
                <a:lnTo>
                  <a:pt x="243941" y="2391639"/>
                </a:lnTo>
                <a:lnTo>
                  <a:pt x="268861" y="2429392"/>
                </a:lnTo>
                <a:lnTo>
                  <a:pt x="294838" y="2466369"/>
                </a:lnTo>
                <a:lnTo>
                  <a:pt x="321851" y="2502546"/>
                </a:lnTo>
                <a:lnTo>
                  <a:pt x="349878" y="2537903"/>
                </a:lnTo>
                <a:lnTo>
                  <a:pt x="378898" y="2572417"/>
                </a:lnTo>
                <a:lnTo>
                  <a:pt x="408890" y="2606068"/>
                </a:lnTo>
                <a:lnTo>
                  <a:pt x="439831" y="2638835"/>
                </a:lnTo>
                <a:lnTo>
                  <a:pt x="471701" y="2670694"/>
                </a:lnTo>
                <a:lnTo>
                  <a:pt x="504478" y="2701625"/>
                </a:lnTo>
                <a:lnTo>
                  <a:pt x="511722" y="2708078"/>
                </a:lnTo>
                <a:lnTo>
                  <a:pt x="2599675" y="2708078"/>
                </a:lnTo>
                <a:lnTo>
                  <a:pt x="2639696" y="2670694"/>
                </a:lnTo>
                <a:lnTo>
                  <a:pt x="2671566" y="2638835"/>
                </a:lnTo>
                <a:lnTo>
                  <a:pt x="2702508" y="2606068"/>
                </a:lnTo>
                <a:lnTo>
                  <a:pt x="2732499" y="2572417"/>
                </a:lnTo>
                <a:lnTo>
                  <a:pt x="2761519" y="2537903"/>
                </a:lnTo>
                <a:lnTo>
                  <a:pt x="2789547" y="2502546"/>
                </a:lnTo>
                <a:lnTo>
                  <a:pt x="2816560" y="2466369"/>
                </a:lnTo>
                <a:lnTo>
                  <a:pt x="2842537" y="2429392"/>
                </a:lnTo>
                <a:lnTo>
                  <a:pt x="2867456" y="2391639"/>
                </a:lnTo>
                <a:lnTo>
                  <a:pt x="2891297" y="2353129"/>
                </a:lnTo>
                <a:lnTo>
                  <a:pt x="2914037" y="2313884"/>
                </a:lnTo>
                <a:lnTo>
                  <a:pt x="2935655" y="2273927"/>
                </a:lnTo>
                <a:lnTo>
                  <a:pt x="2956130" y="2233278"/>
                </a:lnTo>
                <a:lnTo>
                  <a:pt x="2975439" y="2191959"/>
                </a:lnTo>
                <a:lnTo>
                  <a:pt x="2993562" y="2149992"/>
                </a:lnTo>
                <a:lnTo>
                  <a:pt x="3010477" y="2107398"/>
                </a:lnTo>
                <a:lnTo>
                  <a:pt x="3026163" y="2064198"/>
                </a:lnTo>
                <a:lnTo>
                  <a:pt x="3040597" y="2020414"/>
                </a:lnTo>
                <a:lnTo>
                  <a:pt x="3053759" y="1976068"/>
                </a:lnTo>
                <a:lnTo>
                  <a:pt x="3065626" y="1931181"/>
                </a:lnTo>
                <a:lnTo>
                  <a:pt x="3076178" y="1885774"/>
                </a:lnTo>
                <a:lnTo>
                  <a:pt x="3085393" y="1839870"/>
                </a:lnTo>
                <a:lnTo>
                  <a:pt x="3093249" y="1793489"/>
                </a:lnTo>
                <a:lnTo>
                  <a:pt x="3099726" y="1746653"/>
                </a:lnTo>
                <a:lnTo>
                  <a:pt x="3104800" y="1699384"/>
                </a:lnTo>
                <a:lnTo>
                  <a:pt x="3108451" y="1651703"/>
                </a:lnTo>
                <a:lnTo>
                  <a:pt x="3110658" y="1603631"/>
                </a:lnTo>
                <a:lnTo>
                  <a:pt x="3111398" y="1555191"/>
                </a:lnTo>
                <a:lnTo>
                  <a:pt x="3110658" y="1506751"/>
                </a:lnTo>
                <a:lnTo>
                  <a:pt x="3108451" y="1458680"/>
                </a:lnTo>
                <a:lnTo>
                  <a:pt x="3104800" y="1410999"/>
                </a:lnTo>
                <a:lnTo>
                  <a:pt x="3099726" y="1363731"/>
                </a:lnTo>
                <a:lnTo>
                  <a:pt x="3093249" y="1316895"/>
                </a:lnTo>
                <a:lnTo>
                  <a:pt x="3085393" y="1270515"/>
                </a:lnTo>
                <a:lnTo>
                  <a:pt x="3076178" y="1224611"/>
                </a:lnTo>
                <a:lnTo>
                  <a:pt x="3065626" y="1179204"/>
                </a:lnTo>
                <a:lnTo>
                  <a:pt x="3053759" y="1134318"/>
                </a:lnTo>
                <a:lnTo>
                  <a:pt x="3040597" y="1089972"/>
                </a:lnTo>
                <a:lnTo>
                  <a:pt x="3026163" y="1046188"/>
                </a:lnTo>
                <a:lnTo>
                  <a:pt x="3010477" y="1002989"/>
                </a:lnTo>
                <a:lnTo>
                  <a:pt x="2993562" y="960395"/>
                </a:lnTo>
                <a:lnTo>
                  <a:pt x="2975439" y="918427"/>
                </a:lnTo>
                <a:lnTo>
                  <a:pt x="2956130" y="877109"/>
                </a:lnTo>
                <a:lnTo>
                  <a:pt x="2935655" y="836460"/>
                </a:lnTo>
                <a:lnTo>
                  <a:pt x="2914037" y="796503"/>
                </a:lnTo>
                <a:lnTo>
                  <a:pt x="2891297" y="757258"/>
                </a:lnTo>
                <a:lnTo>
                  <a:pt x="2867456" y="718748"/>
                </a:lnTo>
                <a:lnTo>
                  <a:pt x="2842537" y="680995"/>
                </a:lnTo>
                <a:lnTo>
                  <a:pt x="2816560" y="644018"/>
                </a:lnTo>
                <a:lnTo>
                  <a:pt x="2789547" y="607841"/>
                </a:lnTo>
                <a:lnTo>
                  <a:pt x="2761519" y="572484"/>
                </a:lnTo>
                <a:lnTo>
                  <a:pt x="2732499" y="537969"/>
                </a:lnTo>
                <a:lnTo>
                  <a:pt x="2702508" y="504318"/>
                </a:lnTo>
                <a:lnTo>
                  <a:pt x="2671566" y="471552"/>
                </a:lnTo>
                <a:lnTo>
                  <a:pt x="2639696" y="439692"/>
                </a:lnTo>
                <a:lnTo>
                  <a:pt x="2606919" y="408760"/>
                </a:lnTo>
                <a:lnTo>
                  <a:pt x="2573257" y="378778"/>
                </a:lnTo>
                <a:lnTo>
                  <a:pt x="2538731" y="349767"/>
                </a:lnTo>
                <a:lnTo>
                  <a:pt x="2503363" y="321749"/>
                </a:lnTo>
                <a:lnTo>
                  <a:pt x="2467174" y="294745"/>
                </a:lnTo>
                <a:lnTo>
                  <a:pt x="2430185" y="268776"/>
                </a:lnTo>
                <a:lnTo>
                  <a:pt x="2392419" y="243864"/>
                </a:lnTo>
                <a:lnTo>
                  <a:pt x="2353897" y="220031"/>
                </a:lnTo>
                <a:lnTo>
                  <a:pt x="2314640" y="197298"/>
                </a:lnTo>
                <a:lnTo>
                  <a:pt x="2274669" y="175687"/>
                </a:lnTo>
                <a:lnTo>
                  <a:pt x="2234007" y="155219"/>
                </a:lnTo>
                <a:lnTo>
                  <a:pt x="2192675" y="135916"/>
                </a:lnTo>
                <a:lnTo>
                  <a:pt x="2150694" y="117798"/>
                </a:lnTo>
                <a:lnTo>
                  <a:pt x="2108086" y="100889"/>
                </a:lnTo>
                <a:lnTo>
                  <a:pt x="2064872" y="85208"/>
                </a:lnTo>
                <a:lnTo>
                  <a:pt x="2021074" y="70778"/>
                </a:lnTo>
                <a:lnTo>
                  <a:pt x="1976713" y="57621"/>
                </a:lnTo>
                <a:lnTo>
                  <a:pt x="1931811" y="45757"/>
                </a:lnTo>
                <a:lnTo>
                  <a:pt x="1886390" y="35208"/>
                </a:lnTo>
                <a:lnTo>
                  <a:pt x="1840471" y="25996"/>
                </a:lnTo>
                <a:lnTo>
                  <a:pt x="1794075" y="18142"/>
                </a:lnTo>
                <a:lnTo>
                  <a:pt x="1747224" y="11668"/>
                </a:lnTo>
                <a:lnTo>
                  <a:pt x="1699939" y="6595"/>
                </a:lnTo>
                <a:lnTo>
                  <a:pt x="1652242" y="2945"/>
                </a:lnTo>
                <a:lnTo>
                  <a:pt x="1604155" y="740"/>
                </a:lnTo>
                <a:lnTo>
                  <a:pt x="1555699" y="0"/>
                </a:lnTo>
                <a:close/>
              </a:path>
            </a:pathLst>
          </a:custGeom>
          <a:solidFill>
            <a:srgbClr val="FFE10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bg object 22"/>
          <p:cNvSpPr/>
          <p:nvPr/>
        </p:nvSpPr>
        <p:spPr>
          <a:xfrm>
            <a:off x="3949585" y="4812795"/>
            <a:ext cx="3190240" cy="2747645"/>
          </a:xfrm>
          <a:custGeom>
            <a:avLst/>
            <a:gdLst/>
            <a:ahLst/>
            <a:cxnLst/>
            <a:rect l="l" t="t" r="r" b="b"/>
            <a:pathLst>
              <a:path w="3190240" h="2747645">
                <a:moveTo>
                  <a:pt x="2696266" y="2747209"/>
                </a:moveTo>
                <a:lnTo>
                  <a:pt x="2738216" y="2705838"/>
                </a:lnTo>
                <a:lnTo>
                  <a:pt x="2768816" y="2673501"/>
                </a:lnTo>
                <a:lnTo>
                  <a:pt x="2798514" y="2640320"/>
                </a:lnTo>
                <a:lnTo>
                  <a:pt x="2827289" y="2606315"/>
                </a:lnTo>
                <a:lnTo>
                  <a:pt x="2855121" y="2571506"/>
                </a:lnTo>
                <a:lnTo>
                  <a:pt x="2881991" y="2535913"/>
                </a:lnTo>
                <a:lnTo>
                  <a:pt x="2907878" y="2499555"/>
                </a:lnTo>
                <a:lnTo>
                  <a:pt x="2932764" y="2462452"/>
                </a:lnTo>
                <a:lnTo>
                  <a:pt x="2956629" y="2424623"/>
                </a:lnTo>
                <a:lnTo>
                  <a:pt x="2979452" y="2386089"/>
                </a:lnTo>
                <a:lnTo>
                  <a:pt x="3001214" y="2346870"/>
                </a:lnTo>
                <a:lnTo>
                  <a:pt x="3021895" y="2306984"/>
                </a:lnTo>
                <a:lnTo>
                  <a:pt x="3041476" y="2266451"/>
                </a:lnTo>
                <a:lnTo>
                  <a:pt x="3059936" y="2225292"/>
                </a:lnTo>
                <a:lnTo>
                  <a:pt x="3077257" y="2183527"/>
                </a:lnTo>
                <a:lnTo>
                  <a:pt x="3093418" y="2141174"/>
                </a:lnTo>
                <a:lnTo>
                  <a:pt x="3108399" y="2098253"/>
                </a:lnTo>
                <a:lnTo>
                  <a:pt x="3122181" y="2054785"/>
                </a:lnTo>
                <a:lnTo>
                  <a:pt x="3134744" y="2010789"/>
                </a:lnTo>
                <a:lnTo>
                  <a:pt x="3146069" y="1966284"/>
                </a:lnTo>
                <a:lnTo>
                  <a:pt x="3156135" y="1921292"/>
                </a:lnTo>
                <a:lnTo>
                  <a:pt x="3164923" y="1875830"/>
                </a:lnTo>
                <a:lnTo>
                  <a:pt x="3172414" y="1829919"/>
                </a:lnTo>
                <a:lnTo>
                  <a:pt x="3178586" y="1783579"/>
                </a:lnTo>
                <a:lnTo>
                  <a:pt x="3183422" y="1736829"/>
                </a:lnTo>
                <a:lnTo>
                  <a:pt x="3186900" y="1689689"/>
                </a:lnTo>
                <a:lnTo>
                  <a:pt x="3189001" y="1642180"/>
                </a:lnTo>
                <a:lnTo>
                  <a:pt x="3189706" y="1594319"/>
                </a:lnTo>
                <a:lnTo>
                  <a:pt x="3189001" y="1546460"/>
                </a:lnTo>
                <a:lnTo>
                  <a:pt x="3186900" y="1498951"/>
                </a:lnTo>
                <a:lnTo>
                  <a:pt x="3183422" y="1451812"/>
                </a:lnTo>
                <a:lnTo>
                  <a:pt x="3178586" y="1405063"/>
                </a:lnTo>
                <a:lnTo>
                  <a:pt x="3172414" y="1358723"/>
                </a:lnTo>
                <a:lnTo>
                  <a:pt x="3164923" y="1312813"/>
                </a:lnTo>
                <a:lnTo>
                  <a:pt x="3156135" y="1267352"/>
                </a:lnTo>
                <a:lnTo>
                  <a:pt x="3146069" y="1222359"/>
                </a:lnTo>
                <a:lnTo>
                  <a:pt x="3134744" y="1177855"/>
                </a:lnTo>
                <a:lnTo>
                  <a:pt x="3122181" y="1133860"/>
                </a:lnTo>
                <a:lnTo>
                  <a:pt x="3108399" y="1090392"/>
                </a:lnTo>
                <a:lnTo>
                  <a:pt x="3093418" y="1047472"/>
                </a:lnTo>
                <a:lnTo>
                  <a:pt x="3077257" y="1005119"/>
                </a:lnTo>
                <a:lnTo>
                  <a:pt x="3059936" y="963354"/>
                </a:lnTo>
                <a:lnTo>
                  <a:pt x="3041476" y="922195"/>
                </a:lnTo>
                <a:lnTo>
                  <a:pt x="3021895" y="881663"/>
                </a:lnTo>
                <a:lnTo>
                  <a:pt x="3001214" y="841778"/>
                </a:lnTo>
                <a:lnTo>
                  <a:pt x="2979452" y="802558"/>
                </a:lnTo>
                <a:lnTo>
                  <a:pt x="2956629" y="764025"/>
                </a:lnTo>
                <a:lnTo>
                  <a:pt x="2932764" y="726196"/>
                </a:lnTo>
                <a:lnTo>
                  <a:pt x="2907878" y="689094"/>
                </a:lnTo>
                <a:lnTo>
                  <a:pt x="2881991" y="652736"/>
                </a:lnTo>
                <a:lnTo>
                  <a:pt x="2855121" y="617143"/>
                </a:lnTo>
                <a:lnTo>
                  <a:pt x="2827289" y="582334"/>
                </a:lnTo>
                <a:lnTo>
                  <a:pt x="2798514" y="548329"/>
                </a:lnTo>
                <a:lnTo>
                  <a:pt x="2768816" y="515149"/>
                </a:lnTo>
                <a:lnTo>
                  <a:pt x="2738216" y="482812"/>
                </a:lnTo>
                <a:lnTo>
                  <a:pt x="2706731" y="451338"/>
                </a:lnTo>
                <a:lnTo>
                  <a:pt x="2674384" y="420748"/>
                </a:lnTo>
                <a:lnTo>
                  <a:pt x="2641192" y="391060"/>
                </a:lnTo>
                <a:lnTo>
                  <a:pt x="2607176" y="362295"/>
                </a:lnTo>
                <a:lnTo>
                  <a:pt x="2572356" y="334472"/>
                </a:lnTo>
                <a:lnTo>
                  <a:pt x="2536750" y="307611"/>
                </a:lnTo>
                <a:lnTo>
                  <a:pt x="2500380" y="281732"/>
                </a:lnTo>
                <a:lnTo>
                  <a:pt x="2463265" y="256855"/>
                </a:lnTo>
                <a:lnTo>
                  <a:pt x="2425424" y="232999"/>
                </a:lnTo>
                <a:lnTo>
                  <a:pt x="2386878" y="210183"/>
                </a:lnTo>
                <a:lnTo>
                  <a:pt x="2347645" y="188428"/>
                </a:lnTo>
                <a:lnTo>
                  <a:pt x="2307746" y="167754"/>
                </a:lnTo>
                <a:lnTo>
                  <a:pt x="2267201" y="148180"/>
                </a:lnTo>
                <a:lnTo>
                  <a:pt x="2226028" y="129726"/>
                </a:lnTo>
                <a:lnTo>
                  <a:pt x="2184249" y="112411"/>
                </a:lnTo>
                <a:lnTo>
                  <a:pt x="2141882" y="96256"/>
                </a:lnTo>
                <a:lnTo>
                  <a:pt x="2098948" y="81279"/>
                </a:lnTo>
                <a:lnTo>
                  <a:pt x="2055466" y="67502"/>
                </a:lnTo>
                <a:lnTo>
                  <a:pt x="2011455" y="54943"/>
                </a:lnTo>
                <a:lnTo>
                  <a:pt x="1966937" y="43622"/>
                </a:lnTo>
                <a:lnTo>
                  <a:pt x="1921929" y="33559"/>
                </a:lnTo>
                <a:lnTo>
                  <a:pt x="1876453" y="24774"/>
                </a:lnTo>
                <a:lnTo>
                  <a:pt x="1830527" y="17286"/>
                </a:lnTo>
                <a:lnTo>
                  <a:pt x="1784173" y="11116"/>
                </a:lnTo>
                <a:lnTo>
                  <a:pt x="1737408" y="6282"/>
                </a:lnTo>
                <a:lnTo>
                  <a:pt x="1690253" y="2805"/>
                </a:lnTo>
                <a:lnTo>
                  <a:pt x="1642728" y="704"/>
                </a:lnTo>
                <a:lnTo>
                  <a:pt x="1594853" y="0"/>
                </a:lnTo>
                <a:lnTo>
                  <a:pt x="1546977" y="704"/>
                </a:lnTo>
                <a:lnTo>
                  <a:pt x="1499452" y="2805"/>
                </a:lnTo>
                <a:lnTo>
                  <a:pt x="1452298" y="6282"/>
                </a:lnTo>
                <a:lnTo>
                  <a:pt x="1405533" y="11116"/>
                </a:lnTo>
                <a:lnTo>
                  <a:pt x="1359178" y="17286"/>
                </a:lnTo>
                <a:lnTo>
                  <a:pt x="1313253" y="24774"/>
                </a:lnTo>
                <a:lnTo>
                  <a:pt x="1267776" y="33559"/>
                </a:lnTo>
                <a:lnTo>
                  <a:pt x="1222769" y="43622"/>
                </a:lnTo>
                <a:lnTo>
                  <a:pt x="1178250" y="54943"/>
                </a:lnTo>
                <a:lnTo>
                  <a:pt x="1134240" y="67502"/>
                </a:lnTo>
                <a:lnTo>
                  <a:pt x="1090758" y="81279"/>
                </a:lnTo>
                <a:lnTo>
                  <a:pt x="1047823" y="96256"/>
                </a:lnTo>
                <a:lnTo>
                  <a:pt x="1005457" y="112411"/>
                </a:lnTo>
                <a:lnTo>
                  <a:pt x="963677" y="129726"/>
                </a:lnTo>
                <a:lnTo>
                  <a:pt x="922505" y="148180"/>
                </a:lnTo>
                <a:lnTo>
                  <a:pt x="881959" y="167754"/>
                </a:lnTo>
                <a:lnTo>
                  <a:pt x="842061" y="188428"/>
                </a:lnTo>
                <a:lnTo>
                  <a:pt x="802828" y="210183"/>
                </a:lnTo>
                <a:lnTo>
                  <a:pt x="764281" y="232999"/>
                </a:lnTo>
                <a:lnTo>
                  <a:pt x="726441" y="256855"/>
                </a:lnTo>
                <a:lnTo>
                  <a:pt x="689325" y="281732"/>
                </a:lnTo>
                <a:lnTo>
                  <a:pt x="652955" y="307611"/>
                </a:lnTo>
                <a:lnTo>
                  <a:pt x="617350" y="334472"/>
                </a:lnTo>
                <a:lnTo>
                  <a:pt x="582530" y="362295"/>
                </a:lnTo>
                <a:lnTo>
                  <a:pt x="548514" y="391060"/>
                </a:lnTo>
                <a:lnTo>
                  <a:pt x="515322" y="420748"/>
                </a:lnTo>
                <a:lnTo>
                  <a:pt x="482974" y="451338"/>
                </a:lnTo>
                <a:lnTo>
                  <a:pt x="451490" y="482812"/>
                </a:lnTo>
                <a:lnTo>
                  <a:pt x="420889" y="515149"/>
                </a:lnTo>
                <a:lnTo>
                  <a:pt x="391192" y="548329"/>
                </a:lnTo>
                <a:lnTo>
                  <a:pt x="362417" y="582334"/>
                </a:lnTo>
                <a:lnTo>
                  <a:pt x="334585" y="617143"/>
                </a:lnTo>
                <a:lnTo>
                  <a:pt x="307715" y="652736"/>
                </a:lnTo>
                <a:lnTo>
                  <a:pt x="281827" y="689094"/>
                </a:lnTo>
                <a:lnTo>
                  <a:pt x="256941" y="726196"/>
                </a:lnTo>
                <a:lnTo>
                  <a:pt x="233077" y="764025"/>
                </a:lnTo>
                <a:lnTo>
                  <a:pt x="210254" y="802558"/>
                </a:lnTo>
                <a:lnTo>
                  <a:pt x="188492" y="841778"/>
                </a:lnTo>
                <a:lnTo>
                  <a:pt x="167811" y="881663"/>
                </a:lnTo>
                <a:lnTo>
                  <a:pt x="148230" y="922195"/>
                </a:lnTo>
                <a:lnTo>
                  <a:pt x="129769" y="963354"/>
                </a:lnTo>
                <a:lnTo>
                  <a:pt x="112449" y="1005119"/>
                </a:lnTo>
                <a:lnTo>
                  <a:pt x="96288" y="1047472"/>
                </a:lnTo>
                <a:lnTo>
                  <a:pt x="81307" y="1090392"/>
                </a:lnTo>
                <a:lnTo>
                  <a:pt x="67524" y="1133860"/>
                </a:lnTo>
                <a:lnTo>
                  <a:pt x="54961" y="1177855"/>
                </a:lnTo>
                <a:lnTo>
                  <a:pt x="43636" y="1222359"/>
                </a:lnTo>
                <a:lnTo>
                  <a:pt x="33570" y="1267352"/>
                </a:lnTo>
                <a:lnTo>
                  <a:pt x="24782" y="1312813"/>
                </a:lnTo>
                <a:lnTo>
                  <a:pt x="17292" y="1358723"/>
                </a:lnTo>
                <a:lnTo>
                  <a:pt x="11119" y="1405063"/>
                </a:lnTo>
                <a:lnTo>
                  <a:pt x="6284" y="1451812"/>
                </a:lnTo>
                <a:lnTo>
                  <a:pt x="2806" y="1498951"/>
                </a:lnTo>
                <a:lnTo>
                  <a:pt x="704" y="1546460"/>
                </a:lnTo>
                <a:lnTo>
                  <a:pt x="0" y="1594319"/>
                </a:lnTo>
                <a:lnTo>
                  <a:pt x="704" y="1642180"/>
                </a:lnTo>
                <a:lnTo>
                  <a:pt x="2806" y="1689689"/>
                </a:lnTo>
                <a:lnTo>
                  <a:pt x="6284" y="1736829"/>
                </a:lnTo>
                <a:lnTo>
                  <a:pt x="11119" y="1783579"/>
                </a:lnTo>
                <a:lnTo>
                  <a:pt x="17292" y="1829919"/>
                </a:lnTo>
                <a:lnTo>
                  <a:pt x="24782" y="1875830"/>
                </a:lnTo>
                <a:lnTo>
                  <a:pt x="33570" y="1921292"/>
                </a:lnTo>
                <a:lnTo>
                  <a:pt x="43636" y="1966284"/>
                </a:lnTo>
                <a:lnTo>
                  <a:pt x="54961" y="2010789"/>
                </a:lnTo>
                <a:lnTo>
                  <a:pt x="67524" y="2054785"/>
                </a:lnTo>
                <a:lnTo>
                  <a:pt x="81307" y="2098253"/>
                </a:lnTo>
                <a:lnTo>
                  <a:pt x="96288" y="2141174"/>
                </a:lnTo>
                <a:lnTo>
                  <a:pt x="112449" y="2183527"/>
                </a:lnTo>
                <a:lnTo>
                  <a:pt x="129769" y="2225292"/>
                </a:lnTo>
                <a:lnTo>
                  <a:pt x="148230" y="2266451"/>
                </a:lnTo>
                <a:lnTo>
                  <a:pt x="167811" y="2306984"/>
                </a:lnTo>
                <a:lnTo>
                  <a:pt x="188492" y="2346870"/>
                </a:lnTo>
                <a:lnTo>
                  <a:pt x="210254" y="2386089"/>
                </a:lnTo>
                <a:lnTo>
                  <a:pt x="233077" y="2424623"/>
                </a:lnTo>
                <a:lnTo>
                  <a:pt x="256941" y="2462452"/>
                </a:lnTo>
                <a:lnTo>
                  <a:pt x="281827" y="2499555"/>
                </a:lnTo>
                <a:lnTo>
                  <a:pt x="307715" y="2535913"/>
                </a:lnTo>
                <a:lnTo>
                  <a:pt x="334585" y="2571506"/>
                </a:lnTo>
                <a:lnTo>
                  <a:pt x="362417" y="2606315"/>
                </a:lnTo>
                <a:lnTo>
                  <a:pt x="391192" y="2640320"/>
                </a:lnTo>
                <a:lnTo>
                  <a:pt x="420889" y="2673501"/>
                </a:lnTo>
                <a:lnTo>
                  <a:pt x="451490" y="2705838"/>
                </a:lnTo>
                <a:lnTo>
                  <a:pt x="482974" y="2737312"/>
                </a:lnTo>
                <a:lnTo>
                  <a:pt x="493440" y="2747209"/>
                </a:lnTo>
              </a:path>
            </a:pathLst>
          </a:custGeom>
          <a:ln w="12700">
            <a:solidFill>
              <a:srgbClr val="FFE10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bg object 23"/>
          <p:cNvSpPr/>
          <p:nvPr/>
        </p:nvSpPr>
        <p:spPr>
          <a:xfrm>
            <a:off x="4857775" y="2012886"/>
            <a:ext cx="2538095" cy="2537460"/>
          </a:xfrm>
          <a:custGeom>
            <a:avLst/>
            <a:gdLst/>
            <a:ahLst/>
            <a:cxnLst/>
            <a:rect l="l" t="t" r="r" b="b"/>
            <a:pathLst>
              <a:path w="2538095" h="2537460">
                <a:moveTo>
                  <a:pt x="1268996" y="0"/>
                </a:moveTo>
                <a:lnTo>
                  <a:pt x="1220321" y="916"/>
                </a:lnTo>
                <a:lnTo>
                  <a:pt x="1172108" y="3642"/>
                </a:lnTo>
                <a:lnTo>
                  <a:pt x="1124392" y="8145"/>
                </a:lnTo>
                <a:lnTo>
                  <a:pt x="1077206" y="14394"/>
                </a:lnTo>
                <a:lnTo>
                  <a:pt x="1030581" y="22353"/>
                </a:lnTo>
                <a:lnTo>
                  <a:pt x="984551" y="31992"/>
                </a:lnTo>
                <a:lnTo>
                  <a:pt x="939150" y="43276"/>
                </a:lnTo>
                <a:lnTo>
                  <a:pt x="894408" y="56174"/>
                </a:lnTo>
                <a:lnTo>
                  <a:pt x="850361" y="70652"/>
                </a:lnTo>
                <a:lnTo>
                  <a:pt x="807039" y="86677"/>
                </a:lnTo>
                <a:lnTo>
                  <a:pt x="764477" y="104217"/>
                </a:lnTo>
                <a:lnTo>
                  <a:pt x="722707" y="123239"/>
                </a:lnTo>
                <a:lnTo>
                  <a:pt x="681762" y="143709"/>
                </a:lnTo>
                <a:lnTo>
                  <a:pt x="641675" y="165595"/>
                </a:lnTo>
                <a:lnTo>
                  <a:pt x="602478" y="188865"/>
                </a:lnTo>
                <a:lnTo>
                  <a:pt x="564205" y="213485"/>
                </a:lnTo>
                <a:lnTo>
                  <a:pt x="526888" y="239422"/>
                </a:lnTo>
                <a:lnTo>
                  <a:pt x="490561" y="266644"/>
                </a:lnTo>
                <a:lnTo>
                  <a:pt x="455255" y="295117"/>
                </a:lnTo>
                <a:lnTo>
                  <a:pt x="421005" y="324810"/>
                </a:lnTo>
                <a:lnTo>
                  <a:pt x="387842" y="355688"/>
                </a:lnTo>
                <a:lnTo>
                  <a:pt x="355801" y="387720"/>
                </a:lnTo>
                <a:lnTo>
                  <a:pt x="324912" y="420872"/>
                </a:lnTo>
                <a:lnTo>
                  <a:pt x="295210" y="455111"/>
                </a:lnTo>
                <a:lnTo>
                  <a:pt x="266728" y="490405"/>
                </a:lnTo>
                <a:lnTo>
                  <a:pt x="239497" y="526721"/>
                </a:lnTo>
                <a:lnTo>
                  <a:pt x="213552" y="564026"/>
                </a:lnTo>
                <a:lnTo>
                  <a:pt x="188924" y="602287"/>
                </a:lnTo>
                <a:lnTo>
                  <a:pt x="165647" y="641471"/>
                </a:lnTo>
                <a:lnTo>
                  <a:pt x="143754" y="681545"/>
                </a:lnTo>
                <a:lnTo>
                  <a:pt x="123277" y="722477"/>
                </a:lnTo>
                <a:lnTo>
                  <a:pt x="104250" y="764234"/>
                </a:lnTo>
                <a:lnTo>
                  <a:pt x="86704" y="806782"/>
                </a:lnTo>
                <a:lnTo>
                  <a:pt x="70674" y="850090"/>
                </a:lnTo>
                <a:lnTo>
                  <a:pt x="56192" y="894123"/>
                </a:lnTo>
                <a:lnTo>
                  <a:pt x="43290" y="938850"/>
                </a:lnTo>
                <a:lnTo>
                  <a:pt x="32002" y="984237"/>
                </a:lnTo>
                <a:lnTo>
                  <a:pt x="22360" y="1030252"/>
                </a:lnTo>
                <a:lnTo>
                  <a:pt x="14398" y="1076862"/>
                </a:lnTo>
                <a:lnTo>
                  <a:pt x="8148" y="1124033"/>
                </a:lnTo>
                <a:lnTo>
                  <a:pt x="3643" y="1171733"/>
                </a:lnTo>
                <a:lnTo>
                  <a:pt x="916" y="1219930"/>
                </a:lnTo>
                <a:lnTo>
                  <a:pt x="0" y="1268590"/>
                </a:lnTo>
                <a:lnTo>
                  <a:pt x="916" y="1317250"/>
                </a:lnTo>
                <a:lnTo>
                  <a:pt x="3643" y="1365446"/>
                </a:lnTo>
                <a:lnTo>
                  <a:pt x="8148" y="1413146"/>
                </a:lnTo>
                <a:lnTo>
                  <a:pt x="14398" y="1460318"/>
                </a:lnTo>
                <a:lnTo>
                  <a:pt x="22360" y="1506927"/>
                </a:lnTo>
                <a:lnTo>
                  <a:pt x="32002" y="1552941"/>
                </a:lnTo>
                <a:lnTo>
                  <a:pt x="43290" y="1598328"/>
                </a:lnTo>
                <a:lnTo>
                  <a:pt x="56192" y="1643055"/>
                </a:lnTo>
                <a:lnTo>
                  <a:pt x="70674" y="1687088"/>
                </a:lnTo>
                <a:lnTo>
                  <a:pt x="86704" y="1730395"/>
                </a:lnTo>
                <a:lnTo>
                  <a:pt x="104250" y="1772944"/>
                </a:lnTo>
                <a:lnTo>
                  <a:pt x="123277" y="1814700"/>
                </a:lnTo>
                <a:lnTo>
                  <a:pt x="143754" y="1855631"/>
                </a:lnTo>
                <a:lnTo>
                  <a:pt x="165647" y="1895706"/>
                </a:lnTo>
                <a:lnTo>
                  <a:pt x="188924" y="1934889"/>
                </a:lnTo>
                <a:lnTo>
                  <a:pt x="213552" y="1973150"/>
                </a:lnTo>
                <a:lnTo>
                  <a:pt x="239497" y="2010454"/>
                </a:lnTo>
                <a:lnTo>
                  <a:pt x="266728" y="2046770"/>
                </a:lnTo>
                <a:lnTo>
                  <a:pt x="295210" y="2082063"/>
                </a:lnTo>
                <a:lnTo>
                  <a:pt x="324912" y="2116302"/>
                </a:lnTo>
                <a:lnTo>
                  <a:pt x="355801" y="2149454"/>
                </a:lnTo>
                <a:lnTo>
                  <a:pt x="387842" y="2181485"/>
                </a:lnTo>
                <a:lnTo>
                  <a:pt x="421005" y="2212363"/>
                </a:lnTo>
                <a:lnTo>
                  <a:pt x="455255" y="2242055"/>
                </a:lnTo>
                <a:lnTo>
                  <a:pt x="490561" y="2270528"/>
                </a:lnTo>
                <a:lnTo>
                  <a:pt x="526888" y="2297749"/>
                </a:lnTo>
                <a:lnTo>
                  <a:pt x="564205" y="2323686"/>
                </a:lnTo>
                <a:lnTo>
                  <a:pt x="602478" y="2348306"/>
                </a:lnTo>
                <a:lnTo>
                  <a:pt x="641675" y="2371575"/>
                </a:lnTo>
                <a:lnTo>
                  <a:pt x="681762" y="2393461"/>
                </a:lnTo>
                <a:lnTo>
                  <a:pt x="722707" y="2413931"/>
                </a:lnTo>
                <a:lnTo>
                  <a:pt x="764477" y="2432952"/>
                </a:lnTo>
                <a:lnTo>
                  <a:pt x="807039" y="2450491"/>
                </a:lnTo>
                <a:lnTo>
                  <a:pt x="850361" y="2466516"/>
                </a:lnTo>
                <a:lnTo>
                  <a:pt x="894408" y="2480994"/>
                </a:lnTo>
                <a:lnTo>
                  <a:pt x="939150" y="2493891"/>
                </a:lnTo>
                <a:lnTo>
                  <a:pt x="984551" y="2505176"/>
                </a:lnTo>
                <a:lnTo>
                  <a:pt x="1030581" y="2514814"/>
                </a:lnTo>
                <a:lnTo>
                  <a:pt x="1077206" y="2522774"/>
                </a:lnTo>
                <a:lnTo>
                  <a:pt x="1124392" y="2529022"/>
                </a:lnTo>
                <a:lnTo>
                  <a:pt x="1172108" y="2533525"/>
                </a:lnTo>
                <a:lnTo>
                  <a:pt x="1220321" y="2536251"/>
                </a:lnTo>
                <a:lnTo>
                  <a:pt x="1268996" y="2537167"/>
                </a:lnTo>
                <a:lnTo>
                  <a:pt x="1317672" y="2536251"/>
                </a:lnTo>
                <a:lnTo>
                  <a:pt x="1365884" y="2533525"/>
                </a:lnTo>
                <a:lnTo>
                  <a:pt x="1413600" y="2529022"/>
                </a:lnTo>
                <a:lnTo>
                  <a:pt x="1460787" y="2522774"/>
                </a:lnTo>
                <a:lnTo>
                  <a:pt x="1507411" y="2514814"/>
                </a:lnTo>
                <a:lnTo>
                  <a:pt x="1553441" y="2505176"/>
                </a:lnTo>
                <a:lnTo>
                  <a:pt x="1598843" y="2493891"/>
                </a:lnTo>
                <a:lnTo>
                  <a:pt x="1643584" y="2480994"/>
                </a:lnTo>
                <a:lnTo>
                  <a:pt x="1687632" y="2466516"/>
                </a:lnTo>
                <a:lnTo>
                  <a:pt x="1730953" y="2450491"/>
                </a:lnTo>
                <a:lnTo>
                  <a:pt x="1773515" y="2432952"/>
                </a:lnTo>
                <a:lnTo>
                  <a:pt x="1815285" y="2413931"/>
                </a:lnTo>
                <a:lnTo>
                  <a:pt x="1856231" y="2393461"/>
                </a:lnTo>
                <a:lnTo>
                  <a:pt x="1896318" y="2371575"/>
                </a:lnTo>
                <a:lnTo>
                  <a:pt x="1935515" y="2348306"/>
                </a:lnTo>
                <a:lnTo>
                  <a:pt x="1973788" y="2323686"/>
                </a:lnTo>
                <a:lnTo>
                  <a:pt x="2011104" y="2297749"/>
                </a:lnTo>
                <a:lnTo>
                  <a:pt x="2047432" y="2270528"/>
                </a:lnTo>
                <a:lnTo>
                  <a:pt x="2082737" y="2242055"/>
                </a:lnTo>
                <a:lnTo>
                  <a:pt x="2116988" y="2212363"/>
                </a:lnTo>
                <a:lnTo>
                  <a:pt x="2150150" y="2181485"/>
                </a:lnTo>
                <a:lnTo>
                  <a:pt x="2182192" y="2149454"/>
                </a:lnTo>
                <a:lnTo>
                  <a:pt x="2213080" y="2116302"/>
                </a:lnTo>
                <a:lnTo>
                  <a:pt x="2242782" y="2082063"/>
                </a:lnTo>
                <a:lnTo>
                  <a:pt x="2271265" y="2046770"/>
                </a:lnTo>
                <a:lnTo>
                  <a:pt x="2298495" y="2010454"/>
                </a:lnTo>
                <a:lnTo>
                  <a:pt x="2324440" y="1973150"/>
                </a:lnTo>
                <a:lnTo>
                  <a:pt x="2349068" y="1934889"/>
                </a:lnTo>
                <a:lnTo>
                  <a:pt x="2372345" y="1895706"/>
                </a:lnTo>
                <a:lnTo>
                  <a:pt x="2394238" y="1855631"/>
                </a:lnTo>
                <a:lnTo>
                  <a:pt x="2414715" y="1814700"/>
                </a:lnTo>
                <a:lnTo>
                  <a:pt x="2433743" y="1772944"/>
                </a:lnTo>
                <a:lnTo>
                  <a:pt x="2451288" y="1730395"/>
                </a:lnTo>
                <a:lnTo>
                  <a:pt x="2467318" y="1687088"/>
                </a:lnTo>
                <a:lnTo>
                  <a:pt x="2481801" y="1643055"/>
                </a:lnTo>
                <a:lnTo>
                  <a:pt x="2494702" y="1598328"/>
                </a:lnTo>
                <a:lnTo>
                  <a:pt x="2505990" y="1552941"/>
                </a:lnTo>
                <a:lnTo>
                  <a:pt x="2515632" y="1506927"/>
                </a:lnTo>
                <a:lnTo>
                  <a:pt x="2523594" y="1460318"/>
                </a:lnTo>
                <a:lnTo>
                  <a:pt x="2529844" y="1413146"/>
                </a:lnTo>
                <a:lnTo>
                  <a:pt x="2534349" y="1365446"/>
                </a:lnTo>
                <a:lnTo>
                  <a:pt x="2537077" y="1317250"/>
                </a:lnTo>
                <a:lnTo>
                  <a:pt x="2537993" y="1268590"/>
                </a:lnTo>
                <a:lnTo>
                  <a:pt x="2537077" y="1219930"/>
                </a:lnTo>
                <a:lnTo>
                  <a:pt x="2534349" y="1171733"/>
                </a:lnTo>
                <a:lnTo>
                  <a:pt x="2529844" y="1124033"/>
                </a:lnTo>
                <a:lnTo>
                  <a:pt x="2523594" y="1076862"/>
                </a:lnTo>
                <a:lnTo>
                  <a:pt x="2515632" y="1030252"/>
                </a:lnTo>
                <a:lnTo>
                  <a:pt x="2505990" y="984237"/>
                </a:lnTo>
                <a:lnTo>
                  <a:pt x="2494702" y="938850"/>
                </a:lnTo>
                <a:lnTo>
                  <a:pt x="2481801" y="894123"/>
                </a:lnTo>
                <a:lnTo>
                  <a:pt x="2467318" y="850090"/>
                </a:lnTo>
                <a:lnTo>
                  <a:pt x="2451288" y="806782"/>
                </a:lnTo>
                <a:lnTo>
                  <a:pt x="2433743" y="764234"/>
                </a:lnTo>
                <a:lnTo>
                  <a:pt x="2414715" y="722477"/>
                </a:lnTo>
                <a:lnTo>
                  <a:pt x="2394238" y="681545"/>
                </a:lnTo>
                <a:lnTo>
                  <a:pt x="2372345" y="641471"/>
                </a:lnTo>
                <a:lnTo>
                  <a:pt x="2349068" y="602287"/>
                </a:lnTo>
                <a:lnTo>
                  <a:pt x="2324440" y="564026"/>
                </a:lnTo>
                <a:lnTo>
                  <a:pt x="2298495" y="526721"/>
                </a:lnTo>
                <a:lnTo>
                  <a:pt x="2271265" y="490405"/>
                </a:lnTo>
                <a:lnTo>
                  <a:pt x="2242782" y="455111"/>
                </a:lnTo>
                <a:lnTo>
                  <a:pt x="2213080" y="420872"/>
                </a:lnTo>
                <a:lnTo>
                  <a:pt x="2182192" y="387720"/>
                </a:lnTo>
                <a:lnTo>
                  <a:pt x="2150150" y="355688"/>
                </a:lnTo>
                <a:lnTo>
                  <a:pt x="2116988" y="324810"/>
                </a:lnTo>
                <a:lnTo>
                  <a:pt x="2082737" y="295117"/>
                </a:lnTo>
                <a:lnTo>
                  <a:pt x="2047432" y="266644"/>
                </a:lnTo>
                <a:lnTo>
                  <a:pt x="2011104" y="239422"/>
                </a:lnTo>
                <a:lnTo>
                  <a:pt x="1973788" y="213485"/>
                </a:lnTo>
                <a:lnTo>
                  <a:pt x="1935515" y="188865"/>
                </a:lnTo>
                <a:lnTo>
                  <a:pt x="1896318" y="165595"/>
                </a:lnTo>
                <a:lnTo>
                  <a:pt x="1856231" y="143709"/>
                </a:lnTo>
                <a:lnTo>
                  <a:pt x="1815285" y="123239"/>
                </a:lnTo>
                <a:lnTo>
                  <a:pt x="1773515" y="104217"/>
                </a:lnTo>
                <a:lnTo>
                  <a:pt x="1730953" y="86677"/>
                </a:lnTo>
                <a:lnTo>
                  <a:pt x="1687632" y="70652"/>
                </a:lnTo>
                <a:lnTo>
                  <a:pt x="1643584" y="56174"/>
                </a:lnTo>
                <a:lnTo>
                  <a:pt x="1598843" y="43276"/>
                </a:lnTo>
                <a:lnTo>
                  <a:pt x="1553441" y="31992"/>
                </a:lnTo>
                <a:lnTo>
                  <a:pt x="1507411" y="22353"/>
                </a:lnTo>
                <a:lnTo>
                  <a:pt x="1460787" y="14394"/>
                </a:lnTo>
                <a:lnTo>
                  <a:pt x="1413600" y="8145"/>
                </a:lnTo>
                <a:lnTo>
                  <a:pt x="1365884" y="3642"/>
                </a:lnTo>
                <a:lnTo>
                  <a:pt x="1317672" y="916"/>
                </a:lnTo>
                <a:lnTo>
                  <a:pt x="1268996" y="0"/>
                </a:lnTo>
                <a:close/>
              </a:path>
            </a:pathLst>
          </a:custGeom>
          <a:solidFill>
            <a:srgbClr val="FFE10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bg object 24"/>
          <p:cNvSpPr/>
          <p:nvPr/>
        </p:nvSpPr>
        <p:spPr>
          <a:xfrm>
            <a:off x="4803343" y="1954872"/>
            <a:ext cx="2647315" cy="2653665"/>
          </a:xfrm>
          <a:custGeom>
            <a:avLst/>
            <a:gdLst/>
            <a:ahLst/>
            <a:cxnLst/>
            <a:rect l="l" t="t" r="r" b="b"/>
            <a:pathLst>
              <a:path w="2647315" h="2653665">
                <a:moveTo>
                  <a:pt x="1323428" y="2653195"/>
                </a:moveTo>
                <a:lnTo>
                  <a:pt x="1371946" y="2652320"/>
                </a:lnTo>
                <a:lnTo>
                  <a:pt x="1420023" y="2649715"/>
                </a:lnTo>
                <a:lnTo>
                  <a:pt x="1467631" y="2645410"/>
                </a:lnTo>
                <a:lnTo>
                  <a:pt x="1514738" y="2639436"/>
                </a:lnTo>
                <a:lnTo>
                  <a:pt x="1561317" y="2631821"/>
                </a:lnTo>
                <a:lnTo>
                  <a:pt x="1607335" y="2622597"/>
                </a:lnTo>
                <a:lnTo>
                  <a:pt x="1652764" y="2611792"/>
                </a:lnTo>
                <a:lnTo>
                  <a:pt x="1697574" y="2599438"/>
                </a:lnTo>
                <a:lnTo>
                  <a:pt x="1741735" y="2585564"/>
                </a:lnTo>
                <a:lnTo>
                  <a:pt x="1785216" y="2570199"/>
                </a:lnTo>
                <a:lnTo>
                  <a:pt x="1827988" y="2553374"/>
                </a:lnTo>
                <a:lnTo>
                  <a:pt x="1870022" y="2535120"/>
                </a:lnTo>
                <a:lnTo>
                  <a:pt x="1911286" y="2515465"/>
                </a:lnTo>
                <a:lnTo>
                  <a:pt x="1951752" y="2494440"/>
                </a:lnTo>
                <a:lnTo>
                  <a:pt x="1991389" y="2472075"/>
                </a:lnTo>
                <a:lnTo>
                  <a:pt x="2030167" y="2448399"/>
                </a:lnTo>
                <a:lnTo>
                  <a:pt x="2068057" y="2423444"/>
                </a:lnTo>
                <a:lnTo>
                  <a:pt x="2105029" y="2397238"/>
                </a:lnTo>
                <a:lnTo>
                  <a:pt x="2141052" y="2369812"/>
                </a:lnTo>
                <a:lnTo>
                  <a:pt x="2176097" y="2341195"/>
                </a:lnTo>
                <a:lnTo>
                  <a:pt x="2210134" y="2311418"/>
                </a:lnTo>
                <a:lnTo>
                  <a:pt x="2243133" y="2280511"/>
                </a:lnTo>
                <a:lnTo>
                  <a:pt x="2275065" y="2248503"/>
                </a:lnTo>
                <a:lnTo>
                  <a:pt x="2305898" y="2215425"/>
                </a:lnTo>
                <a:lnTo>
                  <a:pt x="2335604" y="2181307"/>
                </a:lnTo>
                <a:lnTo>
                  <a:pt x="2364152" y="2146178"/>
                </a:lnTo>
                <a:lnTo>
                  <a:pt x="2391513" y="2110068"/>
                </a:lnTo>
                <a:lnTo>
                  <a:pt x="2417656" y="2073008"/>
                </a:lnTo>
                <a:lnTo>
                  <a:pt x="2442552" y="2035028"/>
                </a:lnTo>
                <a:lnTo>
                  <a:pt x="2466171" y="1996157"/>
                </a:lnTo>
                <a:lnTo>
                  <a:pt x="2488482" y="1956425"/>
                </a:lnTo>
                <a:lnTo>
                  <a:pt x="2509457" y="1915863"/>
                </a:lnTo>
                <a:lnTo>
                  <a:pt x="2529065" y="1874500"/>
                </a:lnTo>
                <a:lnTo>
                  <a:pt x="2547276" y="1832366"/>
                </a:lnTo>
                <a:lnTo>
                  <a:pt x="2564060" y="1789492"/>
                </a:lnTo>
                <a:lnTo>
                  <a:pt x="2579388" y="1745907"/>
                </a:lnTo>
                <a:lnTo>
                  <a:pt x="2593229" y="1701641"/>
                </a:lnTo>
                <a:lnTo>
                  <a:pt x="2605554" y="1656724"/>
                </a:lnTo>
                <a:lnTo>
                  <a:pt x="2616333" y="1611187"/>
                </a:lnTo>
                <a:lnTo>
                  <a:pt x="2625535" y="1565058"/>
                </a:lnTo>
                <a:lnTo>
                  <a:pt x="2633131" y="1518369"/>
                </a:lnTo>
                <a:lnTo>
                  <a:pt x="2639092" y="1471149"/>
                </a:lnTo>
                <a:lnTo>
                  <a:pt x="2643386" y="1423428"/>
                </a:lnTo>
                <a:lnTo>
                  <a:pt x="2645984" y="1375236"/>
                </a:lnTo>
                <a:lnTo>
                  <a:pt x="2646857" y="1326603"/>
                </a:lnTo>
                <a:lnTo>
                  <a:pt x="2645984" y="1277970"/>
                </a:lnTo>
                <a:lnTo>
                  <a:pt x="2643386" y="1229777"/>
                </a:lnTo>
                <a:lnTo>
                  <a:pt x="2639092" y="1182055"/>
                </a:lnTo>
                <a:lnTo>
                  <a:pt x="2633131" y="1134835"/>
                </a:lnTo>
                <a:lnTo>
                  <a:pt x="2625535" y="1088145"/>
                </a:lnTo>
                <a:lnTo>
                  <a:pt x="2616333" y="1042016"/>
                </a:lnTo>
                <a:lnTo>
                  <a:pt x="2605554" y="996478"/>
                </a:lnTo>
                <a:lnTo>
                  <a:pt x="2593229" y="951560"/>
                </a:lnTo>
                <a:lnTo>
                  <a:pt x="2579388" y="907294"/>
                </a:lnTo>
                <a:lnTo>
                  <a:pt x="2564060" y="863708"/>
                </a:lnTo>
                <a:lnTo>
                  <a:pt x="2547276" y="820833"/>
                </a:lnTo>
                <a:lnTo>
                  <a:pt x="2529065" y="778699"/>
                </a:lnTo>
                <a:lnTo>
                  <a:pt x="2509457" y="737336"/>
                </a:lnTo>
                <a:lnTo>
                  <a:pt x="2488482" y="696773"/>
                </a:lnTo>
                <a:lnTo>
                  <a:pt x="2466171" y="657041"/>
                </a:lnTo>
                <a:lnTo>
                  <a:pt x="2442552" y="618170"/>
                </a:lnTo>
                <a:lnTo>
                  <a:pt x="2417656" y="580189"/>
                </a:lnTo>
                <a:lnTo>
                  <a:pt x="2391513" y="543128"/>
                </a:lnTo>
                <a:lnTo>
                  <a:pt x="2364152" y="507019"/>
                </a:lnTo>
                <a:lnTo>
                  <a:pt x="2335604" y="471889"/>
                </a:lnTo>
                <a:lnTo>
                  <a:pt x="2305898" y="437771"/>
                </a:lnTo>
                <a:lnTo>
                  <a:pt x="2275065" y="404692"/>
                </a:lnTo>
                <a:lnTo>
                  <a:pt x="2243133" y="372685"/>
                </a:lnTo>
                <a:lnTo>
                  <a:pt x="2210134" y="341777"/>
                </a:lnTo>
                <a:lnTo>
                  <a:pt x="2176097" y="312000"/>
                </a:lnTo>
                <a:lnTo>
                  <a:pt x="2141052" y="283383"/>
                </a:lnTo>
                <a:lnTo>
                  <a:pt x="2105029" y="255957"/>
                </a:lnTo>
                <a:lnTo>
                  <a:pt x="2068057" y="229751"/>
                </a:lnTo>
                <a:lnTo>
                  <a:pt x="2030167" y="204795"/>
                </a:lnTo>
                <a:lnTo>
                  <a:pt x="1991389" y="181120"/>
                </a:lnTo>
                <a:lnTo>
                  <a:pt x="1951752" y="158755"/>
                </a:lnTo>
                <a:lnTo>
                  <a:pt x="1911286" y="137729"/>
                </a:lnTo>
                <a:lnTo>
                  <a:pt x="1870022" y="118075"/>
                </a:lnTo>
                <a:lnTo>
                  <a:pt x="1827988" y="99820"/>
                </a:lnTo>
                <a:lnTo>
                  <a:pt x="1785216" y="82995"/>
                </a:lnTo>
                <a:lnTo>
                  <a:pt x="1741735" y="67631"/>
                </a:lnTo>
                <a:lnTo>
                  <a:pt x="1697574" y="53756"/>
                </a:lnTo>
                <a:lnTo>
                  <a:pt x="1652764" y="41402"/>
                </a:lnTo>
                <a:lnTo>
                  <a:pt x="1607335" y="30597"/>
                </a:lnTo>
                <a:lnTo>
                  <a:pt x="1561317" y="21373"/>
                </a:lnTo>
                <a:lnTo>
                  <a:pt x="1514738" y="13758"/>
                </a:lnTo>
                <a:lnTo>
                  <a:pt x="1467631" y="7784"/>
                </a:lnTo>
                <a:lnTo>
                  <a:pt x="1420023" y="3479"/>
                </a:lnTo>
                <a:lnTo>
                  <a:pt x="1371946" y="874"/>
                </a:lnTo>
                <a:lnTo>
                  <a:pt x="1323428" y="0"/>
                </a:lnTo>
                <a:lnTo>
                  <a:pt x="1274911" y="874"/>
                </a:lnTo>
                <a:lnTo>
                  <a:pt x="1226834" y="3479"/>
                </a:lnTo>
                <a:lnTo>
                  <a:pt x="1179226" y="7784"/>
                </a:lnTo>
                <a:lnTo>
                  <a:pt x="1132118" y="13758"/>
                </a:lnTo>
                <a:lnTo>
                  <a:pt x="1085540" y="21373"/>
                </a:lnTo>
                <a:lnTo>
                  <a:pt x="1039522" y="30597"/>
                </a:lnTo>
                <a:lnTo>
                  <a:pt x="994092" y="41402"/>
                </a:lnTo>
                <a:lnTo>
                  <a:pt x="949283" y="53756"/>
                </a:lnTo>
                <a:lnTo>
                  <a:pt x="905122" y="67631"/>
                </a:lnTo>
                <a:lnTo>
                  <a:pt x="861641" y="82995"/>
                </a:lnTo>
                <a:lnTo>
                  <a:pt x="818869" y="99820"/>
                </a:lnTo>
                <a:lnTo>
                  <a:pt x="776835" y="118075"/>
                </a:lnTo>
                <a:lnTo>
                  <a:pt x="735571" y="137729"/>
                </a:lnTo>
                <a:lnTo>
                  <a:pt x="695105" y="158755"/>
                </a:lnTo>
                <a:lnTo>
                  <a:pt x="655468" y="181120"/>
                </a:lnTo>
                <a:lnTo>
                  <a:pt x="616690" y="204795"/>
                </a:lnTo>
                <a:lnTo>
                  <a:pt x="578800" y="229751"/>
                </a:lnTo>
                <a:lnTo>
                  <a:pt x="541828" y="255957"/>
                </a:lnTo>
                <a:lnTo>
                  <a:pt x="505805" y="283383"/>
                </a:lnTo>
                <a:lnTo>
                  <a:pt x="470760" y="312000"/>
                </a:lnTo>
                <a:lnTo>
                  <a:pt x="436723" y="341777"/>
                </a:lnTo>
                <a:lnTo>
                  <a:pt x="403724" y="372685"/>
                </a:lnTo>
                <a:lnTo>
                  <a:pt x="371792" y="404692"/>
                </a:lnTo>
                <a:lnTo>
                  <a:pt x="340959" y="437771"/>
                </a:lnTo>
                <a:lnTo>
                  <a:pt x="311253" y="471889"/>
                </a:lnTo>
                <a:lnTo>
                  <a:pt x="282705" y="507019"/>
                </a:lnTo>
                <a:lnTo>
                  <a:pt x="255344" y="543128"/>
                </a:lnTo>
                <a:lnTo>
                  <a:pt x="229201" y="580189"/>
                </a:lnTo>
                <a:lnTo>
                  <a:pt x="204305" y="618170"/>
                </a:lnTo>
                <a:lnTo>
                  <a:pt x="180686" y="657041"/>
                </a:lnTo>
                <a:lnTo>
                  <a:pt x="158374" y="696773"/>
                </a:lnTo>
                <a:lnTo>
                  <a:pt x="137400" y="737336"/>
                </a:lnTo>
                <a:lnTo>
                  <a:pt x="117792" y="778699"/>
                </a:lnTo>
                <a:lnTo>
                  <a:pt x="99581" y="820833"/>
                </a:lnTo>
                <a:lnTo>
                  <a:pt x="82796" y="863708"/>
                </a:lnTo>
                <a:lnTo>
                  <a:pt x="67469" y="907294"/>
                </a:lnTo>
                <a:lnTo>
                  <a:pt x="53627" y="951560"/>
                </a:lnTo>
                <a:lnTo>
                  <a:pt x="41303" y="996478"/>
                </a:lnTo>
                <a:lnTo>
                  <a:pt x="30524" y="1042016"/>
                </a:lnTo>
                <a:lnTo>
                  <a:pt x="21322" y="1088145"/>
                </a:lnTo>
                <a:lnTo>
                  <a:pt x="13725" y="1134835"/>
                </a:lnTo>
                <a:lnTo>
                  <a:pt x="7765" y="1182055"/>
                </a:lnTo>
                <a:lnTo>
                  <a:pt x="3471" y="1229777"/>
                </a:lnTo>
                <a:lnTo>
                  <a:pt x="872" y="1277970"/>
                </a:lnTo>
                <a:lnTo>
                  <a:pt x="0" y="1326603"/>
                </a:lnTo>
                <a:lnTo>
                  <a:pt x="872" y="1375236"/>
                </a:lnTo>
                <a:lnTo>
                  <a:pt x="3471" y="1423428"/>
                </a:lnTo>
                <a:lnTo>
                  <a:pt x="7765" y="1471149"/>
                </a:lnTo>
                <a:lnTo>
                  <a:pt x="13725" y="1518369"/>
                </a:lnTo>
                <a:lnTo>
                  <a:pt x="21322" y="1565058"/>
                </a:lnTo>
                <a:lnTo>
                  <a:pt x="30524" y="1611187"/>
                </a:lnTo>
                <a:lnTo>
                  <a:pt x="41303" y="1656724"/>
                </a:lnTo>
                <a:lnTo>
                  <a:pt x="53627" y="1701641"/>
                </a:lnTo>
                <a:lnTo>
                  <a:pt x="67469" y="1745907"/>
                </a:lnTo>
                <a:lnTo>
                  <a:pt x="82796" y="1789492"/>
                </a:lnTo>
                <a:lnTo>
                  <a:pt x="99581" y="1832366"/>
                </a:lnTo>
                <a:lnTo>
                  <a:pt x="117792" y="1874500"/>
                </a:lnTo>
                <a:lnTo>
                  <a:pt x="137400" y="1915863"/>
                </a:lnTo>
                <a:lnTo>
                  <a:pt x="158374" y="1956425"/>
                </a:lnTo>
                <a:lnTo>
                  <a:pt x="180686" y="1996157"/>
                </a:lnTo>
                <a:lnTo>
                  <a:pt x="204305" y="2035028"/>
                </a:lnTo>
                <a:lnTo>
                  <a:pt x="229201" y="2073008"/>
                </a:lnTo>
                <a:lnTo>
                  <a:pt x="255344" y="2110068"/>
                </a:lnTo>
                <a:lnTo>
                  <a:pt x="282705" y="2146178"/>
                </a:lnTo>
                <a:lnTo>
                  <a:pt x="311253" y="2181307"/>
                </a:lnTo>
                <a:lnTo>
                  <a:pt x="340959" y="2215425"/>
                </a:lnTo>
                <a:lnTo>
                  <a:pt x="371792" y="2248503"/>
                </a:lnTo>
                <a:lnTo>
                  <a:pt x="403724" y="2280511"/>
                </a:lnTo>
                <a:lnTo>
                  <a:pt x="436723" y="2311418"/>
                </a:lnTo>
                <a:lnTo>
                  <a:pt x="470760" y="2341195"/>
                </a:lnTo>
                <a:lnTo>
                  <a:pt x="505805" y="2369812"/>
                </a:lnTo>
                <a:lnTo>
                  <a:pt x="541828" y="2397238"/>
                </a:lnTo>
                <a:lnTo>
                  <a:pt x="578800" y="2423444"/>
                </a:lnTo>
                <a:lnTo>
                  <a:pt x="616690" y="2448399"/>
                </a:lnTo>
                <a:lnTo>
                  <a:pt x="655468" y="2472075"/>
                </a:lnTo>
                <a:lnTo>
                  <a:pt x="695105" y="2494440"/>
                </a:lnTo>
                <a:lnTo>
                  <a:pt x="735571" y="2515465"/>
                </a:lnTo>
                <a:lnTo>
                  <a:pt x="776835" y="2535120"/>
                </a:lnTo>
                <a:lnTo>
                  <a:pt x="818869" y="2553374"/>
                </a:lnTo>
                <a:lnTo>
                  <a:pt x="861641" y="2570199"/>
                </a:lnTo>
                <a:lnTo>
                  <a:pt x="905122" y="2585564"/>
                </a:lnTo>
                <a:lnTo>
                  <a:pt x="949283" y="2599438"/>
                </a:lnTo>
                <a:lnTo>
                  <a:pt x="994092" y="2611792"/>
                </a:lnTo>
                <a:lnTo>
                  <a:pt x="1039522" y="2622597"/>
                </a:lnTo>
                <a:lnTo>
                  <a:pt x="1085540" y="2631821"/>
                </a:lnTo>
                <a:lnTo>
                  <a:pt x="1132118" y="2639436"/>
                </a:lnTo>
                <a:lnTo>
                  <a:pt x="1179226" y="2645410"/>
                </a:lnTo>
                <a:lnTo>
                  <a:pt x="1226834" y="2649715"/>
                </a:lnTo>
                <a:lnTo>
                  <a:pt x="1274911" y="2652320"/>
                </a:lnTo>
                <a:lnTo>
                  <a:pt x="1323428" y="2653195"/>
                </a:lnTo>
                <a:close/>
              </a:path>
            </a:pathLst>
          </a:custGeom>
          <a:ln w="12700">
            <a:solidFill>
              <a:srgbClr val="FFE10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bg object 25"/>
          <p:cNvSpPr/>
          <p:nvPr/>
        </p:nvSpPr>
        <p:spPr>
          <a:xfrm>
            <a:off x="565374" y="2007476"/>
            <a:ext cx="4147820" cy="477520"/>
          </a:xfrm>
          <a:custGeom>
            <a:avLst/>
            <a:gdLst/>
            <a:ahLst/>
            <a:cxnLst/>
            <a:rect l="l" t="t" r="r" b="b"/>
            <a:pathLst>
              <a:path w="4147820" h="477519">
                <a:moveTo>
                  <a:pt x="3983469" y="0"/>
                </a:moveTo>
                <a:lnTo>
                  <a:pt x="4147384" y="476935"/>
                </a:lnTo>
              </a:path>
              <a:path w="4147820" h="477519">
                <a:moveTo>
                  <a:pt x="3920235" y="0"/>
                </a:moveTo>
                <a:lnTo>
                  <a:pt x="4084150" y="476935"/>
                </a:lnTo>
              </a:path>
              <a:path w="4147820" h="477519">
                <a:moveTo>
                  <a:pt x="3857010" y="0"/>
                </a:moveTo>
                <a:lnTo>
                  <a:pt x="4020922" y="476935"/>
                </a:lnTo>
              </a:path>
              <a:path w="4147820" h="477519">
                <a:moveTo>
                  <a:pt x="3793782" y="0"/>
                </a:moveTo>
                <a:lnTo>
                  <a:pt x="3957696" y="476935"/>
                </a:lnTo>
              </a:path>
              <a:path w="4147820" h="477519">
                <a:moveTo>
                  <a:pt x="3730548" y="0"/>
                </a:moveTo>
                <a:lnTo>
                  <a:pt x="3894463" y="476935"/>
                </a:lnTo>
              </a:path>
              <a:path w="4147820" h="477519">
                <a:moveTo>
                  <a:pt x="3667315" y="0"/>
                </a:moveTo>
                <a:lnTo>
                  <a:pt x="3831230" y="476935"/>
                </a:lnTo>
              </a:path>
              <a:path w="4147820" h="477519">
                <a:moveTo>
                  <a:pt x="3604094" y="0"/>
                </a:moveTo>
                <a:lnTo>
                  <a:pt x="3768009" y="476935"/>
                </a:lnTo>
              </a:path>
              <a:path w="4147820" h="477519">
                <a:moveTo>
                  <a:pt x="3540861" y="0"/>
                </a:moveTo>
                <a:lnTo>
                  <a:pt x="3704776" y="476935"/>
                </a:lnTo>
              </a:path>
              <a:path w="4147820" h="477519">
                <a:moveTo>
                  <a:pt x="3477628" y="0"/>
                </a:moveTo>
                <a:lnTo>
                  <a:pt x="3641543" y="476935"/>
                </a:lnTo>
              </a:path>
              <a:path w="4147820" h="477519">
                <a:moveTo>
                  <a:pt x="3414402" y="0"/>
                </a:moveTo>
                <a:lnTo>
                  <a:pt x="3578314" y="476935"/>
                </a:lnTo>
              </a:path>
              <a:path w="4147820" h="477519">
                <a:moveTo>
                  <a:pt x="3351174" y="0"/>
                </a:moveTo>
                <a:lnTo>
                  <a:pt x="3515089" y="476935"/>
                </a:lnTo>
              </a:path>
              <a:path w="4147820" h="477519">
                <a:moveTo>
                  <a:pt x="3287941" y="0"/>
                </a:moveTo>
                <a:lnTo>
                  <a:pt x="3451855" y="476935"/>
                </a:lnTo>
              </a:path>
              <a:path w="4147820" h="477519">
                <a:moveTo>
                  <a:pt x="3224707" y="0"/>
                </a:moveTo>
                <a:lnTo>
                  <a:pt x="3388622" y="476935"/>
                </a:lnTo>
              </a:path>
              <a:path w="4147820" h="477519">
                <a:moveTo>
                  <a:pt x="3161487" y="0"/>
                </a:moveTo>
                <a:lnTo>
                  <a:pt x="3325401" y="476935"/>
                </a:lnTo>
              </a:path>
              <a:path w="4147820" h="477519">
                <a:moveTo>
                  <a:pt x="3098253" y="0"/>
                </a:moveTo>
                <a:lnTo>
                  <a:pt x="3262168" y="476935"/>
                </a:lnTo>
              </a:path>
              <a:path w="4147820" h="477519">
                <a:moveTo>
                  <a:pt x="3035020" y="0"/>
                </a:moveTo>
                <a:lnTo>
                  <a:pt x="3198935" y="476935"/>
                </a:lnTo>
              </a:path>
              <a:path w="4147820" h="477519">
                <a:moveTo>
                  <a:pt x="2971794" y="0"/>
                </a:moveTo>
                <a:lnTo>
                  <a:pt x="3135706" y="476935"/>
                </a:lnTo>
              </a:path>
              <a:path w="4147820" h="477519">
                <a:moveTo>
                  <a:pt x="2908566" y="0"/>
                </a:moveTo>
                <a:lnTo>
                  <a:pt x="3072481" y="476935"/>
                </a:lnTo>
              </a:path>
              <a:path w="4147820" h="477519">
                <a:moveTo>
                  <a:pt x="2845333" y="0"/>
                </a:moveTo>
                <a:lnTo>
                  <a:pt x="3009248" y="476935"/>
                </a:lnTo>
              </a:path>
              <a:path w="4147820" h="477519">
                <a:moveTo>
                  <a:pt x="2782100" y="0"/>
                </a:moveTo>
                <a:lnTo>
                  <a:pt x="2946014" y="476935"/>
                </a:lnTo>
              </a:path>
              <a:path w="4147820" h="477519">
                <a:moveTo>
                  <a:pt x="2718879" y="0"/>
                </a:moveTo>
                <a:lnTo>
                  <a:pt x="2882794" y="476935"/>
                </a:lnTo>
              </a:path>
              <a:path w="4147820" h="477519">
                <a:moveTo>
                  <a:pt x="2655646" y="0"/>
                </a:moveTo>
                <a:lnTo>
                  <a:pt x="2819560" y="476935"/>
                </a:lnTo>
              </a:path>
              <a:path w="4147820" h="477519">
                <a:moveTo>
                  <a:pt x="2592412" y="0"/>
                </a:moveTo>
                <a:lnTo>
                  <a:pt x="2756327" y="476935"/>
                </a:lnTo>
              </a:path>
              <a:path w="4147820" h="477519">
                <a:moveTo>
                  <a:pt x="2529186" y="0"/>
                </a:moveTo>
                <a:lnTo>
                  <a:pt x="2693099" y="476935"/>
                </a:lnTo>
              </a:path>
              <a:path w="4147820" h="477519">
                <a:moveTo>
                  <a:pt x="2465958" y="0"/>
                </a:moveTo>
                <a:lnTo>
                  <a:pt x="2629873" y="476935"/>
                </a:lnTo>
              </a:path>
              <a:path w="4147820" h="477519">
                <a:moveTo>
                  <a:pt x="2402725" y="0"/>
                </a:moveTo>
                <a:lnTo>
                  <a:pt x="2566640" y="476935"/>
                </a:lnTo>
              </a:path>
              <a:path w="4147820" h="477519">
                <a:moveTo>
                  <a:pt x="2339499" y="0"/>
                </a:moveTo>
                <a:lnTo>
                  <a:pt x="2503411" y="476935"/>
                </a:lnTo>
              </a:path>
              <a:path w="4147820" h="477519">
                <a:moveTo>
                  <a:pt x="2276271" y="0"/>
                </a:moveTo>
                <a:lnTo>
                  <a:pt x="2440186" y="476935"/>
                </a:lnTo>
              </a:path>
              <a:path w="4147820" h="477519">
                <a:moveTo>
                  <a:pt x="2213038" y="0"/>
                </a:moveTo>
                <a:lnTo>
                  <a:pt x="2376953" y="476935"/>
                </a:lnTo>
              </a:path>
              <a:path w="4147820" h="477519">
                <a:moveTo>
                  <a:pt x="2149805" y="0"/>
                </a:moveTo>
                <a:lnTo>
                  <a:pt x="2313719" y="476935"/>
                </a:lnTo>
              </a:path>
              <a:path w="4147820" h="477519">
                <a:moveTo>
                  <a:pt x="2086584" y="0"/>
                </a:moveTo>
                <a:lnTo>
                  <a:pt x="2250499" y="476935"/>
                </a:lnTo>
              </a:path>
              <a:path w="4147820" h="477519">
                <a:moveTo>
                  <a:pt x="2023351" y="0"/>
                </a:moveTo>
                <a:lnTo>
                  <a:pt x="2187266" y="476935"/>
                </a:lnTo>
              </a:path>
              <a:path w="4147820" h="477519">
                <a:moveTo>
                  <a:pt x="1960117" y="0"/>
                </a:moveTo>
                <a:lnTo>
                  <a:pt x="2124032" y="476935"/>
                </a:lnTo>
              </a:path>
              <a:path w="4147820" h="477519">
                <a:moveTo>
                  <a:pt x="1896892" y="0"/>
                </a:moveTo>
                <a:lnTo>
                  <a:pt x="2060804" y="476935"/>
                </a:lnTo>
              </a:path>
              <a:path w="4147820" h="477519">
                <a:moveTo>
                  <a:pt x="1833664" y="0"/>
                </a:moveTo>
                <a:lnTo>
                  <a:pt x="1997578" y="476935"/>
                </a:lnTo>
              </a:path>
              <a:path w="4147820" h="477519">
                <a:moveTo>
                  <a:pt x="1770430" y="0"/>
                </a:moveTo>
                <a:lnTo>
                  <a:pt x="1934345" y="476935"/>
                </a:lnTo>
              </a:path>
              <a:path w="4147820" h="477519">
                <a:moveTo>
                  <a:pt x="1707197" y="0"/>
                </a:moveTo>
                <a:lnTo>
                  <a:pt x="1871112" y="476935"/>
                </a:lnTo>
              </a:path>
              <a:path w="4147820" h="477519">
                <a:moveTo>
                  <a:pt x="1643976" y="0"/>
                </a:moveTo>
                <a:lnTo>
                  <a:pt x="1807891" y="476935"/>
                </a:lnTo>
              </a:path>
              <a:path w="4147820" h="477519">
                <a:moveTo>
                  <a:pt x="1580743" y="0"/>
                </a:moveTo>
                <a:lnTo>
                  <a:pt x="1744658" y="476935"/>
                </a:lnTo>
              </a:path>
              <a:path w="4147820" h="477519">
                <a:moveTo>
                  <a:pt x="1517510" y="0"/>
                </a:moveTo>
                <a:lnTo>
                  <a:pt x="1681425" y="476935"/>
                </a:lnTo>
              </a:path>
              <a:path w="4147820" h="477519">
                <a:moveTo>
                  <a:pt x="1454284" y="0"/>
                </a:moveTo>
                <a:lnTo>
                  <a:pt x="1618196" y="476935"/>
                </a:lnTo>
              </a:path>
              <a:path w="4147820" h="477519">
                <a:moveTo>
                  <a:pt x="1391056" y="0"/>
                </a:moveTo>
                <a:lnTo>
                  <a:pt x="1554971" y="476935"/>
                </a:lnTo>
              </a:path>
              <a:path w="4147820" h="477519">
                <a:moveTo>
                  <a:pt x="1327823" y="0"/>
                </a:moveTo>
                <a:lnTo>
                  <a:pt x="1491737" y="476935"/>
                </a:lnTo>
              </a:path>
              <a:path w="4147820" h="477519">
                <a:moveTo>
                  <a:pt x="1264597" y="0"/>
                </a:moveTo>
                <a:lnTo>
                  <a:pt x="1428509" y="476935"/>
                </a:lnTo>
              </a:path>
              <a:path w="4147820" h="477519">
                <a:moveTo>
                  <a:pt x="1201369" y="0"/>
                </a:moveTo>
                <a:lnTo>
                  <a:pt x="1365283" y="476935"/>
                </a:lnTo>
              </a:path>
              <a:path w="4147820" h="477519">
                <a:moveTo>
                  <a:pt x="1138135" y="0"/>
                </a:moveTo>
                <a:lnTo>
                  <a:pt x="1302050" y="476935"/>
                </a:lnTo>
              </a:path>
              <a:path w="4147820" h="477519">
                <a:moveTo>
                  <a:pt x="1074902" y="0"/>
                </a:moveTo>
                <a:lnTo>
                  <a:pt x="1238817" y="476935"/>
                </a:lnTo>
              </a:path>
              <a:path w="4147820" h="477519">
                <a:moveTo>
                  <a:pt x="1011676" y="0"/>
                </a:moveTo>
                <a:lnTo>
                  <a:pt x="1175588" y="476935"/>
                </a:lnTo>
              </a:path>
              <a:path w="4147820" h="477519">
                <a:moveTo>
                  <a:pt x="948448" y="0"/>
                </a:moveTo>
                <a:lnTo>
                  <a:pt x="1112363" y="476935"/>
                </a:lnTo>
              </a:path>
              <a:path w="4147820" h="477519">
                <a:moveTo>
                  <a:pt x="885215" y="0"/>
                </a:moveTo>
                <a:lnTo>
                  <a:pt x="1049130" y="476935"/>
                </a:lnTo>
              </a:path>
              <a:path w="4147820" h="477519">
                <a:moveTo>
                  <a:pt x="821989" y="0"/>
                </a:moveTo>
                <a:lnTo>
                  <a:pt x="985901" y="476935"/>
                </a:lnTo>
              </a:path>
              <a:path w="4147820" h="477519">
                <a:moveTo>
                  <a:pt x="758761" y="0"/>
                </a:moveTo>
                <a:lnTo>
                  <a:pt x="922676" y="476935"/>
                </a:lnTo>
              </a:path>
              <a:path w="4147820" h="477519">
                <a:moveTo>
                  <a:pt x="695528" y="0"/>
                </a:moveTo>
                <a:lnTo>
                  <a:pt x="859442" y="476935"/>
                </a:lnTo>
              </a:path>
              <a:path w="4147820" h="477519">
                <a:moveTo>
                  <a:pt x="632294" y="0"/>
                </a:moveTo>
                <a:lnTo>
                  <a:pt x="796209" y="476935"/>
                </a:lnTo>
              </a:path>
              <a:path w="4147820" h="477519">
                <a:moveTo>
                  <a:pt x="569074" y="0"/>
                </a:moveTo>
                <a:lnTo>
                  <a:pt x="732989" y="476935"/>
                </a:lnTo>
              </a:path>
              <a:path w="4147820" h="477519">
                <a:moveTo>
                  <a:pt x="505840" y="0"/>
                </a:moveTo>
                <a:lnTo>
                  <a:pt x="669755" y="476935"/>
                </a:lnTo>
              </a:path>
              <a:path w="4147820" h="477519">
                <a:moveTo>
                  <a:pt x="442607" y="0"/>
                </a:moveTo>
                <a:lnTo>
                  <a:pt x="606522" y="476935"/>
                </a:lnTo>
              </a:path>
              <a:path w="4147820" h="477519">
                <a:moveTo>
                  <a:pt x="379381" y="0"/>
                </a:moveTo>
                <a:lnTo>
                  <a:pt x="543293" y="476935"/>
                </a:lnTo>
              </a:path>
              <a:path w="4147820" h="477519">
                <a:moveTo>
                  <a:pt x="316153" y="0"/>
                </a:moveTo>
                <a:lnTo>
                  <a:pt x="480068" y="476935"/>
                </a:lnTo>
              </a:path>
              <a:path w="4147820" h="477519">
                <a:moveTo>
                  <a:pt x="252920" y="0"/>
                </a:moveTo>
                <a:lnTo>
                  <a:pt x="416835" y="476935"/>
                </a:lnTo>
              </a:path>
              <a:path w="4147820" h="477519">
                <a:moveTo>
                  <a:pt x="189687" y="0"/>
                </a:moveTo>
                <a:lnTo>
                  <a:pt x="353601" y="476935"/>
                </a:lnTo>
              </a:path>
              <a:path w="4147820" h="477519">
                <a:moveTo>
                  <a:pt x="126466" y="0"/>
                </a:moveTo>
                <a:lnTo>
                  <a:pt x="290381" y="476935"/>
                </a:lnTo>
              </a:path>
              <a:path w="4147820" h="477519">
                <a:moveTo>
                  <a:pt x="63233" y="0"/>
                </a:moveTo>
                <a:lnTo>
                  <a:pt x="227148" y="476935"/>
                </a:lnTo>
              </a:path>
              <a:path w="4147820" h="477519">
                <a:moveTo>
                  <a:pt x="0" y="0"/>
                </a:moveTo>
                <a:lnTo>
                  <a:pt x="163914" y="476935"/>
                </a:lnTo>
              </a:path>
            </a:pathLst>
          </a:custGeom>
          <a:ln w="8382">
            <a:solidFill>
              <a:srgbClr val="FFE10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550" b="1" i="0">
                <a:solidFill>
                  <a:srgbClr val="FFE108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378142" y="1739455"/>
            <a:ext cx="3289839" cy="49914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3894867" y="1739455"/>
            <a:ext cx="3289839" cy="49914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10/27/2021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550" b="1" i="0">
                <a:solidFill>
                  <a:srgbClr val="FFE108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10/27/2021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10/27/2021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2DACDF24-DF06-7840-8551-F3C967C51A2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98" t="7214" r="5824" b="13376"/>
          <a:stretch/>
        </p:blipFill>
        <p:spPr>
          <a:xfrm>
            <a:off x="1180703" y="0"/>
            <a:ext cx="7529157" cy="7562850"/>
          </a:xfrm>
          <a:prstGeom prst="parallelogram">
            <a:avLst/>
          </a:prstGeom>
        </p:spPr>
      </p:pic>
      <p:sp>
        <p:nvSpPr>
          <p:cNvPr id="11" name="Parallélogramme 10">
            <a:extLst>
              <a:ext uri="{FF2B5EF4-FFF2-40B4-BE49-F238E27FC236}">
                <a16:creationId xmlns:a16="http://schemas.microsoft.com/office/drawing/2014/main" id="{28AF58B3-31B4-3842-8D8E-549C8E7B948C}"/>
              </a:ext>
            </a:extLst>
          </p:cNvPr>
          <p:cNvSpPr/>
          <p:nvPr userDrawn="1"/>
        </p:nvSpPr>
        <p:spPr>
          <a:xfrm>
            <a:off x="-472281" y="2494414"/>
            <a:ext cx="5950744" cy="2574022"/>
          </a:xfrm>
          <a:prstGeom prst="parallelogram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116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783B356D-AE90-6541-9D47-FF91F86588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5429" y="2548273"/>
            <a:ext cx="4901472" cy="1839985"/>
          </a:xfrm>
        </p:spPr>
        <p:txBody>
          <a:bodyPr anchor="b"/>
          <a:lstStyle>
            <a:lvl1pPr algn="l">
              <a:defRPr sz="3719" b="1"/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D5507AEA-8DED-CD46-9A1F-02F230D6140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5429" y="4489479"/>
            <a:ext cx="4747980" cy="578958"/>
          </a:xfrm>
        </p:spPr>
        <p:txBody>
          <a:bodyPr/>
          <a:lstStyle>
            <a:lvl1pPr marL="0" indent="0" algn="l">
              <a:buNone/>
              <a:defRPr sz="1488">
                <a:latin typeface="+mj-lt"/>
              </a:defRPr>
            </a:lvl1pPr>
            <a:lvl2pPr marL="283373" indent="0" algn="ctr">
              <a:buNone/>
              <a:defRPr sz="1240"/>
            </a:lvl2pPr>
            <a:lvl3pPr marL="566745" indent="0" algn="ctr">
              <a:buNone/>
              <a:defRPr sz="1116"/>
            </a:lvl3pPr>
            <a:lvl4pPr marL="850118" indent="0" algn="ctr">
              <a:buNone/>
              <a:defRPr sz="992"/>
            </a:lvl4pPr>
            <a:lvl5pPr marL="1133490" indent="0" algn="ctr">
              <a:buNone/>
              <a:defRPr sz="992"/>
            </a:lvl5pPr>
            <a:lvl6pPr marL="1416863" indent="0" algn="ctr">
              <a:buNone/>
              <a:defRPr sz="992"/>
            </a:lvl6pPr>
            <a:lvl7pPr marL="1700235" indent="0" algn="ctr">
              <a:buNone/>
              <a:defRPr sz="992"/>
            </a:lvl7pPr>
            <a:lvl8pPr marL="1983608" indent="0" algn="ctr">
              <a:buNone/>
              <a:defRPr sz="992"/>
            </a:lvl8pPr>
            <a:lvl9pPr marL="2266980" indent="0" algn="ctr">
              <a:buNone/>
              <a:defRPr sz="992"/>
            </a:lvl9pPr>
          </a:lstStyle>
          <a:p>
            <a:r>
              <a:rPr lang="fr-FR" dirty="0"/>
              <a:t>Modifiez le style des sous-titres du masque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DABB205B-7150-5941-A8E6-606A0542D5F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05430" y="559058"/>
            <a:ext cx="1278266" cy="1648525"/>
          </a:xfrm>
          <a:prstGeom prst="rect">
            <a:avLst/>
          </a:prstGeom>
        </p:spPr>
      </p:pic>
      <p:grpSp>
        <p:nvGrpSpPr>
          <p:cNvPr id="145" name="Groupe 144">
            <a:extLst>
              <a:ext uri="{FF2B5EF4-FFF2-40B4-BE49-F238E27FC236}">
                <a16:creationId xmlns:a16="http://schemas.microsoft.com/office/drawing/2014/main" id="{6A206014-46BA-4C48-B8B6-EDE412CD9F14}"/>
              </a:ext>
            </a:extLst>
          </p:cNvPr>
          <p:cNvGrpSpPr/>
          <p:nvPr userDrawn="1"/>
        </p:nvGrpSpPr>
        <p:grpSpPr>
          <a:xfrm>
            <a:off x="2244889" y="-687043"/>
            <a:ext cx="1739665" cy="1893845"/>
            <a:chOff x="3622006" y="-623012"/>
            <a:chExt cx="2806854" cy="1717341"/>
          </a:xfrm>
        </p:grpSpPr>
        <p:cxnSp>
          <p:nvCxnSpPr>
            <p:cNvPr id="13" name="Connecteur droit 12">
              <a:extLst>
                <a:ext uri="{FF2B5EF4-FFF2-40B4-BE49-F238E27FC236}">
                  <a16:creationId xmlns:a16="http://schemas.microsoft.com/office/drawing/2014/main" id="{17AEAD97-EDDC-E04F-B35A-E0AB6B47C9DC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3622006" y="-623012"/>
              <a:ext cx="420841" cy="1717341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necteur droit 15">
              <a:extLst>
                <a:ext uri="{FF2B5EF4-FFF2-40B4-BE49-F238E27FC236}">
                  <a16:creationId xmlns:a16="http://schemas.microsoft.com/office/drawing/2014/main" id="{BCACCAD2-92C9-A449-ACB5-04983D8057F3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3771132" y="-623012"/>
              <a:ext cx="420841" cy="1717341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necteur droit 16">
              <a:extLst>
                <a:ext uri="{FF2B5EF4-FFF2-40B4-BE49-F238E27FC236}">
                  <a16:creationId xmlns:a16="http://schemas.microsoft.com/office/drawing/2014/main" id="{32A68BE6-A949-2F40-B5ED-3DEC7E655639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3920258" y="-623012"/>
              <a:ext cx="420841" cy="1717341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necteur droit 17">
              <a:extLst>
                <a:ext uri="{FF2B5EF4-FFF2-40B4-BE49-F238E27FC236}">
                  <a16:creationId xmlns:a16="http://schemas.microsoft.com/office/drawing/2014/main" id="{7EB2CD73-6866-A845-9206-9D84E7E0471E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4069384" y="-623012"/>
              <a:ext cx="420841" cy="1717341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cteur droit 18">
              <a:extLst>
                <a:ext uri="{FF2B5EF4-FFF2-40B4-BE49-F238E27FC236}">
                  <a16:creationId xmlns:a16="http://schemas.microsoft.com/office/drawing/2014/main" id="{04263BCD-D012-A24E-84B3-87F209F4728E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4218510" y="-623012"/>
              <a:ext cx="420841" cy="1717341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necteur droit 19">
              <a:extLst>
                <a:ext uri="{FF2B5EF4-FFF2-40B4-BE49-F238E27FC236}">
                  <a16:creationId xmlns:a16="http://schemas.microsoft.com/office/drawing/2014/main" id="{2D4A0BBF-6C69-0844-A777-1A014ACF51E4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4367636" y="-623012"/>
              <a:ext cx="420841" cy="1717341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necteur droit 20">
              <a:extLst>
                <a:ext uri="{FF2B5EF4-FFF2-40B4-BE49-F238E27FC236}">
                  <a16:creationId xmlns:a16="http://schemas.microsoft.com/office/drawing/2014/main" id="{A6948563-EECD-484D-80AF-BAE137B74ABB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4516762" y="-623012"/>
              <a:ext cx="420841" cy="1717341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necteur droit 21">
              <a:extLst>
                <a:ext uri="{FF2B5EF4-FFF2-40B4-BE49-F238E27FC236}">
                  <a16:creationId xmlns:a16="http://schemas.microsoft.com/office/drawing/2014/main" id="{1739DF2F-1880-9F48-ACE4-F65F7803AEAF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4665888" y="-623012"/>
              <a:ext cx="420841" cy="1717341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necteur droit 22">
              <a:extLst>
                <a:ext uri="{FF2B5EF4-FFF2-40B4-BE49-F238E27FC236}">
                  <a16:creationId xmlns:a16="http://schemas.microsoft.com/office/drawing/2014/main" id="{C92927C7-1DB8-7E4F-8F00-DC22A13AFCF5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4815014" y="-623012"/>
              <a:ext cx="420841" cy="1717341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necteur droit 23">
              <a:extLst>
                <a:ext uri="{FF2B5EF4-FFF2-40B4-BE49-F238E27FC236}">
                  <a16:creationId xmlns:a16="http://schemas.microsoft.com/office/drawing/2014/main" id="{D7B9419A-98EF-D047-9C28-61E115D0ED92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4964140" y="-623012"/>
              <a:ext cx="420841" cy="1717341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onnecteur droit 24">
              <a:extLst>
                <a:ext uri="{FF2B5EF4-FFF2-40B4-BE49-F238E27FC236}">
                  <a16:creationId xmlns:a16="http://schemas.microsoft.com/office/drawing/2014/main" id="{D97720DD-7C0E-4744-AFFD-6D8F3C4A52BD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5113266" y="-623012"/>
              <a:ext cx="420841" cy="1717341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onnecteur droit 25">
              <a:extLst>
                <a:ext uri="{FF2B5EF4-FFF2-40B4-BE49-F238E27FC236}">
                  <a16:creationId xmlns:a16="http://schemas.microsoft.com/office/drawing/2014/main" id="{7FB62FCD-B7A3-5643-B041-00C27A8546C3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5262392" y="-623012"/>
              <a:ext cx="420841" cy="1717341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Connecteur droit 26">
              <a:extLst>
                <a:ext uri="{FF2B5EF4-FFF2-40B4-BE49-F238E27FC236}">
                  <a16:creationId xmlns:a16="http://schemas.microsoft.com/office/drawing/2014/main" id="{25F8CAD4-DE8B-6943-8F1A-7E2BFCF06FAF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5411518" y="-623012"/>
              <a:ext cx="420841" cy="1717341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onnecteur droit 27">
              <a:extLst>
                <a:ext uri="{FF2B5EF4-FFF2-40B4-BE49-F238E27FC236}">
                  <a16:creationId xmlns:a16="http://schemas.microsoft.com/office/drawing/2014/main" id="{ED581569-7AE0-8E47-9B7A-052538081286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5560644" y="-623012"/>
              <a:ext cx="420841" cy="1717341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Connecteur droit 28">
              <a:extLst>
                <a:ext uri="{FF2B5EF4-FFF2-40B4-BE49-F238E27FC236}">
                  <a16:creationId xmlns:a16="http://schemas.microsoft.com/office/drawing/2014/main" id="{49CBA883-1C79-0444-A674-1C51CB5980E0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5709770" y="-623012"/>
              <a:ext cx="420841" cy="1717341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Connecteur droit 29">
              <a:extLst>
                <a:ext uri="{FF2B5EF4-FFF2-40B4-BE49-F238E27FC236}">
                  <a16:creationId xmlns:a16="http://schemas.microsoft.com/office/drawing/2014/main" id="{F527CB0D-6D3D-3B45-B470-719FD706DBFB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5858896" y="-623012"/>
              <a:ext cx="420841" cy="1717341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onnecteur droit 30">
              <a:extLst>
                <a:ext uri="{FF2B5EF4-FFF2-40B4-BE49-F238E27FC236}">
                  <a16:creationId xmlns:a16="http://schemas.microsoft.com/office/drawing/2014/main" id="{C78CA81D-B327-F840-A3FA-455A75657815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6008019" y="-623012"/>
              <a:ext cx="420841" cy="1717341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4" name="Groupe 143">
            <a:extLst>
              <a:ext uri="{FF2B5EF4-FFF2-40B4-BE49-F238E27FC236}">
                <a16:creationId xmlns:a16="http://schemas.microsoft.com/office/drawing/2014/main" id="{977DF49B-A374-054A-956F-27B866993936}"/>
              </a:ext>
            </a:extLst>
          </p:cNvPr>
          <p:cNvGrpSpPr/>
          <p:nvPr userDrawn="1"/>
        </p:nvGrpSpPr>
        <p:grpSpPr>
          <a:xfrm>
            <a:off x="-45173" y="5209789"/>
            <a:ext cx="3470818" cy="516715"/>
            <a:chOff x="-72885" y="4724242"/>
            <a:chExt cx="5599975" cy="468558"/>
          </a:xfrm>
        </p:grpSpPr>
        <p:cxnSp>
          <p:nvCxnSpPr>
            <p:cNvPr id="83" name="Connecteur droit 82">
              <a:extLst>
                <a:ext uri="{FF2B5EF4-FFF2-40B4-BE49-F238E27FC236}">
                  <a16:creationId xmlns:a16="http://schemas.microsoft.com/office/drawing/2014/main" id="{C030187F-715C-584D-ABFE-DD526B49202A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280980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Connecteur droit 84">
              <a:extLst>
                <a:ext uri="{FF2B5EF4-FFF2-40B4-BE49-F238E27FC236}">
                  <a16:creationId xmlns:a16="http://schemas.microsoft.com/office/drawing/2014/main" id="{DE61B7A1-51DC-3F43-AE27-CD7A25E69C54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290279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Connecteur droit 85">
              <a:extLst>
                <a:ext uri="{FF2B5EF4-FFF2-40B4-BE49-F238E27FC236}">
                  <a16:creationId xmlns:a16="http://schemas.microsoft.com/office/drawing/2014/main" id="{30D1CCEE-443B-DA43-B8C5-72450B79FDBF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299578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Connecteur droit 86">
              <a:extLst>
                <a:ext uri="{FF2B5EF4-FFF2-40B4-BE49-F238E27FC236}">
                  <a16:creationId xmlns:a16="http://schemas.microsoft.com/office/drawing/2014/main" id="{4B7B4B14-2A0C-2E42-923D-FD53D8324413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308877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Connecteur droit 87">
              <a:extLst>
                <a:ext uri="{FF2B5EF4-FFF2-40B4-BE49-F238E27FC236}">
                  <a16:creationId xmlns:a16="http://schemas.microsoft.com/office/drawing/2014/main" id="{5C91572B-5E09-264D-ADF1-3C69E1DA2DF0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318176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Connecteur droit 88">
              <a:extLst>
                <a:ext uri="{FF2B5EF4-FFF2-40B4-BE49-F238E27FC236}">
                  <a16:creationId xmlns:a16="http://schemas.microsoft.com/office/drawing/2014/main" id="{6B4950FC-3173-A740-A73F-E4B0259CE058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327475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Connecteur droit 89">
              <a:extLst>
                <a:ext uri="{FF2B5EF4-FFF2-40B4-BE49-F238E27FC236}">
                  <a16:creationId xmlns:a16="http://schemas.microsoft.com/office/drawing/2014/main" id="{509EFA70-EBCC-C142-A1B8-EF4E44C0167B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336774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Connecteur droit 90">
              <a:extLst>
                <a:ext uri="{FF2B5EF4-FFF2-40B4-BE49-F238E27FC236}">
                  <a16:creationId xmlns:a16="http://schemas.microsoft.com/office/drawing/2014/main" id="{92B8507C-AF1E-AA4E-8CC3-481B0F2336E9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346073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Connecteur droit 91">
              <a:extLst>
                <a:ext uri="{FF2B5EF4-FFF2-40B4-BE49-F238E27FC236}">
                  <a16:creationId xmlns:a16="http://schemas.microsoft.com/office/drawing/2014/main" id="{515016DB-6277-0D48-9CB0-69B063B6C38F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355372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Connecteur droit 92">
              <a:extLst>
                <a:ext uri="{FF2B5EF4-FFF2-40B4-BE49-F238E27FC236}">
                  <a16:creationId xmlns:a16="http://schemas.microsoft.com/office/drawing/2014/main" id="{BFC188E9-35B9-3B4A-B137-65268E00C899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364671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Connecteur droit 93">
              <a:extLst>
                <a:ext uri="{FF2B5EF4-FFF2-40B4-BE49-F238E27FC236}">
                  <a16:creationId xmlns:a16="http://schemas.microsoft.com/office/drawing/2014/main" id="{C8174BC5-6E14-2B40-8396-C08236FF144F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373970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Connecteur droit 94">
              <a:extLst>
                <a:ext uri="{FF2B5EF4-FFF2-40B4-BE49-F238E27FC236}">
                  <a16:creationId xmlns:a16="http://schemas.microsoft.com/office/drawing/2014/main" id="{97C3D057-AC45-3D4B-8323-EE94BFBACEB7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383269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Connecteur droit 95">
              <a:extLst>
                <a:ext uri="{FF2B5EF4-FFF2-40B4-BE49-F238E27FC236}">
                  <a16:creationId xmlns:a16="http://schemas.microsoft.com/office/drawing/2014/main" id="{E083D675-0043-9D45-B599-579DACFEEE25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392568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Connecteur droit 96">
              <a:extLst>
                <a:ext uri="{FF2B5EF4-FFF2-40B4-BE49-F238E27FC236}">
                  <a16:creationId xmlns:a16="http://schemas.microsoft.com/office/drawing/2014/main" id="{40AB3992-F11C-9741-85D2-009149A0F2DF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401867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Connecteur droit 97">
              <a:extLst>
                <a:ext uri="{FF2B5EF4-FFF2-40B4-BE49-F238E27FC236}">
                  <a16:creationId xmlns:a16="http://schemas.microsoft.com/office/drawing/2014/main" id="{AC8E35C8-EEDC-774F-B3D1-B76D6E5FB798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411166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Connecteur droit 98">
              <a:extLst>
                <a:ext uri="{FF2B5EF4-FFF2-40B4-BE49-F238E27FC236}">
                  <a16:creationId xmlns:a16="http://schemas.microsoft.com/office/drawing/2014/main" id="{2441E352-0527-7B47-9FDD-FA5D91235705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420465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Connecteur droit 99">
              <a:extLst>
                <a:ext uri="{FF2B5EF4-FFF2-40B4-BE49-F238E27FC236}">
                  <a16:creationId xmlns:a16="http://schemas.microsoft.com/office/drawing/2014/main" id="{930039E3-B0A6-5D40-84F8-6354818FDFC4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429764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Connecteur droit 100">
              <a:extLst>
                <a:ext uri="{FF2B5EF4-FFF2-40B4-BE49-F238E27FC236}">
                  <a16:creationId xmlns:a16="http://schemas.microsoft.com/office/drawing/2014/main" id="{E5B52396-F8A6-414F-A0EF-90FB431B71C4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439063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Connecteur droit 101">
              <a:extLst>
                <a:ext uri="{FF2B5EF4-FFF2-40B4-BE49-F238E27FC236}">
                  <a16:creationId xmlns:a16="http://schemas.microsoft.com/office/drawing/2014/main" id="{DBBA062C-C050-9744-B558-6BF89BEEC9AA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448362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Connecteur droit 102">
              <a:extLst>
                <a:ext uri="{FF2B5EF4-FFF2-40B4-BE49-F238E27FC236}">
                  <a16:creationId xmlns:a16="http://schemas.microsoft.com/office/drawing/2014/main" id="{905CA706-BAF1-3042-AAD7-B4BC5EECA961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457661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Connecteur droit 103">
              <a:extLst>
                <a:ext uri="{FF2B5EF4-FFF2-40B4-BE49-F238E27FC236}">
                  <a16:creationId xmlns:a16="http://schemas.microsoft.com/office/drawing/2014/main" id="{F1B464A3-CC7D-BF4F-A94D-6D07A4613FE8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466960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Connecteur droit 104">
              <a:extLst>
                <a:ext uri="{FF2B5EF4-FFF2-40B4-BE49-F238E27FC236}">
                  <a16:creationId xmlns:a16="http://schemas.microsoft.com/office/drawing/2014/main" id="{1615A402-6607-3640-AFEF-F189EBAF5BC6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476259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Connecteur droit 105">
              <a:extLst>
                <a:ext uri="{FF2B5EF4-FFF2-40B4-BE49-F238E27FC236}">
                  <a16:creationId xmlns:a16="http://schemas.microsoft.com/office/drawing/2014/main" id="{A2713D4D-9400-7D46-A6D5-30EE80550D94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485558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Connecteur droit 106">
              <a:extLst>
                <a:ext uri="{FF2B5EF4-FFF2-40B4-BE49-F238E27FC236}">
                  <a16:creationId xmlns:a16="http://schemas.microsoft.com/office/drawing/2014/main" id="{55744768-F161-DF42-B7EB-800F562DF36E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494857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Connecteur droit 107">
              <a:extLst>
                <a:ext uri="{FF2B5EF4-FFF2-40B4-BE49-F238E27FC236}">
                  <a16:creationId xmlns:a16="http://schemas.microsoft.com/office/drawing/2014/main" id="{91D7CE91-52A9-3343-847F-C1710A9FB6CB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504156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Connecteur droit 108">
              <a:extLst>
                <a:ext uri="{FF2B5EF4-FFF2-40B4-BE49-F238E27FC236}">
                  <a16:creationId xmlns:a16="http://schemas.microsoft.com/office/drawing/2014/main" id="{2F84B9A7-027E-A74A-BFD9-5D6B583F5745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513455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Connecteur droit 109">
              <a:extLst>
                <a:ext uri="{FF2B5EF4-FFF2-40B4-BE49-F238E27FC236}">
                  <a16:creationId xmlns:a16="http://schemas.microsoft.com/office/drawing/2014/main" id="{8DF3E10A-4945-2642-A7C0-F3870ADC7D3A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522754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Connecteur droit 110">
              <a:extLst>
                <a:ext uri="{FF2B5EF4-FFF2-40B4-BE49-F238E27FC236}">
                  <a16:creationId xmlns:a16="http://schemas.microsoft.com/office/drawing/2014/main" id="{A8706516-E7B7-B24F-BB07-4B2CF54F174B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532053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Connecteur droit 111">
              <a:extLst>
                <a:ext uri="{FF2B5EF4-FFF2-40B4-BE49-F238E27FC236}">
                  <a16:creationId xmlns:a16="http://schemas.microsoft.com/office/drawing/2014/main" id="{BFD82D09-E342-FE49-82B0-46407FDA52FC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5413513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Connecteur droit 112">
              <a:extLst>
                <a:ext uri="{FF2B5EF4-FFF2-40B4-BE49-F238E27FC236}">
                  <a16:creationId xmlns:a16="http://schemas.microsoft.com/office/drawing/2014/main" id="{015F01E2-1DCE-9544-BE6B-057970490A45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271681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Connecteur droit 113">
              <a:extLst>
                <a:ext uri="{FF2B5EF4-FFF2-40B4-BE49-F238E27FC236}">
                  <a16:creationId xmlns:a16="http://schemas.microsoft.com/office/drawing/2014/main" id="{A81D6899-8008-9C47-80A4-388A02ECB0B5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262382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Connecteur droit 114">
              <a:extLst>
                <a:ext uri="{FF2B5EF4-FFF2-40B4-BE49-F238E27FC236}">
                  <a16:creationId xmlns:a16="http://schemas.microsoft.com/office/drawing/2014/main" id="{5FB81B8F-58DE-994C-BDAF-2F2683ED8D6E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253083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Connecteur droit 115">
              <a:extLst>
                <a:ext uri="{FF2B5EF4-FFF2-40B4-BE49-F238E27FC236}">
                  <a16:creationId xmlns:a16="http://schemas.microsoft.com/office/drawing/2014/main" id="{339521B6-1262-8E47-A76C-2CF3BBF954E4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243784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Connecteur droit 116">
              <a:extLst>
                <a:ext uri="{FF2B5EF4-FFF2-40B4-BE49-F238E27FC236}">
                  <a16:creationId xmlns:a16="http://schemas.microsoft.com/office/drawing/2014/main" id="{0165107B-7DA7-6A4F-9F3F-C14E2B729C9F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234485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Connecteur droit 117">
              <a:extLst>
                <a:ext uri="{FF2B5EF4-FFF2-40B4-BE49-F238E27FC236}">
                  <a16:creationId xmlns:a16="http://schemas.microsoft.com/office/drawing/2014/main" id="{64DC3B06-EF75-3945-9F16-A8204A60734E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225186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Connecteur droit 118">
              <a:extLst>
                <a:ext uri="{FF2B5EF4-FFF2-40B4-BE49-F238E27FC236}">
                  <a16:creationId xmlns:a16="http://schemas.microsoft.com/office/drawing/2014/main" id="{61627D89-919E-4B47-BE07-C04A8FA19106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215887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Connecteur droit 119">
              <a:extLst>
                <a:ext uri="{FF2B5EF4-FFF2-40B4-BE49-F238E27FC236}">
                  <a16:creationId xmlns:a16="http://schemas.microsoft.com/office/drawing/2014/main" id="{3D2F203C-54B2-C749-A761-70DC8A745D0B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87990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Connecteur droit 120">
              <a:extLst>
                <a:ext uri="{FF2B5EF4-FFF2-40B4-BE49-F238E27FC236}">
                  <a16:creationId xmlns:a16="http://schemas.microsoft.com/office/drawing/2014/main" id="{31CC892B-4BA0-E945-AD29-EE253272E83B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78691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Connecteur droit 121">
              <a:extLst>
                <a:ext uri="{FF2B5EF4-FFF2-40B4-BE49-F238E27FC236}">
                  <a16:creationId xmlns:a16="http://schemas.microsoft.com/office/drawing/2014/main" id="{7518A01C-F856-3D45-A826-1B66035164FC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97289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Connecteur droit 122">
              <a:extLst>
                <a:ext uri="{FF2B5EF4-FFF2-40B4-BE49-F238E27FC236}">
                  <a16:creationId xmlns:a16="http://schemas.microsoft.com/office/drawing/2014/main" id="{F08A00AE-FE66-C44D-87F0-6C7205AC4E99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206588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Connecteur droit 123">
              <a:extLst>
                <a:ext uri="{FF2B5EF4-FFF2-40B4-BE49-F238E27FC236}">
                  <a16:creationId xmlns:a16="http://schemas.microsoft.com/office/drawing/2014/main" id="{46A1F7C8-6698-1D4B-82B3-5ADAE17DB66B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69392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Connecteur droit 124">
              <a:extLst>
                <a:ext uri="{FF2B5EF4-FFF2-40B4-BE49-F238E27FC236}">
                  <a16:creationId xmlns:a16="http://schemas.microsoft.com/office/drawing/2014/main" id="{1BF77BF7-C9F4-E345-B295-CDB957CD6851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60093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Connecteur droit 125">
              <a:extLst>
                <a:ext uri="{FF2B5EF4-FFF2-40B4-BE49-F238E27FC236}">
                  <a16:creationId xmlns:a16="http://schemas.microsoft.com/office/drawing/2014/main" id="{777CA8BC-CB75-9548-AD87-D8925F47D44A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50794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Connecteur droit 126">
              <a:extLst>
                <a:ext uri="{FF2B5EF4-FFF2-40B4-BE49-F238E27FC236}">
                  <a16:creationId xmlns:a16="http://schemas.microsoft.com/office/drawing/2014/main" id="{25303E6F-F829-0A4B-B8D5-8A38EEBA34D2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41495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Connecteur droit 127">
              <a:extLst>
                <a:ext uri="{FF2B5EF4-FFF2-40B4-BE49-F238E27FC236}">
                  <a16:creationId xmlns:a16="http://schemas.microsoft.com/office/drawing/2014/main" id="{E9EAF331-7FF0-0246-8AA4-4A0A2D2473BD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04299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Connecteur droit 128">
              <a:extLst>
                <a:ext uri="{FF2B5EF4-FFF2-40B4-BE49-F238E27FC236}">
                  <a16:creationId xmlns:a16="http://schemas.microsoft.com/office/drawing/2014/main" id="{946FBCCD-DA33-6047-B537-85050E188BC0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22897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Connecteur droit 129">
              <a:extLst>
                <a:ext uri="{FF2B5EF4-FFF2-40B4-BE49-F238E27FC236}">
                  <a16:creationId xmlns:a16="http://schemas.microsoft.com/office/drawing/2014/main" id="{D231973F-8BC7-4147-A862-A7D92F1B401F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13598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Connecteur droit 130">
              <a:extLst>
                <a:ext uri="{FF2B5EF4-FFF2-40B4-BE49-F238E27FC236}">
                  <a16:creationId xmlns:a16="http://schemas.microsoft.com/office/drawing/2014/main" id="{FC07DF13-5E7B-5148-91F2-4E2F0653D36D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32196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Connecteur droit 131">
              <a:extLst>
                <a:ext uri="{FF2B5EF4-FFF2-40B4-BE49-F238E27FC236}">
                  <a16:creationId xmlns:a16="http://schemas.microsoft.com/office/drawing/2014/main" id="{828A1E2C-407A-8E49-A0D6-8557C3472227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95000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Connecteur droit 132">
              <a:extLst>
                <a:ext uri="{FF2B5EF4-FFF2-40B4-BE49-F238E27FC236}">
                  <a16:creationId xmlns:a16="http://schemas.microsoft.com/office/drawing/2014/main" id="{78FD3BBA-60D8-0146-A91F-7F0D3D576C53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85701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Connecteur droit 133">
              <a:extLst>
                <a:ext uri="{FF2B5EF4-FFF2-40B4-BE49-F238E27FC236}">
                  <a16:creationId xmlns:a16="http://schemas.microsoft.com/office/drawing/2014/main" id="{722D1A14-B0DC-C245-A5DE-089FB6E1A28E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76402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Connecteur droit 134">
              <a:extLst>
                <a:ext uri="{FF2B5EF4-FFF2-40B4-BE49-F238E27FC236}">
                  <a16:creationId xmlns:a16="http://schemas.microsoft.com/office/drawing/2014/main" id="{8259A0C6-4A2A-8243-92B3-49C764DB5498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57804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Connecteur droit 135">
              <a:extLst>
                <a:ext uri="{FF2B5EF4-FFF2-40B4-BE49-F238E27FC236}">
                  <a16:creationId xmlns:a16="http://schemas.microsoft.com/office/drawing/2014/main" id="{B3BAED4E-8D92-3341-8CF9-00D2DA363AA6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48505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Connecteur droit 136">
              <a:extLst>
                <a:ext uri="{FF2B5EF4-FFF2-40B4-BE49-F238E27FC236}">
                  <a16:creationId xmlns:a16="http://schemas.microsoft.com/office/drawing/2014/main" id="{3C5CE693-20E3-5A42-BB24-58607B5B6851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67103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Connecteur droit 137">
              <a:extLst>
                <a:ext uri="{FF2B5EF4-FFF2-40B4-BE49-F238E27FC236}">
                  <a16:creationId xmlns:a16="http://schemas.microsoft.com/office/drawing/2014/main" id="{2C49A982-7CBC-A742-8872-6F902F2CE371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39206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Connecteur droit 138">
              <a:extLst>
                <a:ext uri="{FF2B5EF4-FFF2-40B4-BE49-F238E27FC236}">
                  <a16:creationId xmlns:a16="http://schemas.microsoft.com/office/drawing/2014/main" id="{86771674-BFA6-5541-8AE4-6FAD74E80E13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29907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Connecteur droit 139">
              <a:extLst>
                <a:ext uri="{FF2B5EF4-FFF2-40B4-BE49-F238E27FC236}">
                  <a16:creationId xmlns:a16="http://schemas.microsoft.com/office/drawing/2014/main" id="{A2623F91-62D6-FB42-B7C8-C83073EDA716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20608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Connecteur droit 140">
              <a:extLst>
                <a:ext uri="{FF2B5EF4-FFF2-40B4-BE49-F238E27FC236}">
                  <a16:creationId xmlns:a16="http://schemas.microsoft.com/office/drawing/2014/main" id="{E16B2ED4-A154-ED46-AD78-022E9BDFC704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1309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Connecteur droit 141">
              <a:extLst>
                <a:ext uri="{FF2B5EF4-FFF2-40B4-BE49-F238E27FC236}">
                  <a16:creationId xmlns:a16="http://schemas.microsoft.com/office/drawing/2014/main" id="{74F4B469-6939-B64F-A7D2-948D5E257EBB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2010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Connecteur droit 142">
              <a:extLst>
                <a:ext uri="{FF2B5EF4-FFF2-40B4-BE49-F238E27FC236}">
                  <a16:creationId xmlns:a16="http://schemas.microsoft.com/office/drawing/2014/main" id="{3931A309-BE9E-4A4B-BDF6-11187D9132FA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-7288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3756296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Espace réservé pour une image  3">
            <a:extLst>
              <a:ext uri="{FF2B5EF4-FFF2-40B4-BE49-F238E27FC236}">
                <a16:creationId xmlns:a16="http://schemas.microsoft.com/office/drawing/2014/main" id="{8C155B77-4931-8843-8CDB-0E92D6387D1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8820" r="-28820"/>
          <a:stretch/>
        </p:blipFill>
        <p:spPr>
          <a:xfrm>
            <a:off x="1242425" y="0"/>
            <a:ext cx="10842459" cy="7562850"/>
          </a:xfrm>
          <a:prstGeom prst="parallelogram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8EB27415-78ED-064F-9622-C368D825294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05430" y="559058"/>
            <a:ext cx="1278266" cy="1648525"/>
          </a:xfrm>
          <a:prstGeom prst="rect">
            <a:avLst/>
          </a:prstGeom>
        </p:spPr>
      </p:pic>
      <p:grpSp>
        <p:nvGrpSpPr>
          <p:cNvPr id="12" name="Groupe 11">
            <a:extLst>
              <a:ext uri="{FF2B5EF4-FFF2-40B4-BE49-F238E27FC236}">
                <a16:creationId xmlns:a16="http://schemas.microsoft.com/office/drawing/2014/main" id="{1CC1E2EB-B82F-0140-9E80-D879B4B3FF28}"/>
              </a:ext>
            </a:extLst>
          </p:cNvPr>
          <p:cNvGrpSpPr/>
          <p:nvPr userDrawn="1"/>
        </p:nvGrpSpPr>
        <p:grpSpPr>
          <a:xfrm>
            <a:off x="2244889" y="-687043"/>
            <a:ext cx="1739665" cy="1893845"/>
            <a:chOff x="3622006" y="-623012"/>
            <a:chExt cx="2806854" cy="1717341"/>
          </a:xfrm>
        </p:grpSpPr>
        <p:cxnSp>
          <p:nvCxnSpPr>
            <p:cNvPr id="13" name="Connecteur droit 12">
              <a:extLst>
                <a:ext uri="{FF2B5EF4-FFF2-40B4-BE49-F238E27FC236}">
                  <a16:creationId xmlns:a16="http://schemas.microsoft.com/office/drawing/2014/main" id="{67A1F0F3-EA76-9C4E-8CF7-D00755B98682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3622006" y="-623012"/>
              <a:ext cx="420841" cy="1717341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necteur droit 13">
              <a:extLst>
                <a:ext uri="{FF2B5EF4-FFF2-40B4-BE49-F238E27FC236}">
                  <a16:creationId xmlns:a16="http://schemas.microsoft.com/office/drawing/2014/main" id="{6DE4E40A-ED41-A146-9C53-2EC638C1AFE1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3771132" y="-623012"/>
              <a:ext cx="420841" cy="1717341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necteur droit 14">
              <a:extLst>
                <a:ext uri="{FF2B5EF4-FFF2-40B4-BE49-F238E27FC236}">
                  <a16:creationId xmlns:a16="http://schemas.microsoft.com/office/drawing/2014/main" id="{33A2DF9F-D758-E946-A45C-BAA3BAAF9233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3920258" y="-623012"/>
              <a:ext cx="420841" cy="1717341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necteur droit 15">
              <a:extLst>
                <a:ext uri="{FF2B5EF4-FFF2-40B4-BE49-F238E27FC236}">
                  <a16:creationId xmlns:a16="http://schemas.microsoft.com/office/drawing/2014/main" id="{67D6F3FB-EFB9-ED4A-8CCF-ADAC6BAD674F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4069384" y="-623012"/>
              <a:ext cx="420841" cy="1717341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necteur droit 16">
              <a:extLst>
                <a:ext uri="{FF2B5EF4-FFF2-40B4-BE49-F238E27FC236}">
                  <a16:creationId xmlns:a16="http://schemas.microsoft.com/office/drawing/2014/main" id="{7DBCC9FF-0675-F645-8AB4-8F68BBC2B1B3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4218510" y="-623012"/>
              <a:ext cx="420841" cy="1717341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necteur droit 17">
              <a:extLst>
                <a:ext uri="{FF2B5EF4-FFF2-40B4-BE49-F238E27FC236}">
                  <a16:creationId xmlns:a16="http://schemas.microsoft.com/office/drawing/2014/main" id="{0420F80F-AEF7-8948-9C50-A699785DE802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4367636" y="-623012"/>
              <a:ext cx="420841" cy="1717341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cteur droit 18">
              <a:extLst>
                <a:ext uri="{FF2B5EF4-FFF2-40B4-BE49-F238E27FC236}">
                  <a16:creationId xmlns:a16="http://schemas.microsoft.com/office/drawing/2014/main" id="{DBE71498-8562-4A47-97F4-4C71289463B7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4516762" y="-623012"/>
              <a:ext cx="420841" cy="1717341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necteur droit 19">
              <a:extLst>
                <a:ext uri="{FF2B5EF4-FFF2-40B4-BE49-F238E27FC236}">
                  <a16:creationId xmlns:a16="http://schemas.microsoft.com/office/drawing/2014/main" id="{4D135631-DCCE-A546-AB85-A96AF35C489A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4665888" y="-623012"/>
              <a:ext cx="420841" cy="1717341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necteur droit 20">
              <a:extLst>
                <a:ext uri="{FF2B5EF4-FFF2-40B4-BE49-F238E27FC236}">
                  <a16:creationId xmlns:a16="http://schemas.microsoft.com/office/drawing/2014/main" id="{E89E9FD2-AB6C-F545-BAC2-219846692A67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4815014" y="-623012"/>
              <a:ext cx="420841" cy="1717341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necteur droit 21">
              <a:extLst>
                <a:ext uri="{FF2B5EF4-FFF2-40B4-BE49-F238E27FC236}">
                  <a16:creationId xmlns:a16="http://schemas.microsoft.com/office/drawing/2014/main" id="{A5EB0136-AFD5-0145-AFCA-C0D9DEAB02D5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4964140" y="-623012"/>
              <a:ext cx="420841" cy="1717341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necteur droit 22">
              <a:extLst>
                <a:ext uri="{FF2B5EF4-FFF2-40B4-BE49-F238E27FC236}">
                  <a16:creationId xmlns:a16="http://schemas.microsoft.com/office/drawing/2014/main" id="{9CD3E924-B105-DA4D-AC50-81FBFF18179D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5113266" y="-623012"/>
              <a:ext cx="420841" cy="1717341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necteur droit 23">
              <a:extLst>
                <a:ext uri="{FF2B5EF4-FFF2-40B4-BE49-F238E27FC236}">
                  <a16:creationId xmlns:a16="http://schemas.microsoft.com/office/drawing/2014/main" id="{72B2AC4F-DA78-954A-A2A9-371380B11867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5262392" y="-623012"/>
              <a:ext cx="420841" cy="1717341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onnecteur droit 24">
              <a:extLst>
                <a:ext uri="{FF2B5EF4-FFF2-40B4-BE49-F238E27FC236}">
                  <a16:creationId xmlns:a16="http://schemas.microsoft.com/office/drawing/2014/main" id="{334A4301-5A7D-A441-9EEC-FFB20E109BDE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5411518" y="-623012"/>
              <a:ext cx="420841" cy="1717341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onnecteur droit 25">
              <a:extLst>
                <a:ext uri="{FF2B5EF4-FFF2-40B4-BE49-F238E27FC236}">
                  <a16:creationId xmlns:a16="http://schemas.microsoft.com/office/drawing/2014/main" id="{7EDC0042-B3C6-674B-824E-2457EB82959B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5560644" y="-623012"/>
              <a:ext cx="420841" cy="1717341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Connecteur droit 26">
              <a:extLst>
                <a:ext uri="{FF2B5EF4-FFF2-40B4-BE49-F238E27FC236}">
                  <a16:creationId xmlns:a16="http://schemas.microsoft.com/office/drawing/2014/main" id="{21C8AC82-603E-8247-9EAB-962117C66AEE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5709770" y="-623012"/>
              <a:ext cx="420841" cy="1717341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onnecteur droit 27">
              <a:extLst>
                <a:ext uri="{FF2B5EF4-FFF2-40B4-BE49-F238E27FC236}">
                  <a16:creationId xmlns:a16="http://schemas.microsoft.com/office/drawing/2014/main" id="{8E4F72AD-6DD6-1B4C-964E-A6FF458CC242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5858896" y="-623012"/>
              <a:ext cx="420841" cy="1717341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Connecteur droit 28">
              <a:extLst>
                <a:ext uri="{FF2B5EF4-FFF2-40B4-BE49-F238E27FC236}">
                  <a16:creationId xmlns:a16="http://schemas.microsoft.com/office/drawing/2014/main" id="{A94428FB-69FB-E144-AEC0-5F8B35251252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6008019" y="-623012"/>
              <a:ext cx="420841" cy="1717341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Groupe 29">
            <a:extLst>
              <a:ext uri="{FF2B5EF4-FFF2-40B4-BE49-F238E27FC236}">
                <a16:creationId xmlns:a16="http://schemas.microsoft.com/office/drawing/2014/main" id="{6AA70D3C-DEB0-E642-A70A-9A37A63B5BAF}"/>
              </a:ext>
            </a:extLst>
          </p:cNvPr>
          <p:cNvGrpSpPr/>
          <p:nvPr userDrawn="1"/>
        </p:nvGrpSpPr>
        <p:grpSpPr>
          <a:xfrm>
            <a:off x="-45173" y="5209789"/>
            <a:ext cx="3470818" cy="516715"/>
            <a:chOff x="-72885" y="4724242"/>
            <a:chExt cx="5599975" cy="468558"/>
          </a:xfrm>
        </p:grpSpPr>
        <p:cxnSp>
          <p:nvCxnSpPr>
            <p:cNvPr id="31" name="Connecteur droit 30">
              <a:extLst>
                <a:ext uri="{FF2B5EF4-FFF2-40B4-BE49-F238E27FC236}">
                  <a16:creationId xmlns:a16="http://schemas.microsoft.com/office/drawing/2014/main" id="{AF7E0DEC-7B72-F847-8A50-78510230608C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280980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Connecteur droit 31">
              <a:extLst>
                <a:ext uri="{FF2B5EF4-FFF2-40B4-BE49-F238E27FC236}">
                  <a16:creationId xmlns:a16="http://schemas.microsoft.com/office/drawing/2014/main" id="{4F494377-9B76-FA4C-BF07-6A2D21A51448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290279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Connecteur droit 32">
              <a:extLst>
                <a:ext uri="{FF2B5EF4-FFF2-40B4-BE49-F238E27FC236}">
                  <a16:creationId xmlns:a16="http://schemas.microsoft.com/office/drawing/2014/main" id="{3F068863-FA2F-0B48-92F0-6BA885F00398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299578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Connecteur droit 33">
              <a:extLst>
                <a:ext uri="{FF2B5EF4-FFF2-40B4-BE49-F238E27FC236}">
                  <a16:creationId xmlns:a16="http://schemas.microsoft.com/office/drawing/2014/main" id="{F84ECF93-EF81-2746-82E8-69F16B9D6296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308877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Connecteur droit 34">
              <a:extLst>
                <a:ext uri="{FF2B5EF4-FFF2-40B4-BE49-F238E27FC236}">
                  <a16:creationId xmlns:a16="http://schemas.microsoft.com/office/drawing/2014/main" id="{AD81B2B7-BC80-414E-B16F-D8E0C5DC0529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318176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Connecteur droit 35">
              <a:extLst>
                <a:ext uri="{FF2B5EF4-FFF2-40B4-BE49-F238E27FC236}">
                  <a16:creationId xmlns:a16="http://schemas.microsoft.com/office/drawing/2014/main" id="{343A0AFE-13D3-864F-BF61-7A1F9EF526E0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327475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Connecteur droit 36">
              <a:extLst>
                <a:ext uri="{FF2B5EF4-FFF2-40B4-BE49-F238E27FC236}">
                  <a16:creationId xmlns:a16="http://schemas.microsoft.com/office/drawing/2014/main" id="{DEE05CCF-DA57-FD4B-A213-6014BC72DCFC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336774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Connecteur droit 37">
              <a:extLst>
                <a:ext uri="{FF2B5EF4-FFF2-40B4-BE49-F238E27FC236}">
                  <a16:creationId xmlns:a16="http://schemas.microsoft.com/office/drawing/2014/main" id="{1E95AEFE-0529-0645-A708-3A9B478D65C0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346073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Connecteur droit 38">
              <a:extLst>
                <a:ext uri="{FF2B5EF4-FFF2-40B4-BE49-F238E27FC236}">
                  <a16:creationId xmlns:a16="http://schemas.microsoft.com/office/drawing/2014/main" id="{E8183406-37B7-5443-A975-C78972DEDB58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355372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Connecteur droit 39">
              <a:extLst>
                <a:ext uri="{FF2B5EF4-FFF2-40B4-BE49-F238E27FC236}">
                  <a16:creationId xmlns:a16="http://schemas.microsoft.com/office/drawing/2014/main" id="{13262642-E230-0949-9643-A92CA8F4F617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364671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Connecteur droit 40">
              <a:extLst>
                <a:ext uri="{FF2B5EF4-FFF2-40B4-BE49-F238E27FC236}">
                  <a16:creationId xmlns:a16="http://schemas.microsoft.com/office/drawing/2014/main" id="{6A9776F6-EE99-4540-ACA6-A29F2B1CBFFE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373970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Connecteur droit 41">
              <a:extLst>
                <a:ext uri="{FF2B5EF4-FFF2-40B4-BE49-F238E27FC236}">
                  <a16:creationId xmlns:a16="http://schemas.microsoft.com/office/drawing/2014/main" id="{0C53E177-A10A-8749-A593-116F4FE28D2C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383269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Connecteur droit 42">
              <a:extLst>
                <a:ext uri="{FF2B5EF4-FFF2-40B4-BE49-F238E27FC236}">
                  <a16:creationId xmlns:a16="http://schemas.microsoft.com/office/drawing/2014/main" id="{1D043FE5-C0F1-7345-9869-C7063F299CF1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392568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Connecteur droit 43">
              <a:extLst>
                <a:ext uri="{FF2B5EF4-FFF2-40B4-BE49-F238E27FC236}">
                  <a16:creationId xmlns:a16="http://schemas.microsoft.com/office/drawing/2014/main" id="{46917560-5F58-3749-92C5-F67AD4CB39AB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401867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Connecteur droit 44">
              <a:extLst>
                <a:ext uri="{FF2B5EF4-FFF2-40B4-BE49-F238E27FC236}">
                  <a16:creationId xmlns:a16="http://schemas.microsoft.com/office/drawing/2014/main" id="{A5423E31-6720-DC44-92ED-148D690256E2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411166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Connecteur droit 45">
              <a:extLst>
                <a:ext uri="{FF2B5EF4-FFF2-40B4-BE49-F238E27FC236}">
                  <a16:creationId xmlns:a16="http://schemas.microsoft.com/office/drawing/2014/main" id="{929FE8A7-0262-5944-90FC-D5FF56436E43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420465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Connecteur droit 46">
              <a:extLst>
                <a:ext uri="{FF2B5EF4-FFF2-40B4-BE49-F238E27FC236}">
                  <a16:creationId xmlns:a16="http://schemas.microsoft.com/office/drawing/2014/main" id="{9B9B1FE7-AEE8-2C42-B32F-E463AEFB1F4F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429764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Connecteur droit 47">
              <a:extLst>
                <a:ext uri="{FF2B5EF4-FFF2-40B4-BE49-F238E27FC236}">
                  <a16:creationId xmlns:a16="http://schemas.microsoft.com/office/drawing/2014/main" id="{F1054134-17F6-FC4D-B299-5A2815C2845A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439063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Connecteur droit 48">
              <a:extLst>
                <a:ext uri="{FF2B5EF4-FFF2-40B4-BE49-F238E27FC236}">
                  <a16:creationId xmlns:a16="http://schemas.microsoft.com/office/drawing/2014/main" id="{E1493EB5-C567-B347-B22A-014811A30BA4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448362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Connecteur droit 49">
              <a:extLst>
                <a:ext uri="{FF2B5EF4-FFF2-40B4-BE49-F238E27FC236}">
                  <a16:creationId xmlns:a16="http://schemas.microsoft.com/office/drawing/2014/main" id="{4C7DB57F-8F9A-3E4C-8D5E-180D5827E1C1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457661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Connecteur droit 50">
              <a:extLst>
                <a:ext uri="{FF2B5EF4-FFF2-40B4-BE49-F238E27FC236}">
                  <a16:creationId xmlns:a16="http://schemas.microsoft.com/office/drawing/2014/main" id="{108FCAA6-E189-054E-9143-DCD6A421F4E3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466960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Connecteur droit 51">
              <a:extLst>
                <a:ext uri="{FF2B5EF4-FFF2-40B4-BE49-F238E27FC236}">
                  <a16:creationId xmlns:a16="http://schemas.microsoft.com/office/drawing/2014/main" id="{51C530F4-1439-8C49-9187-234DE57F272A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476259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Connecteur droit 52">
              <a:extLst>
                <a:ext uri="{FF2B5EF4-FFF2-40B4-BE49-F238E27FC236}">
                  <a16:creationId xmlns:a16="http://schemas.microsoft.com/office/drawing/2014/main" id="{F125C911-0D65-E645-8CC7-BD42A0B210A1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485558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Connecteur droit 53">
              <a:extLst>
                <a:ext uri="{FF2B5EF4-FFF2-40B4-BE49-F238E27FC236}">
                  <a16:creationId xmlns:a16="http://schemas.microsoft.com/office/drawing/2014/main" id="{0F36A257-3E2D-F443-A349-957C6C9922AA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494857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Connecteur droit 54">
              <a:extLst>
                <a:ext uri="{FF2B5EF4-FFF2-40B4-BE49-F238E27FC236}">
                  <a16:creationId xmlns:a16="http://schemas.microsoft.com/office/drawing/2014/main" id="{A54BE562-3B09-914A-80E3-CAAEF7149B1E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504156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Connecteur droit 55">
              <a:extLst>
                <a:ext uri="{FF2B5EF4-FFF2-40B4-BE49-F238E27FC236}">
                  <a16:creationId xmlns:a16="http://schemas.microsoft.com/office/drawing/2014/main" id="{DC7F895A-4B10-4149-9B08-970FE204FD26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513455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Connecteur droit 56">
              <a:extLst>
                <a:ext uri="{FF2B5EF4-FFF2-40B4-BE49-F238E27FC236}">
                  <a16:creationId xmlns:a16="http://schemas.microsoft.com/office/drawing/2014/main" id="{237EC465-64CF-5C48-BE8B-DAF47A7E1975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522754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Connecteur droit 57">
              <a:extLst>
                <a:ext uri="{FF2B5EF4-FFF2-40B4-BE49-F238E27FC236}">
                  <a16:creationId xmlns:a16="http://schemas.microsoft.com/office/drawing/2014/main" id="{8514AB91-B337-0048-8C04-9B4597F7DD02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532053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Connecteur droit 58">
              <a:extLst>
                <a:ext uri="{FF2B5EF4-FFF2-40B4-BE49-F238E27FC236}">
                  <a16:creationId xmlns:a16="http://schemas.microsoft.com/office/drawing/2014/main" id="{23853AC0-50C8-784C-A236-BCC352B3AD45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5413513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Connecteur droit 59">
              <a:extLst>
                <a:ext uri="{FF2B5EF4-FFF2-40B4-BE49-F238E27FC236}">
                  <a16:creationId xmlns:a16="http://schemas.microsoft.com/office/drawing/2014/main" id="{13EF7698-43BF-FF47-B2DA-6C869D38E468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271681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Connecteur droit 60">
              <a:extLst>
                <a:ext uri="{FF2B5EF4-FFF2-40B4-BE49-F238E27FC236}">
                  <a16:creationId xmlns:a16="http://schemas.microsoft.com/office/drawing/2014/main" id="{5B06CFA9-1C76-EC42-9EE5-BE6883C0B8FC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262382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Connecteur droit 61">
              <a:extLst>
                <a:ext uri="{FF2B5EF4-FFF2-40B4-BE49-F238E27FC236}">
                  <a16:creationId xmlns:a16="http://schemas.microsoft.com/office/drawing/2014/main" id="{CB0B2D80-87C8-1740-8A01-4FD09CC844FA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253083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Connecteur droit 62">
              <a:extLst>
                <a:ext uri="{FF2B5EF4-FFF2-40B4-BE49-F238E27FC236}">
                  <a16:creationId xmlns:a16="http://schemas.microsoft.com/office/drawing/2014/main" id="{B5B91754-2A16-9346-AF46-18B38585AF22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243784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Connecteur droit 63">
              <a:extLst>
                <a:ext uri="{FF2B5EF4-FFF2-40B4-BE49-F238E27FC236}">
                  <a16:creationId xmlns:a16="http://schemas.microsoft.com/office/drawing/2014/main" id="{E5040EE2-8731-B34F-9124-17A75CC2B135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234485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Connecteur droit 64">
              <a:extLst>
                <a:ext uri="{FF2B5EF4-FFF2-40B4-BE49-F238E27FC236}">
                  <a16:creationId xmlns:a16="http://schemas.microsoft.com/office/drawing/2014/main" id="{AC91C4DF-4BE7-3D41-BA2A-DCA311A36F0F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225186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Connecteur droit 65">
              <a:extLst>
                <a:ext uri="{FF2B5EF4-FFF2-40B4-BE49-F238E27FC236}">
                  <a16:creationId xmlns:a16="http://schemas.microsoft.com/office/drawing/2014/main" id="{7F61A5F6-C861-C44A-9507-22A11C972CD0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215887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Connecteur droit 66">
              <a:extLst>
                <a:ext uri="{FF2B5EF4-FFF2-40B4-BE49-F238E27FC236}">
                  <a16:creationId xmlns:a16="http://schemas.microsoft.com/office/drawing/2014/main" id="{A0C452EB-2458-4A40-8ED0-11A17FA86DA7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87990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Connecteur droit 67">
              <a:extLst>
                <a:ext uri="{FF2B5EF4-FFF2-40B4-BE49-F238E27FC236}">
                  <a16:creationId xmlns:a16="http://schemas.microsoft.com/office/drawing/2014/main" id="{0E02A0EB-6E30-1542-8CDD-586D7AF825DA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78691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Connecteur droit 68">
              <a:extLst>
                <a:ext uri="{FF2B5EF4-FFF2-40B4-BE49-F238E27FC236}">
                  <a16:creationId xmlns:a16="http://schemas.microsoft.com/office/drawing/2014/main" id="{4ED10589-85C1-4946-AF9D-605F303CCFC4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97289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Connecteur droit 69">
              <a:extLst>
                <a:ext uri="{FF2B5EF4-FFF2-40B4-BE49-F238E27FC236}">
                  <a16:creationId xmlns:a16="http://schemas.microsoft.com/office/drawing/2014/main" id="{A5EAB76D-12B7-4E46-8B5E-5311B515313A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206588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Connecteur droit 70">
              <a:extLst>
                <a:ext uri="{FF2B5EF4-FFF2-40B4-BE49-F238E27FC236}">
                  <a16:creationId xmlns:a16="http://schemas.microsoft.com/office/drawing/2014/main" id="{8822876B-D772-CE4C-B577-818C481F9C44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69392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Connecteur droit 71">
              <a:extLst>
                <a:ext uri="{FF2B5EF4-FFF2-40B4-BE49-F238E27FC236}">
                  <a16:creationId xmlns:a16="http://schemas.microsoft.com/office/drawing/2014/main" id="{A60B0EC3-684F-A04B-BBEE-2008CC12E3C2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60093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Connecteur droit 72">
              <a:extLst>
                <a:ext uri="{FF2B5EF4-FFF2-40B4-BE49-F238E27FC236}">
                  <a16:creationId xmlns:a16="http://schemas.microsoft.com/office/drawing/2014/main" id="{6F5A1625-0D75-DD4C-BA95-DC8AE7D77AD4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50794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Connecteur droit 73">
              <a:extLst>
                <a:ext uri="{FF2B5EF4-FFF2-40B4-BE49-F238E27FC236}">
                  <a16:creationId xmlns:a16="http://schemas.microsoft.com/office/drawing/2014/main" id="{023BD510-0E3C-E446-9A92-484AD3AE0188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41495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Connecteur droit 74">
              <a:extLst>
                <a:ext uri="{FF2B5EF4-FFF2-40B4-BE49-F238E27FC236}">
                  <a16:creationId xmlns:a16="http://schemas.microsoft.com/office/drawing/2014/main" id="{25ABA396-3DFD-3948-A471-79607E8B3EFA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04299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Connecteur droit 75">
              <a:extLst>
                <a:ext uri="{FF2B5EF4-FFF2-40B4-BE49-F238E27FC236}">
                  <a16:creationId xmlns:a16="http://schemas.microsoft.com/office/drawing/2014/main" id="{1578F1D0-52A2-174B-AB6A-84A2A3185A78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22897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Connecteur droit 76">
              <a:extLst>
                <a:ext uri="{FF2B5EF4-FFF2-40B4-BE49-F238E27FC236}">
                  <a16:creationId xmlns:a16="http://schemas.microsoft.com/office/drawing/2014/main" id="{B5481E25-C075-444D-98A9-407DFBE4E942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13598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Connecteur droit 77">
              <a:extLst>
                <a:ext uri="{FF2B5EF4-FFF2-40B4-BE49-F238E27FC236}">
                  <a16:creationId xmlns:a16="http://schemas.microsoft.com/office/drawing/2014/main" id="{CAD984A8-CBA2-564A-BEBF-B0509AE8F9EA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32196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Connecteur droit 78">
              <a:extLst>
                <a:ext uri="{FF2B5EF4-FFF2-40B4-BE49-F238E27FC236}">
                  <a16:creationId xmlns:a16="http://schemas.microsoft.com/office/drawing/2014/main" id="{9447FDD5-9F23-7D4B-BBF6-D15F43BEE30B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95000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Connecteur droit 79">
              <a:extLst>
                <a:ext uri="{FF2B5EF4-FFF2-40B4-BE49-F238E27FC236}">
                  <a16:creationId xmlns:a16="http://schemas.microsoft.com/office/drawing/2014/main" id="{0349C762-8EE8-D748-B7D2-0DC9CCFF53E6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85701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Connecteur droit 80">
              <a:extLst>
                <a:ext uri="{FF2B5EF4-FFF2-40B4-BE49-F238E27FC236}">
                  <a16:creationId xmlns:a16="http://schemas.microsoft.com/office/drawing/2014/main" id="{151EE39E-96DD-4B4F-A4D9-FD9966DC027E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76402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Connecteur droit 81">
              <a:extLst>
                <a:ext uri="{FF2B5EF4-FFF2-40B4-BE49-F238E27FC236}">
                  <a16:creationId xmlns:a16="http://schemas.microsoft.com/office/drawing/2014/main" id="{822C8F6D-0654-194C-812F-9E6185A3A0F2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57804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Connecteur droit 82">
              <a:extLst>
                <a:ext uri="{FF2B5EF4-FFF2-40B4-BE49-F238E27FC236}">
                  <a16:creationId xmlns:a16="http://schemas.microsoft.com/office/drawing/2014/main" id="{6F86E3E4-06DF-A54C-951F-77FF9A8F86B8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48505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Connecteur droit 83">
              <a:extLst>
                <a:ext uri="{FF2B5EF4-FFF2-40B4-BE49-F238E27FC236}">
                  <a16:creationId xmlns:a16="http://schemas.microsoft.com/office/drawing/2014/main" id="{87452E3D-A1A5-2846-9F25-54EF2BF145C9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67103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Connecteur droit 84">
              <a:extLst>
                <a:ext uri="{FF2B5EF4-FFF2-40B4-BE49-F238E27FC236}">
                  <a16:creationId xmlns:a16="http://schemas.microsoft.com/office/drawing/2014/main" id="{5E60C9FF-6ADF-0C43-BAC0-38B81881E2BD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39206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Connecteur droit 85">
              <a:extLst>
                <a:ext uri="{FF2B5EF4-FFF2-40B4-BE49-F238E27FC236}">
                  <a16:creationId xmlns:a16="http://schemas.microsoft.com/office/drawing/2014/main" id="{132E104F-B5F9-F144-9954-1A0E37ADB484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29907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Connecteur droit 86">
              <a:extLst>
                <a:ext uri="{FF2B5EF4-FFF2-40B4-BE49-F238E27FC236}">
                  <a16:creationId xmlns:a16="http://schemas.microsoft.com/office/drawing/2014/main" id="{0BE78474-B54F-E644-809E-4515B223CBA0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20608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Connecteur droit 87">
              <a:extLst>
                <a:ext uri="{FF2B5EF4-FFF2-40B4-BE49-F238E27FC236}">
                  <a16:creationId xmlns:a16="http://schemas.microsoft.com/office/drawing/2014/main" id="{841AA3CE-1C54-2643-A5D5-59E3FADE2670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1309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Connecteur droit 88">
              <a:extLst>
                <a:ext uri="{FF2B5EF4-FFF2-40B4-BE49-F238E27FC236}">
                  <a16:creationId xmlns:a16="http://schemas.microsoft.com/office/drawing/2014/main" id="{BAE133B7-02A4-964A-823F-E8AF26FCDD85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2010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Connecteur droit 89">
              <a:extLst>
                <a:ext uri="{FF2B5EF4-FFF2-40B4-BE49-F238E27FC236}">
                  <a16:creationId xmlns:a16="http://schemas.microsoft.com/office/drawing/2014/main" id="{AF1CF535-EE4C-FC4B-BC84-2C3C4DB2FE23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-7288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1" name="Parallélogramme 90">
            <a:extLst>
              <a:ext uri="{FF2B5EF4-FFF2-40B4-BE49-F238E27FC236}">
                <a16:creationId xmlns:a16="http://schemas.microsoft.com/office/drawing/2014/main" id="{1CDB9688-341F-7345-B998-4B3D5B955D80}"/>
              </a:ext>
            </a:extLst>
          </p:cNvPr>
          <p:cNvSpPr/>
          <p:nvPr userDrawn="1"/>
        </p:nvSpPr>
        <p:spPr>
          <a:xfrm>
            <a:off x="-472281" y="2494414"/>
            <a:ext cx="5950744" cy="2574022"/>
          </a:xfrm>
          <a:prstGeom prst="parallelogram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116"/>
          </a:p>
        </p:txBody>
      </p:sp>
      <p:sp>
        <p:nvSpPr>
          <p:cNvPr id="94" name="Titre 1">
            <a:extLst>
              <a:ext uri="{FF2B5EF4-FFF2-40B4-BE49-F238E27FC236}">
                <a16:creationId xmlns:a16="http://schemas.microsoft.com/office/drawing/2014/main" id="{5D3F57DF-2B28-8B4C-AFE8-5342E26ADD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5429" y="2548273"/>
            <a:ext cx="4901472" cy="1839985"/>
          </a:xfrm>
        </p:spPr>
        <p:txBody>
          <a:bodyPr anchor="b"/>
          <a:lstStyle>
            <a:lvl1pPr algn="l">
              <a:defRPr sz="3719" b="1"/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95" name="Sous-titre 2">
            <a:extLst>
              <a:ext uri="{FF2B5EF4-FFF2-40B4-BE49-F238E27FC236}">
                <a16:creationId xmlns:a16="http://schemas.microsoft.com/office/drawing/2014/main" id="{4BB18746-EFE1-A74A-A70C-08A3DFDEAD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5429" y="4489479"/>
            <a:ext cx="4747980" cy="578958"/>
          </a:xfrm>
        </p:spPr>
        <p:txBody>
          <a:bodyPr/>
          <a:lstStyle>
            <a:lvl1pPr marL="0" indent="0" algn="l">
              <a:buNone/>
              <a:defRPr sz="1488">
                <a:latin typeface="+mj-lt"/>
              </a:defRPr>
            </a:lvl1pPr>
            <a:lvl2pPr marL="283373" indent="0" algn="ctr">
              <a:buNone/>
              <a:defRPr sz="1240"/>
            </a:lvl2pPr>
            <a:lvl3pPr marL="566745" indent="0" algn="ctr">
              <a:buNone/>
              <a:defRPr sz="1116"/>
            </a:lvl3pPr>
            <a:lvl4pPr marL="850118" indent="0" algn="ctr">
              <a:buNone/>
              <a:defRPr sz="992"/>
            </a:lvl4pPr>
            <a:lvl5pPr marL="1133490" indent="0" algn="ctr">
              <a:buNone/>
              <a:defRPr sz="992"/>
            </a:lvl5pPr>
            <a:lvl6pPr marL="1416863" indent="0" algn="ctr">
              <a:buNone/>
              <a:defRPr sz="992"/>
            </a:lvl6pPr>
            <a:lvl7pPr marL="1700235" indent="0" algn="ctr">
              <a:buNone/>
              <a:defRPr sz="992"/>
            </a:lvl7pPr>
            <a:lvl8pPr marL="1983608" indent="0" algn="ctr">
              <a:buNone/>
              <a:defRPr sz="992"/>
            </a:lvl8pPr>
            <a:lvl9pPr marL="2266980" indent="0" algn="ctr">
              <a:buNone/>
              <a:defRPr sz="992"/>
            </a:lvl9pPr>
          </a:lstStyle>
          <a:p>
            <a:r>
              <a:rPr lang="fr-FR" dirty="0"/>
              <a:t>Modifiez le style des sous-titres du masque</a:t>
            </a:r>
          </a:p>
        </p:txBody>
      </p:sp>
    </p:spTree>
    <p:extLst>
      <p:ext uri="{BB962C8B-B14F-4D97-AF65-F5344CB8AC3E}">
        <p14:creationId xmlns:p14="http://schemas.microsoft.com/office/powerpoint/2010/main" val="20929519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Espace réservé pour une image  2">
            <a:extLst>
              <a:ext uri="{FF2B5EF4-FFF2-40B4-BE49-F238E27FC236}">
                <a16:creationId xmlns:a16="http://schemas.microsoft.com/office/drawing/2014/main" id="{2FC7E270-D304-B544-9C6D-98A753E9C6F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 flipH="1">
            <a:off x="-9977" y="1"/>
            <a:ext cx="6746883" cy="7562849"/>
          </a:xfrm>
          <a:prstGeom prst="parallelogram">
            <a:avLst/>
          </a:prstGeom>
          <a:solidFill>
            <a:schemeClr val="tx1"/>
          </a:solidFill>
        </p:spPr>
        <p:txBody>
          <a:bodyPr anchor="b"/>
          <a:lstStyle>
            <a:lvl1pPr marL="0" indent="0">
              <a:buNone/>
              <a:defRPr sz="1983"/>
            </a:lvl1pPr>
            <a:lvl2pPr marL="283373" indent="0">
              <a:buNone/>
              <a:defRPr sz="1735"/>
            </a:lvl2pPr>
            <a:lvl3pPr marL="566745" indent="0">
              <a:buNone/>
              <a:defRPr sz="1488"/>
            </a:lvl3pPr>
            <a:lvl4pPr marL="850118" indent="0">
              <a:buNone/>
              <a:defRPr sz="1240"/>
            </a:lvl4pPr>
            <a:lvl5pPr marL="1133490" indent="0">
              <a:buNone/>
              <a:defRPr sz="1240"/>
            </a:lvl5pPr>
            <a:lvl6pPr marL="1416863" indent="0">
              <a:buNone/>
              <a:defRPr sz="1240"/>
            </a:lvl6pPr>
            <a:lvl7pPr marL="1700235" indent="0">
              <a:buNone/>
              <a:defRPr sz="1240"/>
            </a:lvl7pPr>
            <a:lvl8pPr marL="1983608" indent="0">
              <a:buNone/>
              <a:defRPr sz="1240"/>
            </a:lvl8pPr>
            <a:lvl9pPr marL="2266980" indent="0">
              <a:buNone/>
              <a:defRPr sz="1240"/>
            </a:lvl9pPr>
          </a:lstStyle>
          <a:p>
            <a:endParaRPr lang="fr-FR" dirty="0"/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1CC1E2EB-B82F-0140-9E80-D879B4B3FF28}"/>
              </a:ext>
            </a:extLst>
          </p:cNvPr>
          <p:cNvGrpSpPr/>
          <p:nvPr userDrawn="1"/>
        </p:nvGrpSpPr>
        <p:grpSpPr>
          <a:xfrm>
            <a:off x="3182354" y="-2044400"/>
            <a:ext cx="1739665" cy="1893845"/>
            <a:chOff x="3622006" y="-623012"/>
            <a:chExt cx="2806854" cy="1717341"/>
          </a:xfrm>
        </p:grpSpPr>
        <p:cxnSp>
          <p:nvCxnSpPr>
            <p:cNvPr id="13" name="Connecteur droit 12">
              <a:extLst>
                <a:ext uri="{FF2B5EF4-FFF2-40B4-BE49-F238E27FC236}">
                  <a16:creationId xmlns:a16="http://schemas.microsoft.com/office/drawing/2014/main" id="{67A1F0F3-EA76-9C4E-8CF7-D00755B98682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3622006" y="-623012"/>
              <a:ext cx="420841" cy="1717341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necteur droit 13">
              <a:extLst>
                <a:ext uri="{FF2B5EF4-FFF2-40B4-BE49-F238E27FC236}">
                  <a16:creationId xmlns:a16="http://schemas.microsoft.com/office/drawing/2014/main" id="{6DE4E40A-ED41-A146-9C53-2EC638C1AFE1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3771132" y="-623012"/>
              <a:ext cx="420841" cy="1717341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necteur droit 14">
              <a:extLst>
                <a:ext uri="{FF2B5EF4-FFF2-40B4-BE49-F238E27FC236}">
                  <a16:creationId xmlns:a16="http://schemas.microsoft.com/office/drawing/2014/main" id="{33A2DF9F-D758-E946-A45C-BAA3BAAF9233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3920258" y="-623012"/>
              <a:ext cx="420841" cy="1717341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necteur droit 15">
              <a:extLst>
                <a:ext uri="{FF2B5EF4-FFF2-40B4-BE49-F238E27FC236}">
                  <a16:creationId xmlns:a16="http://schemas.microsoft.com/office/drawing/2014/main" id="{67D6F3FB-EFB9-ED4A-8CCF-ADAC6BAD674F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4069384" y="-623012"/>
              <a:ext cx="420841" cy="1717341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necteur droit 16">
              <a:extLst>
                <a:ext uri="{FF2B5EF4-FFF2-40B4-BE49-F238E27FC236}">
                  <a16:creationId xmlns:a16="http://schemas.microsoft.com/office/drawing/2014/main" id="{7DBCC9FF-0675-F645-8AB4-8F68BBC2B1B3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4218510" y="-623012"/>
              <a:ext cx="420841" cy="1717341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necteur droit 17">
              <a:extLst>
                <a:ext uri="{FF2B5EF4-FFF2-40B4-BE49-F238E27FC236}">
                  <a16:creationId xmlns:a16="http://schemas.microsoft.com/office/drawing/2014/main" id="{0420F80F-AEF7-8948-9C50-A699785DE802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4367636" y="-623012"/>
              <a:ext cx="420841" cy="1717341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cteur droit 18">
              <a:extLst>
                <a:ext uri="{FF2B5EF4-FFF2-40B4-BE49-F238E27FC236}">
                  <a16:creationId xmlns:a16="http://schemas.microsoft.com/office/drawing/2014/main" id="{DBE71498-8562-4A47-97F4-4C71289463B7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4516762" y="-623012"/>
              <a:ext cx="420841" cy="1717341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necteur droit 19">
              <a:extLst>
                <a:ext uri="{FF2B5EF4-FFF2-40B4-BE49-F238E27FC236}">
                  <a16:creationId xmlns:a16="http://schemas.microsoft.com/office/drawing/2014/main" id="{4D135631-DCCE-A546-AB85-A96AF35C489A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4665888" y="-623012"/>
              <a:ext cx="420841" cy="1717341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necteur droit 20">
              <a:extLst>
                <a:ext uri="{FF2B5EF4-FFF2-40B4-BE49-F238E27FC236}">
                  <a16:creationId xmlns:a16="http://schemas.microsoft.com/office/drawing/2014/main" id="{E89E9FD2-AB6C-F545-BAC2-219846692A67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4815014" y="-623012"/>
              <a:ext cx="420841" cy="1717341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necteur droit 21">
              <a:extLst>
                <a:ext uri="{FF2B5EF4-FFF2-40B4-BE49-F238E27FC236}">
                  <a16:creationId xmlns:a16="http://schemas.microsoft.com/office/drawing/2014/main" id="{A5EB0136-AFD5-0145-AFCA-C0D9DEAB02D5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4964140" y="-623012"/>
              <a:ext cx="420841" cy="1717341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necteur droit 22">
              <a:extLst>
                <a:ext uri="{FF2B5EF4-FFF2-40B4-BE49-F238E27FC236}">
                  <a16:creationId xmlns:a16="http://schemas.microsoft.com/office/drawing/2014/main" id="{9CD3E924-B105-DA4D-AC50-81FBFF18179D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5113266" y="-623012"/>
              <a:ext cx="420841" cy="1717341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necteur droit 23">
              <a:extLst>
                <a:ext uri="{FF2B5EF4-FFF2-40B4-BE49-F238E27FC236}">
                  <a16:creationId xmlns:a16="http://schemas.microsoft.com/office/drawing/2014/main" id="{72B2AC4F-DA78-954A-A2A9-371380B11867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5262392" y="-623012"/>
              <a:ext cx="420841" cy="1717341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onnecteur droit 24">
              <a:extLst>
                <a:ext uri="{FF2B5EF4-FFF2-40B4-BE49-F238E27FC236}">
                  <a16:creationId xmlns:a16="http://schemas.microsoft.com/office/drawing/2014/main" id="{334A4301-5A7D-A441-9EEC-FFB20E109BDE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5411518" y="-623012"/>
              <a:ext cx="420841" cy="1717341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onnecteur droit 25">
              <a:extLst>
                <a:ext uri="{FF2B5EF4-FFF2-40B4-BE49-F238E27FC236}">
                  <a16:creationId xmlns:a16="http://schemas.microsoft.com/office/drawing/2014/main" id="{7EDC0042-B3C6-674B-824E-2457EB82959B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5560644" y="-623012"/>
              <a:ext cx="420841" cy="1717341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Connecteur droit 26">
              <a:extLst>
                <a:ext uri="{FF2B5EF4-FFF2-40B4-BE49-F238E27FC236}">
                  <a16:creationId xmlns:a16="http://schemas.microsoft.com/office/drawing/2014/main" id="{21C8AC82-603E-8247-9EAB-962117C66AEE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5709770" y="-623012"/>
              <a:ext cx="420841" cy="1717341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onnecteur droit 27">
              <a:extLst>
                <a:ext uri="{FF2B5EF4-FFF2-40B4-BE49-F238E27FC236}">
                  <a16:creationId xmlns:a16="http://schemas.microsoft.com/office/drawing/2014/main" id="{8E4F72AD-6DD6-1B4C-964E-A6FF458CC242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5858896" y="-623012"/>
              <a:ext cx="420841" cy="1717341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Connecteur droit 28">
              <a:extLst>
                <a:ext uri="{FF2B5EF4-FFF2-40B4-BE49-F238E27FC236}">
                  <a16:creationId xmlns:a16="http://schemas.microsoft.com/office/drawing/2014/main" id="{A94428FB-69FB-E144-AEC0-5F8B35251252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6008019" y="-623012"/>
              <a:ext cx="420841" cy="1717341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2" name="Parallélogramme 91">
            <a:extLst>
              <a:ext uri="{FF2B5EF4-FFF2-40B4-BE49-F238E27FC236}">
                <a16:creationId xmlns:a16="http://schemas.microsoft.com/office/drawing/2014/main" id="{1CE96C46-0C7F-4345-84A0-AE6AA05FDC76}"/>
              </a:ext>
            </a:extLst>
          </p:cNvPr>
          <p:cNvSpPr/>
          <p:nvPr userDrawn="1"/>
        </p:nvSpPr>
        <p:spPr>
          <a:xfrm>
            <a:off x="7089808" y="7001012"/>
            <a:ext cx="642635" cy="425286"/>
          </a:xfrm>
          <a:prstGeom prst="parallelogram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116"/>
          </a:p>
        </p:txBody>
      </p:sp>
      <p:sp>
        <p:nvSpPr>
          <p:cNvPr id="94" name="Titre 1">
            <a:extLst>
              <a:ext uri="{FF2B5EF4-FFF2-40B4-BE49-F238E27FC236}">
                <a16:creationId xmlns:a16="http://schemas.microsoft.com/office/drawing/2014/main" id="{E8533C25-4ED1-0146-AAAA-7B9350A27B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3132" y="2548273"/>
            <a:ext cx="4593769" cy="1839985"/>
          </a:xfrm>
        </p:spPr>
        <p:txBody>
          <a:bodyPr anchor="b"/>
          <a:lstStyle>
            <a:lvl1pPr algn="l">
              <a:defRPr sz="3719" b="1">
                <a:solidFill>
                  <a:schemeClr val="bg2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96" name="Sous-titre 2">
            <a:extLst>
              <a:ext uri="{FF2B5EF4-FFF2-40B4-BE49-F238E27FC236}">
                <a16:creationId xmlns:a16="http://schemas.microsoft.com/office/drawing/2014/main" id="{F31282E4-DB24-7A45-968A-9B37A88C0DA5}"/>
              </a:ext>
            </a:extLst>
          </p:cNvPr>
          <p:cNvSpPr>
            <a:spLocks noGrp="1"/>
          </p:cNvSpPr>
          <p:nvPr>
            <p:ph type="subTitle" idx="14"/>
          </p:nvPr>
        </p:nvSpPr>
        <p:spPr>
          <a:xfrm>
            <a:off x="613133" y="4489479"/>
            <a:ext cx="3678347" cy="578958"/>
          </a:xfrm>
          <a:solidFill>
            <a:schemeClr val="bg2"/>
          </a:solidFill>
        </p:spPr>
        <p:txBody>
          <a:bodyPr anchor="ctr"/>
          <a:lstStyle>
            <a:lvl1pPr marL="0" indent="0" algn="l">
              <a:buNone/>
              <a:defRPr sz="1488">
                <a:latin typeface="+mj-lt"/>
              </a:defRPr>
            </a:lvl1pPr>
            <a:lvl2pPr marL="283373" indent="0" algn="ctr">
              <a:buNone/>
              <a:defRPr sz="1240"/>
            </a:lvl2pPr>
            <a:lvl3pPr marL="566745" indent="0" algn="ctr">
              <a:buNone/>
              <a:defRPr sz="1116"/>
            </a:lvl3pPr>
            <a:lvl4pPr marL="850118" indent="0" algn="ctr">
              <a:buNone/>
              <a:defRPr sz="992"/>
            </a:lvl4pPr>
            <a:lvl5pPr marL="1133490" indent="0" algn="ctr">
              <a:buNone/>
              <a:defRPr sz="992"/>
            </a:lvl5pPr>
            <a:lvl6pPr marL="1416863" indent="0" algn="ctr">
              <a:buNone/>
              <a:defRPr sz="992"/>
            </a:lvl6pPr>
            <a:lvl7pPr marL="1700235" indent="0" algn="ctr">
              <a:buNone/>
              <a:defRPr sz="992"/>
            </a:lvl7pPr>
            <a:lvl8pPr marL="1983608" indent="0" algn="ctr">
              <a:buNone/>
              <a:defRPr sz="992"/>
            </a:lvl8pPr>
            <a:lvl9pPr marL="2266980" indent="0" algn="ctr">
              <a:buNone/>
              <a:defRPr sz="992"/>
            </a:lvl9pPr>
          </a:lstStyle>
          <a:p>
            <a:r>
              <a:rPr lang="fr-FR" dirty="0"/>
              <a:t>Modifiez le style des sous-titres du masque</a:t>
            </a:r>
          </a:p>
        </p:txBody>
      </p:sp>
      <p:sp>
        <p:nvSpPr>
          <p:cNvPr id="3" name="Triangle 2">
            <a:extLst>
              <a:ext uri="{FF2B5EF4-FFF2-40B4-BE49-F238E27FC236}">
                <a16:creationId xmlns:a16="http://schemas.microsoft.com/office/drawing/2014/main" id="{7B01F613-769C-F747-9A05-77432A312784}"/>
              </a:ext>
            </a:extLst>
          </p:cNvPr>
          <p:cNvSpPr/>
          <p:nvPr userDrawn="1"/>
        </p:nvSpPr>
        <p:spPr>
          <a:xfrm rot="5400000">
            <a:off x="438897" y="4702070"/>
            <a:ext cx="317388" cy="153777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116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F75E04C-F966-2444-81AD-C84DD51D42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98464" y="7009642"/>
            <a:ext cx="378075" cy="402652"/>
          </a:xfrm>
        </p:spPr>
        <p:txBody>
          <a:bodyPr/>
          <a:lstStyle/>
          <a:p>
            <a:fld id="{5BF2EFB9-CD9B-4144-B3E7-424EA880A1D8}" type="slidenum">
              <a:rPr lang="fr-FR" smtClean="0"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353943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83B356D-AE90-6541-9D47-FF91F86588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44563" y="1237717"/>
            <a:ext cx="5667375" cy="2632992"/>
          </a:xfrm>
        </p:spPr>
        <p:txBody>
          <a:bodyPr anchor="b"/>
          <a:lstStyle>
            <a:lvl1pPr algn="ctr">
              <a:defRPr sz="3719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D5507AEA-8DED-CD46-9A1F-02F230D6140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44563" y="3972247"/>
            <a:ext cx="5667375" cy="1825938"/>
          </a:xfrm>
        </p:spPr>
        <p:txBody>
          <a:bodyPr/>
          <a:lstStyle>
            <a:lvl1pPr marL="0" indent="0" algn="ctr">
              <a:buNone/>
              <a:defRPr sz="1488"/>
            </a:lvl1pPr>
            <a:lvl2pPr marL="283373" indent="0" algn="ctr">
              <a:buNone/>
              <a:defRPr sz="1240"/>
            </a:lvl2pPr>
            <a:lvl3pPr marL="566745" indent="0" algn="ctr">
              <a:buNone/>
              <a:defRPr sz="1116"/>
            </a:lvl3pPr>
            <a:lvl4pPr marL="850118" indent="0" algn="ctr">
              <a:buNone/>
              <a:defRPr sz="992"/>
            </a:lvl4pPr>
            <a:lvl5pPr marL="1133490" indent="0" algn="ctr">
              <a:buNone/>
              <a:defRPr sz="992"/>
            </a:lvl5pPr>
            <a:lvl6pPr marL="1416863" indent="0" algn="ctr">
              <a:buNone/>
              <a:defRPr sz="992"/>
            </a:lvl6pPr>
            <a:lvl7pPr marL="1700235" indent="0" algn="ctr">
              <a:buNone/>
              <a:defRPr sz="992"/>
            </a:lvl7pPr>
            <a:lvl8pPr marL="1983608" indent="0" algn="ctr">
              <a:buNone/>
              <a:defRPr sz="992"/>
            </a:lvl8pPr>
            <a:lvl9pPr marL="2266980" indent="0" algn="ctr">
              <a:buNone/>
              <a:defRPr sz="992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839B115-80C2-B74A-90DB-4EFFF713D2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E9F63-0CEE-204A-8943-B9734E5BBBE0}" type="datetime1">
              <a:rPr lang="fr-BE" smtClean="0"/>
              <a:t>27-10-21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3BDB364-8E76-2949-BE9A-1006C39355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Titre présentation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F75E04C-F966-2444-81AD-C84DD51D42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2EFB9-CD9B-4144-B3E7-424EA880A1D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646040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slideLayout" Target="../slideLayouts/slideLayout18.xml"/><Relationship Id="rId1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17" Type="http://schemas.openxmlformats.org/officeDocument/2006/relationships/slideLayout" Target="../slideLayouts/slideLayout22.xml"/><Relationship Id="rId2" Type="http://schemas.openxmlformats.org/officeDocument/2006/relationships/slideLayout" Target="../slideLayouts/slideLayout7.xml"/><Relationship Id="rId16" Type="http://schemas.openxmlformats.org/officeDocument/2006/relationships/slideLayout" Target="../slideLayouts/slideLayout21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15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Relationship Id="rId14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31741" y="879599"/>
            <a:ext cx="6499367" cy="11169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550" b="1" i="0">
                <a:solidFill>
                  <a:srgbClr val="FFE108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78142" y="1739455"/>
            <a:ext cx="6806565" cy="49914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571369" y="7033450"/>
            <a:ext cx="2420112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78142" y="7033450"/>
            <a:ext cx="1739455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10/27/2021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445252" y="7033450"/>
            <a:ext cx="1739455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92F93C74-4925-5B47-832F-BBF2AD163D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9510" y="402652"/>
            <a:ext cx="6517481" cy="14618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4F24E21-6763-5141-897A-73893D17E1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9510" y="2013259"/>
            <a:ext cx="6517481" cy="47985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fr-FR" dirty="0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CA2DFF2-ED14-424F-B2AC-BB38ADDD73A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19509" y="7009642"/>
            <a:ext cx="1700213" cy="4026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4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465008-847E-6643-8EB4-6DF2FB272F8C}" type="datetime1">
              <a:rPr lang="fr-BE" smtClean="0"/>
              <a:t>27-10-21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440A4C4-61FD-2A47-B4BA-5259B438C1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03091" y="7009642"/>
            <a:ext cx="2550319" cy="4026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4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Titre présentation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F832EF2-9173-1A4E-AFA0-EB2C16A122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336778" y="7009642"/>
            <a:ext cx="1700213" cy="4026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4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F2EFB9-CD9B-4144-B3E7-424EA880A1D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095501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  <p:sldLayoutId id="2147483679" r:id="rId13"/>
    <p:sldLayoutId id="2147483680" r:id="rId14"/>
    <p:sldLayoutId id="2147483681" r:id="rId15"/>
    <p:sldLayoutId id="2147483682" r:id="rId16"/>
    <p:sldLayoutId id="2147483683" r:id="rId17"/>
    <p:sldLayoutId id="2147483684" r:id="rId18"/>
  </p:sldLayoutIdLst>
  <p:hf hdr="0"/>
  <p:txStyles>
    <p:titleStyle>
      <a:lvl1pPr algn="l" defTabSz="566745" rtl="0" eaLnBrk="1" latinLnBrk="0" hangingPunct="1">
        <a:lnSpc>
          <a:spcPct val="90000"/>
        </a:lnSpc>
        <a:spcBef>
          <a:spcPct val="0"/>
        </a:spcBef>
        <a:buNone/>
        <a:defRPr sz="272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41686" indent="-141686" algn="l" defTabSz="566745" rtl="0" eaLnBrk="1" latinLnBrk="0" hangingPunct="1">
        <a:lnSpc>
          <a:spcPct val="90000"/>
        </a:lnSpc>
        <a:spcBef>
          <a:spcPts val="620"/>
        </a:spcBef>
        <a:buFont typeface="Arial" panose="020B0604020202020204" pitchFamily="34" charset="0"/>
        <a:buChar char="•"/>
        <a:defRPr sz="1735" kern="1200">
          <a:solidFill>
            <a:schemeClr val="tx1"/>
          </a:solidFill>
          <a:latin typeface="+mn-lt"/>
          <a:ea typeface="+mn-ea"/>
          <a:cs typeface="+mn-cs"/>
        </a:defRPr>
      </a:lvl1pPr>
      <a:lvl2pPr marL="425059" indent="-141686" algn="l" defTabSz="566745" rtl="0" eaLnBrk="1" latinLnBrk="0" hangingPunct="1">
        <a:lnSpc>
          <a:spcPct val="90000"/>
        </a:lnSpc>
        <a:spcBef>
          <a:spcPts val="310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2pPr>
      <a:lvl3pPr marL="708431" indent="-141686" algn="l" defTabSz="566745" rtl="0" eaLnBrk="1" latinLnBrk="0" hangingPunct="1">
        <a:lnSpc>
          <a:spcPct val="90000"/>
        </a:lnSpc>
        <a:spcBef>
          <a:spcPts val="310"/>
        </a:spcBef>
        <a:buFont typeface="Arial" panose="020B0604020202020204" pitchFamily="34" charset="0"/>
        <a:buChar char="•"/>
        <a:defRPr sz="1240" kern="1200">
          <a:solidFill>
            <a:schemeClr val="tx1"/>
          </a:solidFill>
          <a:latin typeface="+mn-lt"/>
          <a:ea typeface="+mn-ea"/>
          <a:cs typeface="+mn-cs"/>
        </a:defRPr>
      </a:lvl3pPr>
      <a:lvl4pPr marL="991804" indent="-141686" algn="l" defTabSz="566745" rtl="0" eaLnBrk="1" latinLnBrk="0" hangingPunct="1">
        <a:lnSpc>
          <a:spcPct val="90000"/>
        </a:lnSpc>
        <a:spcBef>
          <a:spcPts val="310"/>
        </a:spcBef>
        <a:buFont typeface="Arial" panose="020B0604020202020204" pitchFamily="34" charset="0"/>
        <a:buChar char="•"/>
        <a:defRPr sz="1116" kern="1200">
          <a:solidFill>
            <a:schemeClr val="tx1"/>
          </a:solidFill>
          <a:latin typeface="+mn-lt"/>
          <a:ea typeface="+mn-ea"/>
          <a:cs typeface="+mn-cs"/>
        </a:defRPr>
      </a:lvl4pPr>
      <a:lvl5pPr marL="1275177" indent="-141686" algn="l" defTabSz="566745" rtl="0" eaLnBrk="1" latinLnBrk="0" hangingPunct="1">
        <a:lnSpc>
          <a:spcPct val="90000"/>
        </a:lnSpc>
        <a:spcBef>
          <a:spcPts val="310"/>
        </a:spcBef>
        <a:buFont typeface="Arial" panose="020B0604020202020204" pitchFamily="34" charset="0"/>
        <a:buChar char="•"/>
        <a:defRPr sz="1116" kern="1200">
          <a:solidFill>
            <a:schemeClr val="tx1"/>
          </a:solidFill>
          <a:latin typeface="+mn-lt"/>
          <a:ea typeface="+mn-ea"/>
          <a:cs typeface="+mn-cs"/>
        </a:defRPr>
      </a:lvl5pPr>
      <a:lvl6pPr marL="1558549" indent="-141686" algn="l" defTabSz="566745" rtl="0" eaLnBrk="1" latinLnBrk="0" hangingPunct="1">
        <a:lnSpc>
          <a:spcPct val="90000"/>
        </a:lnSpc>
        <a:spcBef>
          <a:spcPts val="310"/>
        </a:spcBef>
        <a:buFont typeface="Arial" panose="020B0604020202020204" pitchFamily="34" charset="0"/>
        <a:buChar char="•"/>
        <a:defRPr sz="1116" kern="1200">
          <a:solidFill>
            <a:schemeClr val="tx1"/>
          </a:solidFill>
          <a:latin typeface="+mn-lt"/>
          <a:ea typeface="+mn-ea"/>
          <a:cs typeface="+mn-cs"/>
        </a:defRPr>
      </a:lvl6pPr>
      <a:lvl7pPr marL="1841922" indent="-141686" algn="l" defTabSz="566745" rtl="0" eaLnBrk="1" latinLnBrk="0" hangingPunct="1">
        <a:lnSpc>
          <a:spcPct val="90000"/>
        </a:lnSpc>
        <a:spcBef>
          <a:spcPts val="310"/>
        </a:spcBef>
        <a:buFont typeface="Arial" panose="020B0604020202020204" pitchFamily="34" charset="0"/>
        <a:buChar char="•"/>
        <a:defRPr sz="1116" kern="1200">
          <a:solidFill>
            <a:schemeClr val="tx1"/>
          </a:solidFill>
          <a:latin typeface="+mn-lt"/>
          <a:ea typeface="+mn-ea"/>
          <a:cs typeface="+mn-cs"/>
        </a:defRPr>
      </a:lvl7pPr>
      <a:lvl8pPr marL="2125294" indent="-141686" algn="l" defTabSz="566745" rtl="0" eaLnBrk="1" latinLnBrk="0" hangingPunct="1">
        <a:lnSpc>
          <a:spcPct val="90000"/>
        </a:lnSpc>
        <a:spcBef>
          <a:spcPts val="310"/>
        </a:spcBef>
        <a:buFont typeface="Arial" panose="020B0604020202020204" pitchFamily="34" charset="0"/>
        <a:buChar char="•"/>
        <a:defRPr sz="1116" kern="1200">
          <a:solidFill>
            <a:schemeClr val="tx1"/>
          </a:solidFill>
          <a:latin typeface="+mn-lt"/>
          <a:ea typeface="+mn-ea"/>
          <a:cs typeface="+mn-cs"/>
        </a:defRPr>
      </a:lvl8pPr>
      <a:lvl9pPr marL="2408667" indent="-141686" algn="l" defTabSz="566745" rtl="0" eaLnBrk="1" latinLnBrk="0" hangingPunct="1">
        <a:lnSpc>
          <a:spcPct val="90000"/>
        </a:lnSpc>
        <a:spcBef>
          <a:spcPts val="310"/>
        </a:spcBef>
        <a:buFont typeface="Arial" panose="020B0604020202020204" pitchFamily="34" charset="0"/>
        <a:buChar char="•"/>
        <a:defRPr sz="111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66745" rtl="0" eaLnBrk="1" latinLnBrk="0" hangingPunct="1">
        <a:defRPr sz="1116" kern="1200">
          <a:solidFill>
            <a:schemeClr val="tx1"/>
          </a:solidFill>
          <a:latin typeface="+mn-lt"/>
          <a:ea typeface="+mn-ea"/>
          <a:cs typeface="+mn-cs"/>
        </a:defRPr>
      </a:lvl1pPr>
      <a:lvl2pPr marL="283373" algn="l" defTabSz="566745" rtl="0" eaLnBrk="1" latinLnBrk="0" hangingPunct="1">
        <a:defRPr sz="1116" kern="1200">
          <a:solidFill>
            <a:schemeClr val="tx1"/>
          </a:solidFill>
          <a:latin typeface="+mn-lt"/>
          <a:ea typeface="+mn-ea"/>
          <a:cs typeface="+mn-cs"/>
        </a:defRPr>
      </a:lvl2pPr>
      <a:lvl3pPr marL="566745" algn="l" defTabSz="566745" rtl="0" eaLnBrk="1" latinLnBrk="0" hangingPunct="1">
        <a:defRPr sz="1116" kern="1200">
          <a:solidFill>
            <a:schemeClr val="tx1"/>
          </a:solidFill>
          <a:latin typeface="+mn-lt"/>
          <a:ea typeface="+mn-ea"/>
          <a:cs typeface="+mn-cs"/>
        </a:defRPr>
      </a:lvl3pPr>
      <a:lvl4pPr marL="850118" algn="l" defTabSz="566745" rtl="0" eaLnBrk="1" latinLnBrk="0" hangingPunct="1">
        <a:defRPr sz="1116" kern="1200">
          <a:solidFill>
            <a:schemeClr val="tx1"/>
          </a:solidFill>
          <a:latin typeface="+mn-lt"/>
          <a:ea typeface="+mn-ea"/>
          <a:cs typeface="+mn-cs"/>
        </a:defRPr>
      </a:lvl4pPr>
      <a:lvl5pPr marL="1133490" algn="l" defTabSz="566745" rtl="0" eaLnBrk="1" latinLnBrk="0" hangingPunct="1">
        <a:defRPr sz="1116" kern="1200">
          <a:solidFill>
            <a:schemeClr val="tx1"/>
          </a:solidFill>
          <a:latin typeface="+mn-lt"/>
          <a:ea typeface="+mn-ea"/>
          <a:cs typeface="+mn-cs"/>
        </a:defRPr>
      </a:lvl5pPr>
      <a:lvl6pPr marL="1416863" algn="l" defTabSz="566745" rtl="0" eaLnBrk="1" latinLnBrk="0" hangingPunct="1">
        <a:defRPr sz="1116" kern="1200">
          <a:solidFill>
            <a:schemeClr val="tx1"/>
          </a:solidFill>
          <a:latin typeface="+mn-lt"/>
          <a:ea typeface="+mn-ea"/>
          <a:cs typeface="+mn-cs"/>
        </a:defRPr>
      </a:lvl6pPr>
      <a:lvl7pPr marL="1700235" algn="l" defTabSz="566745" rtl="0" eaLnBrk="1" latinLnBrk="0" hangingPunct="1">
        <a:defRPr sz="1116" kern="1200">
          <a:solidFill>
            <a:schemeClr val="tx1"/>
          </a:solidFill>
          <a:latin typeface="+mn-lt"/>
          <a:ea typeface="+mn-ea"/>
          <a:cs typeface="+mn-cs"/>
        </a:defRPr>
      </a:lvl7pPr>
      <a:lvl8pPr marL="1983608" algn="l" defTabSz="566745" rtl="0" eaLnBrk="1" latinLnBrk="0" hangingPunct="1">
        <a:defRPr sz="1116" kern="1200">
          <a:solidFill>
            <a:schemeClr val="tx1"/>
          </a:solidFill>
          <a:latin typeface="+mn-lt"/>
          <a:ea typeface="+mn-ea"/>
          <a:cs typeface="+mn-cs"/>
        </a:defRPr>
      </a:lvl8pPr>
      <a:lvl9pPr marL="2266980" algn="l" defTabSz="566745" rtl="0" eaLnBrk="1" latinLnBrk="0" hangingPunct="1">
        <a:defRPr sz="111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cid:image004.png@01D71C25.05BEB170" TargetMode="External"/><Relationship Id="rId3" Type="http://schemas.openxmlformats.org/officeDocument/2006/relationships/hyperlink" Target="mailto:info@aecm.eu" TargetMode="External"/><Relationship Id="rId7" Type="http://schemas.openxmlformats.org/officeDocument/2006/relationships/hyperlink" Target="https://be.linkedin.com/company/aecm---european-association-of-guarantee-institutions" TargetMode="External"/><Relationship Id="rId12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hyperlink" Target="https://www.youtube.com/watch?v=0jUIKO9awnY" TargetMode="External"/><Relationship Id="rId5" Type="http://schemas.openxmlformats.org/officeDocument/2006/relationships/hyperlink" Target="https://twitter.com/AECMeurope" TargetMode="External"/><Relationship Id="rId10" Type="http://schemas.openxmlformats.org/officeDocument/2006/relationships/image" Target="../media/image8.png"/><Relationship Id="rId4" Type="http://schemas.openxmlformats.org/officeDocument/2006/relationships/hyperlink" Target="http://www.aecm.eu/" TargetMode="External"/><Relationship Id="rId9" Type="http://schemas.openxmlformats.org/officeDocument/2006/relationships/hyperlink" Target="https://www.facebook.com/aecmeurope/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svg"/><Relationship Id="rId7" Type="http://schemas.openxmlformats.org/officeDocument/2006/relationships/image" Target="../media/image15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19.svg"/><Relationship Id="rId5" Type="http://schemas.openxmlformats.org/officeDocument/2006/relationships/image" Target="../media/image13.sv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s://aecm.eu/wp-content/uploads/2019/12/AECM-Booklet.pdf" TargetMode="Externa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76148" y="450011"/>
            <a:ext cx="7083844" cy="710999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0" y="4932006"/>
            <a:ext cx="3844925" cy="477520"/>
          </a:xfrm>
          <a:custGeom>
            <a:avLst/>
            <a:gdLst/>
            <a:ahLst/>
            <a:cxnLst/>
            <a:rect l="l" t="t" r="r" b="b"/>
            <a:pathLst>
              <a:path w="3844925" h="477520">
                <a:moveTo>
                  <a:pt x="50845" y="0"/>
                </a:moveTo>
                <a:lnTo>
                  <a:pt x="0" y="147943"/>
                </a:lnTo>
              </a:path>
              <a:path w="3844925" h="477520">
                <a:moveTo>
                  <a:pt x="114079" y="0"/>
                </a:moveTo>
                <a:lnTo>
                  <a:pt x="0" y="331930"/>
                </a:lnTo>
              </a:path>
              <a:path w="3844925" h="477520">
                <a:moveTo>
                  <a:pt x="177312" y="0"/>
                </a:moveTo>
                <a:lnTo>
                  <a:pt x="13397" y="476935"/>
                </a:lnTo>
              </a:path>
              <a:path w="3844925" h="477520">
                <a:moveTo>
                  <a:pt x="240532" y="0"/>
                </a:moveTo>
                <a:lnTo>
                  <a:pt x="76618" y="476935"/>
                </a:lnTo>
              </a:path>
              <a:path w="3844925" h="477520">
                <a:moveTo>
                  <a:pt x="303766" y="0"/>
                </a:moveTo>
                <a:lnTo>
                  <a:pt x="139851" y="476935"/>
                </a:lnTo>
              </a:path>
              <a:path w="3844925" h="477520">
                <a:moveTo>
                  <a:pt x="366999" y="0"/>
                </a:moveTo>
                <a:lnTo>
                  <a:pt x="203084" y="476935"/>
                </a:lnTo>
              </a:path>
              <a:path w="3844925" h="477520">
                <a:moveTo>
                  <a:pt x="430225" y="0"/>
                </a:moveTo>
                <a:lnTo>
                  <a:pt x="266313" y="476935"/>
                </a:lnTo>
              </a:path>
              <a:path w="3844925" h="477520">
                <a:moveTo>
                  <a:pt x="493453" y="0"/>
                </a:moveTo>
                <a:lnTo>
                  <a:pt x="329538" y="476935"/>
                </a:lnTo>
              </a:path>
              <a:path w="3844925" h="477520">
                <a:moveTo>
                  <a:pt x="556686" y="0"/>
                </a:moveTo>
                <a:lnTo>
                  <a:pt x="392771" y="476935"/>
                </a:lnTo>
              </a:path>
              <a:path w="3844925" h="477520">
                <a:moveTo>
                  <a:pt x="619920" y="0"/>
                </a:moveTo>
                <a:lnTo>
                  <a:pt x="456005" y="476935"/>
                </a:lnTo>
              </a:path>
              <a:path w="3844925" h="477520">
                <a:moveTo>
                  <a:pt x="683140" y="0"/>
                </a:moveTo>
                <a:lnTo>
                  <a:pt x="519225" y="476935"/>
                </a:lnTo>
              </a:path>
              <a:path w="3844925" h="477520">
                <a:moveTo>
                  <a:pt x="746373" y="0"/>
                </a:moveTo>
                <a:lnTo>
                  <a:pt x="582459" y="476935"/>
                </a:lnTo>
              </a:path>
              <a:path w="3844925" h="477520">
                <a:moveTo>
                  <a:pt x="809607" y="0"/>
                </a:moveTo>
                <a:lnTo>
                  <a:pt x="645692" y="476935"/>
                </a:lnTo>
              </a:path>
              <a:path w="3844925" h="477520">
                <a:moveTo>
                  <a:pt x="872833" y="0"/>
                </a:moveTo>
                <a:lnTo>
                  <a:pt x="708921" y="476935"/>
                </a:lnTo>
              </a:path>
              <a:path w="3844925" h="477520">
                <a:moveTo>
                  <a:pt x="936061" y="0"/>
                </a:moveTo>
                <a:lnTo>
                  <a:pt x="772146" y="476935"/>
                </a:lnTo>
              </a:path>
              <a:path w="3844925" h="477520">
                <a:moveTo>
                  <a:pt x="999294" y="0"/>
                </a:moveTo>
                <a:lnTo>
                  <a:pt x="835379" y="476935"/>
                </a:lnTo>
              </a:path>
              <a:path w="3844925" h="477520">
                <a:moveTo>
                  <a:pt x="1062527" y="0"/>
                </a:moveTo>
                <a:lnTo>
                  <a:pt x="898612" y="476935"/>
                </a:lnTo>
              </a:path>
              <a:path w="3844925" h="477520">
                <a:moveTo>
                  <a:pt x="1125748" y="0"/>
                </a:moveTo>
                <a:lnTo>
                  <a:pt x="961833" y="476935"/>
                </a:lnTo>
              </a:path>
              <a:path w="3844925" h="477520">
                <a:moveTo>
                  <a:pt x="1188981" y="0"/>
                </a:moveTo>
                <a:lnTo>
                  <a:pt x="1025066" y="476935"/>
                </a:lnTo>
              </a:path>
              <a:path w="3844925" h="477520">
                <a:moveTo>
                  <a:pt x="1252214" y="0"/>
                </a:moveTo>
                <a:lnTo>
                  <a:pt x="1088300" y="476935"/>
                </a:lnTo>
              </a:path>
              <a:path w="3844925" h="477520">
                <a:moveTo>
                  <a:pt x="1315440" y="0"/>
                </a:moveTo>
                <a:lnTo>
                  <a:pt x="1151528" y="476935"/>
                </a:lnTo>
              </a:path>
              <a:path w="3844925" h="477520">
                <a:moveTo>
                  <a:pt x="1378668" y="0"/>
                </a:moveTo>
                <a:lnTo>
                  <a:pt x="1214754" y="476935"/>
                </a:lnTo>
              </a:path>
              <a:path w="3844925" h="477520">
                <a:moveTo>
                  <a:pt x="1441902" y="0"/>
                </a:moveTo>
                <a:lnTo>
                  <a:pt x="1277987" y="476935"/>
                </a:lnTo>
              </a:path>
              <a:path w="3844925" h="477520">
                <a:moveTo>
                  <a:pt x="1505128" y="0"/>
                </a:moveTo>
                <a:lnTo>
                  <a:pt x="1341215" y="476935"/>
                </a:lnTo>
              </a:path>
              <a:path w="3844925" h="477520">
                <a:moveTo>
                  <a:pt x="1568356" y="0"/>
                </a:moveTo>
                <a:lnTo>
                  <a:pt x="1404441" y="476935"/>
                </a:lnTo>
              </a:path>
              <a:path w="3844925" h="477520">
                <a:moveTo>
                  <a:pt x="1631589" y="0"/>
                </a:moveTo>
                <a:lnTo>
                  <a:pt x="1467674" y="476935"/>
                </a:lnTo>
              </a:path>
              <a:path w="3844925" h="477520">
                <a:moveTo>
                  <a:pt x="1694822" y="0"/>
                </a:moveTo>
                <a:lnTo>
                  <a:pt x="1530907" y="476935"/>
                </a:lnTo>
              </a:path>
              <a:path w="3844925" h="477520">
                <a:moveTo>
                  <a:pt x="1758043" y="0"/>
                </a:moveTo>
                <a:lnTo>
                  <a:pt x="1594128" y="476935"/>
                </a:lnTo>
              </a:path>
              <a:path w="3844925" h="477520">
                <a:moveTo>
                  <a:pt x="1821276" y="0"/>
                </a:moveTo>
                <a:lnTo>
                  <a:pt x="1657361" y="476935"/>
                </a:lnTo>
              </a:path>
              <a:path w="3844925" h="477520">
                <a:moveTo>
                  <a:pt x="1884509" y="0"/>
                </a:moveTo>
                <a:lnTo>
                  <a:pt x="1720595" y="476935"/>
                </a:lnTo>
              </a:path>
              <a:path w="3844925" h="477520">
                <a:moveTo>
                  <a:pt x="1947735" y="0"/>
                </a:moveTo>
                <a:lnTo>
                  <a:pt x="1783823" y="476935"/>
                </a:lnTo>
              </a:path>
              <a:path w="3844925" h="477520">
                <a:moveTo>
                  <a:pt x="2010963" y="0"/>
                </a:moveTo>
                <a:lnTo>
                  <a:pt x="1847048" y="476935"/>
                </a:lnTo>
              </a:path>
              <a:path w="3844925" h="477520">
                <a:moveTo>
                  <a:pt x="2074197" y="0"/>
                </a:moveTo>
                <a:lnTo>
                  <a:pt x="1910282" y="476935"/>
                </a:lnTo>
              </a:path>
              <a:path w="3844925" h="477520">
                <a:moveTo>
                  <a:pt x="2137430" y="0"/>
                </a:moveTo>
                <a:lnTo>
                  <a:pt x="1973515" y="476935"/>
                </a:lnTo>
              </a:path>
              <a:path w="3844925" h="477520">
                <a:moveTo>
                  <a:pt x="2200650" y="0"/>
                </a:moveTo>
                <a:lnTo>
                  <a:pt x="2036736" y="476935"/>
                </a:lnTo>
              </a:path>
              <a:path w="3844925" h="477520">
                <a:moveTo>
                  <a:pt x="2263884" y="0"/>
                </a:moveTo>
                <a:lnTo>
                  <a:pt x="2099969" y="476935"/>
                </a:lnTo>
              </a:path>
              <a:path w="3844925" h="477520">
                <a:moveTo>
                  <a:pt x="2327117" y="0"/>
                </a:moveTo>
                <a:lnTo>
                  <a:pt x="2163202" y="476935"/>
                </a:lnTo>
              </a:path>
              <a:path w="3844925" h="477520">
                <a:moveTo>
                  <a:pt x="2390343" y="0"/>
                </a:moveTo>
                <a:lnTo>
                  <a:pt x="2226431" y="476935"/>
                </a:lnTo>
              </a:path>
              <a:path w="3844925" h="477520">
                <a:moveTo>
                  <a:pt x="2453571" y="0"/>
                </a:moveTo>
                <a:lnTo>
                  <a:pt x="2289656" y="476935"/>
                </a:lnTo>
              </a:path>
              <a:path w="3844925" h="477520">
                <a:moveTo>
                  <a:pt x="2516804" y="0"/>
                </a:moveTo>
                <a:lnTo>
                  <a:pt x="2352889" y="476935"/>
                </a:lnTo>
              </a:path>
              <a:path w="3844925" h="477520">
                <a:moveTo>
                  <a:pt x="2580030" y="0"/>
                </a:moveTo>
                <a:lnTo>
                  <a:pt x="2416118" y="476935"/>
                </a:lnTo>
              </a:path>
              <a:path w="3844925" h="477520">
                <a:moveTo>
                  <a:pt x="2643258" y="0"/>
                </a:moveTo>
                <a:lnTo>
                  <a:pt x="2479343" y="476935"/>
                </a:lnTo>
              </a:path>
              <a:path w="3844925" h="477520">
                <a:moveTo>
                  <a:pt x="2706491" y="0"/>
                </a:moveTo>
                <a:lnTo>
                  <a:pt x="2542577" y="476935"/>
                </a:lnTo>
              </a:path>
              <a:path w="3844925" h="477520">
                <a:moveTo>
                  <a:pt x="2769725" y="0"/>
                </a:moveTo>
                <a:lnTo>
                  <a:pt x="2605810" y="476935"/>
                </a:lnTo>
              </a:path>
              <a:path w="3844925" h="477520">
                <a:moveTo>
                  <a:pt x="2832951" y="0"/>
                </a:moveTo>
                <a:lnTo>
                  <a:pt x="2669039" y="476935"/>
                </a:lnTo>
              </a:path>
              <a:path w="3844925" h="477520">
                <a:moveTo>
                  <a:pt x="2896179" y="0"/>
                </a:moveTo>
                <a:lnTo>
                  <a:pt x="2732264" y="476935"/>
                </a:lnTo>
              </a:path>
              <a:path w="3844925" h="477520">
                <a:moveTo>
                  <a:pt x="2959412" y="0"/>
                </a:moveTo>
                <a:lnTo>
                  <a:pt x="2795497" y="476935"/>
                </a:lnTo>
              </a:path>
              <a:path w="3844925" h="477520">
                <a:moveTo>
                  <a:pt x="3022638" y="0"/>
                </a:moveTo>
                <a:lnTo>
                  <a:pt x="2858726" y="476935"/>
                </a:lnTo>
              </a:path>
              <a:path w="3844925" h="477520">
                <a:moveTo>
                  <a:pt x="3085866" y="0"/>
                </a:moveTo>
                <a:lnTo>
                  <a:pt x="2921951" y="476935"/>
                </a:lnTo>
              </a:path>
              <a:path w="3844925" h="477520">
                <a:moveTo>
                  <a:pt x="3149099" y="0"/>
                </a:moveTo>
                <a:lnTo>
                  <a:pt x="2985184" y="476935"/>
                </a:lnTo>
              </a:path>
              <a:path w="3844925" h="477520">
                <a:moveTo>
                  <a:pt x="3212332" y="0"/>
                </a:moveTo>
                <a:lnTo>
                  <a:pt x="3048418" y="476935"/>
                </a:lnTo>
              </a:path>
              <a:path w="3844925" h="477520">
                <a:moveTo>
                  <a:pt x="3275553" y="0"/>
                </a:moveTo>
                <a:lnTo>
                  <a:pt x="3111638" y="476935"/>
                </a:lnTo>
              </a:path>
              <a:path w="3844925" h="477520">
                <a:moveTo>
                  <a:pt x="3338786" y="0"/>
                </a:moveTo>
                <a:lnTo>
                  <a:pt x="3174872" y="476935"/>
                </a:lnTo>
              </a:path>
              <a:path w="3844925" h="477520">
                <a:moveTo>
                  <a:pt x="3402020" y="0"/>
                </a:moveTo>
                <a:lnTo>
                  <a:pt x="3238105" y="476935"/>
                </a:lnTo>
              </a:path>
              <a:path w="3844925" h="477520">
                <a:moveTo>
                  <a:pt x="3465246" y="0"/>
                </a:moveTo>
                <a:lnTo>
                  <a:pt x="3301333" y="476935"/>
                </a:lnTo>
              </a:path>
              <a:path w="3844925" h="477520">
                <a:moveTo>
                  <a:pt x="3528474" y="0"/>
                </a:moveTo>
                <a:lnTo>
                  <a:pt x="3364559" y="476935"/>
                </a:lnTo>
              </a:path>
              <a:path w="3844925" h="477520">
                <a:moveTo>
                  <a:pt x="3591707" y="0"/>
                </a:moveTo>
                <a:lnTo>
                  <a:pt x="3427792" y="476935"/>
                </a:lnTo>
              </a:path>
              <a:path w="3844925" h="477520">
                <a:moveTo>
                  <a:pt x="3654940" y="0"/>
                </a:moveTo>
                <a:lnTo>
                  <a:pt x="3491025" y="476935"/>
                </a:lnTo>
              </a:path>
              <a:path w="3844925" h="477520">
                <a:moveTo>
                  <a:pt x="3718161" y="0"/>
                </a:moveTo>
                <a:lnTo>
                  <a:pt x="3554246" y="476935"/>
                </a:lnTo>
              </a:path>
              <a:path w="3844925" h="477520">
                <a:moveTo>
                  <a:pt x="3781394" y="0"/>
                </a:moveTo>
                <a:lnTo>
                  <a:pt x="3617479" y="476935"/>
                </a:lnTo>
              </a:path>
              <a:path w="3844925" h="477520">
                <a:moveTo>
                  <a:pt x="3844627" y="0"/>
                </a:moveTo>
                <a:lnTo>
                  <a:pt x="3680713" y="476935"/>
                </a:lnTo>
              </a:path>
            </a:pathLst>
          </a:custGeom>
          <a:ln w="8381">
            <a:solidFill>
              <a:srgbClr val="FFE10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024303" y="12"/>
            <a:ext cx="2985770" cy="1327785"/>
          </a:xfrm>
          <a:custGeom>
            <a:avLst/>
            <a:gdLst/>
            <a:ahLst/>
            <a:cxnLst/>
            <a:rect l="l" t="t" r="r" b="b"/>
            <a:pathLst>
              <a:path w="2985770" h="1327785">
                <a:moveTo>
                  <a:pt x="456229" y="0"/>
                </a:moveTo>
                <a:lnTo>
                  <a:pt x="0" y="1327492"/>
                </a:lnTo>
              </a:path>
              <a:path w="2985770" h="1327785">
                <a:moveTo>
                  <a:pt x="519457" y="0"/>
                </a:moveTo>
                <a:lnTo>
                  <a:pt x="63221" y="1327492"/>
                </a:lnTo>
              </a:path>
              <a:path w="2985770" h="1327785">
                <a:moveTo>
                  <a:pt x="582691" y="0"/>
                </a:moveTo>
                <a:lnTo>
                  <a:pt x="126454" y="1327492"/>
                </a:lnTo>
              </a:path>
              <a:path w="2985770" h="1327785">
                <a:moveTo>
                  <a:pt x="645916" y="0"/>
                </a:moveTo>
                <a:lnTo>
                  <a:pt x="189687" y="1327492"/>
                </a:lnTo>
              </a:path>
              <a:path w="2985770" h="1327785">
                <a:moveTo>
                  <a:pt x="709145" y="0"/>
                </a:moveTo>
                <a:lnTo>
                  <a:pt x="252908" y="1327492"/>
                </a:lnTo>
              </a:path>
              <a:path w="2985770" h="1327785">
                <a:moveTo>
                  <a:pt x="772378" y="0"/>
                </a:moveTo>
                <a:lnTo>
                  <a:pt x="316141" y="1327492"/>
                </a:lnTo>
              </a:path>
              <a:path w="2985770" h="1327785">
                <a:moveTo>
                  <a:pt x="835611" y="0"/>
                </a:moveTo>
                <a:lnTo>
                  <a:pt x="379374" y="1327492"/>
                </a:lnTo>
              </a:path>
              <a:path w="2985770" h="1327785">
                <a:moveTo>
                  <a:pt x="898832" y="0"/>
                </a:moveTo>
                <a:lnTo>
                  <a:pt x="442595" y="1327492"/>
                </a:lnTo>
              </a:path>
              <a:path w="2985770" h="1327785">
                <a:moveTo>
                  <a:pt x="962065" y="0"/>
                </a:moveTo>
                <a:lnTo>
                  <a:pt x="505828" y="1327492"/>
                </a:lnTo>
              </a:path>
              <a:path w="2985770" h="1327785">
                <a:moveTo>
                  <a:pt x="1025298" y="0"/>
                </a:moveTo>
                <a:lnTo>
                  <a:pt x="569062" y="1327492"/>
                </a:lnTo>
              </a:path>
              <a:path w="2985770" h="1327785">
                <a:moveTo>
                  <a:pt x="1088524" y="0"/>
                </a:moveTo>
                <a:lnTo>
                  <a:pt x="632294" y="1327492"/>
                </a:lnTo>
              </a:path>
              <a:path w="2985770" h="1327785">
                <a:moveTo>
                  <a:pt x="1151752" y="0"/>
                </a:moveTo>
                <a:lnTo>
                  <a:pt x="695515" y="1327492"/>
                </a:lnTo>
              </a:path>
              <a:path w="2985770" h="1327785">
                <a:moveTo>
                  <a:pt x="1214986" y="0"/>
                </a:moveTo>
                <a:lnTo>
                  <a:pt x="758749" y="1327492"/>
                </a:lnTo>
              </a:path>
              <a:path w="2985770" h="1327785">
                <a:moveTo>
                  <a:pt x="1278219" y="0"/>
                </a:moveTo>
                <a:lnTo>
                  <a:pt x="821982" y="1327492"/>
                </a:lnTo>
              </a:path>
              <a:path w="2985770" h="1327785">
                <a:moveTo>
                  <a:pt x="1341440" y="0"/>
                </a:moveTo>
                <a:lnTo>
                  <a:pt x="885203" y="1327492"/>
                </a:lnTo>
              </a:path>
              <a:path w="2985770" h="1327785">
                <a:moveTo>
                  <a:pt x="1404673" y="0"/>
                </a:moveTo>
                <a:lnTo>
                  <a:pt x="948436" y="1327492"/>
                </a:lnTo>
              </a:path>
              <a:path w="2985770" h="1327785">
                <a:moveTo>
                  <a:pt x="1467906" y="0"/>
                </a:moveTo>
                <a:lnTo>
                  <a:pt x="1011669" y="1327492"/>
                </a:lnTo>
              </a:path>
              <a:path w="2985770" h="1327785">
                <a:moveTo>
                  <a:pt x="1531132" y="0"/>
                </a:moveTo>
                <a:lnTo>
                  <a:pt x="1074902" y="1327492"/>
                </a:lnTo>
              </a:path>
              <a:path w="2985770" h="1327785">
                <a:moveTo>
                  <a:pt x="1594360" y="0"/>
                </a:moveTo>
                <a:lnTo>
                  <a:pt x="1138123" y="1327492"/>
                </a:lnTo>
              </a:path>
              <a:path w="2985770" h="1327785">
                <a:moveTo>
                  <a:pt x="1657593" y="0"/>
                </a:moveTo>
                <a:lnTo>
                  <a:pt x="1201356" y="1327492"/>
                </a:lnTo>
              </a:path>
              <a:path w="2985770" h="1327785">
                <a:moveTo>
                  <a:pt x="1720819" y="0"/>
                </a:moveTo>
                <a:lnTo>
                  <a:pt x="1264589" y="1327492"/>
                </a:lnTo>
              </a:path>
              <a:path w="2985770" h="1327785">
                <a:moveTo>
                  <a:pt x="1784047" y="0"/>
                </a:moveTo>
                <a:lnTo>
                  <a:pt x="1327810" y="1327492"/>
                </a:lnTo>
              </a:path>
              <a:path w="2985770" h="1327785">
                <a:moveTo>
                  <a:pt x="1847281" y="0"/>
                </a:moveTo>
                <a:lnTo>
                  <a:pt x="1391044" y="1327492"/>
                </a:lnTo>
              </a:path>
              <a:path w="2985770" h="1327785">
                <a:moveTo>
                  <a:pt x="1910514" y="0"/>
                </a:moveTo>
                <a:lnTo>
                  <a:pt x="1454277" y="1327492"/>
                </a:lnTo>
              </a:path>
              <a:path w="2985770" h="1327785">
                <a:moveTo>
                  <a:pt x="1973739" y="0"/>
                </a:moveTo>
                <a:lnTo>
                  <a:pt x="1517510" y="1327492"/>
                </a:lnTo>
              </a:path>
              <a:path w="2985770" h="1327785">
                <a:moveTo>
                  <a:pt x="2036968" y="0"/>
                </a:moveTo>
                <a:lnTo>
                  <a:pt x="1580731" y="1327492"/>
                </a:lnTo>
              </a:path>
              <a:path w="2985770" h="1327785">
                <a:moveTo>
                  <a:pt x="2100201" y="0"/>
                </a:moveTo>
                <a:lnTo>
                  <a:pt x="1643964" y="1327492"/>
                </a:lnTo>
              </a:path>
              <a:path w="2985770" h="1327785">
                <a:moveTo>
                  <a:pt x="2163427" y="0"/>
                </a:moveTo>
                <a:lnTo>
                  <a:pt x="1707197" y="1327492"/>
                </a:lnTo>
              </a:path>
              <a:path w="2985770" h="1327785">
                <a:moveTo>
                  <a:pt x="2226655" y="0"/>
                </a:moveTo>
                <a:lnTo>
                  <a:pt x="1770418" y="1327492"/>
                </a:lnTo>
              </a:path>
              <a:path w="2985770" h="1327785">
                <a:moveTo>
                  <a:pt x="2289888" y="0"/>
                </a:moveTo>
                <a:lnTo>
                  <a:pt x="1833651" y="1327492"/>
                </a:lnTo>
              </a:path>
              <a:path w="2985770" h="1327785">
                <a:moveTo>
                  <a:pt x="2353122" y="0"/>
                </a:moveTo>
                <a:lnTo>
                  <a:pt x="1896885" y="1327492"/>
                </a:lnTo>
              </a:path>
              <a:path w="2985770" h="1327785">
                <a:moveTo>
                  <a:pt x="2416342" y="0"/>
                </a:moveTo>
                <a:lnTo>
                  <a:pt x="1960105" y="1327492"/>
                </a:lnTo>
              </a:path>
              <a:path w="2985770" h="1327785">
                <a:moveTo>
                  <a:pt x="2479575" y="0"/>
                </a:moveTo>
                <a:lnTo>
                  <a:pt x="2023339" y="1327492"/>
                </a:lnTo>
              </a:path>
              <a:path w="2985770" h="1327785">
                <a:moveTo>
                  <a:pt x="2542809" y="0"/>
                </a:moveTo>
                <a:lnTo>
                  <a:pt x="2086572" y="1327492"/>
                </a:lnTo>
              </a:path>
              <a:path w="2985770" h="1327785">
                <a:moveTo>
                  <a:pt x="2606034" y="0"/>
                </a:moveTo>
                <a:lnTo>
                  <a:pt x="2149805" y="1327492"/>
                </a:lnTo>
              </a:path>
              <a:path w="2985770" h="1327785">
                <a:moveTo>
                  <a:pt x="2669263" y="0"/>
                </a:moveTo>
                <a:lnTo>
                  <a:pt x="2213026" y="1327492"/>
                </a:lnTo>
              </a:path>
              <a:path w="2985770" h="1327785">
                <a:moveTo>
                  <a:pt x="2732496" y="0"/>
                </a:moveTo>
                <a:lnTo>
                  <a:pt x="2276259" y="1327492"/>
                </a:lnTo>
              </a:path>
              <a:path w="2985770" h="1327785">
                <a:moveTo>
                  <a:pt x="2795729" y="0"/>
                </a:moveTo>
                <a:lnTo>
                  <a:pt x="2339492" y="1327492"/>
                </a:lnTo>
              </a:path>
              <a:path w="2985770" h="1327785">
                <a:moveTo>
                  <a:pt x="2858950" y="0"/>
                </a:moveTo>
                <a:lnTo>
                  <a:pt x="2402713" y="1327492"/>
                </a:lnTo>
              </a:path>
              <a:path w="2985770" h="1327785">
                <a:moveTo>
                  <a:pt x="2922183" y="0"/>
                </a:moveTo>
                <a:lnTo>
                  <a:pt x="2465946" y="1327492"/>
                </a:lnTo>
              </a:path>
              <a:path w="2985770" h="1327785">
                <a:moveTo>
                  <a:pt x="2985416" y="0"/>
                </a:moveTo>
                <a:lnTo>
                  <a:pt x="2529180" y="1327492"/>
                </a:lnTo>
              </a:path>
            </a:pathLst>
          </a:custGeom>
          <a:ln w="8382">
            <a:solidFill>
              <a:srgbClr val="FFE10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2788589"/>
            <a:ext cx="5587365" cy="2060575"/>
          </a:xfrm>
          <a:custGeom>
            <a:avLst/>
            <a:gdLst/>
            <a:ahLst/>
            <a:cxnLst/>
            <a:rect l="l" t="t" r="r" b="b"/>
            <a:pathLst>
              <a:path w="5587365" h="2060575">
                <a:moveTo>
                  <a:pt x="5587060" y="0"/>
                </a:moveTo>
                <a:lnTo>
                  <a:pt x="0" y="0"/>
                </a:lnTo>
                <a:lnTo>
                  <a:pt x="0" y="2060016"/>
                </a:lnTo>
                <a:lnTo>
                  <a:pt x="4870246" y="2060016"/>
                </a:lnTo>
                <a:lnTo>
                  <a:pt x="5587060" y="0"/>
                </a:lnTo>
                <a:close/>
              </a:path>
            </a:pathLst>
          </a:custGeom>
          <a:solidFill>
            <a:srgbClr val="FFE10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716300" y="3146259"/>
            <a:ext cx="3777615" cy="1076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191260">
              <a:lnSpc>
                <a:spcPct val="100000"/>
              </a:lnSpc>
              <a:spcBef>
                <a:spcPts val="100"/>
              </a:spcBef>
            </a:pPr>
            <a:r>
              <a:rPr sz="2300" spc="-30" dirty="0">
                <a:solidFill>
                  <a:srgbClr val="23305E"/>
                </a:solidFill>
              </a:rPr>
              <a:t>RE</a:t>
            </a:r>
            <a:r>
              <a:rPr sz="2300" spc="-40" dirty="0">
                <a:solidFill>
                  <a:srgbClr val="23305E"/>
                </a:solidFill>
              </a:rPr>
              <a:t>P</a:t>
            </a:r>
            <a:r>
              <a:rPr sz="2300" spc="-35" dirty="0">
                <a:solidFill>
                  <a:srgbClr val="23305E"/>
                </a:solidFill>
              </a:rPr>
              <a:t>RESEN</a:t>
            </a:r>
            <a:r>
              <a:rPr sz="2300" spc="-140" dirty="0">
                <a:solidFill>
                  <a:srgbClr val="23305E"/>
                </a:solidFill>
              </a:rPr>
              <a:t>T</a:t>
            </a:r>
            <a:r>
              <a:rPr sz="2300" spc="-290" dirty="0">
                <a:solidFill>
                  <a:srgbClr val="23305E"/>
                </a:solidFill>
              </a:rPr>
              <a:t>A</a:t>
            </a:r>
            <a:r>
              <a:rPr sz="2300" spc="-50" dirty="0">
                <a:solidFill>
                  <a:srgbClr val="23305E"/>
                </a:solidFill>
              </a:rPr>
              <a:t>TIVE  </a:t>
            </a:r>
            <a:r>
              <a:rPr sz="2300" spc="-15" dirty="0">
                <a:solidFill>
                  <a:srgbClr val="23305E"/>
                </a:solidFill>
              </a:rPr>
              <a:t>OF</a:t>
            </a:r>
            <a:r>
              <a:rPr sz="2300" spc="-114" dirty="0">
                <a:solidFill>
                  <a:srgbClr val="23305E"/>
                </a:solidFill>
              </a:rPr>
              <a:t> </a:t>
            </a:r>
            <a:r>
              <a:rPr sz="2300" spc="-95" dirty="0">
                <a:solidFill>
                  <a:srgbClr val="23305E"/>
                </a:solidFill>
              </a:rPr>
              <a:t>GUARANTEE</a:t>
            </a:r>
            <a:endParaRPr sz="2300" dirty="0"/>
          </a:p>
          <a:p>
            <a:pPr marL="12700">
              <a:lnSpc>
                <a:spcPct val="100000"/>
              </a:lnSpc>
            </a:pPr>
            <a:r>
              <a:rPr sz="2300" spc="-5" dirty="0">
                <a:solidFill>
                  <a:srgbClr val="23305E"/>
                </a:solidFill>
              </a:rPr>
              <a:t>INSTITUTIONS </a:t>
            </a:r>
            <a:r>
              <a:rPr sz="2300" spc="-20" dirty="0">
                <a:solidFill>
                  <a:srgbClr val="23305E"/>
                </a:solidFill>
              </a:rPr>
              <a:t>IN</a:t>
            </a:r>
            <a:r>
              <a:rPr sz="2300" spc="-135" dirty="0">
                <a:solidFill>
                  <a:srgbClr val="23305E"/>
                </a:solidFill>
              </a:rPr>
              <a:t> </a:t>
            </a:r>
            <a:r>
              <a:rPr sz="2300" spc="-40" dirty="0">
                <a:solidFill>
                  <a:srgbClr val="23305E"/>
                </a:solidFill>
              </a:rPr>
              <a:t>EUROPE</a:t>
            </a:r>
            <a:endParaRPr sz="2300" dirty="0"/>
          </a:p>
        </p:txBody>
      </p:sp>
      <p:sp>
        <p:nvSpPr>
          <p:cNvPr id="7" name="object 7"/>
          <p:cNvSpPr txBox="1"/>
          <p:nvPr/>
        </p:nvSpPr>
        <p:spPr>
          <a:xfrm>
            <a:off x="716300" y="4343797"/>
            <a:ext cx="2322830" cy="26606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550" b="1" spc="240" dirty="0">
                <a:solidFill>
                  <a:srgbClr val="23305E"/>
                </a:solidFill>
                <a:latin typeface="Times New Roman"/>
                <a:cs typeface="Times New Roman"/>
              </a:rPr>
              <a:t>-</a:t>
            </a:r>
            <a:r>
              <a:rPr sz="1550" b="1" spc="-245" dirty="0">
                <a:solidFill>
                  <a:srgbClr val="23305E"/>
                </a:solidFill>
                <a:latin typeface="Times New Roman"/>
                <a:cs typeface="Times New Roman"/>
              </a:rPr>
              <a:t> </a:t>
            </a:r>
            <a:r>
              <a:rPr sz="1550" b="1" spc="75" dirty="0">
                <a:solidFill>
                  <a:srgbClr val="23305E"/>
                </a:solidFill>
                <a:latin typeface="Times New Roman"/>
                <a:cs typeface="Times New Roman"/>
              </a:rPr>
              <a:t>fostering </a:t>
            </a:r>
            <a:r>
              <a:rPr sz="1550" b="1" spc="5" dirty="0">
                <a:solidFill>
                  <a:srgbClr val="23305E"/>
                </a:solidFill>
                <a:latin typeface="Times New Roman"/>
                <a:cs typeface="Times New Roman"/>
              </a:rPr>
              <a:t>SMEs’ </a:t>
            </a:r>
            <a:r>
              <a:rPr sz="1550" b="1" spc="75" dirty="0">
                <a:solidFill>
                  <a:srgbClr val="23305E"/>
                </a:solidFill>
                <a:latin typeface="Times New Roman"/>
                <a:cs typeface="Times New Roman"/>
              </a:rPr>
              <a:t>growth</a:t>
            </a:r>
            <a:endParaRPr sz="155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42514" y="1712971"/>
            <a:ext cx="1499870" cy="8318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350" b="1" spc="55" dirty="0">
                <a:solidFill>
                  <a:srgbClr val="2B2864"/>
                </a:solidFill>
                <a:latin typeface="Trebuchet MS"/>
                <a:cs typeface="Trebuchet MS"/>
              </a:rPr>
              <a:t>EUROPEAN ASSOCIATION </a:t>
            </a:r>
            <a:r>
              <a:rPr sz="350" b="1" spc="35" dirty="0">
                <a:solidFill>
                  <a:srgbClr val="2B2864"/>
                </a:solidFill>
                <a:latin typeface="Trebuchet MS"/>
                <a:cs typeface="Trebuchet MS"/>
              </a:rPr>
              <a:t>OF </a:t>
            </a:r>
            <a:r>
              <a:rPr sz="350" b="1" spc="55" dirty="0">
                <a:solidFill>
                  <a:srgbClr val="2B2864"/>
                </a:solidFill>
                <a:latin typeface="Trebuchet MS"/>
                <a:cs typeface="Trebuchet MS"/>
              </a:rPr>
              <a:t>GUARANTEE</a:t>
            </a:r>
            <a:r>
              <a:rPr sz="350" b="1" spc="105" dirty="0">
                <a:solidFill>
                  <a:srgbClr val="2B2864"/>
                </a:solidFill>
                <a:latin typeface="Trebuchet MS"/>
                <a:cs typeface="Trebuchet MS"/>
              </a:rPr>
              <a:t> </a:t>
            </a:r>
            <a:r>
              <a:rPr sz="350" b="1" spc="50" dirty="0">
                <a:solidFill>
                  <a:srgbClr val="2B2864"/>
                </a:solidFill>
                <a:latin typeface="Trebuchet MS"/>
                <a:cs typeface="Trebuchet MS"/>
              </a:rPr>
              <a:t>INSTITUTIONS</a:t>
            </a:r>
            <a:endParaRPr sz="350">
              <a:latin typeface="Trebuchet MS"/>
              <a:cs typeface="Trebuchet MS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1641640" y="449999"/>
            <a:ext cx="740410" cy="797560"/>
            <a:chOff x="1641640" y="449999"/>
            <a:chExt cx="740410" cy="797560"/>
          </a:xfrm>
        </p:grpSpPr>
        <p:sp>
          <p:nvSpPr>
            <p:cNvPr id="10" name="object 10"/>
            <p:cNvSpPr/>
            <p:nvPr/>
          </p:nvSpPr>
          <p:spPr>
            <a:xfrm>
              <a:off x="1756130" y="449998"/>
              <a:ext cx="283210" cy="116839"/>
            </a:xfrm>
            <a:custGeom>
              <a:avLst/>
              <a:gdLst/>
              <a:ahLst/>
              <a:cxnLst/>
              <a:rect l="l" t="t" r="r" b="b"/>
              <a:pathLst>
                <a:path w="283210" h="116840">
                  <a:moveTo>
                    <a:pt x="94246" y="52552"/>
                  </a:moveTo>
                  <a:lnTo>
                    <a:pt x="38658" y="56464"/>
                  </a:lnTo>
                  <a:lnTo>
                    <a:pt x="4699" y="101815"/>
                  </a:lnTo>
                  <a:lnTo>
                    <a:pt x="0" y="116408"/>
                  </a:lnTo>
                  <a:lnTo>
                    <a:pt x="19773" y="115074"/>
                  </a:lnTo>
                  <a:lnTo>
                    <a:pt x="39560" y="114084"/>
                  </a:lnTo>
                  <a:lnTo>
                    <a:pt x="59372" y="113411"/>
                  </a:lnTo>
                  <a:lnTo>
                    <a:pt x="79197" y="113042"/>
                  </a:lnTo>
                  <a:lnTo>
                    <a:pt x="86360" y="82702"/>
                  </a:lnTo>
                  <a:lnTo>
                    <a:pt x="94246" y="52552"/>
                  </a:lnTo>
                  <a:close/>
                </a:path>
                <a:path w="283210" h="116840">
                  <a:moveTo>
                    <a:pt x="282790" y="6616"/>
                  </a:moveTo>
                  <a:lnTo>
                    <a:pt x="262623" y="4381"/>
                  </a:lnTo>
                  <a:lnTo>
                    <a:pt x="242430" y="2527"/>
                  </a:lnTo>
                  <a:lnTo>
                    <a:pt x="222199" y="1066"/>
                  </a:lnTo>
                  <a:lnTo>
                    <a:pt x="201955" y="0"/>
                  </a:lnTo>
                  <a:lnTo>
                    <a:pt x="194500" y="46863"/>
                  </a:lnTo>
                  <a:lnTo>
                    <a:pt x="216611" y="48272"/>
                  </a:lnTo>
                  <a:lnTo>
                    <a:pt x="238696" y="50076"/>
                  </a:lnTo>
                  <a:lnTo>
                    <a:pt x="260743" y="52260"/>
                  </a:lnTo>
                  <a:lnTo>
                    <a:pt x="282765" y="54813"/>
                  </a:lnTo>
                  <a:lnTo>
                    <a:pt x="282790" y="6616"/>
                  </a:lnTo>
                  <a:close/>
                </a:path>
              </a:pathLst>
            </a:custGeom>
            <a:solidFill>
              <a:srgbClr val="CEC9D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842554" y="501810"/>
              <a:ext cx="100330" cy="64135"/>
            </a:xfrm>
            <a:custGeom>
              <a:avLst/>
              <a:gdLst/>
              <a:ahLst/>
              <a:cxnLst/>
              <a:rect l="l" t="t" r="r" b="b"/>
              <a:pathLst>
                <a:path w="100330" h="64134">
                  <a:moveTo>
                    <a:pt x="57648" y="0"/>
                  </a:moveTo>
                  <a:lnTo>
                    <a:pt x="36420" y="29"/>
                  </a:lnTo>
                  <a:lnTo>
                    <a:pt x="15189" y="461"/>
                  </a:lnTo>
                  <a:lnTo>
                    <a:pt x="7227" y="30737"/>
                  </a:lnTo>
                  <a:lnTo>
                    <a:pt x="0" y="61193"/>
                  </a:lnTo>
                  <a:lnTo>
                    <a:pt x="23000" y="61345"/>
                  </a:lnTo>
                  <a:lnTo>
                    <a:pt x="45993" y="61866"/>
                  </a:lnTo>
                  <a:lnTo>
                    <a:pt x="68976" y="62739"/>
                  </a:lnTo>
                  <a:lnTo>
                    <a:pt x="91948" y="63949"/>
                  </a:lnTo>
                  <a:lnTo>
                    <a:pt x="97911" y="16796"/>
                  </a:lnTo>
                  <a:lnTo>
                    <a:pt x="100088" y="1109"/>
                  </a:lnTo>
                  <a:lnTo>
                    <a:pt x="78872" y="363"/>
                  </a:lnTo>
                  <a:lnTo>
                    <a:pt x="57648" y="0"/>
                  </a:lnTo>
                  <a:close/>
                </a:path>
              </a:pathLst>
            </a:custGeom>
            <a:solidFill>
              <a:srgbClr val="FFF5B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941537" y="503262"/>
              <a:ext cx="97790" cy="72390"/>
            </a:xfrm>
            <a:custGeom>
              <a:avLst/>
              <a:gdLst/>
              <a:ahLst/>
              <a:cxnLst/>
              <a:rect l="l" t="t" r="r" b="b"/>
              <a:pathLst>
                <a:path w="97789" h="72390">
                  <a:moveTo>
                    <a:pt x="8178" y="0"/>
                  </a:moveTo>
                  <a:lnTo>
                    <a:pt x="1906" y="47184"/>
                  </a:lnTo>
                  <a:lnTo>
                    <a:pt x="0" y="62941"/>
                  </a:lnTo>
                  <a:lnTo>
                    <a:pt x="24273" y="64771"/>
                  </a:lnTo>
                  <a:lnTo>
                    <a:pt x="48515" y="66960"/>
                  </a:lnTo>
                  <a:lnTo>
                    <a:pt x="72721" y="69502"/>
                  </a:lnTo>
                  <a:lnTo>
                    <a:pt x="96888" y="72390"/>
                  </a:lnTo>
                  <a:lnTo>
                    <a:pt x="97332" y="8051"/>
                  </a:lnTo>
                  <a:lnTo>
                    <a:pt x="75103" y="5452"/>
                  </a:lnTo>
                  <a:lnTo>
                    <a:pt x="52827" y="3240"/>
                  </a:lnTo>
                  <a:lnTo>
                    <a:pt x="30515" y="1420"/>
                  </a:lnTo>
                  <a:lnTo>
                    <a:pt x="8178" y="0"/>
                  </a:lnTo>
                  <a:close/>
                </a:path>
              </a:pathLst>
            </a:custGeom>
            <a:solidFill>
              <a:srgbClr val="FFF2A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2045474" y="511962"/>
              <a:ext cx="93980" cy="80010"/>
            </a:xfrm>
            <a:custGeom>
              <a:avLst/>
              <a:gdLst/>
              <a:ahLst/>
              <a:cxnLst/>
              <a:rect l="l" t="t" r="r" b="b"/>
              <a:pathLst>
                <a:path w="93980" h="80009">
                  <a:moveTo>
                    <a:pt x="444" y="0"/>
                  </a:moveTo>
                  <a:lnTo>
                    <a:pt x="0" y="64592"/>
                  </a:lnTo>
                  <a:lnTo>
                    <a:pt x="23521" y="67918"/>
                  </a:lnTo>
                  <a:lnTo>
                    <a:pt x="46993" y="71570"/>
                  </a:lnTo>
                  <a:lnTo>
                    <a:pt x="70412" y="75547"/>
                  </a:lnTo>
                  <a:lnTo>
                    <a:pt x="93776" y="79844"/>
                  </a:lnTo>
                  <a:lnTo>
                    <a:pt x="89069" y="31040"/>
                  </a:lnTo>
                  <a:lnTo>
                    <a:pt x="87236" y="14795"/>
                  </a:lnTo>
                  <a:lnTo>
                    <a:pt x="65636" y="10540"/>
                  </a:lnTo>
                  <a:lnTo>
                    <a:pt x="43968" y="6654"/>
                  </a:lnTo>
                  <a:lnTo>
                    <a:pt x="22237" y="3140"/>
                  </a:lnTo>
                  <a:lnTo>
                    <a:pt x="444" y="0"/>
                  </a:lnTo>
                  <a:close/>
                </a:path>
              </a:pathLst>
            </a:custGeom>
            <a:solidFill>
              <a:srgbClr val="CEC9D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2139975" y="528294"/>
              <a:ext cx="90170" cy="84455"/>
            </a:xfrm>
            <a:custGeom>
              <a:avLst/>
              <a:gdLst/>
              <a:ahLst/>
              <a:cxnLst/>
              <a:rect l="l" t="t" r="r" b="b"/>
              <a:pathLst>
                <a:path w="90169" h="84454">
                  <a:moveTo>
                    <a:pt x="0" y="0"/>
                  </a:moveTo>
                  <a:lnTo>
                    <a:pt x="3489" y="32437"/>
                  </a:lnTo>
                  <a:lnTo>
                    <a:pt x="6464" y="64922"/>
                  </a:lnTo>
                  <a:lnTo>
                    <a:pt x="27473" y="69262"/>
                  </a:lnTo>
                  <a:lnTo>
                    <a:pt x="48417" y="73883"/>
                  </a:lnTo>
                  <a:lnTo>
                    <a:pt x="69291" y="78793"/>
                  </a:lnTo>
                  <a:lnTo>
                    <a:pt x="90093" y="83997"/>
                  </a:lnTo>
                  <a:lnTo>
                    <a:pt x="84685" y="51782"/>
                  </a:lnTo>
                  <a:lnTo>
                    <a:pt x="78486" y="19710"/>
                  </a:lnTo>
                  <a:lnTo>
                    <a:pt x="58991" y="14287"/>
                  </a:lnTo>
                  <a:lnTo>
                    <a:pt x="39409" y="9197"/>
                  </a:lnTo>
                  <a:lnTo>
                    <a:pt x="19744" y="443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A7EA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1826361" y="570039"/>
              <a:ext cx="107950" cy="82550"/>
            </a:xfrm>
            <a:custGeom>
              <a:avLst/>
              <a:gdLst/>
              <a:ahLst/>
              <a:cxnLst/>
              <a:rect l="l" t="t" r="r" b="b"/>
              <a:pathLst>
                <a:path w="107950" h="82550">
                  <a:moveTo>
                    <a:pt x="14643" y="0"/>
                  </a:moveTo>
                  <a:lnTo>
                    <a:pt x="6854" y="38312"/>
                  </a:lnTo>
                  <a:lnTo>
                    <a:pt x="0" y="76796"/>
                  </a:lnTo>
                  <a:lnTo>
                    <a:pt x="24817" y="77776"/>
                  </a:lnTo>
                  <a:lnTo>
                    <a:pt x="49623" y="79030"/>
                  </a:lnTo>
                  <a:lnTo>
                    <a:pt x="99199" y="82321"/>
                  </a:lnTo>
                  <a:lnTo>
                    <a:pt x="105121" y="22597"/>
                  </a:lnTo>
                  <a:lnTo>
                    <a:pt x="107327" y="2717"/>
                  </a:lnTo>
                  <a:lnTo>
                    <a:pt x="84175" y="1500"/>
                  </a:lnTo>
                  <a:lnTo>
                    <a:pt x="61009" y="635"/>
                  </a:lnTo>
                  <a:lnTo>
                    <a:pt x="37831" y="131"/>
                  </a:lnTo>
                  <a:lnTo>
                    <a:pt x="14643" y="0"/>
                  </a:lnTo>
                  <a:close/>
                </a:path>
              </a:pathLst>
            </a:custGeom>
            <a:solidFill>
              <a:srgbClr val="B7AFC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1932571" y="573214"/>
              <a:ext cx="106045" cy="90805"/>
            </a:xfrm>
            <a:custGeom>
              <a:avLst/>
              <a:gdLst/>
              <a:ahLst/>
              <a:cxnLst/>
              <a:rect l="l" t="t" r="r" b="b"/>
              <a:pathLst>
                <a:path w="106044" h="90804">
                  <a:moveTo>
                    <a:pt x="8140" y="0"/>
                  </a:moveTo>
                  <a:lnTo>
                    <a:pt x="1866" y="59762"/>
                  </a:lnTo>
                  <a:lnTo>
                    <a:pt x="0" y="79705"/>
                  </a:lnTo>
                  <a:lnTo>
                    <a:pt x="26229" y="81990"/>
                  </a:lnTo>
                  <a:lnTo>
                    <a:pt x="52433" y="84540"/>
                  </a:lnTo>
                  <a:lnTo>
                    <a:pt x="78611" y="87352"/>
                  </a:lnTo>
                  <a:lnTo>
                    <a:pt x="104762" y="90424"/>
                  </a:lnTo>
                  <a:lnTo>
                    <a:pt x="105791" y="9525"/>
                  </a:lnTo>
                  <a:lnTo>
                    <a:pt x="81439" y="6606"/>
                  </a:lnTo>
                  <a:lnTo>
                    <a:pt x="57042" y="4043"/>
                  </a:lnTo>
                  <a:lnTo>
                    <a:pt x="32606" y="1840"/>
                  </a:lnTo>
                  <a:lnTo>
                    <a:pt x="8140" y="0"/>
                  </a:lnTo>
                  <a:close/>
                </a:path>
              </a:pathLst>
            </a:custGeom>
            <a:solidFill>
              <a:srgbClr val="8A7EA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2044357" y="583653"/>
              <a:ext cx="100965" cy="95885"/>
            </a:xfrm>
            <a:custGeom>
              <a:avLst/>
              <a:gdLst/>
              <a:ahLst/>
              <a:cxnLst/>
              <a:rect l="l" t="t" r="r" b="b"/>
              <a:pathLst>
                <a:path w="100964" h="95884">
                  <a:moveTo>
                    <a:pt x="1041" y="0"/>
                  </a:moveTo>
                  <a:lnTo>
                    <a:pt x="0" y="80860"/>
                  </a:lnTo>
                  <a:lnTo>
                    <a:pt x="50422" y="87772"/>
                  </a:lnTo>
                  <a:lnTo>
                    <a:pt x="100710" y="95656"/>
                  </a:lnTo>
                  <a:lnTo>
                    <a:pt x="98409" y="55530"/>
                  </a:lnTo>
                  <a:lnTo>
                    <a:pt x="95516" y="15443"/>
                  </a:lnTo>
                  <a:lnTo>
                    <a:pt x="48379" y="7054"/>
                  </a:lnTo>
                  <a:lnTo>
                    <a:pt x="24734" y="3363"/>
                  </a:lnTo>
                  <a:lnTo>
                    <a:pt x="1041" y="0"/>
                  </a:lnTo>
                  <a:close/>
                </a:path>
              </a:pathLst>
            </a:custGeom>
            <a:solidFill>
              <a:srgbClr val="4E427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2147036" y="600519"/>
              <a:ext cx="93980" cy="97155"/>
            </a:xfrm>
            <a:custGeom>
              <a:avLst/>
              <a:gdLst/>
              <a:ahLst/>
              <a:cxnLst/>
              <a:rect l="l" t="t" r="r" b="b"/>
              <a:pathLst>
                <a:path w="93980" h="97154">
                  <a:moveTo>
                    <a:pt x="0" y="0"/>
                  </a:moveTo>
                  <a:lnTo>
                    <a:pt x="2865" y="39984"/>
                  </a:lnTo>
                  <a:lnTo>
                    <a:pt x="5130" y="79997"/>
                  </a:lnTo>
                  <a:lnTo>
                    <a:pt x="49464" y="88069"/>
                  </a:lnTo>
                  <a:lnTo>
                    <a:pt x="93637" y="96989"/>
                  </a:lnTo>
                  <a:lnTo>
                    <a:pt x="89388" y="58115"/>
                  </a:lnTo>
                  <a:lnTo>
                    <a:pt x="84188" y="19354"/>
                  </a:lnTo>
                  <a:lnTo>
                    <a:pt x="63241" y="14071"/>
                  </a:lnTo>
                  <a:lnTo>
                    <a:pt x="42222" y="9091"/>
                  </a:lnTo>
                  <a:lnTo>
                    <a:pt x="21139" y="440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A7EA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2238629" y="621842"/>
              <a:ext cx="81280" cy="94615"/>
            </a:xfrm>
            <a:custGeom>
              <a:avLst/>
              <a:gdLst/>
              <a:ahLst/>
              <a:cxnLst/>
              <a:rect l="l" t="t" r="r" b="b"/>
              <a:pathLst>
                <a:path w="81280" h="94615">
                  <a:moveTo>
                    <a:pt x="0" y="0"/>
                  </a:moveTo>
                  <a:lnTo>
                    <a:pt x="5106" y="38552"/>
                  </a:lnTo>
                  <a:lnTo>
                    <a:pt x="9271" y="77228"/>
                  </a:lnTo>
                  <a:lnTo>
                    <a:pt x="45216" y="85437"/>
                  </a:lnTo>
                  <a:lnTo>
                    <a:pt x="81000" y="94360"/>
                  </a:lnTo>
                  <a:lnTo>
                    <a:pt x="78547" y="75896"/>
                  </a:lnTo>
                  <a:lnTo>
                    <a:pt x="75814" y="57478"/>
                  </a:lnTo>
                  <a:lnTo>
                    <a:pt x="72797" y="39105"/>
                  </a:lnTo>
                  <a:lnTo>
                    <a:pt x="69494" y="20777"/>
                  </a:lnTo>
                  <a:lnTo>
                    <a:pt x="52233" y="15212"/>
                  </a:lnTo>
                  <a:lnTo>
                    <a:pt x="17482" y="48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EC9D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2315781" y="645210"/>
              <a:ext cx="66675" cy="88900"/>
            </a:xfrm>
            <a:custGeom>
              <a:avLst/>
              <a:gdLst/>
              <a:ahLst/>
              <a:cxnLst/>
              <a:rect l="l" t="t" r="r" b="b"/>
              <a:pathLst>
                <a:path w="66675" h="88900">
                  <a:moveTo>
                    <a:pt x="0" y="0"/>
                  </a:moveTo>
                  <a:lnTo>
                    <a:pt x="3218" y="18168"/>
                  </a:lnTo>
                  <a:lnTo>
                    <a:pt x="6156" y="36382"/>
                  </a:lnTo>
                  <a:lnTo>
                    <a:pt x="8822" y="54638"/>
                  </a:lnTo>
                  <a:lnTo>
                    <a:pt x="11226" y="72936"/>
                  </a:lnTo>
                  <a:lnTo>
                    <a:pt x="38803" y="80618"/>
                  </a:lnTo>
                  <a:lnTo>
                    <a:pt x="66217" y="88861"/>
                  </a:lnTo>
                  <a:lnTo>
                    <a:pt x="63704" y="71653"/>
                  </a:lnTo>
                  <a:lnTo>
                    <a:pt x="60902" y="54490"/>
                  </a:lnTo>
                  <a:lnTo>
                    <a:pt x="57806" y="37378"/>
                  </a:lnTo>
                  <a:lnTo>
                    <a:pt x="54406" y="20320"/>
                  </a:lnTo>
                  <a:lnTo>
                    <a:pt x="27355" y="97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7AFC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1641640" y="653478"/>
              <a:ext cx="83820" cy="86360"/>
            </a:xfrm>
            <a:custGeom>
              <a:avLst/>
              <a:gdLst/>
              <a:ahLst/>
              <a:cxnLst/>
              <a:rect l="l" t="t" r="r" b="b"/>
              <a:pathLst>
                <a:path w="83819" h="86359">
                  <a:moveTo>
                    <a:pt x="83515" y="0"/>
                  </a:moveTo>
                  <a:lnTo>
                    <a:pt x="17259" y="3606"/>
                  </a:lnTo>
                  <a:lnTo>
                    <a:pt x="7824" y="43184"/>
                  </a:lnTo>
                  <a:lnTo>
                    <a:pt x="0" y="83096"/>
                  </a:lnTo>
                  <a:lnTo>
                    <a:pt x="50909" y="85037"/>
                  </a:lnTo>
                  <a:lnTo>
                    <a:pt x="67868" y="85864"/>
                  </a:lnTo>
                  <a:lnTo>
                    <a:pt x="71238" y="64302"/>
                  </a:lnTo>
                  <a:lnTo>
                    <a:pt x="74968" y="42803"/>
                  </a:lnTo>
                  <a:lnTo>
                    <a:pt x="79059" y="21369"/>
                  </a:lnTo>
                  <a:lnTo>
                    <a:pt x="83515" y="0"/>
                  </a:lnTo>
                  <a:close/>
                </a:path>
              </a:pathLst>
            </a:custGeom>
            <a:solidFill>
              <a:srgbClr val="A096B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1716595" y="652953"/>
              <a:ext cx="101600" cy="92710"/>
            </a:xfrm>
            <a:custGeom>
              <a:avLst/>
              <a:gdLst/>
              <a:ahLst/>
              <a:cxnLst/>
              <a:rect l="l" t="t" r="r" b="b"/>
              <a:pathLst>
                <a:path w="101600" h="92709">
                  <a:moveTo>
                    <a:pt x="58673" y="0"/>
                  </a:moveTo>
                  <a:lnTo>
                    <a:pt x="15824" y="347"/>
                  </a:lnTo>
                  <a:lnTo>
                    <a:pt x="7183" y="43421"/>
                  </a:lnTo>
                  <a:lnTo>
                    <a:pt x="0" y="86771"/>
                  </a:lnTo>
                  <a:lnTo>
                    <a:pt x="66942" y="90932"/>
                  </a:lnTo>
                  <a:lnTo>
                    <a:pt x="89242" y="92524"/>
                  </a:lnTo>
                  <a:lnTo>
                    <a:pt x="91894" y="69509"/>
                  </a:lnTo>
                  <a:lnTo>
                    <a:pt x="94821" y="46531"/>
                  </a:lnTo>
                  <a:lnTo>
                    <a:pt x="98029" y="23590"/>
                  </a:lnTo>
                  <a:lnTo>
                    <a:pt x="101523" y="690"/>
                  </a:lnTo>
                  <a:lnTo>
                    <a:pt x="58673" y="0"/>
                  </a:lnTo>
                  <a:close/>
                </a:path>
              </a:pathLst>
            </a:custGeom>
            <a:solidFill>
              <a:srgbClr val="B7AFC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1812861" y="653859"/>
              <a:ext cx="224790" cy="113664"/>
            </a:xfrm>
            <a:custGeom>
              <a:avLst/>
              <a:gdLst/>
              <a:ahLst/>
              <a:cxnLst/>
              <a:rect l="l" t="t" r="r" b="b"/>
              <a:pathLst>
                <a:path w="224789" h="113665">
                  <a:moveTo>
                    <a:pt x="112064" y="5524"/>
                  </a:moveTo>
                  <a:lnTo>
                    <a:pt x="87147" y="3746"/>
                  </a:lnTo>
                  <a:lnTo>
                    <a:pt x="62230" y="2222"/>
                  </a:lnTo>
                  <a:lnTo>
                    <a:pt x="37299" y="977"/>
                  </a:lnTo>
                  <a:lnTo>
                    <a:pt x="12357" y="0"/>
                  </a:lnTo>
                  <a:lnTo>
                    <a:pt x="8826" y="22987"/>
                  </a:lnTo>
                  <a:lnTo>
                    <a:pt x="5600" y="45999"/>
                  </a:lnTo>
                  <a:lnTo>
                    <a:pt x="2667" y="69062"/>
                  </a:lnTo>
                  <a:lnTo>
                    <a:pt x="0" y="92151"/>
                  </a:lnTo>
                  <a:lnTo>
                    <a:pt x="78613" y="98666"/>
                  </a:lnTo>
                  <a:lnTo>
                    <a:pt x="104800" y="101053"/>
                  </a:lnTo>
                  <a:lnTo>
                    <a:pt x="108153" y="53276"/>
                  </a:lnTo>
                  <a:lnTo>
                    <a:pt x="112064" y="5524"/>
                  </a:lnTo>
                  <a:close/>
                </a:path>
                <a:path w="224789" h="113665">
                  <a:moveTo>
                    <a:pt x="224358" y="16865"/>
                  </a:moveTo>
                  <a:lnTo>
                    <a:pt x="198081" y="13779"/>
                  </a:lnTo>
                  <a:lnTo>
                    <a:pt x="171780" y="10947"/>
                  </a:lnTo>
                  <a:lnTo>
                    <a:pt x="145440" y="8382"/>
                  </a:lnTo>
                  <a:lnTo>
                    <a:pt x="119087" y="6070"/>
                  </a:lnTo>
                  <a:lnTo>
                    <a:pt x="115176" y="53886"/>
                  </a:lnTo>
                  <a:lnTo>
                    <a:pt x="111810" y="101714"/>
                  </a:lnTo>
                  <a:lnTo>
                    <a:pt x="194894" y="110159"/>
                  </a:lnTo>
                  <a:lnTo>
                    <a:pt x="222580" y="113182"/>
                  </a:lnTo>
                  <a:lnTo>
                    <a:pt x="224358" y="16865"/>
                  </a:lnTo>
                  <a:close/>
                </a:path>
              </a:pathLst>
            </a:custGeom>
            <a:solidFill>
              <a:srgbClr val="2B286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2042452" y="671588"/>
              <a:ext cx="106045" cy="109220"/>
            </a:xfrm>
            <a:custGeom>
              <a:avLst/>
              <a:gdLst/>
              <a:ahLst/>
              <a:cxnLst/>
              <a:rect l="l" t="t" r="r" b="b"/>
              <a:pathLst>
                <a:path w="106044" h="109220">
                  <a:moveTo>
                    <a:pt x="1790" y="0"/>
                  </a:moveTo>
                  <a:lnTo>
                    <a:pt x="0" y="96240"/>
                  </a:lnTo>
                  <a:lnTo>
                    <a:pt x="79374" y="105697"/>
                  </a:lnTo>
                  <a:lnTo>
                    <a:pt x="105803" y="109054"/>
                  </a:lnTo>
                  <a:lnTo>
                    <a:pt x="104732" y="61983"/>
                  </a:lnTo>
                  <a:lnTo>
                    <a:pt x="102946" y="14922"/>
                  </a:lnTo>
                  <a:lnTo>
                    <a:pt x="52439" y="6975"/>
                  </a:lnTo>
                  <a:lnTo>
                    <a:pt x="1790" y="0"/>
                  </a:lnTo>
                  <a:close/>
                </a:path>
              </a:pathLst>
            </a:custGeom>
            <a:solidFill>
              <a:srgbClr val="FFEA5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2152510" y="687717"/>
              <a:ext cx="95250" cy="106680"/>
            </a:xfrm>
            <a:custGeom>
              <a:avLst/>
              <a:gdLst/>
              <a:ahLst/>
              <a:cxnLst/>
              <a:rect l="l" t="t" r="r" b="b"/>
              <a:pathLst>
                <a:path w="95250" h="106679">
                  <a:moveTo>
                    <a:pt x="0" y="0"/>
                  </a:moveTo>
                  <a:lnTo>
                    <a:pt x="1744" y="46915"/>
                  </a:lnTo>
                  <a:lnTo>
                    <a:pt x="2794" y="93840"/>
                  </a:lnTo>
                  <a:lnTo>
                    <a:pt x="71691" y="103280"/>
                  </a:lnTo>
                  <a:lnTo>
                    <a:pt x="94627" y="106603"/>
                  </a:lnTo>
                  <a:lnTo>
                    <a:pt x="93605" y="84215"/>
                  </a:lnTo>
                  <a:lnTo>
                    <a:pt x="92305" y="61839"/>
                  </a:lnTo>
                  <a:lnTo>
                    <a:pt x="90721" y="39477"/>
                  </a:lnTo>
                  <a:lnTo>
                    <a:pt x="88849" y="17132"/>
                  </a:lnTo>
                  <a:lnTo>
                    <a:pt x="44505" y="81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5B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2248573" y="706424"/>
              <a:ext cx="78740" cy="100965"/>
            </a:xfrm>
            <a:custGeom>
              <a:avLst/>
              <a:gdLst/>
              <a:ahLst/>
              <a:cxnLst/>
              <a:rect l="l" t="t" r="r" b="b"/>
              <a:pathLst>
                <a:path w="78739" h="100965">
                  <a:moveTo>
                    <a:pt x="0" y="0"/>
                  </a:moveTo>
                  <a:lnTo>
                    <a:pt x="1831" y="22206"/>
                  </a:lnTo>
                  <a:lnTo>
                    <a:pt x="3384" y="44437"/>
                  </a:lnTo>
                  <a:lnTo>
                    <a:pt x="4661" y="66686"/>
                  </a:lnTo>
                  <a:lnTo>
                    <a:pt x="5664" y="88950"/>
                  </a:lnTo>
                  <a:lnTo>
                    <a:pt x="78612" y="100444"/>
                  </a:lnTo>
                  <a:lnTo>
                    <a:pt x="75790" y="58769"/>
                  </a:lnTo>
                  <a:lnTo>
                    <a:pt x="71653" y="17208"/>
                  </a:lnTo>
                  <a:lnTo>
                    <a:pt x="35912" y="824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A7EA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1804123" y="753008"/>
              <a:ext cx="231775" cy="127635"/>
            </a:xfrm>
            <a:custGeom>
              <a:avLst/>
              <a:gdLst/>
              <a:ahLst/>
              <a:cxnLst/>
              <a:rect l="l" t="t" r="r" b="b"/>
              <a:pathLst>
                <a:path w="231775" h="127634">
                  <a:moveTo>
                    <a:pt x="113080" y="8928"/>
                  </a:moveTo>
                  <a:lnTo>
                    <a:pt x="34264" y="2070"/>
                  </a:lnTo>
                  <a:lnTo>
                    <a:pt x="7988" y="0"/>
                  </a:lnTo>
                  <a:lnTo>
                    <a:pt x="5499" y="25565"/>
                  </a:lnTo>
                  <a:lnTo>
                    <a:pt x="3340" y="51155"/>
                  </a:lnTo>
                  <a:lnTo>
                    <a:pt x="1511" y="76758"/>
                  </a:lnTo>
                  <a:lnTo>
                    <a:pt x="0" y="102387"/>
                  </a:lnTo>
                  <a:lnTo>
                    <a:pt x="80810" y="111823"/>
                  </a:lnTo>
                  <a:lnTo>
                    <a:pt x="107772" y="114782"/>
                  </a:lnTo>
                  <a:lnTo>
                    <a:pt x="110109" y="61849"/>
                  </a:lnTo>
                  <a:lnTo>
                    <a:pt x="113080" y="8928"/>
                  </a:lnTo>
                  <a:close/>
                </a:path>
                <a:path w="231775" h="127634">
                  <a:moveTo>
                    <a:pt x="231165" y="21107"/>
                  </a:moveTo>
                  <a:lnTo>
                    <a:pt x="147866" y="12319"/>
                  </a:lnTo>
                  <a:lnTo>
                    <a:pt x="120091" y="9601"/>
                  </a:lnTo>
                  <a:lnTo>
                    <a:pt x="117132" y="62560"/>
                  </a:lnTo>
                  <a:lnTo>
                    <a:pt x="114782" y="115544"/>
                  </a:lnTo>
                  <a:lnTo>
                    <a:pt x="200139" y="124282"/>
                  </a:lnTo>
                  <a:lnTo>
                    <a:pt x="228612" y="127012"/>
                  </a:lnTo>
                  <a:lnTo>
                    <a:pt x="231165" y="21107"/>
                  </a:lnTo>
                  <a:close/>
                </a:path>
              </a:pathLst>
            </a:custGeom>
            <a:solidFill>
              <a:srgbClr val="FEE50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2039785" y="774903"/>
              <a:ext cx="109220" cy="115570"/>
            </a:xfrm>
            <a:custGeom>
              <a:avLst/>
              <a:gdLst/>
              <a:ahLst/>
              <a:cxnLst/>
              <a:rect l="l" t="t" r="r" b="b"/>
              <a:pathLst>
                <a:path w="109219" h="115569">
                  <a:moveTo>
                    <a:pt x="2540" y="0"/>
                  </a:moveTo>
                  <a:lnTo>
                    <a:pt x="0" y="105765"/>
                  </a:lnTo>
                  <a:lnTo>
                    <a:pt x="81094" y="112921"/>
                  </a:lnTo>
                  <a:lnTo>
                    <a:pt x="108140" y="115138"/>
                  </a:lnTo>
                  <a:lnTo>
                    <a:pt x="108754" y="64001"/>
                  </a:lnTo>
                  <a:lnTo>
                    <a:pt x="108559" y="12865"/>
                  </a:lnTo>
                  <a:lnTo>
                    <a:pt x="29062" y="3060"/>
                  </a:lnTo>
                  <a:lnTo>
                    <a:pt x="2540" y="0"/>
                  </a:lnTo>
                  <a:close/>
                </a:path>
              </a:pathLst>
            </a:custGeom>
            <a:solidFill>
              <a:srgbClr val="FFEF9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2154948" y="788682"/>
              <a:ext cx="93980" cy="109220"/>
            </a:xfrm>
            <a:custGeom>
              <a:avLst/>
              <a:gdLst/>
              <a:ahLst/>
              <a:cxnLst/>
              <a:rect l="l" t="t" r="r" b="b"/>
              <a:pathLst>
                <a:path w="93980" h="109219">
                  <a:moveTo>
                    <a:pt x="444" y="0"/>
                  </a:moveTo>
                  <a:lnTo>
                    <a:pt x="622" y="50963"/>
                  </a:lnTo>
                  <a:lnTo>
                    <a:pt x="0" y="101917"/>
                  </a:lnTo>
                  <a:lnTo>
                    <a:pt x="93129" y="108699"/>
                  </a:lnTo>
                  <a:lnTo>
                    <a:pt x="93429" y="84712"/>
                  </a:lnTo>
                  <a:lnTo>
                    <a:pt x="93418" y="60737"/>
                  </a:lnTo>
                  <a:lnTo>
                    <a:pt x="93096" y="36772"/>
                  </a:lnTo>
                  <a:lnTo>
                    <a:pt x="92468" y="12814"/>
                  </a:lnTo>
                  <a:lnTo>
                    <a:pt x="23474" y="3070"/>
                  </a:lnTo>
                  <a:lnTo>
                    <a:pt x="444" y="0"/>
                  </a:lnTo>
                  <a:close/>
                </a:path>
              </a:pathLst>
            </a:custGeom>
            <a:solidFill>
              <a:srgbClr val="8A7EA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2254491" y="802525"/>
              <a:ext cx="74295" cy="99695"/>
            </a:xfrm>
            <a:custGeom>
              <a:avLst/>
              <a:gdLst/>
              <a:ahLst/>
              <a:cxnLst/>
              <a:rect l="l" t="t" r="r" b="b"/>
              <a:pathLst>
                <a:path w="74294" h="99694">
                  <a:moveTo>
                    <a:pt x="0" y="0"/>
                  </a:moveTo>
                  <a:lnTo>
                    <a:pt x="613" y="23824"/>
                  </a:lnTo>
                  <a:lnTo>
                    <a:pt x="925" y="47650"/>
                  </a:lnTo>
                  <a:lnTo>
                    <a:pt x="930" y="71476"/>
                  </a:lnTo>
                  <a:lnTo>
                    <a:pt x="622" y="95300"/>
                  </a:lnTo>
                  <a:lnTo>
                    <a:pt x="73596" y="99555"/>
                  </a:lnTo>
                  <a:lnTo>
                    <a:pt x="73927" y="77526"/>
                  </a:lnTo>
                  <a:lnTo>
                    <a:pt x="73893" y="55503"/>
                  </a:lnTo>
                  <a:lnTo>
                    <a:pt x="73494" y="33488"/>
                  </a:lnTo>
                  <a:lnTo>
                    <a:pt x="72732" y="114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EC9D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1801685" y="862444"/>
              <a:ext cx="110489" cy="119380"/>
            </a:xfrm>
            <a:custGeom>
              <a:avLst/>
              <a:gdLst/>
              <a:ahLst/>
              <a:cxnLst/>
              <a:rect l="l" t="t" r="r" b="b"/>
              <a:pathLst>
                <a:path w="110489" h="119380">
                  <a:moveTo>
                    <a:pt x="2095" y="0"/>
                  </a:moveTo>
                  <a:lnTo>
                    <a:pt x="1060" y="25967"/>
                  </a:lnTo>
                  <a:lnTo>
                    <a:pt x="361" y="51941"/>
                  </a:lnTo>
                  <a:lnTo>
                    <a:pt x="5" y="77922"/>
                  </a:lnTo>
                  <a:lnTo>
                    <a:pt x="0" y="103911"/>
                  </a:lnTo>
                  <a:lnTo>
                    <a:pt x="26799" y="108192"/>
                  </a:lnTo>
                  <a:lnTo>
                    <a:pt x="53646" y="112164"/>
                  </a:lnTo>
                  <a:lnTo>
                    <a:pt x="80533" y="115839"/>
                  </a:lnTo>
                  <a:lnTo>
                    <a:pt x="107454" y="119227"/>
                  </a:lnTo>
                  <a:lnTo>
                    <a:pt x="108377" y="65812"/>
                  </a:lnTo>
                  <a:lnTo>
                    <a:pt x="109956" y="12407"/>
                  </a:lnTo>
                  <a:lnTo>
                    <a:pt x="29046" y="3238"/>
                  </a:lnTo>
                  <a:lnTo>
                    <a:pt x="2095" y="0"/>
                  </a:lnTo>
                  <a:close/>
                </a:path>
              </a:pathLst>
            </a:custGeom>
            <a:solidFill>
              <a:srgbClr val="2B286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1916163" y="875614"/>
              <a:ext cx="116839" cy="118110"/>
            </a:xfrm>
            <a:custGeom>
              <a:avLst/>
              <a:gdLst/>
              <a:ahLst/>
              <a:cxnLst/>
              <a:rect l="l" t="t" r="r" b="b"/>
              <a:pathLst>
                <a:path w="116839" h="118109">
                  <a:moveTo>
                    <a:pt x="2489" y="0"/>
                  </a:moveTo>
                  <a:lnTo>
                    <a:pt x="915" y="53438"/>
                  </a:lnTo>
                  <a:lnTo>
                    <a:pt x="0" y="106895"/>
                  </a:lnTo>
                  <a:lnTo>
                    <a:pt x="28265" y="109996"/>
                  </a:lnTo>
                  <a:lnTo>
                    <a:pt x="56557" y="112801"/>
                  </a:lnTo>
                  <a:lnTo>
                    <a:pt x="84876" y="115311"/>
                  </a:lnTo>
                  <a:lnTo>
                    <a:pt x="113220" y="117525"/>
                  </a:lnTo>
                  <a:lnTo>
                    <a:pt x="116382" y="11455"/>
                  </a:lnTo>
                  <a:lnTo>
                    <a:pt x="30947" y="2998"/>
                  </a:lnTo>
                  <a:lnTo>
                    <a:pt x="2489" y="0"/>
                  </a:lnTo>
                  <a:close/>
                </a:path>
              </a:pathLst>
            </a:custGeom>
            <a:solidFill>
              <a:srgbClr val="FFEF9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2036419" y="887717"/>
              <a:ext cx="111760" cy="111125"/>
            </a:xfrm>
            <a:custGeom>
              <a:avLst/>
              <a:gdLst/>
              <a:ahLst/>
              <a:cxnLst/>
              <a:rect l="l" t="t" r="r" b="b"/>
              <a:pathLst>
                <a:path w="111760" h="111125">
                  <a:moveTo>
                    <a:pt x="3162" y="0"/>
                  </a:moveTo>
                  <a:lnTo>
                    <a:pt x="0" y="105918"/>
                  </a:lnTo>
                  <a:lnTo>
                    <a:pt x="53608" y="109024"/>
                  </a:lnTo>
                  <a:lnTo>
                    <a:pt x="107264" y="111036"/>
                  </a:lnTo>
                  <a:lnTo>
                    <a:pt x="109728" y="60218"/>
                  </a:lnTo>
                  <a:lnTo>
                    <a:pt x="111353" y="9372"/>
                  </a:lnTo>
                  <a:lnTo>
                    <a:pt x="30198" y="2471"/>
                  </a:lnTo>
                  <a:lnTo>
                    <a:pt x="3162" y="0"/>
                  </a:lnTo>
                  <a:close/>
                </a:path>
              </a:pathLst>
            </a:custGeom>
            <a:solidFill>
              <a:srgbClr val="6054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2150732" y="897648"/>
              <a:ext cx="97790" cy="102235"/>
            </a:xfrm>
            <a:custGeom>
              <a:avLst/>
              <a:gdLst/>
              <a:ahLst/>
              <a:cxnLst/>
              <a:rect l="l" t="t" r="r" b="b"/>
              <a:pathLst>
                <a:path w="97789" h="102234">
                  <a:moveTo>
                    <a:pt x="4063" y="0"/>
                  </a:moveTo>
                  <a:lnTo>
                    <a:pt x="2446" y="50649"/>
                  </a:lnTo>
                  <a:lnTo>
                    <a:pt x="0" y="101269"/>
                  </a:lnTo>
                  <a:lnTo>
                    <a:pt x="46064" y="101822"/>
                  </a:lnTo>
                  <a:lnTo>
                    <a:pt x="92138" y="101422"/>
                  </a:lnTo>
                  <a:lnTo>
                    <a:pt x="95318" y="54133"/>
                  </a:lnTo>
                  <a:lnTo>
                    <a:pt x="97193" y="6769"/>
                  </a:lnTo>
                  <a:lnTo>
                    <a:pt x="4063" y="0"/>
                  </a:lnTo>
                  <a:close/>
                </a:path>
              </a:pathLst>
            </a:custGeom>
            <a:solidFill>
              <a:srgbClr val="8A7EA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1702396" y="954163"/>
              <a:ext cx="96520" cy="113664"/>
            </a:xfrm>
            <a:custGeom>
              <a:avLst/>
              <a:gdLst/>
              <a:ahLst/>
              <a:cxnLst/>
              <a:rect l="l" t="t" r="r" b="b"/>
              <a:pathLst>
                <a:path w="96519" h="113665">
                  <a:moveTo>
                    <a:pt x="0" y="0"/>
                  </a:moveTo>
                  <a:lnTo>
                    <a:pt x="2189" y="45369"/>
                  </a:lnTo>
                  <a:lnTo>
                    <a:pt x="6197" y="90614"/>
                  </a:lnTo>
                  <a:lnTo>
                    <a:pt x="50976" y="102895"/>
                  </a:lnTo>
                  <a:lnTo>
                    <a:pt x="96202" y="113385"/>
                  </a:lnTo>
                  <a:lnTo>
                    <a:pt x="94703" y="89600"/>
                  </a:lnTo>
                  <a:lnTo>
                    <a:pt x="93567" y="65795"/>
                  </a:lnTo>
                  <a:lnTo>
                    <a:pt x="92773" y="41976"/>
                  </a:lnTo>
                  <a:lnTo>
                    <a:pt x="92303" y="18148"/>
                  </a:lnTo>
                  <a:lnTo>
                    <a:pt x="69151" y="14037"/>
                  </a:lnTo>
                  <a:lnTo>
                    <a:pt x="46047" y="9655"/>
                  </a:lnTo>
                  <a:lnTo>
                    <a:pt x="22994" y="498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5B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1801749" y="973505"/>
              <a:ext cx="107950" cy="113030"/>
            </a:xfrm>
            <a:custGeom>
              <a:avLst/>
              <a:gdLst/>
              <a:ahLst/>
              <a:cxnLst/>
              <a:rect l="l" t="t" r="r" b="b"/>
              <a:pathLst>
                <a:path w="107950" h="113030">
                  <a:moveTo>
                    <a:pt x="0" y="0"/>
                  </a:moveTo>
                  <a:lnTo>
                    <a:pt x="1316" y="47793"/>
                  </a:lnTo>
                  <a:lnTo>
                    <a:pt x="4013" y="95529"/>
                  </a:lnTo>
                  <a:lnTo>
                    <a:pt x="55802" y="104990"/>
                  </a:lnTo>
                  <a:lnTo>
                    <a:pt x="107886" y="112585"/>
                  </a:lnTo>
                  <a:lnTo>
                    <a:pt x="107278" y="63919"/>
                  </a:lnTo>
                  <a:lnTo>
                    <a:pt x="107327" y="15252"/>
                  </a:lnTo>
                  <a:lnTo>
                    <a:pt x="80436" y="11871"/>
                  </a:lnTo>
                  <a:lnTo>
                    <a:pt x="53582" y="8212"/>
                  </a:lnTo>
                  <a:lnTo>
                    <a:pt x="26769" y="42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096B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1916066" y="989584"/>
              <a:ext cx="113664" cy="106680"/>
            </a:xfrm>
            <a:custGeom>
              <a:avLst/>
              <a:gdLst/>
              <a:ahLst/>
              <a:cxnLst/>
              <a:rect l="l" t="t" r="r" b="b"/>
              <a:pathLst>
                <a:path w="113664" h="106680">
                  <a:moveTo>
                    <a:pt x="46" y="0"/>
                  </a:moveTo>
                  <a:lnTo>
                    <a:pt x="0" y="48688"/>
                  </a:lnTo>
                  <a:lnTo>
                    <a:pt x="630" y="97396"/>
                  </a:lnTo>
                  <a:lnTo>
                    <a:pt x="55048" y="102949"/>
                  </a:lnTo>
                  <a:lnTo>
                    <a:pt x="109608" y="106654"/>
                  </a:lnTo>
                  <a:lnTo>
                    <a:pt x="113101" y="10591"/>
                  </a:lnTo>
                  <a:lnTo>
                    <a:pt x="84790" y="8381"/>
                  </a:lnTo>
                  <a:lnTo>
                    <a:pt x="56511" y="5881"/>
                  </a:lnTo>
                  <a:lnTo>
                    <a:pt x="28264" y="3089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6054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2032723" y="1000671"/>
              <a:ext cx="111125" cy="97790"/>
            </a:xfrm>
            <a:custGeom>
              <a:avLst/>
              <a:gdLst/>
              <a:ahLst/>
              <a:cxnLst/>
              <a:rect l="l" t="t" r="r" b="b"/>
              <a:pathLst>
                <a:path w="111125" h="97790">
                  <a:moveTo>
                    <a:pt x="3467" y="0"/>
                  </a:moveTo>
                  <a:lnTo>
                    <a:pt x="0" y="95910"/>
                  </a:lnTo>
                  <a:lnTo>
                    <a:pt x="25798" y="96811"/>
                  </a:lnTo>
                  <a:lnTo>
                    <a:pt x="51604" y="97296"/>
                  </a:lnTo>
                  <a:lnTo>
                    <a:pt x="77418" y="97355"/>
                  </a:lnTo>
                  <a:lnTo>
                    <a:pt x="103238" y="96977"/>
                  </a:lnTo>
                  <a:lnTo>
                    <a:pt x="107315" y="51080"/>
                  </a:lnTo>
                  <a:lnTo>
                    <a:pt x="110553" y="5118"/>
                  </a:lnTo>
                  <a:lnTo>
                    <a:pt x="83759" y="4252"/>
                  </a:lnTo>
                  <a:lnTo>
                    <a:pt x="56981" y="3106"/>
                  </a:lnTo>
                  <a:lnTo>
                    <a:pt x="30218" y="1687"/>
                  </a:lnTo>
                  <a:lnTo>
                    <a:pt x="3467" y="0"/>
                  </a:lnTo>
                  <a:close/>
                </a:path>
              </a:pathLst>
            </a:custGeom>
            <a:solidFill>
              <a:srgbClr val="CEC9D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2143048" y="1005954"/>
              <a:ext cx="99695" cy="92075"/>
            </a:xfrm>
            <a:custGeom>
              <a:avLst/>
              <a:gdLst/>
              <a:ahLst/>
              <a:cxnLst/>
              <a:rect l="l" t="t" r="r" b="b"/>
              <a:pathLst>
                <a:path w="99694" h="92075">
                  <a:moveTo>
                    <a:pt x="7264" y="0"/>
                  </a:moveTo>
                  <a:lnTo>
                    <a:pt x="4046" y="45772"/>
                  </a:lnTo>
                  <a:lnTo>
                    <a:pt x="0" y="91478"/>
                  </a:lnTo>
                  <a:lnTo>
                    <a:pt x="22280" y="90594"/>
                  </a:lnTo>
                  <a:lnTo>
                    <a:pt x="66785" y="87759"/>
                  </a:lnTo>
                  <a:lnTo>
                    <a:pt x="94759" y="43046"/>
                  </a:lnTo>
                  <a:lnTo>
                    <a:pt x="99212" y="165"/>
                  </a:lnTo>
                  <a:lnTo>
                    <a:pt x="53233" y="554"/>
                  </a:lnTo>
                  <a:lnTo>
                    <a:pt x="7264" y="0"/>
                  </a:lnTo>
                  <a:close/>
                </a:path>
              </a:pathLst>
            </a:custGeom>
            <a:solidFill>
              <a:srgbClr val="B7AFC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1709115" y="1052283"/>
              <a:ext cx="99060" cy="102235"/>
            </a:xfrm>
            <a:custGeom>
              <a:avLst/>
              <a:gdLst/>
              <a:ahLst/>
              <a:cxnLst/>
              <a:rect l="l" t="t" r="r" b="b"/>
              <a:pathLst>
                <a:path w="99060" h="102234">
                  <a:moveTo>
                    <a:pt x="0" y="0"/>
                  </a:moveTo>
                  <a:lnTo>
                    <a:pt x="5570" y="38485"/>
                  </a:lnTo>
                  <a:lnTo>
                    <a:pt x="12826" y="76695"/>
                  </a:lnTo>
                  <a:lnTo>
                    <a:pt x="55500" y="90335"/>
                  </a:lnTo>
                  <a:lnTo>
                    <a:pt x="98793" y="101841"/>
                  </a:lnTo>
                  <a:lnTo>
                    <a:pt x="96107" y="82088"/>
                  </a:lnTo>
                  <a:lnTo>
                    <a:pt x="93768" y="62287"/>
                  </a:lnTo>
                  <a:lnTo>
                    <a:pt x="91751" y="42448"/>
                  </a:lnTo>
                  <a:lnTo>
                    <a:pt x="90030" y="22580"/>
                  </a:lnTo>
                  <a:lnTo>
                    <a:pt x="67360" y="17582"/>
                  </a:lnTo>
                  <a:lnTo>
                    <a:pt x="44791" y="12171"/>
                  </a:lnTo>
                  <a:lnTo>
                    <a:pt x="22334" y="63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EC9D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1916861" y="1094066"/>
              <a:ext cx="108585" cy="88265"/>
            </a:xfrm>
            <a:custGeom>
              <a:avLst/>
              <a:gdLst/>
              <a:ahLst/>
              <a:cxnLst/>
              <a:rect l="l" t="t" r="r" b="b"/>
              <a:pathLst>
                <a:path w="108585" h="88265">
                  <a:moveTo>
                    <a:pt x="0" y="0"/>
                  </a:moveTo>
                  <a:lnTo>
                    <a:pt x="1262" y="40074"/>
                  </a:lnTo>
                  <a:lnTo>
                    <a:pt x="3162" y="80111"/>
                  </a:lnTo>
                  <a:lnTo>
                    <a:pt x="54059" y="85094"/>
                  </a:lnTo>
                  <a:lnTo>
                    <a:pt x="105117" y="87858"/>
                  </a:lnTo>
                  <a:lnTo>
                    <a:pt x="108546" y="9220"/>
                  </a:lnTo>
                  <a:lnTo>
                    <a:pt x="81351" y="7602"/>
                  </a:lnTo>
                  <a:lnTo>
                    <a:pt x="54192" y="5529"/>
                  </a:lnTo>
                  <a:lnTo>
                    <a:pt x="27074" y="299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EF9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2029015" y="1103604"/>
              <a:ext cx="106680" cy="79375"/>
            </a:xfrm>
            <a:custGeom>
              <a:avLst/>
              <a:gdLst/>
              <a:ahLst/>
              <a:cxnLst/>
              <a:rect l="l" t="t" r="r" b="b"/>
              <a:pathLst>
                <a:path w="106680" h="79375">
                  <a:moveTo>
                    <a:pt x="3429" y="0"/>
                  </a:moveTo>
                  <a:lnTo>
                    <a:pt x="0" y="78511"/>
                  </a:lnTo>
                  <a:lnTo>
                    <a:pt x="24211" y="78776"/>
                  </a:lnTo>
                  <a:lnTo>
                    <a:pt x="48417" y="78539"/>
                  </a:lnTo>
                  <a:lnTo>
                    <a:pt x="72610" y="77793"/>
                  </a:lnTo>
                  <a:lnTo>
                    <a:pt x="96786" y="76530"/>
                  </a:lnTo>
                  <a:lnTo>
                    <a:pt x="101904" y="38854"/>
                  </a:lnTo>
                  <a:lnTo>
                    <a:pt x="106222" y="1092"/>
                  </a:lnTo>
                  <a:lnTo>
                    <a:pt x="80515" y="1450"/>
                  </a:lnTo>
                  <a:lnTo>
                    <a:pt x="54811" y="1384"/>
                  </a:lnTo>
                  <a:lnTo>
                    <a:pt x="29114" y="899"/>
                  </a:lnTo>
                  <a:lnTo>
                    <a:pt x="3429" y="0"/>
                  </a:lnTo>
                  <a:close/>
                </a:path>
              </a:pathLst>
            </a:custGeom>
            <a:solidFill>
              <a:srgbClr val="8A7EA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2132990" y="1098918"/>
              <a:ext cx="98425" cy="81280"/>
            </a:xfrm>
            <a:custGeom>
              <a:avLst/>
              <a:gdLst/>
              <a:ahLst/>
              <a:cxnLst/>
              <a:rect l="l" t="t" r="r" b="b"/>
              <a:pathLst>
                <a:path w="98425" h="81280">
                  <a:moveTo>
                    <a:pt x="97942" y="0"/>
                  </a:moveTo>
                  <a:lnTo>
                    <a:pt x="75821" y="1942"/>
                  </a:lnTo>
                  <a:lnTo>
                    <a:pt x="53676" y="3513"/>
                  </a:lnTo>
                  <a:lnTo>
                    <a:pt x="31512" y="4723"/>
                  </a:lnTo>
                  <a:lnTo>
                    <a:pt x="9334" y="5588"/>
                  </a:lnTo>
                  <a:lnTo>
                    <a:pt x="5057" y="43195"/>
                  </a:lnTo>
                  <a:lnTo>
                    <a:pt x="0" y="80708"/>
                  </a:lnTo>
                  <a:lnTo>
                    <a:pt x="21106" y="78905"/>
                  </a:lnTo>
                  <a:lnTo>
                    <a:pt x="42170" y="76685"/>
                  </a:lnTo>
                  <a:lnTo>
                    <a:pt x="84150" y="70929"/>
                  </a:lnTo>
                  <a:lnTo>
                    <a:pt x="94926" y="17810"/>
                  </a:lnTo>
                  <a:lnTo>
                    <a:pt x="97942" y="0"/>
                  </a:lnTo>
                  <a:close/>
                </a:path>
              </a:pathLst>
            </a:custGeom>
            <a:solidFill>
              <a:srgbClr val="A096B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2224646" y="1088669"/>
              <a:ext cx="82550" cy="80010"/>
            </a:xfrm>
            <a:custGeom>
              <a:avLst/>
              <a:gdLst/>
              <a:ahLst/>
              <a:cxnLst/>
              <a:rect l="l" t="t" r="r" b="b"/>
              <a:pathLst>
                <a:path w="82550" h="80009">
                  <a:moveTo>
                    <a:pt x="82334" y="0"/>
                  </a:moveTo>
                  <a:lnTo>
                    <a:pt x="65192" y="2795"/>
                  </a:lnTo>
                  <a:lnTo>
                    <a:pt x="48007" y="5303"/>
                  </a:lnTo>
                  <a:lnTo>
                    <a:pt x="30786" y="7538"/>
                  </a:lnTo>
                  <a:lnTo>
                    <a:pt x="13538" y="9512"/>
                  </a:lnTo>
                  <a:lnTo>
                    <a:pt x="10579" y="27198"/>
                  </a:lnTo>
                  <a:lnTo>
                    <a:pt x="7350" y="44837"/>
                  </a:lnTo>
                  <a:lnTo>
                    <a:pt x="3829" y="62418"/>
                  </a:lnTo>
                  <a:lnTo>
                    <a:pt x="0" y="79933"/>
                  </a:lnTo>
                  <a:lnTo>
                    <a:pt x="16641" y="76893"/>
                  </a:lnTo>
                  <a:lnTo>
                    <a:pt x="66167" y="65836"/>
                  </a:lnTo>
                  <a:lnTo>
                    <a:pt x="78782" y="16584"/>
                  </a:lnTo>
                  <a:lnTo>
                    <a:pt x="82334" y="0"/>
                  </a:lnTo>
                  <a:close/>
                </a:path>
              </a:pathLst>
            </a:custGeom>
            <a:solidFill>
              <a:srgbClr val="CEC9D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2025624" y="1187246"/>
              <a:ext cx="99695" cy="60325"/>
            </a:xfrm>
            <a:custGeom>
              <a:avLst/>
              <a:gdLst/>
              <a:ahLst/>
              <a:cxnLst/>
              <a:rect l="l" t="t" r="r" b="b"/>
              <a:pathLst>
                <a:path w="99694" h="60325">
                  <a:moveTo>
                    <a:pt x="99085" y="0"/>
                  </a:moveTo>
                  <a:lnTo>
                    <a:pt x="75100" y="1229"/>
                  </a:lnTo>
                  <a:lnTo>
                    <a:pt x="51096" y="1952"/>
                  </a:lnTo>
                  <a:lnTo>
                    <a:pt x="27081" y="2175"/>
                  </a:lnTo>
                  <a:lnTo>
                    <a:pt x="3060" y="1905"/>
                  </a:lnTo>
                  <a:lnTo>
                    <a:pt x="0" y="60032"/>
                  </a:lnTo>
                  <a:lnTo>
                    <a:pt x="44535" y="59226"/>
                  </a:lnTo>
                  <a:lnTo>
                    <a:pt x="88976" y="56286"/>
                  </a:lnTo>
                  <a:lnTo>
                    <a:pt x="94383" y="28209"/>
                  </a:lnTo>
                  <a:lnTo>
                    <a:pt x="99085" y="0"/>
                  </a:lnTo>
                  <a:close/>
                </a:path>
              </a:pathLst>
            </a:custGeom>
            <a:solidFill>
              <a:srgbClr val="8A7EA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6" name="object 46"/>
          <p:cNvSpPr/>
          <p:nvPr/>
        </p:nvSpPr>
        <p:spPr>
          <a:xfrm>
            <a:off x="539991" y="1348345"/>
            <a:ext cx="1478915" cy="344805"/>
          </a:xfrm>
          <a:custGeom>
            <a:avLst/>
            <a:gdLst/>
            <a:ahLst/>
            <a:cxnLst/>
            <a:rect l="l" t="t" r="r" b="b"/>
            <a:pathLst>
              <a:path w="1478914" h="344805">
                <a:moveTo>
                  <a:pt x="309651" y="101422"/>
                </a:moveTo>
                <a:lnTo>
                  <a:pt x="306451" y="79349"/>
                </a:lnTo>
                <a:lnTo>
                  <a:pt x="306108" y="76962"/>
                </a:lnTo>
                <a:lnTo>
                  <a:pt x="295478" y="55486"/>
                </a:lnTo>
                <a:lnTo>
                  <a:pt x="252971" y="21475"/>
                </a:lnTo>
                <a:lnTo>
                  <a:pt x="206438" y="5372"/>
                </a:lnTo>
                <a:lnTo>
                  <a:pt x="155130" y="0"/>
                </a:lnTo>
                <a:lnTo>
                  <a:pt x="119354" y="1384"/>
                </a:lnTo>
                <a:lnTo>
                  <a:pt x="86652" y="5524"/>
                </a:lnTo>
                <a:lnTo>
                  <a:pt x="57010" y="12420"/>
                </a:lnTo>
                <a:lnTo>
                  <a:pt x="30429" y="22072"/>
                </a:lnTo>
                <a:lnTo>
                  <a:pt x="30429" y="103809"/>
                </a:lnTo>
                <a:lnTo>
                  <a:pt x="67525" y="93116"/>
                </a:lnTo>
                <a:lnTo>
                  <a:pt x="100685" y="85471"/>
                </a:lnTo>
                <a:lnTo>
                  <a:pt x="129882" y="80886"/>
                </a:lnTo>
                <a:lnTo>
                  <a:pt x="155130" y="79349"/>
                </a:lnTo>
                <a:lnTo>
                  <a:pt x="177723" y="81000"/>
                </a:lnTo>
                <a:lnTo>
                  <a:pt x="197789" y="85915"/>
                </a:lnTo>
                <a:lnTo>
                  <a:pt x="215303" y="94132"/>
                </a:lnTo>
                <a:lnTo>
                  <a:pt x="230301" y="105613"/>
                </a:lnTo>
                <a:lnTo>
                  <a:pt x="230301" y="115735"/>
                </a:lnTo>
                <a:lnTo>
                  <a:pt x="230301" y="198081"/>
                </a:lnTo>
                <a:lnTo>
                  <a:pt x="230301" y="257721"/>
                </a:lnTo>
                <a:lnTo>
                  <a:pt x="208762" y="261874"/>
                </a:lnTo>
                <a:lnTo>
                  <a:pt x="195313" y="264007"/>
                </a:lnTo>
                <a:lnTo>
                  <a:pt x="184277" y="264782"/>
                </a:lnTo>
                <a:lnTo>
                  <a:pt x="170014" y="264883"/>
                </a:lnTo>
                <a:lnTo>
                  <a:pt x="142811" y="263880"/>
                </a:lnTo>
                <a:lnTo>
                  <a:pt x="116611" y="260858"/>
                </a:lnTo>
                <a:lnTo>
                  <a:pt x="94742" y="255828"/>
                </a:lnTo>
                <a:lnTo>
                  <a:pt x="80543" y="248780"/>
                </a:lnTo>
                <a:lnTo>
                  <a:pt x="80543" y="233273"/>
                </a:lnTo>
                <a:lnTo>
                  <a:pt x="145580" y="217170"/>
                </a:lnTo>
                <a:lnTo>
                  <a:pt x="230301" y="198081"/>
                </a:lnTo>
                <a:lnTo>
                  <a:pt x="230301" y="115735"/>
                </a:lnTo>
                <a:lnTo>
                  <a:pt x="111531" y="144957"/>
                </a:lnTo>
                <a:lnTo>
                  <a:pt x="47155" y="162877"/>
                </a:lnTo>
                <a:lnTo>
                  <a:pt x="12623" y="186778"/>
                </a:lnTo>
                <a:lnTo>
                  <a:pt x="0" y="224904"/>
                </a:lnTo>
                <a:lnTo>
                  <a:pt x="0" y="255930"/>
                </a:lnTo>
                <a:lnTo>
                  <a:pt x="15062" y="297103"/>
                </a:lnTo>
                <a:lnTo>
                  <a:pt x="60261" y="326351"/>
                </a:lnTo>
                <a:lnTo>
                  <a:pt x="110667" y="339775"/>
                </a:lnTo>
                <a:lnTo>
                  <a:pt x="170040" y="344233"/>
                </a:lnTo>
                <a:lnTo>
                  <a:pt x="199796" y="342900"/>
                </a:lnTo>
                <a:lnTo>
                  <a:pt x="232981" y="338874"/>
                </a:lnTo>
                <a:lnTo>
                  <a:pt x="269595" y="332168"/>
                </a:lnTo>
                <a:lnTo>
                  <a:pt x="309651" y="322770"/>
                </a:lnTo>
                <a:lnTo>
                  <a:pt x="309651" y="264883"/>
                </a:lnTo>
                <a:lnTo>
                  <a:pt x="309651" y="198081"/>
                </a:lnTo>
                <a:lnTo>
                  <a:pt x="309651" y="101422"/>
                </a:lnTo>
                <a:close/>
              </a:path>
              <a:path w="1478914" h="344805">
                <a:moveTo>
                  <a:pt x="650024" y="101422"/>
                </a:moveTo>
                <a:lnTo>
                  <a:pt x="646836" y="79349"/>
                </a:lnTo>
                <a:lnTo>
                  <a:pt x="646493" y="76974"/>
                </a:lnTo>
                <a:lnTo>
                  <a:pt x="635863" y="55486"/>
                </a:lnTo>
                <a:lnTo>
                  <a:pt x="618147" y="36995"/>
                </a:lnTo>
                <a:lnTo>
                  <a:pt x="593331" y="21475"/>
                </a:lnTo>
                <a:lnTo>
                  <a:pt x="570674" y="12090"/>
                </a:lnTo>
                <a:lnTo>
                  <a:pt x="570661" y="105613"/>
                </a:lnTo>
                <a:lnTo>
                  <a:pt x="570661" y="132448"/>
                </a:lnTo>
                <a:lnTo>
                  <a:pt x="420331" y="132448"/>
                </a:lnTo>
                <a:lnTo>
                  <a:pt x="420331" y="105613"/>
                </a:lnTo>
                <a:lnTo>
                  <a:pt x="435317" y="94132"/>
                </a:lnTo>
                <a:lnTo>
                  <a:pt x="452843" y="85915"/>
                </a:lnTo>
                <a:lnTo>
                  <a:pt x="472897" y="81000"/>
                </a:lnTo>
                <a:lnTo>
                  <a:pt x="495490" y="79349"/>
                </a:lnTo>
                <a:lnTo>
                  <a:pt x="518096" y="81000"/>
                </a:lnTo>
                <a:lnTo>
                  <a:pt x="538162" y="85915"/>
                </a:lnTo>
                <a:lnTo>
                  <a:pt x="555675" y="94132"/>
                </a:lnTo>
                <a:lnTo>
                  <a:pt x="570661" y="105613"/>
                </a:lnTo>
                <a:lnTo>
                  <a:pt x="570661" y="12090"/>
                </a:lnTo>
                <a:lnTo>
                  <a:pt x="546811" y="5372"/>
                </a:lnTo>
                <a:lnTo>
                  <a:pt x="521754" y="1346"/>
                </a:lnTo>
                <a:lnTo>
                  <a:pt x="495490" y="0"/>
                </a:lnTo>
                <a:lnTo>
                  <a:pt x="468985" y="1346"/>
                </a:lnTo>
                <a:lnTo>
                  <a:pt x="419773" y="12090"/>
                </a:lnTo>
                <a:lnTo>
                  <a:pt x="372262" y="36995"/>
                </a:lnTo>
                <a:lnTo>
                  <a:pt x="343916" y="76974"/>
                </a:lnTo>
                <a:lnTo>
                  <a:pt x="340372" y="101422"/>
                </a:lnTo>
                <a:lnTo>
                  <a:pt x="340372" y="242811"/>
                </a:lnTo>
                <a:lnTo>
                  <a:pt x="354545" y="288759"/>
                </a:lnTo>
                <a:lnTo>
                  <a:pt x="397052" y="322770"/>
                </a:lnTo>
                <a:lnTo>
                  <a:pt x="443738" y="338886"/>
                </a:lnTo>
                <a:lnTo>
                  <a:pt x="495490" y="344246"/>
                </a:lnTo>
                <a:lnTo>
                  <a:pt x="525881" y="343090"/>
                </a:lnTo>
                <a:lnTo>
                  <a:pt x="582879" y="333844"/>
                </a:lnTo>
                <a:lnTo>
                  <a:pt x="623620" y="317398"/>
                </a:lnTo>
                <a:lnTo>
                  <a:pt x="635558" y="290245"/>
                </a:lnTo>
                <a:lnTo>
                  <a:pt x="635076" y="283019"/>
                </a:lnTo>
                <a:lnTo>
                  <a:pt x="605599" y="248970"/>
                </a:lnTo>
                <a:lnTo>
                  <a:pt x="562737" y="256844"/>
                </a:lnTo>
                <a:lnTo>
                  <a:pt x="541299" y="261315"/>
                </a:lnTo>
                <a:lnTo>
                  <a:pt x="518883" y="263994"/>
                </a:lnTo>
                <a:lnTo>
                  <a:pt x="495490" y="264883"/>
                </a:lnTo>
                <a:lnTo>
                  <a:pt x="472897" y="263245"/>
                </a:lnTo>
                <a:lnTo>
                  <a:pt x="452843" y="258330"/>
                </a:lnTo>
                <a:lnTo>
                  <a:pt x="435317" y="250126"/>
                </a:lnTo>
                <a:lnTo>
                  <a:pt x="420331" y="238633"/>
                </a:lnTo>
                <a:lnTo>
                  <a:pt x="420331" y="211810"/>
                </a:lnTo>
                <a:lnTo>
                  <a:pt x="650024" y="211810"/>
                </a:lnTo>
                <a:lnTo>
                  <a:pt x="650024" y="132448"/>
                </a:lnTo>
                <a:lnTo>
                  <a:pt x="650024" y="101422"/>
                </a:lnTo>
                <a:close/>
              </a:path>
              <a:path w="1478914" h="344805">
                <a:moveTo>
                  <a:pt x="949845" y="22085"/>
                </a:moveTo>
                <a:lnTo>
                  <a:pt x="922807" y="12420"/>
                </a:lnTo>
                <a:lnTo>
                  <a:pt x="894803" y="5524"/>
                </a:lnTo>
                <a:lnTo>
                  <a:pt x="865835" y="1384"/>
                </a:lnTo>
                <a:lnTo>
                  <a:pt x="835888" y="0"/>
                </a:lnTo>
                <a:lnTo>
                  <a:pt x="809371" y="1346"/>
                </a:lnTo>
                <a:lnTo>
                  <a:pt x="760158" y="12090"/>
                </a:lnTo>
                <a:lnTo>
                  <a:pt x="712647" y="36995"/>
                </a:lnTo>
                <a:lnTo>
                  <a:pt x="684301" y="76974"/>
                </a:lnTo>
                <a:lnTo>
                  <a:pt x="680770" y="101422"/>
                </a:lnTo>
                <a:lnTo>
                  <a:pt x="680770" y="242811"/>
                </a:lnTo>
                <a:lnTo>
                  <a:pt x="694931" y="288772"/>
                </a:lnTo>
                <a:lnTo>
                  <a:pt x="737450" y="322770"/>
                </a:lnTo>
                <a:lnTo>
                  <a:pt x="784136" y="338886"/>
                </a:lnTo>
                <a:lnTo>
                  <a:pt x="835888" y="344246"/>
                </a:lnTo>
                <a:lnTo>
                  <a:pt x="865835" y="342912"/>
                </a:lnTo>
                <a:lnTo>
                  <a:pt x="894803" y="338886"/>
                </a:lnTo>
                <a:lnTo>
                  <a:pt x="922807" y="332168"/>
                </a:lnTo>
                <a:lnTo>
                  <a:pt x="949845" y="322770"/>
                </a:lnTo>
                <a:lnTo>
                  <a:pt x="949845" y="241020"/>
                </a:lnTo>
                <a:lnTo>
                  <a:pt x="917879" y="251472"/>
                </a:lnTo>
                <a:lnTo>
                  <a:pt x="888238" y="258927"/>
                </a:lnTo>
                <a:lnTo>
                  <a:pt x="860907" y="263398"/>
                </a:lnTo>
                <a:lnTo>
                  <a:pt x="835888" y="264883"/>
                </a:lnTo>
                <a:lnTo>
                  <a:pt x="813295" y="263245"/>
                </a:lnTo>
                <a:lnTo>
                  <a:pt x="793229" y="258330"/>
                </a:lnTo>
                <a:lnTo>
                  <a:pt x="775703" y="250126"/>
                </a:lnTo>
                <a:lnTo>
                  <a:pt x="760717" y="238633"/>
                </a:lnTo>
                <a:lnTo>
                  <a:pt x="760717" y="105613"/>
                </a:lnTo>
                <a:lnTo>
                  <a:pt x="775703" y="94132"/>
                </a:lnTo>
                <a:lnTo>
                  <a:pt x="793229" y="85915"/>
                </a:lnTo>
                <a:lnTo>
                  <a:pt x="813295" y="81000"/>
                </a:lnTo>
                <a:lnTo>
                  <a:pt x="835888" y="79349"/>
                </a:lnTo>
                <a:lnTo>
                  <a:pt x="860907" y="80848"/>
                </a:lnTo>
                <a:lnTo>
                  <a:pt x="888238" y="85318"/>
                </a:lnTo>
                <a:lnTo>
                  <a:pt x="917879" y="92786"/>
                </a:lnTo>
                <a:lnTo>
                  <a:pt x="949845" y="103225"/>
                </a:lnTo>
                <a:lnTo>
                  <a:pt x="949845" y="22085"/>
                </a:lnTo>
                <a:close/>
              </a:path>
              <a:path w="1478914" h="344805">
                <a:moveTo>
                  <a:pt x="1478686" y="107988"/>
                </a:moveTo>
                <a:lnTo>
                  <a:pt x="1466443" y="62941"/>
                </a:lnTo>
                <a:lnTo>
                  <a:pt x="1429753" y="26847"/>
                </a:lnTo>
                <a:lnTo>
                  <a:pt x="1384554" y="6718"/>
                </a:lnTo>
                <a:lnTo>
                  <a:pt x="1334897" y="0"/>
                </a:lnTo>
                <a:lnTo>
                  <a:pt x="1305280" y="2095"/>
                </a:lnTo>
                <a:lnTo>
                  <a:pt x="1277912" y="8356"/>
                </a:lnTo>
                <a:lnTo>
                  <a:pt x="1252778" y="18796"/>
                </a:lnTo>
                <a:lnTo>
                  <a:pt x="1229893" y="33401"/>
                </a:lnTo>
                <a:lnTo>
                  <a:pt x="1206804" y="18796"/>
                </a:lnTo>
                <a:lnTo>
                  <a:pt x="1181709" y="8356"/>
                </a:lnTo>
                <a:lnTo>
                  <a:pt x="1154607" y="2095"/>
                </a:lnTo>
                <a:lnTo>
                  <a:pt x="1125486" y="0"/>
                </a:lnTo>
                <a:lnTo>
                  <a:pt x="1099820" y="1689"/>
                </a:lnTo>
                <a:lnTo>
                  <a:pt x="1052080" y="15100"/>
                </a:lnTo>
                <a:lnTo>
                  <a:pt x="1008341" y="43776"/>
                </a:lnTo>
                <a:lnTo>
                  <a:pt x="983576" y="84353"/>
                </a:lnTo>
                <a:lnTo>
                  <a:pt x="980490" y="107988"/>
                </a:lnTo>
                <a:lnTo>
                  <a:pt x="980490" y="339471"/>
                </a:lnTo>
                <a:lnTo>
                  <a:pt x="1060450" y="339471"/>
                </a:lnTo>
                <a:lnTo>
                  <a:pt x="1060450" y="105613"/>
                </a:lnTo>
                <a:lnTo>
                  <a:pt x="1073899" y="94132"/>
                </a:lnTo>
                <a:lnTo>
                  <a:pt x="1089228" y="85915"/>
                </a:lnTo>
                <a:lnTo>
                  <a:pt x="1106424" y="81000"/>
                </a:lnTo>
                <a:lnTo>
                  <a:pt x="1125486" y="79349"/>
                </a:lnTo>
                <a:lnTo>
                  <a:pt x="1144270" y="81000"/>
                </a:lnTo>
                <a:lnTo>
                  <a:pt x="1161275" y="85915"/>
                </a:lnTo>
                <a:lnTo>
                  <a:pt x="1176489" y="94132"/>
                </a:lnTo>
                <a:lnTo>
                  <a:pt x="1189913" y="105613"/>
                </a:lnTo>
                <a:lnTo>
                  <a:pt x="1189913" y="339471"/>
                </a:lnTo>
                <a:lnTo>
                  <a:pt x="1269276" y="339471"/>
                </a:lnTo>
                <a:lnTo>
                  <a:pt x="1269276" y="105613"/>
                </a:lnTo>
                <a:lnTo>
                  <a:pt x="1283208" y="94132"/>
                </a:lnTo>
                <a:lnTo>
                  <a:pt x="1298790" y="85915"/>
                </a:lnTo>
                <a:lnTo>
                  <a:pt x="1316024" y="81000"/>
                </a:lnTo>
                <a:lnTo>
                  <a:pt x="1334897" y="79349"/>
                </a:lnTo>
                <a:lnTo>
                  <a:pt x="1353235" y="81000"/>
                </a:lnTo>
                <a:lnTo>
                  <a:pt x="1370101" y="85915"/>
                </a:lnTo>
                <a:lnTo>
                  <a:pt x="1385455" y="94132"/>
                </a:lnTo>
                <a:lnTo>
                  <a:pt x="1399336" y="105613"/>
                </a:lnTo>
                <a:lnTo>
                  <a:pt x="1399336" y="339471"/>
                </a:lnTo>
                <a:lnTo>
                  <a:pt x="1478686" y="339471"/>
                </a:lnTo>
                <a:lnTo>
                  <a:pt x="1478686" y="107988"/>
                </a:lnTo>
                <a:close/>
              </a:path>
            </a:pathLst>
          </a:custGeom>
          <a:solidFill>
            <a:srgbClr val="2B286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2B4FBA8D-E62B-4183-9BB4-D72433B6ABCC}"/>
              </a:ext>
            </a:extLst>
          </p:cNvPr>
          <p:cNvSpPr/>
          <p:nvPr/>
        </p:nvSpPr>
        <p:spPr>
          <a:xfrm>
            <a:off x="3092450" y="6143625"/>
            <a:ext cx="4495800" cy="7489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GB" sz="1400" b="1" spc="-25" dirty="0">
                <a:solidFill>
                  <a:schemeClr val="bg1"/>
                </a:solidFill>
                <a:latin typeface="Arial"/>
                <a:cs typeface="Arial"/>
              </a:rPr>
              <a:t>European</a:t>
            </a:r>
            <a:r>
              <a:rPr lang="en-GB" sz="1400" b="1" spc="-55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GB" sz="1400" b="1" spc="-35" dirty="0">
                <a:solidFill>
                  <a:schemeClr val="bg1"/>
                </a:solidFill>
                <a:latin typeface="Arial"/>
                <a:cs typeface="Arial"/>
              </a:rPr>
              <a:t>Association</a:t>
            </a:r>
            <a:r>
              <a:rPr lang="en-GB" sz="140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GB" sz="1400" b="1" spc="25" dirty="0">
                <a:solidFill>
                  <a:schemeClr val="bg1"/>
                </a:solidFill>
                <a:latin typeface="Arial"/>
                <a:cs typeface="Arial"/>
              </a:rPr>
              <a:t>of </a:t>
            </a:r>
            <a:r>
              <a:rPr lang="en-GB" sz="1400" b="1" spc="-10" dirty="0">
                <a:solidFill>
                  <a:schemeClr val="bg1"/>
                </a:solidFill>
                <a:latin typeface="Arial"/>
                <a:cs typeface="Arial"/>
              </a:rPr>
              <a:t>Guarantee</a:t>
            </a:r>
            <a:r>
              <a:rPr lang="en-GB" sz="1400" b="1" spc="-17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GB" sz="1400" b="1" spc="-5" dirty="0">
                <a:solidFill>
                  <a:schemeClr val="bg1"/>
                </a:solidFill>
                <a:latin typeface="Arial"/>
                <a:cs typeface="Arial"/>
              </a:rPr>
              <a:t>Institutions</a:t>
            </a:r>
            <a:endParaRPr lang="en-GB" sz="1400" dirty="0">
              <a:solidFill>
                <a:schemeClr val="bg1"/>
              </a:solidFill>
              <a:latin typeface="Arial"/>
              <a:cs typeface="Arial"/>
            </a:endParaRPr>
          </a:p>
          <a:p>
            <a:pPr marL="12700" marR="227965">
              <a:lnSpc>
                <a:spcPct val="100000"/>
              </a:lnSpc>
              <a:spcBef>
                <a:spcPts val="810"/>
              </a:spcBef>
            </a:pPr>
            <a:r>
              <a:rPr lang="en-GB" sz="1100" spc="-10" dirty="0">
                <a:solidFill>
                  <a:schemeClr val="bg1"/>
                </a:solidFill>
                <a:latin typeface="Arial"/>
                <a:cs typeface="Arial"/>
              </a:rPr>
              <a:t>Avenue </a:t>
            </a:r>
            <a:r>
              <a:rPr lang="en-GB" sz="1100" spc="5" dirty="0" err="1">
                <a:solidFill>
                  <a:schemeClr val="bg1"/>
                </a:solidFill>
                <a:latin typeface="Arial"/>
                <a:cs typeface="Arial"/>
              </a:rPr>
              <a:t>d’Auderghem</a:t>
            </a:r>
            <a:r>
              <a:rPr lang="en-GB" sz="1100" spc="-155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GB" sz="1100" spc="-5" dirty="0">
                <a:solidFill>
                  <a:schemeClr val="bg1"/>
                </a:solidFill>
                <a:latin typeface="Arial"/>
                <a:cs typeface="Arial"/>
              </a:rPr>
              <a:t>22-28, </a:t>
            </a:r>
            <a:r>
              <a:rPr lang="en-GB" sz="1100" spc="-5" dirty="0" err="1">
                <a:solidFill>
                  <a:schemeClr val="bg1"/>
                </a:solidFill>
                <a:latin typeface="Arial"/>
                <a:cs typeface="Arial"/>
              </a:rPr>
              <a:t>bte</a:t>
            </a:r>
            <a:r>
              <a:rPr lang="en-GB" sz="1100" spc="-5" dirty="0">
                <a:solidFill>
                  <a:schemeClr val="bg1"/>
                </a:solidFill>
                <a:latin typeface="Arial"/>
                <a:cs typeface="Arial"/>
              </a:rPr>
              <a:t>. 10  </a:t>
            </a:r>
            <a:br>
              <a:rPr lang="en-GB" sz="1100" spc="-5" dirty="0">
                <a:solidFill>
                  <a:schemeClr val="bg1"/>
                </a:solidFill>
                <a:latin typeface="Arial"/>
                <a:cs typeface="Arial"/>
              </a:rPr>
            </a:br>
            <a:r>
              <a:rPr lang="en-GB" sz="1100" spc="-10" dirty="0">
                <a:solidFill>
                  <a:schemeClr val="bg1"/>
                </a:solidFill>
                <a:latin typeface="Arial"/>
                <a:cs typeface="Arial"/>
              </a:rPr>
              <a:t>B-1040</a:t>
            </a:r>
            <a:r>
              <a:rPr lang="en-GB" sz="1100" spc="-5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GB" sz="1100" spc="-20" dirty="0">
                <a:solidFill>
                  <a:schemeClr val="bg1"/>
                </a:solidFill>
                <a:latin typeface="Arial"/>
                <a:cs typeface="Arial"/>
              </a:rPr>
              <a:t>Brussels</a:t>
            </a:r>
            <a:endParaRPr lang="en-GB" sz="11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48" name="object 7">
            <a:extLst>
              <a:ext uri="{FF2B5EF4-FFF2-40B4-BE49-F238E27FC236}">
                <a16:creationId xmlns:a16="http://schemas.microsoft.com/office/drawing/2014/main" id="{E4D26BE6-7163-4BC9-B49D-33A8227071C4}"/>
              </a:ext>
            </a:extLst>
          </p:cNvPr>
          <p:cNvSpPr txBox="1"/>
          <p:nvPr/>
        </p:nvSpPr>
        <p:spPr>
          <a:xfrm>
            <a:off x="3184525" y="6829425"/>
            <a:ext cx="1660525" cy="6540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br>
              <a:rPr lang="en-US" sz="1000" spc="-5" dirty="0">
                <a:solidFill>
                  <a:schemeClr val="bg1"/>
                </a:solidFill>
                <a:latin typeface="Arial"/>
                <a:cs typeface="Arial"/>
              </a:rPr>
            </a:br>
            <a:r>
              <a:rPr sz="1000" spc="-5" dirty="0">
                <a:solidFill>
                  <a:schemeClr val="bg1"/>
                </a:solidFill>
                <a:latin typeface="Arial"/>
                <a:cs typeface="Arial"/>
              </a:rPr>
              <a:t>+32</a:t>
            </a:r>
            <a:r>
              <a:rPr sz="1000" spc="-5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1000" spc="5" dirty="0">
                <a:solidFill>
                  <a:schemeClr val="bg1"/>
                </a:solidFill>
                <a:latin typeface="Arial"/>
                <a:cs typeface="Arial"/>
              </a:rPr>
              <a:t>2</a:t>
            </a:r>
            <a:r>
              <a:rPr sz="1000" spc="-5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1000" spc="5" dirty="0">
                <a:solidFill>
                  <a:schemeClr val="bg1"/>
                </a:solidFill>
                <a:latin typeface="Arial"/>
                <a:cs typeface="Arial"/>
              </a:rPr>
              <a:t>640</a:t>
            </a:r>
            <a:r>
              <a:rPr sz="1000" spc="-5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1000" spc="5" dirty="0">
                <a:solidFill>
                  <a:schemeClr val="bg1"/>
                </a:solidFill>
                <a:latin typeface="Arial"/>
                <a:cs typeface="Arial"/>
              </a:rPr>
              <a:t>51</a:t>
            </a:r>
            <a:r>
              <a:rPr sz="1000" spc="-45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1000" spc="5" dirty="0">
                <a:solidFill>
                  <a:schemeClr val="bg1"/>
                </a:solidFill>
                <a:latin typeface="Arial"/>
                <a:cs typeface="Arial"/>
              </a:rPr>
              <a:t>77</a:t>
            </a:r>
            <a:endParaRPr lang="en-US" sz="1000" spc="5" dirty="0">
              <a:solidFill>
                <a:schemeClr val="bg1"/>
              </a:solidFill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000" spc="-5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1000" spc="-5" dirty="0">
                <a:solidFill>
                  <a:schemeClr val="bg1"/>
                </a:solidFill>
                <a:latin typeface="Arial"/>
                <a:cs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info@aecm.eu</a:t>
            </a:r>
            <a:endParaRPr lang="en-US" sz="1000" spc="-5" dirty="0">
              <a:solidFill>
                <a:schemeClr val="bg1"/>
              </a:solidFill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lang="en-US" sz="1000" spc="-5" dirty="0">
                <a:solidFill>
                  <a:schemeClr val="bg1"/>
                </a:solidFill>
                <a:latin typeface="Arial"/>
                <a:cs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www.aecm.eu</a:t>
            </a:r>
            <a:r>
              <a:rPr lang="en-US" sz="1000" spc="-5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endParaRPr sz="10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49" name="Picture 48" descr="Twitter — Wikipédia">
            <a:hlinkClick r:id="rId5"/>
            <a:extLst>
              <a:ext uri="{FF2B5EF4-FFF2-40B4-BE49-F238E27FC236}">
                <a16:creationId xmlns:a16="http://schemas.microsoft.com/office/drawing/2014/main" id="{60765663-79C7-4E94-8EBC-9FD169E21E7E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H="1" flipV="1">
            <a:off x="4493915" y="7058176"/>
            <a:ext cx="353060" cy="287655"/>
          </a:xfrm>
          <a:prstGeom prst="rect">
            <a:avLst/>
          </a:prstGeom>
          <a:noFill/>
        </p:spPr>
      </p:pic>
      <p:pic>
        <p:nvPicPr>
          <p:cNvPr id="50" name="Picture 49" descr="Sobelcomp | Sobelcomp is now on LinkedIn, follow us!">
            <a:hlinkClick r:id="rId7"/>
            <a:extLst>
              <a:ext uri="{FF2B5EF4-FFF2-40B4-BE49-F238E27FC236}">
                <a16:creationId xmlns:a16="http://schemas.microsoft.com/office/drawing/2014/main" id="{4B3C1E5B-EE48-4C11-8C8D-E7576F451A43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1295" y="7077208"/>
            <a:ext cx="274320" cy="274320"/>
          </a:xfrm>
          <a:prstGeom prst="rect">
            <a:avLst/>
          </a:prstGeom>
          <a:noFill/>
        </p:spPr>
      </p:pic>
      <p:pic>
        <p:nvPicPr>
          <p:cNvPr id="51" name="Picture 50">
            <a:hlinkClick r:id="rId9"/>
            <a:extLst>
              <a:ext uri="{FF2B5EF4-FFF2-40B4-BE49-F238E27FC236}">
                <a16:creationId xmlns:a16="http://schemas.microsoft.com/office/drawing/2014/main" id="{762040DF-D09A-4A2C-A9C8-A4EB1436F521}"/>
              </a:ext>
            </a:extLst>
          </p:cNvPr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1763" y="7056797"/>
            <a:ext cx="285750" cy="285750"/>
          </a:xfrm>
          <a:prstGeom prst="rect">
            <a:avLst/>
          </a:prstGeom>
          <a:noFill/>
        </p:spPr>
      </p:pic>
      <p:pic>
        <p:nvPicPr>
          <p:cNvPr id="58" name="Picture 57" descr="youtube2-128">
            <a:hlinkClick r:id="rId11"/>
            <a:extLst>
              <a:ext uri="{FF2B5EF4-FFF2-40B4-BE49-F238E27FC236}">
                <a16:creationId xmlns:a16="http://schemas.microsoft.com/office/drawing/2014/main" id="{B6649541-82D3-446B-BE6E-865BB7C0BE19}"/>
              </a:ext>
            </a:extLst>
          </p:cNvPr>
          <p:cNvPicPr/>
          <p:nvPr/>
        </p:nvPicPr>
        <p:blipFill>
          <a:blip r:embed="rId12" r:link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9352" y="6998862"/>
            <a:ext cx="361205" cy="3742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TextBox 95">
            <a:extLst>
              <a:ext uri="{FF2B5EF4-FFF2-40B4-BE49-F238E27FC236}">
                <a16:creationId xmlns:a16="http://schemas.microsoft.com/office/drawing/2014/main" id="{75BBC09A-A019-4BAE-97CB-45FB0D886805}"/>
              </a:ext>
            </a:extLst>
          </p:cNvPr>
          <p:cNvSpPr txBox="1"/>
          <p:nvPr/>
        </p:nvSpPr>
        <p:spPr>
          <a:xfrm rot="5400000">
            <a:off x="1874343" y="6175011"/>
            <a:ext cx="112659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350" spc="-50" dirty="0">
                <a:solidFill>
                  <a:srgbClr val="23305E"/>
                </a:solidFill>
                <a:latin typeface="Arial"/>
                <a:cs typeface="Arial"/>
              </a:rPr>
              <a:t>FUNDING</a:t>
            </a:r>
            <a:endParaRPr lang="en-BE" sz="1350" spc="-50" dirty="0">
              <a:solidFill>
                <a:srgbClr val="23305E"/>
              </a:solidFill>
              <a:latin typeface="Arial"/>
              <a:cs typeface="Arial"/>
            </a:endParaRPr>
          </a:p>
        </p:txBody>
      </p:sp>
      <p:sp>
        <p:nvSpPr>
          <p:cNvPr id="2" name="object 2"/>
          <p:cNvSpPr/>
          <p:nvPr/>
        </p:nvSpPr>
        <p:spPr>
          <a:xfrm>
            <a:off x="0" y="2541"/>
            <a:ext cx="7574734" cy="7560309"/>
          </a:xfrm>
          <a:custGeom>
            <a:avLst/>
            <a:gdLst/>
            <a:ahLst/>
            <a:cxnLst/>
            <a:rect l="l" t="t" r="r" b="b"/>
            <a:pathLst>
              <a:path w="7524115" h="7560309">
                <a:moveTo>
                  <a:pt x="6008395" y="0"/>
                </a:moveTo>
                <a:lnTo>
                  <a:pt x="0" y="0"/>
                </a:lnTo>
                <a:lnTo>
                  <a:pt x="0" y="5225873"/>
                </a:lnTo>
                <a:lnTo>
                  <a:pt x="814369" y="7560005"/>
                </a:lnTo>
                <a:lnTo>
                  <a:pt x="7524000" y="7560005"/>
                </a:lnTo>
                <a:lnTo>
                  <a:pt x="7524000" y="4343998"/>
                </a:lnTo>
                <a:lnTo>
                  <a:pt x="6008395" y="0"/>
                </a:lnTo>
                <a:close/>
              </a:path>
            </a:pathLst>
          </a:custGeom>
          <a:solidFill>
            <a:srgbClr val="FFE108"/>
          </a:solidFill>
        </p:spPr>
        <p:txBody>
          <a:bodyPr wrap="square" lIns="0" tIns="0" rIns="0" bIns="0" rtlCol="0"/>
          <a:lstStyle/>
          <a:p>
            <a:endParaRPr lang="en-BE" dirty="0"/>
          </a:p>
        </p:txBody>
      </p:sp>
      <p:sp>
        <p:nvSpPr>
          <p:cNvPr id="8" name="object 8"/>
          <p:cNvSpPr/>
          <p:nvPr/>
        </p:nvSpPr>
        <p:spPr>
          <a:xfrm>
            <a:off x="268063" y="1341752"/>
            <a:ext cx="4789112" cy="326202"/>
          </a:xfrm>
          <a:custGeom>
            <a:avLst/>
            <a:gdLst/>
            <a:ahLst/>
            <a:cxnLst/>
            <a:rect l="l" t="t" r="r" b="b"/>
            <a:pathLst>
              <a:path w="1761489" h="367030">
                <a:moveTo>
                  <a:pt x="1634058" y="0"/>
                </a:moveTo>
                <a:lnTo>
                  <a:pt x="0" y="0"/>
                </a:lnTo>
                <a:lnTo>
                  <a:pt x="127000" y="366928"/>
                </a:lnTo>
                <a:lnTo>
                  <a:pt x="1761070" y="366928"/>
                </a:lnTo>
                <a:lnTo>
                  <a:pt x="163405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/>
          <p:cNvSpPr txBox="1"/>
          <p:nvPr/>
        </p:nvSpPr>
        <p:spPr>
          <a:xfrm>
            <a:off x="907699" y="1373374"/>
            <a:ext cx="5443715" cy="22057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50" spc="-110" dirty="0">
                <a:solidFill>
                  <a:srgbClr val="23305E"/>
                </a:solidFill>
                <a:latin typeface="Arial"/>
                <a:cs typeface="Arial"/>
              </a:rPr>
              <a:t>E</a:t>
            </a:r>
            <a:r>
              <a:rPr lang="fr-BE" sz="1350" spc="-110" dirty="0">
                <a:solidFill>
                  <a:srgbClr val="23305E"/>
                </a:solidFill>
                <a:latin typeface="Arial"/>
                <a:cs typeface="Arial"/>
              </a:rPr>
              <a:t>SIF MANAGING  AUTHORITY  (ESIF Programmes)</a:t>
            </a:r>
            <a:endParaRPr sz="1350" dirty="0">
              <a:latin typeface="Arial"/>
              <a:cs typeface="Arial"/>
            </a:endParaRPr>
          </a:p>
        </p:txBody>
      </p:sp>
      <p:sp>
        <p:nvSpPr>
          <p:cNvPr id="60" name="object 60"/>
          <p:cNvSpPr txBox="1">
            <a:spLocks noGrp="1"/>
          </p:cNvSpPr>
          <p:nvPr>
            <p:ph type="title"/>
          </p:nvPr>
        </p:nvSpPr>
        <p:spPr>
          <a:xfrm>
            <a:off x="0" y="92979"/>
            <a:ext cx="5946036" cy="75533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 algn="ctr"/>
            <a:r>
              <a:rPr lang="fr-BE" sz="2400" spc="140" dirty="0">
                <a:solidFill>
                  <a:schemeClr val="tx2">
                    <a:lumMod val="50000"/>
                  </a:schemeClr>
                </a:solidFill>
              </a:rPr>
              <a:t>GUARANTEE INSTRUMENT UNDER SHARED MANAGEMENT</a:t>
            </a:r>
            <a:endParaRPr sz="2400" spc="195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61" name="object 61"/>
          <p:cNvSpPr/>
          <p:nvPr/>
        </p:nvSpPr>
        <p:spPr>
          <a:xfrm>
            <a:off x="35700" y="943130"/>
            <a:ext cx="2272030" cy="207010"/>
          </a:xfrm>
          <a:custGeom>
            <a:avLst/>
            <a:gdLst/>
            <a:ahLst/>
            <a:cxnLst/>
            <a:rect l="l" t="t" r="r" b="b"/>
            <a:pathLst>
              <a:path w="2272030" h="207010">
                <a:moveTo>
                  <a:pt x="2198725" y="0"/>
                </a:moveTo>
                <a:lnTo>
                  <a:pt x="0" y="0"/>
                </a:lnTo>
                <a:lnTo>
                  <a:pt x="72872" y="206959"/>
                </a:lnTo>
                <a:lnTo>
                  <a:pt x="2271598" y="206959"/>
                </a:lnTo>
                <a:lnTo>
                  <a:pt x="2198725" y="0"/>
                </a:lnTo>
                <a:close/>
              </a:path>
            </a:pathLst>
          </a:custGeom>
          <a:solidFill>
            <a:srgbClr val="23305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 txBox="1"/>
          <p:nvPr/>
        </p:nvSpPr>
        <p:spPr>
          <a:xfrm>
            <a:off x="35700" y="940838"/>
            <a:ext cx="2179310" cy="22057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fr-BE" sz="1350" b="1" spc="-15" dirty="0">
                <a:solidFill>
                  <a:srgbClr val="FFFFFF"/>
                </a:solidFill>
                <a:latin typeface="Arial"/>
                <a:cs typeface="Arial"/>
              </a:rPr>
              <a:t>HOW DOES IT WORK?</a:t>
            </a:r>
            <a:endParaRPr sz="1350" dirty="0">
              <a:latin typeface="Arial"/>
              <a:cs typeface="Arial"/>
            </a:endParaRPr>
          </a:p>
        </p:txBody>
      </p:sp>
      <p:sp>
        <p:nvSpPr>
          <p:cNvPr id="64" name="Arrow: Down 63">
            <a:extLst>
              <a:ext uri="{FF2B5EF4-FFF2-40B4-BE49-F238E27FC236}">
                <a16:creationId xmlns:a16="http://schemas.microsoft.com/office/drawing/2014/main" id="{DC0A37E5-90A4-4171-8BA5-17BCAFA0CC82}"/>
              </a:ext>
            </a:extLst>
          </p:cNvPr>
          <p:cNvSpPr/>
          <p:nvPr/>
        </p:nvSpPr>
        <p:spPr>
          <a:xfrm>
            <a:off x="697644" y="1781298"/>
            <a:ext cx="773977" cy="898393"/>
          </a:xfrm>
          <a:prstGeom prst="down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7A5673D6-9390-40B5-8F2E-BAF842456AA0}"/>
              </a:ext>
            </a:extLst>
          </p:cNvPr>
          <p:cNvSpPr txBox="1"/>
          <p:nvPr/>
        </p:nvSpPr>
        <p:spPr>
          <a:xfrm rot="5400000">
            <a:off x="520019" y="2153767"/>
            <a:ext cx="112659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350" spc="-50" dirty="0">
                <a:solidFill>
                  <a:srgbClr val="23305E"/>
                </a:solidFill>
                <a:latin typeface="Arial"/>
                <a:cs typeface="Arial"/>
              </a:rPr>
              <a:t>FUNDING</a:t>
            </a:r>
            <a:endParaRPr lang="en-BE" sz="1350" spc="-50" dirty="0">
              <a:solidFill>
                <a:srgbClr val="23305E"/>
              </a:solidFill>
              <a:latin typeface="Arial"/>
              <a:cs typeface="Arial"/>
            </a:endParaRPr>
          </a:p>
        </p:txBody>
      </p:sp>
      <p:sp>
        <p:nvSpPr>
          <p:cNvPr id="74" name="object 12">
            <a:extLst>
              <a:ext uri="{FF2B5EF4-FFF2-40B4-BE49-F238E27FC236}">
                <a16:creationId xmlns:a16="http://schemas.microsoft.com/office/drawing/2014/main" id="{B7272758-83C6-4D86-9BBD-9E56533BE598}"/>
              </a:ext>
            </a:extLst>
          </p:cNvPr>
          <p:cNvSpPr/>
          <p:nvPr/>
        </p:nvSpPr>
        <p:spPr>
          <a:xfrm>
            <a:off x="443018" y="2814842"/>
            <a:ext cx="4289319" cy="343712"/>
          </a:xfrm>
          <a:custGeom>
            <a:avLst/>
            <a:gdLst/>
            <a:ahLst/>
            <a:cxnLst/>
            <a:rect l="l" t="t" r="r" b="b"/>
            <a:pathLst>
              <a:path w="1761489" h="367030">
                <a:moveTo>
                  <a:pt x="1634058" y="0"/>
                </a:moveTo>
                <a:lnTo>
                  <a:pt x="0" y="0"/>
                </a:lnTo>
                <a:lnTo>
                  <a:pt x="126999" y="366928"/>
                </a:lnTo>
                <a:lnTo>
                  <a:pt x="1761070" y="366928"/>
                </a:lnTo>
                <a:lnTo>
                  <a:pt x="163405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25">
            <a:extLst>
              <a:ext uri="{FF2B5EF4-FFF2-40B4-BE49-F238E27FC236}">
                <a16:creationId xmlns:a16="http://schemas.microsoft.com/office/drawing/2014/main" id="{BEAAF8F5-78F6-4567-B3E4-167F347E0240}"/>
              </a:ext>
            </a:extLst>
          </p:cNvPr>
          <p:cNvSpPr txBox="1"/>
          <p:nvPr/>
        </p:nvSpPr>
        <p:spPr>
          <a:xfrm>
            <a:off x="1244104" y="2870859"/>
            <a:ext cx="2687146" cy="44114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6515" indent="165100">
              <a:lnSpc>
                <a:spcPct val="100000"/>
              </a:lnSpc>
              <a:spcBef>
                <a:spcPts val="100"/>
              </a:spcBef>
            </a:pPr>
            <a:r>
              <a:rPr sz="1350" spc="-95" dirty="0">
                <a:solidFill>
                  <a:srgbClr val="23305E"/>
                </a:solidFill>
                <a:latin typeface="Arial"/>
                <a:cs typeface="Arial"/>
              </a:rPr>
              <a:t>GUARANTEE  </a:t>
            </a:r>
            <a:r>
              <a:rPr sz="1350" spc="-65" dirty="0">
                <a:solidFill>
                  <a:srgbClr val="23305E"/>
                </a:solidFill>
                <a:latin typeface="Arial"/>
                <a:cs typeface="Arial"/>
              </a:rPr>
              <a:t>INSTITUTION</a:t>
            </a:r>
            <a:r>
              <a:rPr sz="1350" spc="-105" dirty="0">
                <a:solidFill>
                  <a:srgbClr val="23305E"/>
                </a:solidFill>
                <a:latin typeface="Arial"/>
                <a:cs typeface="Arial"/>
              </a:rPr>
              <a:t> </a:t>
            </a:r>
            <a:r>
              <a:rPr sz="1350" spc="-70" dirty="0">
                <a:solidFill>
                  <a:srgbClr val="23305E"/>
                </a:solidFill>
                <a:latin typeface="Arial"/>
                <a:cs typeface="Arial"/>
              </a:rPr>
              <a:t>(GI)</a:t>
            </a:r>
            <a:endParaRPr lang="fr-BE" sz="1350" spc="-70" dirty="0">
              <a:solidFill>
                <a:srgbClr val="23305E"/>
              </a:solidFill>
              <a:latin typeface="Arial"/>
              <a:cs typeface="Arial"/>
            </a:endParaRPr>
          </a:p>
          <a:p>
            <a:pPr marL="12700" marR="56515" indent="165100">
              <a:lnSpc>
                <a:spcPct val="100000"/>
              </a:lnSpc>
              <a:spcBef>
                <a:spcPts val="100"/>
              </a:spcBef>
            </a:pPr>
            <a:endParaRPr sz="1350" dirty="0">
              <a:latin typeface="Arial"/>
              <a:cs typeface="Arial"/>
            </a:endParaRPr>
          </a:p>
        </p:txBody>
      </p:sp>
      <p:pic>
        <p:nvPicPr>
          <p:cNvPr id="80" name="Graphic 79" descr="Briefcase outline">
            <a:extLst>
              <a:ext uri="{FF2B5EF4-FFF2-40B4-BE49-F238E27FC236}">
                <a16:creationId xmlns:a16="http://schemas.microsoft.com/office/drawing/2014/main" id="{E9E31346-E236-4AE4-9C58-4705FC9953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101509" y="2122503"/>
            <a:ext cx="773977" cy="773977"/>
          </a:xfrm>
          <a:prstGeom prst="rect">
            <a:avLst/>
          </a:prstGeom>
        </p:spPr>
      </p:pic>
      <p:sp>
        <p:nvSpPr>
          <p:cNvPr id="83" name="object 12">
            <a:extLst>
              <a:ext uri="{FF2B5EF4-FFF2-40B4-BE49-F238E27FC236}">
                <a16:creationId xmlns:a16="http://schemas.microsoft.com/office/drawing/2014/main" id="{5ECB902E-A4A8-40D0-BC56-15FFAE785FAC}"/>
              </a:ext>
            </a:extLst>
          </p:cNvPr>
          <p:cNvSpPr/>
          <p:nvPr/>
        </p:nvSpPr>
        <p:spPr>
          <a:xfrm>
            <a:off x="819421" y="4710903"/>
            <a:ext cx="3536515" cy="290347"/>
          </a:xfrm>
          <a:custGeom>
            <a:avLst/>
            <a:gdLst/>
            <a:ahLst/>
            <a:cxnLst/>
            <a:rect l="l" t="t" r="r" b="b"/>
            <a:pathLst>
              <a:path w="1761489" h="367030">
                <a:moveTo>
                  <a:pt x="1634058" y="0"/>
                </a:moveTo>
                <a:lnTo>
                  <a:pt x="0" y="0"/>
                </a:lnTo>
                <a:lnTo>
                  <a:pt x="126999" y="366928"/>
                </a:lnTo>
                <a:lnTo>
                  <a:pt x="1761070" y="366928"/>
                </a:lnTo>
                <a:lnTo>
                  <a:pt x="163405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25">
            <a:extLst>
              <a:ext uri="{FF2B5EF4-FFF2-40B4-BE49-F238E27FC236}">
                <a16:creationId xmlns:a16="http://schemas.microsoft.com/office/drawing/2014/main" id="{2E1E5677-D2CC-47F2-9551-0E8DD3912BFD}"/>
              </a:ext>
            </a:extLst>
          </p:cNvPr>
          <p:cNvSpPr txBox="1"/>
          <p:nvPr/>
        </p:nvSpPr>
        <p:spPr>
          <a:xfrm>
            <a:off x="2139461" y="4744251"/>
            <a:ext cx="1370330" cy="22057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6515" indent="165100">
              <a:lnSpc>
                <a:spcPct val="100000"/>
              </a:lnSpc>
              <a:spcBef>
                <a:spcPts val="100"/>
              </a:spcBef>
            </a:pPr>
            <a:r>
              <a:rPr lang="fr-BE" sz="1350" spc="-95" dirty="0">
                <a:solidFill>
                  <a:srgbClr val="23305E"/>
                </a:solidFill>
                <a:latin typeface="Arial"/>
                <a:cs typeface="Arial"/>
              </a:rPr>
              <a:t>BANK</a:t>
            </a:r>
            <a:endParaRPr sz="1350" dirty="0">
              <a:latin typeface="Arial"/>
              <a:cs typeface="Arial"/>
            </a:endParaRPr>
          </a:p>
        </p:txBody>
      </p:sp>
      <p:pic>
        <p:nvPicPr>
          <p:cNvPr id="86" name="Graphic 85" descr="Bank outline">
            <a:extLst>
              <a:ext uri="{FF2B5EF4-FFF2-40B4-BE49-F238E27FC236}">
                <a16:creationId xmlns:a16="http://schemas.microsoft.com/office/drawing/2014/main" id="{24E00D9B-A9A7-4DCE-B8CE-B14D4B2FBB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160919" y="3937776"/>
            <a:ext cx="773977" cy="773977"/>
          </a:xfrm>
          <a:prstGeom prst="rect">
            <a:avLst/>
          </a:prstGeom>
        </p:spPr>
      </p:pic>
      <p:sp>
        <p:nvSpPr>
          <p:cNvPr id="97" name="Arrow: Down 96">
            <a:extLst>
              <a:ext uri="{FF2B5EF4-FFF2-40B4-BE49-F238E27FC236}">
                <a16:creationId xmlns:a16="http://schemas.microsoft.com/office/drawing/2014/main" id="{EE75B7C0-C75B-481A-8223-DA0FBCF4548C}"/>
              </a:ext>
            </a:extLst>
          </p:cNvPr>
          <p:cNvSpPr/>
          <p:nvPr/>
        </p:nvSpPr>
        <p:spPr>
          <a:xfrm>
            <a:off x="766216" y="5262967"/>
            <a:ext cx="773977" cy="1097713"/>
          </a:xfrm>
          <a:prstGeom prst="downArrow">
            <a:avLst>
              <a:gd name="adj1" fmla="val 50000"/>
              <a:gd name="adj2" fmla="val 3938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9CE25AE0-8A81-46B8-929B-1292236C52A5}"/>
              </a:ext>
            </a:extLst>
          </p:cNvPr>
          <p:cNvSpPr txBox="1"/>
          <p:nvPr/>
        </p:nvSpPr>
        <p:spPr>
          <a:xfrm rot="5400000">
            <a:off x="582252" y="5870859"/>
            <a:ext cx="112659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350" spc="-50" dirty="0">
                <a:solidFill>
                  <a:srgbClr val="23305E"/>
                </a:solidFill>
                <a:latin typeface="Arial"/>
                <a:cs typeface="Arial"/>
              </a:rPr>
              <a:t>LOAN</a:t>
            </a:r>
            <a:endParaRPr lang="en-BE" sz="1350" spc="-50" dirty="0">
              <a:solidFill>
                <a:srgbClr val="23305E"/>
              </a:solidFill>
              <a:latin typeface="Arial"/>
              <a:cs typeface="Arial"/>
            </a:endParaRPr>
          </a:p>
        </p:txBody>
      </p:sp>
      <p:sp>
        <p:nvSpPr>
          <p:cNvPr id="101" name="object 12">
            <a:extLst>
              <a:ext uri="{FF2B5EF4-FFF2-40B4-BE49-F238E27FC236}">
                <a16:creationId xmlns:a16="http://schemas.microsoft.com/office/drawing/2014/main" id="{7A0CED75-F096-47D1-902B-312D35AEF7EB}"/>
              </a:ext>
            </a:extLst>
          </p:cNvPr>
          <p:cNvSpPr/>
          <p:nvPr/>
        </p:nvSpPr>
        <p:spPr>
          <a:xfrm>
            <a:off x="917833" y="6581148"/>
            <a:ext cx="1536230" cy="947666"/>
          </a:xfrm>
          <a:custGeom>
            <a:avLst/>
            <a:gdLst/>
            <a:ahLst/>
            <a:cxnLst/>
            <a:rect l="l" t="t" r="r" b="b"/>
            <a:pathLst>
              <a:path w="1761489" h="367030">
                <a:moveTo>
                  <a:pt x="1634058" y="0"/>
                </a:moveTo>
                <a:lnTo>
                  <a:pt x="0" y="0"/>
                </a:lnTo>
                <a:lnTo>
                  <a:pt x="126999" y="366928"/>
                </a:lnTo>
                <a:lnTo>
                  <a:pt x="1761070" y="366928"/>
                </a:lnTo>
                <a:lnTo>
                  <a:pt x="1634058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2">
            <a:extLst>
              <a:ext uri="{FF2B5EF4-FFF2-40B4-BE49-F238E27FC236}">
                <a16:creationId xmlns:a16="http://schemas.microsoft.com/office/drawing/2014/main" id="{D940A82C-D6D6-4961-BD43-4616236E7990}"/>
              </a:ext>
            </a:extLst>
          </p:cNvPr>
          <p:cNvSpPr/>
          <p:nvPr/>
        </p:nvSpPr>
        <p:spPr>
          <a:xfrm>
            <a:off x="2835020" y="6580264"/>
            <a:ext cx="1439986" cy="947666"/>
          </a:xfrm>
          <a:custGeom>
            <a:avLst/>
            <a:gdLst/>
            <a:ahLst/>
            <a:cxnLst/>
            <a:rect l="l" t="t" r="r" b="b"/>
            <a:pathLst>
              <a:path w="1761489" h="367030">
                <a:moveTo>
                  <a:pt x="1634058" y="0"/>
                </a:moveTo>
                <a:lnTo>
                  <a:pt x="0" y="0"/>
                </a:lnTo>
                <a:lnTo>
                  <a:pt x="126999" y="366928"/>
                </a:lnTo>
                <a:lnTo>
                  <a:pt x="1761070" y="366928"/>
                </a:lnTo>
                <a:lnTo>
                  <a:pt x="1634058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ED72FA4F-B7FE-46BB-B6B5-A9A99A26E431}"/>
              </a:ext>
            </a:extLst>
          </p:cNvPr>
          <p:cNvSpPr txBox="1"/>
          <p:nvPr/>
        </p:nvSpPr>
        <p:spPr>
          <a:xfrm>
            <a:off x="969855" y="7067365"/>
            <a:ext cx="122668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1350" spc="-50" dirty="0">
                <a:solidFill>
                  <a:srgbClr val="23305E"/>
                </a:solidFill>
                <a:latin typeface="Arial"/>
                <a:cs typeface="Arial"/>
              </a:rPr>
              <a:t>FINAL</a:t>
            </a:r>
          </a:p>
          <a:p>
            <a:pPr algn="ctr"/>
            <a:r>
              <a:rPr lang="fr-BE" sz="1350" spc="-50" dirty="0">
                <a:solidFill>
                  <a:srgbClr val="23305E"/>
                </a:solidFill>
                <a:latin typeface="Arial"/>
                <a:cs typeface="Arial"/>
              </a:rPr>
              <a:t>RECIPIENTS</a:t>
            </a:r>
            <a:endParaRPr lang="en-BE" sz="1350" spc="-50" dirty="0">
              <a:solidFill>
                <a:srgbClr val="23305E"/>
              </a:solidFill>
              <a:latin typeface="Arial"/>
              <a:cs typeface="Arial"/>
            </a:endParaRP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0572FF17-1ACD-4A0E-BF51-B4D44F295E5C}"/>
              </a:ext>
            </a:extLst>
          </p:cNvPr>
          <p:cNvSpPr txBox="1"/>
          <p:nvPr/>
        </p:nvSpPr>
        <p:spPr>
          <a:xfrm>
            <a:off x="3048319" y="7010285"/>
            <a:ext cx="122668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1350" spc="-50" dirty="0">
                <a:solidFill>
                  <a:srgbClr val="23305E"/>
                </a:solidFill>
                <a:latin typeface="Arial"/>
                <a:cs typeface="Arial"/>
              </a:rPr>
              <a:t>FINAL</a:t>
            </a:r>
          </a:p>
          <a:p>
            <a:pPr algn="ctr"/>
            <a:r>
              <a:rPr lang="fr-BE" sz="1350" spc="-50" dirty="0">
                <a:solidFill>
                  <a:srgbClr val="23305E"/>
                </a:solidFill>
                <a:latin typeface="Arial"/>
                <a:cs typeface="Arial"/>
              </a:rPr>
              <a:t>RECIPIENTS</a:t>
            </a:r>
            <a:endParaRPr lang="en-BE" sz="1350" spc="-50" dirty="0">
              <a:solidFill>
                <a:srgbClr val="23305E"/>
              </a:solidFill>
              <a:latin typeface="Arial"/>
              <a:cs typeface="Arial"/>
            </a:endParaRPr>
          </a:p>
        </p:txBody>
      </p:sp>
      <p:sp>
        <p:nvSpPr>
          <p:cNvPr id="108" name="Arrow: Down 107">
            <a:extLst>
              <a:ext uri="{FF2B5EF4-FFF2-40B4-BE49-F238E27FC236}">
                <a16:creationId xmlns:a16="http://schemas.microsoft.com/office/drawing/2014/main" id="{418A978D-6C5E-4AFE-AA99-91D98768D37E}"/>
              </a:ext>
            </a:extLst>
          </p:cNvPr>
          <p:cNvSpPr/>
          <p:nvPr/>
        </p:nvSpPr>
        <p:spPr>
          <a:xfrm rot="10800000">
            <a:off x="1630135" y="5262966"/>
            <a:ext cx="773977" cy="1097713"/>
          </a:xfrm>
          <a:prstGeom prst="downArrow">
            <a:avLst>
              <a:gd name="adj1" fmla="val 50000"/>
              <a:gd name="adj2" fmla="val 39380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10" name="Arrow: Down 109">
            <a:extLst>
              <a:ext uri="{FF2B5EF4-FFF2-40B4-BE49-F238E27FC236}">
                <a16:creationId xmlns:a16="http://schemas.microsoft.com/office/drawing/2014/main" id="{DA252B59-6273-4BA0-B6E4-BEBF7C4C8BA7}"/>
              </a:ext>
            </a:extLst>
          </p:cNvPr>
          <p:cNvSpPr/>
          <p:nvPr/>
        </p:nvSpPr>
        <p:spPr>
          <a:xfrm>
            <a:off x="2776252" y="5243109"/>
            <a:ext cx="773977" cy="1097713"/>
          </a:xfrm>
          <a:prstGeom prst="downArrow">
            <a:avLst>
              <a:gd name="adj1" fmla="val 50000"/>
              <a:gd name="adj2" fmla="val 3938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11" name="Arrow: Down 110">
            <a:extLst>
              <a:ext uri="{FF2B5EF4-FFF2-40B4-BE49-F238E27FC236}">
                <a16:creationId xmlns:a16="http://schemas.microsoft.com/office/drawing/2014/main" id="{66597AC9-DFA9-4E5D-BB8E-DCF4A0FEF6B2}"/>
              </a:ext>
            </a:extLst>
          </p:cNvPr>
          <p:cNvSpPr/>
          <p:nvPr/>
        </p:nvSpPr>
        <p:spPr>
          <a:xfrm rot="10800000">
            <a:off x="3545938" y="5179774"/>
            <a:ext cx="773977" cy="1097713"/>
          </a:xfrm>
          <a:prstGeom prst="downArrow">
            <a:avLst>
              <a:gd name="adj1" fmla="val 50000"/>
              <a:gd name="adj2" fmla="val 39380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 dirty="0"/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28A5AE8D-AEDE-436F-9599-7801E37B7D1F}"/>
              </a:ext>
            </a:extLst>
          </p:cNvPr>
          <p:cNvSpPr txBox="1"/>
          <p:nvPr/>
        </p:nvSpPr>
        <p:spPr>
          <a:xfrm rot="16200000">
            <a:off x="1420637" y="5672850"/>
            <a:ext cx="120557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350" spc="-50" dirty="0">
                <a:solidFill>
                  <a:srgbClr val="23305E"/>
                </a:solidFill>
                <a:latin typeface="Arial"/>
                <a:cs typeface="Arial"/>
              </a:rPr>
              <a:t>REPAYMENT</a:t>
            </a:r>
            <a:endParaRPr lang="en-BE" sz="1350" spc="-50" dirty="0">
              <a:solidFill>
                <a:srgbClr val="23305E"/>
              </a:solidFill>
              <a:latin typeface="Arial"/>
              <a:cs typeface="Arial"/>
            </a:endParaRP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807D0443-7FBC-40A1-B822-FA807727C390}"/>
              </a:ext>
            </a:extLst>
          </p:cNvPr>
          <p:cNvSpPr txBox="1"/>
          <p:nvPr/>
        </p:nvSpPr>
        <p:spPr>
          <a:xfrm rot="16200000">
            <a:off x="3343990" y="5593775"/>
            <a:ext cx="120557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350" spc="-50" dirty="0">
                <a:solidFill>
                  <a:srgbClr val="23305E"/>
                </a:solidFill>
                <a:latin typeface="Arial"/>
                <a:cs typeface="Arial"/>
              </a:rPr>
              <a:t>REPAYMENT</a:t>
            </a:r>
            <a:endParaRPr lang="en-BE" sz="1350" spc="-50" dirty="0">
              <a:solidFill>
                <a:srgbClr val="23305E"/>
              </a:solidFill>
              <a:latin typeface="Arial"/>
              <a:cs typeface="Arial"/>
            </a:endParaRPr>
          </a:p>
        </p:txBody>
      </p:sp>
      <p:pic>
        <p:nvPicPr>
          <p:cNvPr id="119" name="Graphic 118" descr="Farmer male with solid fill">
            <a:extLst>
              <a:ext uri="{FF2B5EF4-FFF2-40B4-BE49-F238E27FC236}">
                <a16:creationId xmlns:a16="http://schemas.microsoft.com/office/drawing/2014/main" id="{1B66BC50-6F3A-4A7A-81FE-894EE154895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347935" y="6389215"/>
            <a:ext cx="678926" cy="678926"/>
          </a:xfrm>
          <a:prstGeom prst="rect">
            <a:avLst/>
          </a:prstGeom>
        </p:spPr>
      </p:pic>
      <p:sp>
        <p:nvSpPr>
          <p:cNvPr id="124" name="Arrow: Down 123">
            <a:extLst>
              <a:ext uri="{FF2B5EF4-FFF2-40B4-BE49-F238E27FC236}">
                <a16:creationId xmlns:a16="http://schemas.microsoft.com/office/drawing/2014/main" id="{CB088AF3-E501-4013-86F4-650C54DC81E2}"/>
              </a:ext>
            </a:extLst>
          </p:cNvPr>
          <p:cNvSpPr/>
          <p:nvPr/>
        </p:nvSpPr>
        <p:spPr>
          <a:xfrm rot="10800000">
            <a:off x="3345902" y="1769668"/>
            <a:ext cx="773977" cy="922667"/>
          </a:xfrm>
          <a:prstGeom prst="downArrow">
            <a:avLst>
              <a:gd name="adj1" fmla="val 50000"/>
              <a:gd name="adj2" fmla="val 39380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 dirty="0"/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5F25167B-D3C1-42EF-B65C-B449CCF679DF}"/>
              </a:ext>
            </a:extLst>
          </p:cNvPr>
          <p:cNvSpPr txBox="1"/>
          <p:nvPr/>
        </p:nvSpPr>
        <p:spPr>
          <a:xfrm rot="16200000">
            <a:off x="3130105" y="1998098"/>
            <a:ext cx="120557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350" spc="-50" dirty="0">
                <a:solidFill>
                  <a:srgbClr val="23305E"/>
                </a:solidFill>
                <a:latin typeface="Arial"/>
                <a:cs typeface="Arial"/>
              </a:rPr>
              <a:t>RETURNS</a:t>
            </a:r>
            <a:endParaRPr lang="en-BE" sz="1350" spc="-50" dirty="0">
              <a:solidFill>
                <a:srgbClr val="23305E"/>
              </a:solidFill>
              <a:latin typeface="Arial"/>
              <a:cs typeface="Arial"/>
            </a:endParaRP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79D917F3-8658-4CE6-AB7A-A5F1161E0F89}"/>
              </a:ext>
            </a:extLst>
          </p:cNvPr>
          <p:cNvSpPr txBox="1"/>
          <p:nvPr/>
        </p:nvSpPr>
        <p:spPr>
          <a:xfrm rot="5400000">
            <a:off x="2604334" y="5832008"/>
            <a:ext cx="112659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350" spc="-50" dirty="0">
                <a:solidFill>
                  <a:srgbClr val="23305E"/>
                </a:solidFill>
                <a:latin typeface="Arial"/>
                <a:cs typeface="Arial"/>
              </a:rPr>
              <a:t>LOAN</a:t>
            </a:r>
            <a:endParaRPr lang="en-BE" sz="1350" spc="-50" dirty="0">
              <a:solidFill>
                <a:srgbClr val="23305E"/>
              </a:solidFill>
              <a:latin typeface="Arial"/>
              <a:cs typeface="Arial"/>
            </a:endParaRPr>
          </a:p>
        </p:txBody>
      </p:sp>
      <p:sp>
        <p:nvSpPr>
          <p:cNvPr id="136" name="Arrow: Pentagon 135">
            <a:extLst>
              <a:ext uri="{FF2B5EF4-FFF2-40B4-BE49-F238E27FC236}">
                <a16:creationId xmlns:a16="http://schemas.microsoft.com/office/drawing/2014/main" id="{908C78EA-7F33-4523-AC38-FE9FD21BD840}"/>
              </a:ext>
            </a:extLst>
          </p:cNvPr>
          <p:cNvSpPr/>
          <p:nvPr/>
        </p:nvSpPr>
        <p:spPr>
          <a:xfrm rot="5400000">
            <a:off x="2168775" y="2541435"/>
            <a:ext cx="724569" cy="2043419"/>
          </a:xfrm>
          <a:prstGeom prst="homePlat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35" name="TextBox 134">
            <a:extLst>
              <a:ext uri="{FF2B5EF4-FFF2-40B4-BE49-F238E27FC236}">
                <a16:creationId xmlns:a16="http://schemas.microsoft.com/office/drawing/2014/main" id="{57309458-B54E-4BEF-BB0D-17550BB2D35B}"/>
              </a:ext>
            </a:extLst>
          </p:cNvPr>
          <p:cNvSpPr txBox="1"/>
          <p:nvPr/>
        </p:nvSpPr>
        <p:spPr>
          <a:xfrm>
            <a:off x="1599729" y="3166212"/>
            <a:ext cx="18626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1350" spc="-50" dirty="0">
                <a:solidFill>
                  <a:srgbClr val="23305E"/>
                </a:solidFill>
                <a:latin typeface="Arial"/>
                <a:cs typeface="Arial"/>
              </a:rPr>
              <a:t>GUARANTEE</a:t>
            </a:r>
          </a:p>
          <a:p>
            <a:pPr algn="ctr"/>
            <a:r>
              <a:rPr lang="fr-BE" sz="1350" spc="-50" dirty="0">
                <a:solidFill>
                  <a:srgbClr val="23305E"/>
                </a:solidFill>
                <a:latin typeface="Arial"/>
                <a:cs typeface="Arial"/>
              </a:rPr>
              <a:t>  and  in case of default</a:t>
            </a:r>
          </a:p>
          <a:p>
            <a:pPr algn="ctr"/>
            <a:r>
              <a:rPr lang="fr-BE" sz="1350" spc="-50" dirty="0">
                <a:solidFill>
                  <a:srgbClr val="23305E"/>
                </a:solidFill>
                <a:latin typeface="Arial"/>
                <a:cs typeface="Arial"/>
              </a:rPr>
              <a:t>PAYMENT</a:t>
            </a:r>
          </a:p>
          <a:p>
            <a:pPr algn="ctr"/>
            <a:endParaRPr lang="en-BE" sz="1350" spc="-50" dirty="0">
              <a:solidFill>
                <a:srgbClr val="23305E"/>
              </a:solidFill>
              <a:latin typeface="Arial"/>
              <a:cs typeface="Arial"/>
            </a:endParaRPr>
          </a:p>
        </p:txBody>
      </p:sp>
      <p:sp>
        <p:nvSpPr>
          <p:cNvPr id="38" name="object 29">
            <a:extLst>
              <a:ext uri="{FF2B5EF4-FFF2-40B4-BE49-F238E27FC236}">
                <a16:creationId xmlns:a16="http://schemas.microsoft.com/office/drawing/2014/main" id="{2CC776C7-8F92-4DD1-B5C9-6AE07032B01C}"/>
              </a:ext>
            </a:extLst>
          </p:cNvPr>
          <p:cNvSpPr txBox="1"/>
          <p:nvPr/>
        </p:nvSpPr>
        <p:spPr>
          <a:xfrm>
            <a:off x="5047476" y="5645024"/>
            <a:ext cx="1068634" cy="676275"/>
          </a:xfrm>
          <a:prstGeom prst="rect">
            <a:avLst/>
          </a:prstGeom>
        </p:spPr>
        <p:txBody>
          <a:bodyPr vert="horz" wrap="square" lIns="0" tIns="35560" rIns="0" bIns="0" rtlCol="0">
            <a:spAutoFit/>
          </a:bodyPr>
          <a:lstStyle/>
          <a:p>
            <a:pPr marL="67945" marR="5080" indent="-55880" algn="ctr">
              <a:lnSpc>
                <a:spcPts val="1680"/>
              </a:lnSpc>
            </a:pPr>
            <a:r>
              <a:rPr sz="1400" dirty="0">
                <a:solidFill>
                  <a:srgbClr val="23305E"/>
                </a:solidFill>
                <a:latin typeface="Arial"/>
                <a:cs typeface="Arial"/>
              </a:rPr>
              <a:t>Bank carries  </a:t>
            </a:r>
            <a:r>
              <a:rPr lang="fr-BE" sz="1400" dirty="0">
                <a:solidFill>
                  <a:srgbClr val="23305E"/>
                </a:solidFill>
                <a:latin typeface="Arial"/>
                <a:cs typeface="Arial"/>
              </a:rPr>
              <a:t>at least </a:t>
            </a:r>
            <a:r>
              <a:rPr lang="en-US" sz="1300" b="1" spc="-60" dirty="0">
                <a:solidFill>
                  <a:srgbClr val="23305E"/>
                </a:solidFill>
                <a:latin typeface="Times New Roman"/>
                <a:cs typeface="Times New Roman"/>
              </a:rPr>
              <a:t>20</a:t>
            </a:r>
            <a:r>
              <a:rPr sz="1300" b="1" spc="-60" dirty="0">
                <a:solidFill>
                  <a:srgbClr val="23305E"/>
                </a:solidFill>
                <a:latin typeface="Times New Roman"/>
                <a:cs typeface="Times New Roman"/>
              </a:rPr>
              <a:t>%</a:t>
            </a:r>
          </a:p>
          <a:p>
            <a:pPr marR="5080" algn="ctr">
              <a:lnSpc>
                <a:spcPts val="1680"/>
              </a:lnSpc>
            </a:pPr>
            <a:r>
              <a:rPr sz="1400" spc="60" dirty="0">
                <a:solidFill>
                  <a:srgbClr val="23305E"/>
                </a:solidFill>
                <a:latin typeface="Arial"/>
                <a:cs typeface="Arial"/>
              </a:rPr>
              <a:t>of</a:t>
            </a:r>
            <a:r>
              <a:rPr sz="1400" spc="-85" dirty="0">
                <a:solidFill>
                  <a:srgbClr val="23305E"/>
                </a:solidFill>
                <a:latin typeface="Arial"/>
                <a:cs typeface="Arial"/>
              </a:rPr>
              <a:t> </a:t>
            </a:r>
            <a:r>
              <a:rPr sz="1400" spc="40" dirty="0">
                <a:solidFill>
                  <a:srgbClr val="23305E"/>
                </a:solidFill>
                <a:latin typeface="Arial"/>
                <a:cs typeface="Arial"/>
              </a:rPr>
              <a:t>the</a:t>
            </a:r>
            <a:r>
              <a:rPr sz="1400" spc="-85" dirty="0">
                <a:solidFill>
                  <a:srgbClr val="23305E"/>
                </a:solidFill>
                <a:latin typeface="Arial"/>
                <a:cs typeface="Arial"/>
              </a:rPr>
              <a:t> </a:t>
            </a:r>
            <a:r>
              <a:rPr sz="1400" spc="10" dirty="0">
                <a:solidFill>
                  <a:srgbClr val="23305E"/>
                </a:solidFill>
                <a:latin typeface="Arial"/>
                <a:cs typeface="Arial"/>
              </a:rPr>
              <a:t>risk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40" name="object 32">
            <a:extLst>
              <a:ext uri="{FF2B5EF4-FFF2-40B4-BE49-F238E27FC236}">
                <a16:creationId xmlns:a16="http://schemas.microsoft.com/office/drawing/2014/main" id="{4FB65042-EE30-4624-8942-5AA7D0290E72}"/>
              </a:ext>
            </a:extLst>
          </p:cNvPr>
          <p:cNvSpPr/>
          <p:nvPr/>
        </p:nvSpPr>
        <p:spPr>
          <a:xfrm>
            <a:off x="4975727" y="4442929"/>
            <a:ext cx="157167" cy="1925940"/>
          </a:xfrm>
          <a:custGeom>
            <a:avLst/>
            <a:gdLst/>
            <a:ahLst/>
            <a:cxnLst/>
            <a:rect l="l" t="t" r="r" b="b"/>
            <a:pathLst>
              <a:path h="584200">
                <a:moveTo>
                  <a:pt x="0" y="0"/>
                </a:moveTo>
                <a:lnTo>
                  <a:pt x="0" y="584200"/>
                </a:lnTo>
              </a:path>
            </a:pathLst>
          </a:custGeom>
          <a:ln w="3175">
            <a:solidFill>
              <a:srgbClr val="23305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29">
            <a:extLst>
              <a:ext uri="{FF2B5EF4-FFF2-40B4-BE49-F238E27FC236}">
                <a16:creationId xmlns:a16="http://schemas.microsoft.com/office/drawing/2014/main" id="{C33086F7-731E-4F9D-9A01-A4E5C29F248C}"/>
              </a:ext>
            </a:extLst>
          </p:cNvPr>
          <p:cNvSpPr txBox="1"/>
          <p:nvPr/>
        </p:nvSpPr>
        <p:spPr>
          <a:xfrm>
            <a:off x="6271315" y="5645024"/>
            <a:ext cx="1068634" cy="676275"/>
          </a:xfrm>
          <a:prstGeom prst="rect">
            <a:avLst/>
          </a:prstGeom>
        </p:spPr>
        <p:txBody>
          <a:bodyPr vert="horz" wrap="square" lIns="0" tIns="35560" rIns="0" bIns="0" rtlCol="0">
            <a:spAutoFit/>
          </a:bodyPr>
          <a:lstStyle/>
          <a:p>
            <a:pPr marL="67945" marR="5080" indent="-55880" algn="ctr">
              <a:lnSpc>
                <a:spcPts val="1680"/>
              </a:lnSpc>
            </a:pPr>
            <a:r>
              <a:rPr lang="fr-BE" sz="1400" spc="-5" dirty="0">
                <a:solidFill>
                  <a:srgbClr val="23305E"/>
                </a:solidFill>
                <a:latin typeface="Arial"/>
                <a:cs typeface="Arial"/>
              </a:rPr>
              <a:t>GI </a:t>
            </a:r>
            <a:r>
              <a:rPr lang="fr-BE" sz="1400" dirty="0" err="1">
                <a:solidFill>
                  <a:srgbClr val="23305E"/>
                </a:solidFill>
                <a:latin typeface="Arial"/>
                <a:cs typeface="Arial"/>
              </a:rPr>
              <a:t>covers</a:t>
            </a:r>
            <a:r>
              <a:rPr lang="fr-BE" sz="1400" dirty="0">
                <a:solidFill>
                  <a:srgbClr val="23305E"/>
                </a:solidFill>
                <a:latin typeface="Arial"/>
                <a:cs typeface="Arial"/>
              </a:rPr>
              <a:t> </a:t>
            </a:r>
          </a:p>
          <a:p>
            <a:pPr marL="67945" marR="5080" indent="-55880" algn="ctr">
              <a:lnSpc>
                <a:spcPts val="1680"/>
              </a:lnSpc>
            </a:pPr>
            <a:r>
              <a:rPr lang="en-US" sz="1400" dirty="0">
                <a:solidFill>
                  <a:srgbClr val="23305E"/>
                </a:solidFill>
                <a:latin typeface="Arial"/>
                <a:cs typeface="Arial"/>
              </a:rPr>
              <a:t>up to</a:t>
            </a:r>
            <a:r>
              <a:rPr lang="en-US" sz="1300" spc="-60" dirty="0">
                <a:solidFill>
                  <a:srgbClr val="23305E"/>
                </a:solidFill>
                <a:latin typeface="Times New Roman"/>
                <a:cs typeface="Times New Roman"/>
              </a:rPr>
              <a:t> </a:t>
            </a:r>
            <a:r>
              <a:rPr lang="en-US" sz="1300" b="1" spc="-60" dirty="0">
                <a:solidFill>
                  <a:srgbClr val="23305E"/>
                </a:solidFill>
                <a:latin typeface="Times New Roman"/>
                <a:cs typeface="Times New Roman"/>
              </a:rPr>
              <a:t>80</a:t>
            </a:r>
            <a:r>
              <a:rPr sz="1300" b="1" spc="-60" dirty="0">
                <a:solidFill>
                  <a:srgbClr val="23305E"/>
                </a:solidFill>
                <a:latin typeface="Times New Roman"/>
                <a:cs typeface="Times New Roman"/>
              </a:rPr>
              <a:t>%</a:t>
            </a:r>
          </a:p>
          <a:p>
            <a:pPr marR="5080" algn="ctr">
              <a:lnSpc>
                <a:spcPts val="1680"/>
              </a:lnSpc>
            </a:pPr>
            <a:r>
              <a:rPr sz="1400" spc="60" dirty="0">
                <a:solidFill>
                  <a:srgbClr val="23305E"/>
                </a:solidFill>
                <a:latin typeface="Arial"/>
                <a:cs typeface="Arial"/>
              </a:rPr>
              <a:t>of</a:t>
            </a:r>
            <a:r>
              <a:rPr sz="1400" spc="-85" dirty="0">
                <a:solidFill>
                  <a:srgbClr val="23305E"/>
                </a:solidFill>
                <a:latin typeface="Arial"/>
                <a:cs typeface="Arial"/>
              </a:rPr>
              <a:t> </a:t>
            </a:r>
            <a:r>
              <a:rPr sz="1400" spc="40" dirty="0">
                <a:solidFill>
                  <a:srgbClr val="23305E"/>
                </a:solidFill>
                <a:latin typeface="Arial"/>
                <a:cs typeface="Arial"/>
              </a:rPr>
              <a:t>the</a:t>
            </a:r>
            <a:r>
              <a:rPr sz="1400" spc="-85" dirty="0">
                <a:solidFill>
                  <a:srgbClr val="23305E"/>
                </a:solidFill>
                <a:latin typeface="Arial"/>
                <a:cs typeface="Arial"/>
              </a:rPr>
              <a:t> </a:t>
            </a:r>
            <a:r>
              <a:rPr lang="fr-BE" sz="1400" spc="10" dirty="0" err="1">
                <a:solidFill>
                  <a:srgbClr val="23305E"/>
                </a:solidFill>
                <a:latin typeface="Arial"/>
                <a:cs typeface="Arial"/>
              </a:rPr>
              <a:t>loan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44" name="object 32">
            <a:extLst>
              <a:ext uri="{FF2B5EF4-FFF2-40B4-BE49-F238E27FC236}">
                <a16:creationId xmlns:a16="http://schemas.microsoft.com/office/drawing/2014/main" id="{CC900A26-5D71-43A6-81D8-FDADC47D8D81}"/>
              </a:ext>
            </a:extLst>
          </p:cNvPr>
          <p:cNvSpPr/>
          <p:nvPr/>
        </p:nvSpPr>
        <p:spPr>
          <a:xfrm>
            <a:off x="6216650" y="5359459"/>
            <a:ext cx="54665" cy="1009410"/>
          </a:xfrm>
          <a:custGeom>
            <a:avLst/>
            <a:gdLst/>
            <a:ahLst/>
            <a:cxnLst/>
            <a:rect l="l" t="t" r="r" b="b"/>
            <a:pathLst>
              <a:path h="584200">
                <a:moveTo>
                  <a:pt x="0" y="0"/>
                </a:moveTo>
                <a:lnTo>
                  <a:pt x="0" y="584200"/>
                </a:lnTo>
              </a:path>
            </a:pathLst>
          </a:custGeom>
          <a:ln w="3175">
            <a:solidFill>
              <a:srgbClr val="23305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61">
            <a:extLst>
              <a:ext uri="{FF2B5EF4-FFF2-40B4-BE49-F238E27FC236}">
                <a16:creationId xmlns:a16="http://schemas.microsoft.com/office/drawing/2014/main" id="{9F29DF5F-5EEB-439E-94FD-4EDE65B0F842}"/>
              </a:ext>
            </a:extLst>
          </p:cNvPr>
          <p:cNvSpPr/>
          <p:nvPr/>
        </p:nvSpPr>
        <p:spPr>
          <a:xfrm>
            <a:off x="4968939" y="3975596"/>
            <a:ext cx="2272030" cy="207010"/>
          </a:xfrm>
          <a:custGeom>
            <a:avLst/>
            <a:gdLst/>
            <a:ahLst/>
            <a:cxnLst/>
            <a:rect l="l" t="t" r="r" b="b"/>
            <a:pathLst>
              <a:path w="2272030" h="207010">
                <a:moveTo>
                  <a:pt x="2198725" y="0"/>
                </a:moveTo>
                <a:lnTo>
                  <a:pt x="0" y="0"/>
                </a:lnTo>
                <a:lnTo>
                  <a:pt x="72872" y="206959"/>
                </a:lnTo>
                <a:lnTo>
                  <a:pt x="2271598" y="206959"/>
                </a:lnTo>
                <a:lnTo>
                  <a:pt x="2198725" y="0"/>
                </a:lnTo>
                <a:close/>
              </a:path>
            </a:pathLst>
          </a:custGeom>
          <a:solidFill>
            <a:srgbClr val="23305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62">
            <a:extLst>
              <a:ext uri="{FF2B5EF4-FFF2-40B4-BE49-F238E27FC236}">
                <a16:creationId xmlns:a16="http://schemas.microsoft.com/office/drawing/2014/main" id="{6F6AF87C-E5C6-4E8F-A736-0B842845F72F}"/>
              </a:ext>
            </a:extLst>
          </p:cNvPr>
          <p:cNvSpPr txBox="1"/>
          <p:nvPr/>
        </p:nvSpPr>
        <p:spPr>
          <a:xfrm>
            <a:off x="5047476" y="3960783"/>
            <a:ext cx="2167292" cy="22057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fr-BE" sz="1350" b="1" spc="-15" dirty="0">
                <a:solidFill>
                  <a:srgbClr val="FFFFFF"/>
                </a:solidFill>
                <a:latin typeface="Arial"/>
                <a:cs typeface="Arial"/>
              </a:rPr>
              <a:t>RISK SHARING</a:t>
            </a:r>
            <a:endParaRPr sz="1350" dirty="0">
              <a:latin typeface="Arial"/>
              <a:cs typeface="Arial"/>
            </a:endParaRPr>
          </a:p>
        </p:txBody>
      </p:sp>
      <p:pic>
        <p:nvPicPr>
          <p:cNvPr id="6" name="Graphic 5" descr="Database outline">
            <a:extLst>
              <a:ext uri="{FF2B5EF4-FFF2-40B4-BE49-F238E27FC236}">
                <a16:creationId xmlns:a16="http://schemas.microsoft.com/office/drawing/2014/main" id="{08ACAEBC-D808-4339-A7BA-CB405852124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156283" y="4848225"/>
            <a:ext cx="636264" cy="636264"/>
          </a:xfrm>
          <a:prstGeom prst="rect">
            <a:avLst/>
          </a:prstGeom>
        </p:spPr>
      </p:pic>
      <p:pic>
        <p:nvPicPr>
          <p:cNvPr id="72" name="Graphic 71" descr="Database outline">
            <a:extLst>
              <a:ext uri="{FF2B5EF4-FFF2-40B4-BE49-F238E27FC236}">
                <a16:creationId xmlns:a16="http://schemas.microsoft.com/office/drawing/2014/main" id="{24FEE9A0-BE7F-4F6E-8B86-1DA5D623558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515920" y="4815359"/>
            <a:ext cx="636264" cy="636264"/>
          </a:xfrm>
          <a:prstGeom prst="rect">
            <a:avLst/>
          </a:prstGeom>
        </p:spPr>
      </p:pic>
      <p:pic>
        <p:nvPicPr>
          <p:cNvPr id="81" name="Graphic 80" descr="Database outline">
            <a:extLst>
              <a:ext uri="{FF2B5EF4-FFF2-40B4-BE49-F238E27FC236}">
                <a16:creationId xmlns:a16="http://schemas.microsoft.com/office/drawing/2014/main" id="{EF720E4B-631A-40C4-A7C0-12F21455549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515920" y="4426119"/>
            <a:ext cx="636264" cy="636264"/>
          </a:xfrm>
          <a:prstGeom prst="rect">
            <a:avLst/>
          </a:prstGeom>
        </p:spPr>
      </p:pic>
      <p:sp>
        <p:nvSpPr>
          <p:cNvPr id="3" name="Arrow: Bent-Up 2">
            <a:extLst>
              <a:ext uri="{FF2B5EF4-FFF2-40B4-BE49-F238E27FC236}">
                <a16:creationId xmlns:a16="http://schemas.microsoft.com/office/drawing/2014/main" id="{1FBEBABE-7576-47AE-99A0-70323B49568E}"/>
              </a:ext>
            </a:extLst>
          </p:cNvPr>
          <p:cNvSpPr/>
          <p:nvPr/>
        </p:nvSpPr>
        <p:spPr>
          <a:xfrm rot="5400000" flipH="1">
            <a:off x="-709326" y="5392487"/>
            <a:ext cx="2409330" cy="1000333"/>
          </a:xfrm>
          <a:prstGeom prst="bentUp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5" name="Flowchart: Process 4">
            <a:extLst>
              <a:ext uri="{FF2B5EF4-FFF2-40B4-BE49-F238E27FC236}">
                <a16:creationId xmlns:a16="http://schemas.microsoft.com/office/drawing/2014/main" id="{D4CDAF0F-6C58-4AD4-8637-BCFCFE43F210}"/>
              </a:ext>
            </a:extLst>
          </p:cNvPr>
          <p:cNvSpPr/>
          <p:nvPr/>
        </p:nvSpPr>
        <p:spPr>
          <a:xfrm>
            <a:off x="120650" y="6888347"/>
            <a:ext cx="576994" cy="208972"/>
          </a:xfrm>
          <a:prstGeom prst="flowChartProcess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57B69E4E-6596-49BC-B4BE-562BE59C1E9E}"/>
              </a:ext>
            </a:extLst>
          </p:cNvPr>
          <p:cNvSpPr txBox="1"/>
          <p:nvPr/>
        </p:nvSpPr>
        <p:spPr>
          <a:xfrm rot="16200000">
            <a:off x="-487837" y="5547590"/>
            <a:ext cx="120557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350" spc="-50" dirty="0">
                <a:solidFill>
                  <a:srgbClr val="23305E"/>
                </a:solidFill>
                <a:latin typeface="Arial"/>
                <a:cs typeface="Arial"/>
              </a:rPr>
              <a:t>PREMIUM</a:t>
            </a:r>
            <a:endParaRPr lang="en-BE" sz="1350" spc="-50" dirty="0">
              <a:solidFill>
                <a:srgbClr val="23305E"/>
              </a:solidFill>
              <a:latin typeface="Arial"/>
              <a:cs typeface="Arial"/>
            </a:endParaRPr>
          </a:p>
        </p:txBody>
      </p:sp>
      <p:pic>
        <p:nvPicPr>
          <p:cNvPr id="7" name="Graphic 6" descr="Solar Panels with solid fill">
            <a:extLst>
              <a:ext uri="{FF2B5EF4-FFF2-40B4-BE49-F238E27FC236}">
                <a16:creationId xmlns:a16="http://schemas.microsoft.com/office/drawing/2014/main" id="{333B5147-95E0-451E-98E2-20B33300A65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189341" y="6262971"/>
            <a:ext cx="878067" cy="878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9457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8249" y="44042"/>
            <a:ext cx="4175125" cy="1038213"/>
          </a:xfrm>
          <a:custGeom>
            <a:avLst/>
            <a:gdLst/>
            <a:ahLst/>
            <a:cxnLst/>
            <a:rect l="l" t="t" r="r" b="b"/>
            <a:pathLst>
              <a:path w="4175125" h="2012950">
                <a:moveTo>
                  <a:pt x="4174769" y="0"/>
                </a:moveTo>
                <a:lnTo>
                  <a:pt x="691794" y="0"/>
                </a:lnTo>
                <a:lnTo>
                  <a:pt x="0" y="2012873"/>
                </a:lnTo>
                <a:lnTo>
                  <a:pt x="3482975" y="2012873"/>
                </a:lnTo>
                <a:lnTo>
                  <a:pt x="4174769" y="0"/>
                </a:lnTo>
                <a:close/>
              </a:path>
            </a:pathLst>
          </a:custGeom>
          <a:solidFill>
            <a:srgbClr val="FFE10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4343998"/>
            <a:ext cx="1122680" cy="3216275"/>
          </a:xfrm>
          <a:custGeom>
            <a:avLst/>
            <a:gdLst/>
            <a:ahLst/>
            <a:cxnLst/>
            <a:rect l="l" t="t" r="r" b="b"/>
            <a:pathLst>
              <a:path w="1122680" h="3216275">
                <a:moveTo>
                  <a:pt x="0" y="0"/>
                </a:moveTo>
                <a:lnTo>
                  <a:pt x="0" y="3216006"/>
                </a:lnTo>
                <a:lnTo>
                  <a:pt x="1122053" y="3216006"/>
                </a:lnTo>
                <a:lnTo>
                  <a:pt x="0" y="0"/>
                </a:lnTo>
                <a:close/>
              </a:path>
            </a:pathLst>
          </a:custGeom>
          <a:solidFill>
            <a:srgbClr val="FFE10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487373" y="0"/>
            <a:ext cx="1072631" cy="141922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5"/>
          <p:cNvGrpSpPr/>
          <p:nvPr/>
        </p:nvGrpSpPr>
        <p:grpSpPr>
          <a:xfrm>
            <a:off x="309541" y="356870"/>
            <a:ext cx="5279555" cy="829283"/>
            <a:chOff x="378793" y="1296670"/>
            <a:chExt cx="5210303" cy="1090697"/>
          </a:xfrm>
        </p:grpSpPr>
        <p:sp>
          <p:nvSpPr>
            <p:cNvPr id="6" name="object 6"/>
            <p:cNvSpPr/>
            <p:nvPr/>
          </p:nvSpPr>
          <p:spPr>
            <a:xfrm>
              <a:off x="2137236" y="1296670"/>
              <a:ext cx="3451860" cy="477520"/>
            </a:xfrm>
            <a:custGeom>
              <a:avLst/>
              <a:gdLst/>
              <a:ahLst/>
              <a:cxnLst/>
              <a:rect l="l" t="t" r="r" b="b"/>
              <a:pathLst>
                <a:path w="3451860" h="477519">
                  <a:moveTo>
                    <a:pt x="3287941" y="0"/>
                  </a:moveTo>
                  <a:lnTo>
                    <a:pt x="3451855" y="476935"/>
                  </a:lnTo>
                </a:path>
                <a:path w="3451860" h="477519">
                  <a:moveTo>
                    <a:pt x="3224707" y="0"/>
                  </a:moveTo>
                  <a:lnTo>
                    <a:pt x="3388622" y="476935"/>
                  </a:lnTo>
                </a:path>
                <a:path w="3451860" h="477519">
                  <a:moveTo>
                    <a:pt x="3161481" y="0"/>
                  </a:moveTo>
                  <a:lnTo>
                    <a:pt x="3325393" y="476935"/>
                  </a:lnTo>
                </a:path>
                <a:path w="3451860" h="477519">
                  <a:moveTo>
                    <a:pt x="3098253" y="0"/>
                  </a:moveTo>
                  <a:lnTo>
                    <a:pt x="3262168" y="476935"/>
                  </a:lnTo>
                </a:path>
                <a:path w="3451860" h="477519">
                  <a:moveTo>
                    <a:pt x="3035020" y="0"/>
                  </a:moveTo>
                  <a:lnTo>
                    <a:pt x="3198935" y="476935"/>
                  </a:lnTo>
                </a:path>
                <a:path w="3451860" h="477519">
                  <a:moveTo>
                    <a:pt x="2971794" y="0"/>
                  </a:moveTo>
                  <a:lnTo>
                    <a:pt x="3135706" y="476935"/>
                  </a:lnTo>
                </a:path>
                <a:path w="3451860" h="477519">
                  <a:moveTo>
                    <a:pt x="2908566" y="0"/>
                  </a:moveTo>
                  <a:lnTo>
                    <a:pt x="3072481" y="476935"/>
                  </a:lnTo>
                </a:path>
                <a:path w="3451860" h="477519">
                  <a:moveTo>
                    <a:pt x="2845333" y="0"/>
                  </a:moveTo>
                  <a:lnTo>
                    <a:pt x="3009248" y="476935"/>
                  </a:lnTo>
                </a:path>
                <a:path w="3451860" h="477519">
                  <a:moveTo>
                    <a:pt x="2782100" y="0"/>
                  </a:moveTo>
                  <a:lnTo>
                    <a:pt x="2946014" y="476935"/>
                  </a:lnTo>
                </a:path>
                <a:path w="3451860" h="477519">
                  <a:moveTo>
                    <a:pt x="2718874" y="0"/>
                  </a:moveTo>
                  <a:lnTo>
                    <a:pt x="2882786" y="476935"/>
                  </a:lnTo>
                </a:path>
                <a:path w="3451860" h="477519">
                  <a:moveTo>
                    <a:pt x="2655646" y="0"/>
                  </a:moveTo>
                  <a:lnTo>
                    <a:pt x="2819560" y="476935"/>
                  </a:lnTo>
                </a:path>
                <a:path w="3451860" h="477519">
                  <a:moveTo>
                    <a:pt x="2592412" y="0"/>
                  </a:moveTo>
                  <a:lnTo>
                    <a:pt x="2756327" y="476935"/>
                  </a:lnTo>
                </a:path>
                <a:path w="3451860" h="477519">
                  <a:moveTo>
                    <a:pt x="2529179" y="0"/>
                  </a:moveTo>
                  <a:lnTo>
                    <a:pt x="2693094" y="476935"/>
                  </a:lnTo>
                </a:path>
                <a:path w="3451860" h="477519">
                  <a:moveTo>
                    <a:pt x="2465958" y="0"/>
                  </a:moveTo>
                  <a:lnTo>
                    <a:pt x="2629873" y="476935"/>
                  </a:lnTo>
                </a:path>
                <a:path w="3451860" h="477519">
                  <a:moveTo>
                    <a:pt x="2402725" y="0"/>
                  </a:moveTo>
                  <a:lnTo>
                    <a:pt x="2566640" y="476935"/>
                  </a:lnTo>
                </a:path>
                <a:path w="3451860" h="477519">
                  <a:moveTo>
                    <a:pt x="2339492" y="0"/>
                  </a:moveTo>
                  <a:lnTo>
                    <a:pt x="2503407" y="476935"/>
                  </a:lnTo>
                </a:path>
                <a:path w="3451860" h="477519">
                  <a:moveTo>
                    <a:pt x="2276266" y="0"/>
                  </a:moveTo>
                  <a:lnTo>
                    <a:pt x="2440178" y="476935"/>
                  </a:lnTo>
                </a:path>
                <a:path w="3451860" h="477519">
                  <a:moveTo>
                    <a:pt x="2213038" y="0"/>
                  </a:moveTo>
                  <a:lnTo>
                    <a:pt x="2376953" y="476935"/>
                  </a:lnTo>
                </a:path>
                <a:path w="3451860" h="477519">
                  <a:moveTo>
                    <a:pt x="2149805" y="0"/>
                  </a:moveTo>
                  <a:lnTo>
                    <a:pt x="2313719" y="476935"/>
                  </a:lnTo>
                </a:path>
                <a:path w="3451860" h="477519">
                  <a:moveTo>
                    <a:pt x="2086579" y="0"/>
                  </a:moveTo>
                  <a:lnTo>
                    <a:pt x="2250491" y="476935"/>
                  </a:lnTo>
                </a:path>
                <a:path w="3451860" h="477519">
                  <a:moveTo>
                    <a:pt x="2023351" y="0"/>
                  </a:moveTo>
                  <a:lnTo>
                    <a:pt x="2187266" y="476935"/>
                  </a:lnTo>
                </a:path>
                <a:path w="3451860" h="477519">
                  <a:moveTo>
                    <a:pt x="1960117" y="0"/>
                  </a:moveTo>
                  <a:lnTo>
                    <a:pt x="2124032" y="476935"/>
                  </a:lnTo>
                </a:path>
                <a:path w="3451860" h="477519">
                  <a:moveTo>
                    <a:pt x="1896884" y="0"/>
                  </a:moveTo>
                  <a:lnTo>
                    <a:pt x="2060799" y="476935"/>
                  </a:lnTo>
                </a:path>
                <a:path w="3451860" h="477519">
                  <a:moveTo>
                    <a:pt x="1833664" y="0"/>
                  </a:moveTo>
                  <a:lnTo>
                    <a:pt x="1997578" y="476935"/>
                  </a:lnTo>
                </a:path>
                <a:path w="3451860" h="477519">
                  <a:moveTo>
                    <a:pt x="1770430" y="0"/>
                  </a:moveTo>
                  <a:lnTo>
                    <a:pt x="1934345" y="476935"/>
                  </a:lnTo>
                </a:path>
                <a:path w="3451860" h="477519">
                  <a:moveTo>
                    <a:pt x="1707197" y="0"/>
                  </a:moveTo>
                  <a:lnTo>
                    <a:pt x="1871112" y="476935"/>
                  </a:lnTo>
                </a:path>
                <a:path w="3451860" h="477519">
                  <a:moveTo>
                    <a:pt x="1643971" y="0"/>
                  </a:moveTo>
                  <a:lnTo>
                    <a:pt x="1807883" y="476935"/>
                  </a:lnTo>
                </a:path>
                <a:path w="3451860" h="477519">
                  <a:moveTo>
                    <a:pt x="1580743" y="0"/>
                  </a:moveTo>
                  <a:lnTo>
                    <a:pt x="1744658" y="476935"/>
                  </a:lnTo>
                </a:path>
                <a:path w="3451860" h="477519">
                  <a:moveTo>
                    <a:pt x="1517510" y="0"/>
                  </a:moveTo>
                  <a:lnTo>
                    <a:pt x="1681425" y="476935"/>
                  </a:lnTo>
                </a:path>
                <a:path w="3451860" h="477519">
                  <a:moveTo>
                    <a:pt x="1454284" y="0"/>
                  </a:moveTo>
                  <a:lnTo>
                    <a:pt x="1618196" y="476935"/>
                  </a:lnTo>
                </a:path>
                <a:path w="3451860" h="477519">
                  <a:moveTo>
                    <a:pt x="1391056" y="0"/>
                  </a:moveTo>
                  <a:lnTo>
                    <a:pt x="1554971" y="476935"/>
                  </a:lnTo>
                </a:path>
                <a:path w="3451860" h="477519">
                  <a:moveTo>
                    <a:pt x="1327823" y="0"/>
                  </a:moveTo>
                  <a:lnTo>
                    <a:pt x="1491737" y="476935"/>
                  </a:lnTo>
                </a:path>
                <a:path w="3451860" h="477519">
                  <a:moveTo>
                    <a:pt x="1264589" y="0"/>
                  </a:moveTo>
                  <a:lnTo>
                    <a:pt x="1428504" y="476935"/>
                  </a:lnTo>
                </a:path>
                <a:path w="3451860" h="477519">
                  <a:moveTo>
                    <a:pt x="1201369" y="0"/>
                  </a:moveTo>
                  <a:lnTo>
                    <a:pt x="1365283" y="476935"/>
                  </a:lnTo>
                </a:path>
                <a:path w="3451860" h="477519">
                  <a:moveTo>
                    <a:pt x="1138135" y="0"/>
                  </a:moveTo>
                  <a:lnTo>
                    <a:pt x="1302050" y="476935"/>
                  </a:lnTo>
                </a:path>
                <a:path w="3451860" h="477519">
                  <a:moveTo>
                    <a:pt x="1074902" y="0"/>
                  </a:moveTo>
                  <a:lnTo>
                    <a:pt x="1238817" y="476935"/>
                  </a:lnTo>
                </a:path>
                <a:path w="3451860" h="477519">
                  <a:moveTo>
                    <a:pt x="1011676" y="0"/>
                  </a:moveTo>
                  <a:lnTo>
                    <a:pt x="1175588" y="476935"/>
                  </a:lnTo>
                </a:path>
                <a:path w="3451860" h="477519">
                  <a:moveTo>
                    <a:pt x="948448" y="0"/>
                  </a:moveTo>
                  <a:lnTo>
                    <a:pt x="1112363" y="476935"/>
                  </a:lnTo>
                </a:path>
                <a:path w="3451860" h="477519">
                  <a:moveTo>
                    <a:pt x="885215" y="0"/>
                  </a:moveTo>
                  <a:lnTo>
                    <a:pt x="1049130" y="476935"/>
                  </a:lnTo>
                </a:path>
                <a:path w="3451860" h="477519">
                  <a:moveTo>
                    <a:pt x="821982" y="0"/>
                  </a:moveTo>
                  <a:lnTo>
                    <a:pt x="985896" y="476935"/>
                  </a:lnTo>
                </a:path>
                <a:path w="3451860" h="477519">
                  <a:moveTo>
                    <a:pt x="758761" y="0"/>
                  </a:moveTo>
                  <a:lnTo>
                    <a:pt x="922676" y="476935"/>
                  </a:lnTo>
                </a:path>
                <a:path w="3451860" h="477519">
                  <a:moveTo>
                    <a:pt x="695528" y="0"/>
                  </a:moveTo>
                  <a:lnTo>
                    <a:pt x="859442" y="476935"/>
                  </a:lnTo>
                </a:path>
                <a:path w="3451860" h="477519">
                  <a:moveTo>
                    <a:pt x="632294" y="0"/>
                  </a:moveTo>
                  <a:lnTo>
                    <a:pt x="796209" y="476935"/>
                  </a:lnTo>
                </a:path>
                <a:path w="3451860" h="477519">
                  <a:moveTo>
                    <a:pt x="569068" y="0"/>
                  </a:moveTo>
                  <a:lnTo>
                    <a:pt x="732981" y="476935"/>
                  </a:lnTo>
                </a:path>
                <a:path w="3451860" h="477519">
                  <a:moveTo>
                    <a:pt x="505840" y="0"/>
                  </a:moveTo>
                  <a:lnTo>
                    <a:pt x="669755" y="476935"/>
                  </a:lnTo>
                </a:path>
                <a:path w="3451860" h="477519">
                  <a:moveTo>
                    <a:pt x="442607" y="0"/>
                  </a:moveTo>
                  <a:lnTo>
                    <a:pt x="606522" y="476935"/>
                  </a:lnTo>
                </a:path>
                <a:path w="3451860" h="477519">
                  <a:moveTo>
                    <a:pt x="379374" y="0"/>
                  </a:moveTo>
                  <a:lnTo>
                    <a:pt x="543289" y="476935"/>
                  </a:lnTo>
                </a:path>
                <a:path w="3451860" h="477519">
                  <a:moveTo>
                    <a:pt x="316153" y="0"/>
                  </a:moveTo>
                  <a:lnTo>
                    <a:pt x="480068" y="476935"/>
                  </a:lnTo>
                </a:path>
                <a:path w="3451860" h="477519">
                  <a:moveTo>
                    <a:pt x="252920" y="0"/>
                  </a:moveTo>
                  <a:lnTo>
                    <a:pt x="416835" y="476935"/>
                  </a:lnTo>
                </a:path>
                <a:path w="3451860" h="477519">
                  <a:moveTo>
                    <a:pt x="189687" y="0"/>
                  </a:moveTo>
                  <a:lnTo>
                    <a:pt x="353601" y="476935"/>
                  </a:lnTo>
                </a:path>
                <a:path w="3451860" h="477519">
                  <a:moveTo>
                    <a:pt x="126461" y="0"/>
                  </a:moveTo>
                  <a:lnTo>
                    <a:pt x="290373" y="476935"/>
                  </a:lnTo>
                </a:path>
                <a:path w="3451860" h="477519">
                  <a:moveTo>
                    <a:pt x="63233" y="0"/>
                  </a:moveTo>
                  <a:lnTo>
                    <a:pt x="227148" y="476935"/>
                  </a:lnTo>
                </a:path>
                <a:path w="3451860" h="477519">
                  <a:moveTo>
                    <a:pt x="0" y="0"/>
                  </a:moveTo>
                  <a:lnTo>
                    <a:pt x="163914" y="476935"/>
                  </a:lnTo>
                </a:path>
              </a:pathLst>
            </a:custGeom>
            <a:ln w="8382">
              <a:solidFill>
                <a:srgbClr val="FFE10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378793" y="1760602"/>
              <a:ext cx="2672848" cy="626765"/>
            </a:xfrm>
            <a:custGeom>
              <a:avLst/>
              <a:gdLst/>
              <a:ahLst/>
              <a:cxnLst/>
              <a:rect l="l" t="t" r="r" b="b"/>
              <a:pathLst>
                <a:path w="2091689" h="207010">
                  <a:moveTo>
                    <a:pt x="2018728" y="0"/>
                  </a:moveTo>
                  <a:lnTo>
                    <a:pt x="0" y="0"/>
                  </a:lnTo>
                  <a:lnTo>
                    <a:pt x="72885" y="206959"/>
                  </a:lnTo>
                  <a:lnTo>
                    <a:pt x="2091601" y="206959"/>
                  </a:lnTo>
                  <a:lnTo>
                    <a:pt x="2018728" y="0"/>
                  </a:lnTo>
                  <a:close/>
                </a:path>
              </a:pathLst>
            </a:custGeom>
            <a:solidFill>
              <a:srgbClr val="23305E"/>
            </a:solidFill>
          </p:spPr>
          <p:txBody>
            <a:bodyPr wrap="square" lIns="0" tIns="0" rIns="0" bIns="0" rtlCol="0"/>
            <a:lstStyle/>
            <a:p>
              <a:r>
                <a:rPr lang="en-US" dirty="0"/>
                <a:t>   </a:t>
              </a:r>
              <a:r>
                <a:rPr lang="en-US" sz="2000" b="1" dirty="0">
                  <a:solidFill>
                    <a:schemeClr val="bg1"/>
                  </a:solidFill>
                </a:rPr>
                <a:t>LEVERAGE EFFECT</a:t>
              </a:r>
              <a:endParaRPr sz="20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678046" y="1655857"/>
            <a:ext cx="1833245" cy="22057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350" b="1" spc="-25" dirty="0">
                <a:solidFill>
                  <a:srgbClr val="FFFFFF"/>
                </a:solidFill>
                <a:latin typeface="Arial"/>
                <a:cs typeface="Arial"/>
              </a:rPr>
              <a:t>MULTIPLIER EFFECT</a:t>
            </a:r>
            <a:endParaRPr sz="1350" dirty="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549835" y="1722704"/>
            <a:ext cx="51435" cy="102235"/>
          </a:xfrm>
          <a:custGeom>
            <a:avLst/>
            <a:gdLst/>
            <a:ahLst/>
            <a:cxnLst/>
            <a:rect l="l" t="t" r="r" b="b"/>
            <a:pathLst>
              <a:path w="51434" h="102235">
                <a:moveTo>
                  <a:pt x="0" y="0"/>
                </a:moveTo>
                <a:lnTo>
                  <a:pt x="0" y="101828"/>
                </a:lnTo>
                <a:lnTo>
                  <a:pt x="50914" y="50914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 txBox="1"/>
          <p:nvPr/>
        </p:nvSpPr>
        <p:spPr>
          <a:xfrm>
            <a:off x="5371338" y="2526489"/>
            <a:ext cx="99695" cy="1930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100" b="1" spc="-35" dirty="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endParaRPr sz="1100">
              <a:latin typeface="Times New Roman"/>
              <a:cs typeface="Times New Roman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3192208" y="5760697"/>
            <a:ext cx="103505" cy="1930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100" b="1" dirty="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endParaRPr sz="1100">
              <a:latin typeface="Times New Roman"/>
              <a:cs typeface="Times New Roman"/>
            </a:endParaRPr>
          </a:p>
        </p:txBody>
      </p:sp>
      <p:grpSp>
        <p:nvGrpSpPr>
          <p:cNvPr id="82" name="Group 9">
            <a:extLst>
              <a:ext uri="{FF2B5EF4-FFF2-40B4-BE49-F238E27FC236}">
                <a16:creationId xmlns:a16="http://schemas.microsoft.com/office/drawing/2014/main" id="{D0F0F380-9DE6-4A28-838F-40D33231E44C}"/>
              </a:ext>
            </a:extLst>
          </p:cNvPr>
          <p:cNvGrpSpPr/>
          <p:nvPr/>
        </p:nvGrpSpPr>
        <p:grpSpPr>
          <a:xfrm>
            <a:off x="-86918" y="2322667"/>
            <a:ext cx="2596382" cy="2160730"/>
            <a:chOff x="1367997" y="5220876"/>
            <a:chExt cx="1800740" cy="1552169"/>
          </a:xfrm>
        </p:grpSpPr>
        <p:sp>
          <p:nvSpPr>
            <p:cNvPr id="83" name="Shape 82">
              <a:extLst>
                <a:ext uri="{FF2B5EF4-FFF2-40B4-BE49-F238E27FC236}">
                  <a16:creationId xmlns:a16="http://schemas.microsoft.com/office/drawing/2014/main" id="{5D66536E-1855-4A01-BB84-4D1BCAA8C040}"/>
                </a:ext>
              </a:extLst>
            </p:cNvPr>
            <p:cNvSpPr/>
            <p:nvPr/>
          </p:nvSpPr>
          <p:spPr>
            <a:xfrm rot="20700000">
              <a:off x="1367997" y="5220876"/>
              <a:ext cx="1800740" cy="1552169"/>
            </a:xfrm>
            <a:prstGeom prst="gear6">
              <a:avLst/>
            </a:prstGeom>
            <a:solidFill>
              <a:schemeClr val="bg1">
                <a:lumMod val="65000"/>
              </a:schemeClr>
            </a:solidFill>
            <a:scene3d>
              <a:camera prst="orthographicFront">
                <a:rot lat="20569905" lon="1607576" rev="1414066"/>
              </a:camera>
              <a:lightRig rig="threePt" dir="t"/>
            </a:scene3d>
            <a:sp3d>
              <a:bevelT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A0E864DC-08C7-47F4-98C9-DCCEFA1D78A7}"/>
                </a:ext>
              </a:extLst>
            </p:cNvPr>
            <p:cNvSpPr txBox="1"/>
            <p:nvPr/>
          </p:nvSpPr>
          <p:spPr>
            <a:xfrm>
              <a:off x="1950930" y="5678281"/>
              <a:ext cx="602270" cy="464294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  <a:scene3d>
              <a:camera prst="orthographicFront">
                <a:rot lat="20569912" lon="1607576" rev="814067"/>
              </a:camera>
              <a:lightRig rig="threePt" dir="t"/>
            </a:scene3d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>
                  <a:solidFill>
                    <a:prstClr val="black"/>
                  </a:solidFill>
                  <a:latin typeface="Arial Rounded MT Bold" pitchFamily="34" charset="0"/>
                </a:rPr>
                <a:t>€ </a:t>
              </a:r>
              <a:r>
                <a:rPr lang="en-GB" sz="1400" dirty="0">
                  <a:latin typeface="Arial Rounded MT Bold" pitchFamily="34" charset="0"/>
                  <a:ea typeface="Arial Unicode MS" pitchFamily="34" charset="-128"/>
                </a:rPr>
                <a:t>8,3m</a:t>
              </a:r>
              <a:br>
                <a:rPr lang="en-GB" sz="1100" dirty="0">
                  <a:latin typeface="Arial Rounded MT Bold" pitchFamily="34" charset="0"/>
                  <a:ea typeface="Arial Unicode MS" pitchFamily="34" charset="-128"/>
                </a:rPr>
              </a:br>
              <a:r>
                <a:rPr lang="en-GB" sz="1100" dirty="0">
                  <a:latin typeface="Arial Rounded MT Bold" pitchFamily="34" charset="0"/>
                  <a:ea typeface="Arial Unicode MS" pitchFamily="34" charset="-128"/>
                </a:rPr>
                <a:t>ESIF </a:t>
              </a:r>
              <a:r>
                <a:rPr lang="en-GB" sz="1100" dirty="0">
                  <a:solidFill>
                    <a:prstClr val="black"/>
                  </a:solidFill>
                  <a:latin typeface="Arial Rounded MT Bold" pitchFamily="34" charset="0"/>
                  <a:ea typeface="Arial Unicode MS" pitchFamily="34" charset="-128"/>
                </a:rPr>
                <a:t>amount </a:t>
              </a:r>
            </a:p>
          </p:txBody>
        </p:sp>
      </p:grpSp>
      <p:sp>
        <p:nvSpPr>
          <p:cNvPr id="96" name="TextBox 95">
            <a:extLst>
              <a:ext uri="{FF2B5EF4-FFF2-40B4-BE49-F238E27FC236}">
                <a16:creationId xmlns:a16="http://schemas.microsoft.com/office/drawing/2014/main" id="{A005DEDC-8F36-45A5-AD16-CF3A5F10A56C}"/>
              </a:ext>
            </a:extLst>
          </p:cNvPr>
          <p:cNvSpPr txBox="1"/>
          <p:nvPr/>
        </p:nvSpPr>
        <p:spPr>
          <a:xfrm rot="19655103">
            <a:off x="1630010" y="1121490"/>
            <a:ext cx="29333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latin typeface="+mj-lt"/>
                <a:ea typeface="+mj-ea"/>
                <a:cs typeface="+mj-cs"/>
              </a:rPr>
              <a:t>Multiplier X 3</a:t>
            </a:r>
            <a:endParaRPr lang="en-GB" sz="1200" dirty="0">
              <a:latin typeface="+mj-lt"/>
              <a:ea typeface="+mj-ea"/>
              <a:cs typeface="+mj-cs"/>
            </a:endParaRPr>
          </a:p>
        </p:txBody>
      </p:sp>
      <p:grpSp>
        <p:nvGrpSpPr>
          <p:cNvPr id="97" name="Group 20">
            <a:extLst>
              <a:ext uri="{FF2B5EF4-FFF2-40B4-BE49-F238E27FC236}">
                <a16:creationId xmlns:a16="http://schemas.microsoft.com/office/drawing/2014/main" id="{FAC43960-8CDD-4B3D-882B-BFEC87F70529}"/>
              </a:ext>
            </a:extLst>
          </p:cNvPr>
          <p:cNvGrpSpPr/>
          <p:nvPr/>
        </p:nvGrpSpPr>
        <p:grpSpPr>
          <a:xfrm>
            <a:off x="2273575" y="1288909"/>
            <a:ext cx="3067152" cy="2668199"/>
            <a:chOff x="3783519" y="1716859"/>
            <a:chExt cx="2856684" cy="2360147"/>
          </a:xfrm>
        </p:grpSpPr>
        <p:sp>
          <p:nvSpPr>
            <p:cNvPr id="98" name="Shape 97">
              <a:extLst>
                <a:ext uri="{FF2B5EF4-FFF2-40B4-BE49-F238E27FC236}">
                  <a16:creationId xmlns:a16="http://schemas.microsoft.com/office/drawing/2014/main" id="{FD15348D-9ECC-4615-B92A-EE0DFC94D97D}"/>
                </a:ext>
              </a:extLst>
            </p:cNvPr>
            <p:cNvSpPr/>
            <p:nvPr/>
          </p:nvSpPr>
          <p:spPr>
            <a:xfrm>
              <a:off x="3783519" y="1716859"/>
              <a:ext cx="2856684" cy="2360147"/>
            </a:xfrm>
            <a:prstGeom prst="gear6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  <a:scene3d>
              <a:camera prst="perspectiveLeft" fov="1200000">
                <a:rot lat="20999999" lon="2700000" rev="21299999"/>
              </a:camera>
              <a:lightRig rig="threePt" dir="t"/>
            </a:scene3d>
            <a:sp3d>
              <a:bevelT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5749DD24-4785-4309-8FD4-739A9E64FB03}"/>
                </a:ext>
              </a:extLst>
            </p:cNvPr>
            <p:cNvSpPr txBox="1"/>
            <p:nvPr/>
          </p:nvSpPr>
          <p:spPr>
            <a:xfrm>
              <a:off x="4589368" y="2527175"/>
              <a:ext cx="1296144" cy="678449"/>
            </a:xfrm>
            <a:prstGeom prst="rect">
              <a:avLst/>
            </a:prstGeom>
            <a:noFill/>
            <a:scene3d>
              <a:camera prst="orthographicFront">
                <a:rot lat="0" lon="2100000" rev="300000"/>
              </a:camera>
              <a:lightRig rig="threePt" dir="t"/>
            </a:scene3d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>
                  <a:solidFill>
                    <a:prstClr val="white"/>
                  </a:solidFill>
                  <a:latin typeface="Arial Rounded MT Bold" pitchFamily="34" charset="0"/>
                </a:rPr>
                <a:t>€ 24,9m</a:t>
              </a:r>
              <a:br>
                <a:rPr lang="en-GB" sz="1400" dirty="0">
                  <a:solidFill>
                    <a:prstClr val="white"/>
                  </a:solidFill>
                  <a:latin typeface="Arial Rounded MT Bold" pitchFamily="34" charset="0"/>
                </a:rPr>
              </a:br>
              <a:r>
                <a:rPr lang="en-GB" sz="1100" dirty="0">
                  <a:solidFill>
                    <a:prstClr val="white"/>
                  </a:solidFill>
                  <a:latin typeface="Arial Rounded MT Bold" pitchFamily="34" charset="0"/>
                </a:rPr>
                <a:t>Guarantee amount</a:t>
              </a:r>
            </a:p>
          </p:txBody>
        </p:sp>
      </p:grpSp>
      <p:sp>
        <p:nvSpPr>
          <p:cNvPr id="100" name="Circular Arrow 26">
            <a:extLst>
              <a:ext uri="{FF2B5EF4-FFF2-40B4-BE49-F238E27FC236}">
                <a16:creationId xmlns:a16="http://schemas.microsoft.com/office/drawing/2014/main" id="{7F0D2AEB-081E-4B3E-8EF1-C505A6D40290}"/>
              </a:ext>
            </a:extLst>
          </p:cNvPr>
          <p:cNvSpPr/>
          <p:nvPr/>
        </p:nvSpPr>
        <p:spPr>
          <a:xfrm rot="18143322">
            <a:off x="5112258" y="1452592"/>
            <a:ext cx="1421650" cy="2303484"/>
          </a:xfrm>
          <a:prstGeom prst="circularArrow">
            <a:avLst>
              <a:gd name="adj1" fmla="val 4687"/>
              <a:gd name="adj2" fmla="val 299029"/>
              <a:gd name="adj3" fmla="val 2513083"/>
              <a:gd name="adj4" fmla="val 17547712"/>
              <a:gd name="adj5" fmla="val 5469"/>
            </a:avLst>
          </a:prstGeom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B67B9470-C299-4ACD-BEF7-DBB026EC618C}"/>
              </a:ext>
            </a:extLst>
          </p:cNvPr>
          <p:cNvSpPr txBox="1"/>
          <p:nvPr/>
        </p:nvSpPr>
        <p:spPr>
          <a:xfrm rot="1894354">
            <a:off x="5351231" y="2111477"/>
            <a:ext cx="29333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latin typeface="+mj-lt"/>
                <a:ea typeface="+mj-ea"/>
                <a:cs typeface="+mj-cs"/>
              </a:rPr>
              <a:t>Guarantee rate 75 %</a:t>
            </a:r>
            <a:endParaRPr lang="en-GB" sz="1200" dirty="0">
              <a:latin typeface="+mj-lt"/>
              <a:ea typeface="+mj-ea"/>
              <a:cs typeface="+mj-cs"/>
            </a:endParaRPr>
          </a:p>
        </p:txBody>
      </p:sp>
      <p:grpSp>
        <p:nvGrpSpPr>
          <p:cNvPr id="102" name="Group 23">
            <a:extLst>
              <a:ext uri="{FF2B5EF4-FFF2-40B4-BE49-F238E27FC236}">
                <a16:creationId xmlns:a16="http://schemas.microsoft.com/office/drawing/2014/main" id="{06422E10-F052-47A8-9DE8-9A373A22AA7F}"/>
              </a:ext>
            </a:extLst>
          </p:cNvPr>
          <p:cNvGrpSpPr/>
          <p:nvPr/>
        </p:nvGrpSpPr>
        <p:grpSpPr>
          <a:xfrm>
            <a:off x="4685521" y="2902898"/>
            <a:ext cx="2667485" cy="2363918"/>
            <a:chOff x="5565323" y="1888740"/>
            <a:chExt cx="3384386" cy="2840376"/>
          </a:xfrm>
        </p:grpSpPr>
        <p:sp>
          <p:nvSpPr>
            <p:cNvPr id="103" name="Shape 102">
              <a:extLst>
                <a:ext uri="{FF2B5EF4-FFF2-40B4-BE49-F238E27FC236}">
                  <a16:creationId xmlns:a16="http://schemas.microsoft.com/office/drawing/2014/main" id="{644D2C58-5234-4D29-AC7D-2B788BB4A515}"/>
                </a:ext>
              </a:extLst>
            </p:cNvPr>
            <p:cNvSpPr/>
            <p:nvPr/>
          </p:nvSpPr>
          <p:spPr>
            <a:xfrm>
              <a:off x="5565323" y="1888740"/>
              <a:ext cx="3384386" cy="2840376"/>
            </a:xfrm>
            <a:prstGeom prst="gear6">
              <a:avLst/>
            </a:prstGeom>
            <a:solidFill>
              <a:srgbClr val="002060"/>
            </a:solidFill>
            <a:ln>
              <a:solidFill>
                <a:srgbClr val="002060"/>
              </a:solidFill>
            </a:ln>
            <a:scene3d>
              <a:camera prst="perspectiveLeft" fov="5700000">
                <a:rot lat="21304568" lon="2347777" rev="602245"/>
              </a:camera>
              <a:lightRig rig="threePt" dir="t"/>
            </a:scene3d>
            <a:sp3d>
              <a:bevelT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C4823574-CD01-44BA-B2CD-C2AD394414F8}"/>
                </a:ext>
              </a:extLst>
            </p:cNvPr>
            <p:cNvSpPr txBox="1"/>
            <p:nvPr/>
          </p:nvSpPr>
          <p:spPr>
            <a:xfrm>
              <a:off x="6532637" y="2793979"/>
              <a:ext cx="1773608" cy="1183393"/>
            </a:xfrm>
            <a:prstGeom prst="rect">
              <a:avLst/>
            </a:prstGeom>
            <a:noFill/>
            <a:scene3d>
              <a:camera prst="orthographicFront">
                <a:rot lat="77555" lon="20396714" rev="21310167"/>
              </a:camera>
              <a:lightRig rig="threePt" dir="t"/>
            </a:scene3d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>
                  <a:solidFill>
                    <a:prstClr val="white"/>
                  </a:solidFill>
                  <a:latin typeface="Arial Rounded MT Bold" pitchFamily="34" charset="0"/>
                </a:rPr>
                <a:t>€ 33,2m</a:t>
              </a:r>
            </a:p>
            <a:p>
              <a:pPr algn="ctr"/>
              <a:r>
                <a:rPr lang="en-GB" sz="1100" dirty="0">
                  <a:solidFill>
                    <a:prstClr val="white"/>
                  </a:solidFill>
                  <a:latin typeface="Arial Rounded MT Bold" pitchFamily="34" charset="0"/>
                </a:rPr>
                <a:t>Minimum loan amount / Minimum investment</a:t>
              </a:r>
            </a:p>
          </p:txBody>
        </p:sp>
      </p:grpSp>
      <p:sp>
        <p:nvSpPr>
          <p:cNvPr id="41" name="object 2">
            <a:extLst>
              <a:ext uri="{FF2B5EF4-FFF2-40B4-BE49-F238E27FC236}">
                <a16:creationId xmlns:a16="http://schemas.microsoft.com/office/drawing/2014/main" id="{9B84C2F6-4897-43D7-920A-AC0A55C56371}"/>
              </a:ext>
            </a:extLst>
          </p:cNvPr>
          <p:cNvSpPr/>
          <p:nvPr/>
        </p:nvSpPr>
        <p:spPr>
          <a:xfrm>
            <a:off x="4464051" y="6987782"/>
            <a:ext cx="3059984" cy="572782"/>
          </a:xfrm>
          <a:custGeom>
            <a:avLst/>
            <a:gdLst/>
            <a:ahLst/>
            <a:cxnLst/>
            <a:rect l="l" t="t" r="r" b="b"/>
            <a:pathLst>
              <a:path w="1495425" h="531495">
                <a:moveTo>
                  <a:pt x="1454277" y="0"/>
                </a:moveTo>
                <a:lnTo>
                  <a:pt x="1495390" y="119626"/>
                </a:lnTo>
              </a:path>
              <a:path w="1495425" h="531495">
                <a:moveTo>
                  <a:pt x="1391051" y="0"/>
                </a:moveTo>
                <a:lnTo>
                  <a:pt x="1495390" y="303597"/>
                </a:lnTo>
              </a:path>
              <a:path w="1495425" h="531495">
                <a:moveTo>
                  <a:pt x="1327823" y="0"/>
                </a:moveTo>
                <a:lnTo>
                  <a:pt x="1495390" y="487564"/>
                </a:lnTo>
              </a:path>
              <a:path w="1495425" h="531495">
                <a:moveTo>
                  <a:pt x="1264589" y="0"/>
                </a:moveTo>
                <a:lnTo>
                  <a:pt x="1447063" y="530936"/>
                </a:lnTo>
              </a:path>
              <a:path w="1495425" h="531495">
                <a:moveTo>
                  <a:pt x="1201363" y="0"/>
                </a:moveTo>
                <a:lnTo>
                  <a:pt x="1383834" y="530936"/>
                </a:lnTo>
              </a:path>
              <a:path w="1495425" h="531495">
                <a:moveTo>
                  <a:pt x="1138135" y="0"/>
                </a:moveTo>
                <a:lnTo>
                  <a:pt x="1320609" y="530936"/>
                </a:lnTo>
              </a:path>
              <a:path w="1495425" h="531495">
                <a:moveTo>
                  <a:pt x="1074902" y="0"/>
                </a:moveTo>
                <a:lnTo>
                  <a:pt x="1257376" y="530936"/>
                </a:lnTo>
              </a:path>
              <a:path w="1495425" h="531495">
                <a:moveTo>
                  <a:pt x="1011669" y="0"/>
                </a:moveTo>
                <a:lnTo>
                  <a:pt x="1194143" y="530936"/>
                </a:lnTo>
              </a:path>
              <a:path w="1495425" h="531495">
                <a:moveTo>
                  <a:pt x="948443" y="0"/>
                </a:moveTo>
                <a:lnTo>
                  <a:pt x="1130914" y="530936"/>
                </a:lnTo>
              </a:path>
              <a:path w="1495425" h="531495">
                <a:moveTo>
                  <a:pt x="885215" y="0"/>
                </a:moveTo>
                <a:lnTo>
                  <a:pt x="1067689" y="530936"/>
                </a:lnTo>
              </a:path>
              <a:path w="1495425" h="531495">
                <a:moveTo>
                  <a:pt x="821982" y="0"/>
                </a:moveTo>
                <a:lnTo>
                  <a:pt x="1004455" y="530936"/>
                </a:lnTo>
              </a:path>
              <a:path w="1495425" h="531495">
                <a:moveTo>
                  <a:pt x="758756" y="0"/>
                </a:moveTo>
                <a:lnTo>
                  <a:pt x="941227" y="530936"/>
                </a:lnTo>
              </a:path>
              <a:path w="1495425" h="531495">
                <a:moveTo>
                  <a:pt x="695528" y="0"/>
                </a:moveTo>
                <a:lnTo>
                  <a:pt x="878001" y="530936"/>
                </a:lnTo>
              </a:path>
              <a:path w="1495425" h="531495">
                <a:moveTo>
                  <a:pt x="632294" y="0"/>
                </a:moveTo>
                <a:lnTo>
                  <a:pt x="814768" y="530936"/>
                </a:lnTo>
              </a:path>
              <a:path w="1495425" h="531495">
                <a:moveTo>
                  <a:pt x="569061" y="0"/>
                </a:moveTo>
                <a:lnTo>
                  <a:pt x="751535" y="530936"/>
                </a:lnTo>
              </a:path>
              <a:path w="1495425" h="531495">
                <a:moveTo>
                  <a:pt x="505841" y="0"/>
                </a:moveTo>
                <a:lnTo>
                  <a:pt x="688314" y="530936"/>
                </a:lnTo>
              </a:path>
              <a:path w="1495425" h="531495">
                <a:moveTo>
                  <a:pt x="442607" y="0"/>
                </a:moveTo>
                <a:lnTo>
                  <a:pt x="625081" y="530936"/>
                </a:lnTo>
              </a:path>
              <a:path w="1495425" h="531495">
                <a:moveTo>
                  <a:pt x="379374" y="0"/>
                </a:moveTo>
                <a:lnTo>
                  <a:pt x="561848" y="530936"/>
                </a:lnTo>
              </a:path>
              <a:path w="1495425" h="531495">
                <a:moveTo>
                  <a:pt x="316148" y="0"/>
                </a:moveTo>
                <a:lnTo>
                  <a:pt x="498619" y="530936"/>
                </a:lnTo>
              </a:path>
              <a:path w="1495425" h="531495">
                <a:moveTo>
                  <a:pt x="252920" y="0"/>
                </a:moveTo>
                <a:lnTo>
                  <a:pt x="435394" y="530936"/>
                </a:lnTo>
              </a:path>
              <a:path w="1495425" h="531495">
                <a:moveTo>
                  <a:pt x="189687" y="0"/>
                </a:moveTo>
                <a:lnTo>
                  <a:pt x="372160" y="530936"/>
                </a:lnTo>
              </a:path>
              <a:path w="1495425" h="531495">
                <a:moveTo>
                  <a:pt x="126453" y="0"/>
                </a:moveTo>
                <a:lnTo>
                  <a:pt x="308927" y="530936"/>
                </a:lnTo>
              </a:path>
              <a:path w="1495425" h="531495">
                <a:moveTo>
                  <a:pt x="63233" y="0"/>
                </a:moveTo>
                <a:lnTo>
                  <a:pt x="245707" y="530936"/>
                </a:lnTo>
              </a:path>
              <a:path w="1495425" h="531495">
                <a:moveTo>
                  <a:pt x="0" y="0"/>
                </a:moveTo>
                <a:lnTo>
                  <a:pt x="182473" y="530936"/>
                </a:lnTo>
              </a:path>
            </a:pathLst>
          </a:custGeom>
          <a:ln w="8382">
            <a:solidFill>
              <a:srgbClr val="FFE10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6FD4C3E-202C-4E13-8CA7-5669D782660A}"/>
              </a:ext>
            </a:extLst>
          </p:cNvPr>
          <p:cNvSpPr txBox="1"/>
          <p:nvPr/>
        </p:nvSpPr>
        <p:spPr>
          <a:xfrm>
            <a:off x="470419" y="4737529"/>
            <a:ext cx="4472963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tx2">
                    <a:lumMod val="50000"/>
                  </a:schemeClr>
                </a:solidFill>
                <a:latin typeface="Cambria" panose="02040503050406030204"/>
              </a:rPr>
              <a:t>Financial instruments </a:t>
            </a:r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Cambria" panose="02040503050406030204"/>
              </a:rPr>
              <a:t>in form </a:t>
            </a:r>
            <a:r>
              <a:rPr lang="en-US">
                <a:solidFill>
                  <a:schemeClr val="tx2">
                    <a:lumMod val="50000"/>
                  </a:schemeClr>
                </a:solidFill>
                <a:latin typeface="Cambria" panose="02040503050406030204"/>
              </a:rPr>
              <a:t>of </a:t>
            </a:r>
            <a:r>
              <a:rPr lang="en-US" b="1">
                <a:solidFill>
                  <a:schemeClr val="tx2">
                    <a:lumMod val="50000"/>
                  </a:schemeClr>
                </a:solidFill>
                <a:latin typeface="Cambria" panose="02040503050406030204"/>
              </a:rPr>
              <a:t>guarantees</a:t>
            </a:r>
            <a:r>
              <a:rPr lang="en-US">
                <a:solidFill>
                  <a:schemeClr val="tx2">
                    <a:lumMod val="50000"/>
                  </a:schemeClr>
                </a:solidFill>
                <a:latin typeface="Cambria" panose="02040503050406030204"/>
              </a:rPr>
              <a:t> </a:t>
            </a:r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Cambria" panose="02040503050406030204"/>
              </a:rPr>
              <a:t>involve more players, meaning the more often the risk is shared, the </a:t>
            </a:r>
            <a:r>
              <a:rPr lang="en-US" b="1" dirty="0">
                <a:solidFill>
                  <a:schemeClr val="tx2">
                    <a:lumMod val="50000"/>
                  </a:schemeClr>
                </a:solidFill>
                <a:latin typeface="Cambria" panose="02040503050406030204"/>
              </a:rPr>
              <a:t>higher</a:t>
            </a:r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Cambria" panose="02040503050406030204"/>
              </a:rPr>
              <a:t> the </a:t>
            </a:r>
            <a:r>
              <a:rPr lang="en-US" b="1" dirty="0">
                <a:solidFill>
                  <a:schemeClr val="tx2">
                    <a:lumMod val="50000"/>
                  </a:schemeClr>
                </a:solidFill>
                <a:latin typeface="Cambria" panose="02040503050406030204"/>
              </a:rPr>
              <a:t>leverage effect </a:t>
            </a:r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Cambria" panose="02040503050406030204"/>
              </a:rPr>
              <a:t>becomes and the more </a:t>
            </a:r>
            <a:r>
              <a:rPr lang="en-US" b="1" dirty="0">
                <a:solidFill>
                  <a:schemeClr val="tx2">
                    <a:lumMod val="50000"/>
                  </a:schemeClr>
                </a:solidFill>
                <a:latin typeface="Cambria" panose="02040503050406030204"/>
              </a:rPr>
              <a:t>budget efficient </a:t>
            </a:r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Cambria" panose="02040503050406030204"/>
              </a:rPr>
              <a:t>the public money is used</a:t>
            </a:r>
            <a:endParaRPr lang="en-BE" dirty="0">
              <a:solidFill>
                <a:schemeClr val="tx2">
                  <a:lumMod val="50000"/>
                </a:schemeClr>
              </a:solidFill>
              <a:latin typeface="Cambria" panose="02040503050406030204"/>
            </a:endParaRPr>
          </a:p>
          <a:p>
            <a:endParaRPr lang="en-GB" sz="1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5" name="Circular Arrow 26">
            <a:extLst>
              <a:ext uri="{FF2B5EF4-FFF2-40B4-BE49-F238E27FC236}">
                <a16:creationId xmlns:a16="http://schemas.microsoft.com/office/drawing/2014/main" id="{0FD382EC-F9F6-49E2-8C16-25832A8EEC9B}"/>
              </a:ext>
            </a:extLst>
          </p:cNvPr>
          <p:cNvSpPr/>
          <p:nvPr/>
        </p:nvSpPr>
        <p:spPr>
          <a:xfrm rot="15044952">
            <a:off x="2093419" y="1616833"/>
            <a:ext cx="1090867" cy="1513404"/>
          </a:xfrm>
          <a:prstGeom prst="circularArrow">
            <a:avLst>
              <a:gd name="adj1" fmla="val 4687"/>
              <a:gd name="adj2" fmla="val 299029"/>
              <a:gd name="adj3" fmla="val 2513083"/>
              <a:gd name="adj4" fmla="val 17547712"/>
              <a:gd name="adj5" fmla="val 5469"/>
            </a:avLst>
          </a:prstGeom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 descr="Une image contenant arbre, extérieur, personne&#10;&#10;&#10;&#10;Description générée automatiquement">
            <a:extLst>
              <a:ext uri="{FF2B5EF4-FFF2-40B4-BE49-F238E27FC236}">
                <a16:creationId xmlns:a16="http://schemas.microsoft.com/office/drawing/2014/main" id="{A5E56F98-9E33-E248-BD73-46D17D2A21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40" t="28248" r="2987" b="15819"/>
          <a:stretch/>
        </p:blipFill>
        <p:spPr>
          <a:xfrm flipH="1">
            <a:off x="1833" y="0"/>
            <a:ext cx="7434016" cy="1645350"/>
          </a:xfrm>
          <a:prstGeom prst="parallelogram">
            <a:avLst/>
          </a:prstGeom>
        </p:spPr>
      </p:pic>
      <p:grpSp>
        <p:nvGrpSpPr>
          <p:cNvPr id="19" name="Groupe 18">
            <a:extLst>
              <a:ext uri="{FF2B5EF4-FFF2-40B4-BE49-F238E27FC236}">
                <a16:creationId xmlns:a16="http://schemas.microsoft.com/office/drawing/2014/main" id="{D330A02C-4C18-1F40-9BD8-62F0E1394D6E}"/>
              </a:ext>
            </a:extLst>
          </p:cNvPr>
          <p:cNvGrpSpPr/>
          <p:nvPr/>
        </p:nvGrpSpPr>
        <p:grpSpPr>
          <a:xfrm>
            <a:off x="1143132" y="1450368"/>
            <a:ext cx="3470818" cy="290408"/>
            <a:chOff x="-72885" y="4724242"/>
            <a:chExt cx="5599975" cy="468558"/>
          </a:xfrm>
        </p:grpSpPr>
        <p:cxnSp>
          <p:nvCxnSpPr>
            <p:cNvPr id="20" name="Connecteur droit 19">
              <a:extLst>
                <a:ext uri="{FF2B5EF4-FFF2-40B4-BE49-F238E27FC236}">
                  <a16:creationId xmlns:a16="http://schemas.microsoft.com/office/drawing/2014/main" id="{1D554324-8945-F64D-8D94-BA2810B3DB5D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280980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necteur droit 20">
              <a:extLst>
                <a:ext uri="{FF2B5EF4-FFF2-40B4-BE49-F238E27FC236}">
                  <a16:creationId xmlns:a16="http://schemas.microsoft.com/office/drawing/2014/main" id="{02B41637-4DD0-F742-B6FF-D8701237B4D8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290279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necteur droit 21">
              <a:extLst>
                <a:ext uri="{FF2B5EF4-FFF2-40B4-BE49-F238E27FC236}">
                  <a16:creationId xmlns:a16="http://schemas.microsoft.com/office/drawing/2014/main" id="{9FC7431B-B653-6540-A588-0DAE49C3D0DF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299578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necteur droit 22">
              <a:extLst>
                <a:ext uri="{FF2B5EF4-FFF2-40B4-BE49-F238E27FC236}">
                  <a16:creationId xmlns:a16="http://schemas.microsoft.com/office/drawing/2014/main" id="{0D7329A6-DAA5-194C-96B3-B717AB0EA6ED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308877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necteur droit 23">
              <a:extLst>
                <a:ext uri="{FF2B5EF4-FFF2-40B4-BE49-F238E27FC236}">
                  <a16:creationId xmlns:a16="http://schemas.microsoft.com/office/drawing/2014/main" id="{21298705-9D5C-1F43-A736-2A48D3D2D3D0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318176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onnecteur droit 24">
              <a:extLst>
                <a:ext uri="{FF2B5EF4-FFF2-40B4-BE49-F238E27FC236}">
                  <a16:creationId xmlns:a16="http://schemas.microsoft.com/office/drawing/2014/main" id="{7B0F867F-F83B-FA4B-BAA2-0903EFAC4F5A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327475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onnecteur droit 25">
              <a:extLst>
                <a:ext uri="{FF2B5EF4-FFF2-40B4-BE49-F238E27FC236}">
                  <a16:creationId xmlns:a16="http://schemas.microsoft.com/office/drawing/2014/main" id="{245D6682-27EE-4D4F-AA24-8279262E3BDC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336774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Connecteur droit 26">
              <a:extLst>
                <a:ext uri="{FF2B5EF4-FFF2-40B4-BE49-F238E27FC236}">
                  <a16:creationId xmlns:a16="http://schemas.microsoft.com/office/drawing/2014/main" id="{1BFD06CD-A055-BF4F-B0DB-B56BA1D79323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346073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onnecteur droit 27">
              <a:extLst>
                <a:ext uri="{FF2B5EF4-FFF2-40B4-BE49-F238E27FC236}">
                  <a16:creationId xmlns:a16="http://schemas.microsoft.com/office/drawing/2014/main" id="{9DE4B39A-0E74-A640-91B0-93BF57B6289A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355372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Connecteur droit 28">
              <a:extLst>
                <a:ext uri="{FF2B5EF4-FFF2-40B4-BE49-F238E27FC236}">
                  <a16:creationId xmlns:a16="http://schemas.microsoft.com/office/drawing/2014/main" id="{88C196AD-DF58-2949-A0F8-4F51460D1A11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364671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Connecteur droit 29">
              <a:extLst>
                <a:ext uri="{FF2B5EF4-FFF2-40B4-BE49-F238E27FC236}">
                  <a16:creationId xmlns:a16="http://schemas.microsoft.com/office/drawing/2014/main" id="{EAA68A44-2C4C-154B-8671-D6E6A295EA6D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373970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onnecteur droit 30">
              <a:extLst>
                <a:ext uri="{FF2B5EF4-FFF2-40B4-BE49-F238E27FC236}">
                  <a16:creationId xmlns:a16="http://schemas.microsoft.com/office/drawing/2014/main" id="{16D7D12E-B7BF-C546-A171-0B1C3708E907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383269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Connecteur droit 31">
              <a:extLst>
                <a:ext uri="{FF2B5EF4-FFF2-40B4-BE49-F238E27FC236}">
                  <a16:creationId xmlns:a16="http://schemas.microsoft.com/office/drawing/2014/main" id="{E9A00C8A-B14F-614A-A469-DD895F8A4BA4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392568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Connecteur droit 32">
              <a:extLst>
                <a:ext uri="{FF2B5EF4-FFF2-40B4-BE49-F238E27FC236}">
                  <a16:creationId xmlns:a16="http://schemas.microsoft.com/office/drawing/2014/main" id="{53256638-D93C-A445-894C-78CABF8EC163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401867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Connecteur droit 33">
              <a:extLst>
                <a:ext uri="{FF2B5EF4-FFF2-40B4-BE49-F238E27FC236}">
                  <a16:creationId xmlns:a16="http://schemas.microsoft.com/office/drawing/2014/main" id="{44ADBB47-ABC7-6F4B-9C3C-A746D3886B2A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411166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Connecteur droit 34">
              <a:extLst>
                <a:ext uri="{FF2B5EF4-FFF2-40B4-BE49-F238E27FC236}">
                  <a16:creationId xmlns:a16="http://schemas.microsoft.com/office/drawing/2014/main" id="{0DDD79C3-A162-D64F-AC2D-9EADD97EA4BB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420465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Connecteur droit 35">
              <a:extLst>
                <a:ext uri="{FF2B5EF4-FFF2-40B4-BE49-F238E27FC236}">
                  <a16:creationId xmlns:a16="http://schemas.microsoft.com/office/drawing/2014/main" id="{0D7746F4-CA04-6A4E-949F-6CCEE3683BDD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429764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Connecteur droit 36">
              <a:extLst>
                <a:ext uri="{FF2B5EF4-FFF2-40B4-BE49-F238E27FC236}">
                  <a16:creationId xmlns:a16="http://schemas.microsoft.com/office/drawing/2014/main" id="{087517EC-6441-A342-BB8C-FF27BE68A3B9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439063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Connecteur droit 37">
              <a:extLst>
                <a:ext uri="{FF2B5EF4-FFF2-40B4-BE49-F238E27FC236}">
                  <a16:creationId xmlns:a16="http://schemas.microsoft.com/office/drawing/2014/main" id="{0A4BD977-7BDB-AB48-858B-C5E045DCF82D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448362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Connecteur droit 38">
              <a:extLst>
                <a:ext uri="{FF2B5EF4-FFF2-40B4-BE49-F238E27FC236}">
                  <a16:creationId xmlns:a16="http://schemas.microsoft.com/office/drawing/2014/main" id="{5B94A9EA-A514-B14B-ACFF-A9C27A5F572C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457661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Connecteur droit 39">
              <a:extLst>
                <a:ext uri="{FF2B5EF4-FFF2-40B4-BE49-F238E27FC236}">
                  <a16:creationId xmlns:a16="http://schemas.microsoft.com/office/drawing/2014/main" id="{0A5D4999-3CD1-4147-9781-6E96EC04F635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466960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Connecteur droit 40">
              <a:extLst>
                <a:ext uri="{FF2B5EF4-FFF2-40B4-BE49-F238E27FC236}">
                  <a16:creationId xmlns:a16="http://schemas.microsoft.com/office/drawing/2014/main" id="{0B4A3F31-2B00-E244-9729-3140583FA00E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476259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Connecteur droit 41">
              <a:extLst>
                <a:ext uri="{FF2B5EF4-FFF2-40B4-BE49-F238E27FC236}">
                  <a16:creationId xmlns:a16="http://schemas.microsoft.com/office/drawing/2014/main" id="{CE991B92-22C9-CF49-99F5-D0831DAABD3B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485558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Connecteur droit 42">
              <a:extLst>
                <a:ext uri="{FF2B5EF4-FFF2-40B4-BE49-F238E27FC236}">
                  <a16:creationId xmlns:a16="http://schemas.microsoft.com/office/drawing/2014/main" id="{D83C0B4E-16EB-1D45-A744-D9E7FFA86590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494857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Connecteur droit 43">
              <a:extLst>
                <a:ext uri="{FF2B5EF4-FFF2-40B4-BE49-F238E27FC236}">
                  <a16:creationId xmlns:a16="http://schemas.microsoft.com/office/drawing/2014/main" id="{73B129AE-697C-7745-97B5-497E7F87BA1A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504156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Connecteur droit 44">
              <a:extLst>
                <a:ext uri="{FF2B5EF4-FFF2-40B4-BE49-F238E27FC236}">
                  <a16:creationId xmlns:a16="http://schemas.microsoft.com/office/drawing/2014/main" id="{CBBCDA15-AB3B-644C-9D7C-109F3CC90D65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513455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Connecteur droit 45">
              <a:extLst>
                <a:ext uri="{FF2B5EF4-FFF2-40B4-BE49-F238E27FC236}">
                  <a16:creationId xmlns:a16="http://schemas.microsoft.com/office/drawing/2014/main" id="{24B8A1F4-DA3E-DD4B-8D9B-C103DE6BA271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522754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Connecteur droit 46">
              <a:extLst>
                <a:ext uri="{FF2B5EF4-FFF2-40B4-BE49-F238E27FC236}">
                  <a16:creationId xmlns:a16="http://schemas.microsoft.com/office/drawing/2014/main" id="{133DF90D-7BD2-4A48-8C46-B45F19E58323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532053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Connecteur droit 47">
              <a:extLst>
                <a:ext uri="{FF2B5EF4-FFF2-40B4-BE49-F238E27FC236}">
                  <a16:creationId xmlns:a16="http://schemas.microsoft.com/office/drawing/2014/main" id="{CA8D1252-7A64-3D4E-864F-D5D2F271942A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5413513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Connecteur droit 48">
              <a:extLst>
                <a:ext uri="{FF2B5EF4-FFF2-40B4-BE49-F238E27FC236}">
                  <a16:creationId xmlns:a16="http://schemas.microsoft.com/office/drawing/2014/main" id="{4F9181DB-25FB-E14A-B7F6-100A0FA1A5C6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271681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Connecteur droit 49">
              <a:extLst>
                <a:ext uri="{FF2B5EF4-FFF2-40B4-BE49-F238E27FC236}">
                  <a16:creationId xmlns:a16="http://schemas.microsoft.com/office/drawing/2014/main" id="{A7B4AD25-B886-4A49-8620-FF4D2DD9CC56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262382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Connecteur droit 50">
              <a:extLst>
                <a:ext uri="{FF2B5EF4-FFF2-40B4-BE49-F238E27FC236}">
                  <a16:creationId xmlns:a16="http://schemas.microsoft.com/office/drawing/2014/main" id="{DED4507E-C6B9-F948-8DF3-6BDAFB8B9571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253083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Connecteur droit 51">
              <a:extLst>
                <a:ext uri="{FF2B5EF4-FFF2-40B4-BE49-F238E27FC236}">
                  <a16:creationId xmlns:a16="http://schemas.microsoft.com/office/drawing/2014/main" id="{7A566B73-89B5-004D-86E1-ED20AA594DA4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243784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Connecteur droit 52">
              <a:extLst>
                <a:ext uri="{FF2B5EF4-FFF2-40B4-BE49-F238E27FC236}">
                  <a16:creationId xmlns:a16="http://schemas.microsoft.com/office/drawing/2014/main" id="{03E7A08E-785B-B541-BD67-DA0E06CD794E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234485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Connecteur droit 53">
              <a:extLst>
                <a:ext uri="{FF2B5EF4-FFF2-40B4-BE49-F238E27FC236}">
                  <a16:creationId xmlns:a16="http://schemas.microsoft.com/office/drawing/2014/main" id="{5395F7CE-B762-0C46-886D-AF0C281C8258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225186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Connecteur droit 54">
              <a:extLst>
                <a:ext uri="{FF2B5EF4-FFF2-40B4-BE49-F238E27FC236}">
                  <a16:creationId xmlns:a16="http://schemas.microsoft.com/office/drawing/2014/main" id="{2008ABCB-D29E-DD4B-ADBF-6B44267A2809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215887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Connecteur droit 55">
              <a:extLst>
                <a:ext uri="{FF2B5EF4-FFF2-40B4-BE49-F238E27FC236}">
                  <a16:creationId xmlns:a16="http://schemas.microsoft.com/office/drawing/2014/main" id="{5D8FD9F9-64F0-A049-AE0D-DC8917776C11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87990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Connecteur droit 56">
              <a:extLst>
                <a:ext uri="{FF2B5EF4-FFF2-40B4-BE49-F238E27FC236}">
                  <a16:creationId xmlns:a16="http://schemas.microsoft.com/office/drawing/2014/main" id="{CEA09525-97B7-C541-8F8C-A18F9CD7735E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78691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Connecteur droit 57">
              <a:extLst>
                <a:ext uri="{FF2B5EF4-FFF2-40B4-BE49-F238E27FC236}">
                  <a16:creationId xmlns:a16="http://schemas.microsoft.com/office/drawing/2014/main" id="{C1448358-E9D5-E541-8FF3-3523FC04AC98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97289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Connecteur droit 58">
              <a:extLst>
                <a:ext uri="{FF2B5EF4-FFF2-40B4-BE49-F238E27FC236}">
                  <a16:creationId xmlns:a16="http://schemas.microsoft.com/office/drawing/2014/main" id="{62F8D338-228C-0D49-9F11-81A2C848F118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206588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Connecteur droit 59">
              <a:extLst>
                <a:ext uri="{FF2B5EF4-FFF2-40B4-BE49-F238E27FC236}">
                  <a16:creationId xmlns:a16="http://schemas.microsoft.com/office/drawing/2014/main" id="{F95214F2-5430-F248-933D-5D52048712B1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69392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Connecteur droit 60">
              <a:extLst>
                <a:ext uri="{FF2B5EF4-FFF2-40B4-BE49-F238E27FC236}">
                  <a16:creationId xmlns:a16="http://schemas.microsoft.com/office/drawing/2014/main" id="{07EBFDD9-763A-8949-A2F1-7861CBF6900A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60093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Connecteur droit 61">
              <a:extLst>
                <a:ext uri="{FF2B5EF4-FFF2-40B4-BE49-F238E27FC236}">
                  <a16:creationId xmlns:a16="http://schemas.microsoft.com/office/drawing/2014/main" id="{B4574307-0F0C-5E4D-A799-EC0C9A6C4B11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50794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Connecteur droit 62">
              <a:extLst>
                <a:ext uri="{FF2B5EF4-FFF2-40B4-BE49-F238E27FC236}">
                  <a16:creationId xmlns:a16="http://schemas.microsoft.com/office/drawing/2014/main" id="{80F44DE7-D042-894F-BF89-153B21D8870C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41495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Connecteur droit 63">
              <a:extLst>
                <a:ext uri="{FF2B5EF4-FFF2-40B4-BE49-F238E27FC236}">
                  <a16:creationId xmlns:a16="http://schemas.microsoft.com/office/drawing/2014/main" id="{C465D0CD-DB67-B141-B7B6-B56816889A80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04299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Connecteur droit 64">
              <a:extLst>
                <a:ext uri="{FF2B5EF4-FFF2-40B4-BE49-F238E27FC236}">
                  <a16:creationId xmlns:a16="http://schemas.microsoft.com/office/drawing/2014/main" id="{0C6F3FDE-A0CF-EE4E-8C78-25FCB34EDD19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22897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Connecteur droit 65">
              <a:extLst>
                <a:ext uri="{FF2B5EF4-FFF2-40B4-BE49-F238E27FC236}">
                  <a16:creationId xmlns:a16="http://schemas.microsoft.com/office/drawing/2014/main" id="{81EEE471-9354-E045-93BA-BD1C3B5E916A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13598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Connecteur droit 66">
              <a:extLst>
                <a:ext uri="{FF2B5EF4-FFF2-40B4-BE49-F238E27FC236}">
                  <a16:creationId xmlns:a16="http://schemas.microsoft.com/office/drawing/2014/main" id="{E6E6EFFD-AAD7-FE42-B419-EF0C67FA8C13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32196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Connecteur droit 67">
              <a:extLst>
                <a:ext uri="{FF2B5EF4-FFF2-40B4-BE49-F238E27FC236}">
                  <a16:creationId xmlns:a16="http://schemas.microsoft.com/office/drawing/2014/main" id="{997F8A94-D5FD-DC49-8D02-DF1AD5C0EFD5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95000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Connecteur droit 68">
              <a:extLst>
                <a:ext uri="{FF2B5EF4-FFF2-40B4-BE49-F238E27FC236}">
                  <a16:creationId xmlns:a16="http://schemas.microsoft.com/office/drawing/2014/main" id="{754B4C6C-459C-8B4A-8045-2009C5215611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85701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Connecteur droit 69">
              <a:extLst>
                <a:ext uri="{FF2B5EF4-FFF2-40B4-BE49-F238E27FC236}">
                  <a16:creationId xmlns:a16="http://schemas.microsoft.com/office/drawing/2014/main" id="{6004D360-DDA7-2C4B-9D10-3A9E163BD90C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76402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Connecteur droit 70">
              <a:extLst>
                <a:ext uri="{FF2B5EF4-FFF2-40B4-BE49-F238E27FC236}">
                  <a16:creationId xmlns:a16="http://schemas.microsoft.com/office/drawing/2014/main" id="{CC5EF9A7-C41D-924D-B952-C4F9F47A07C7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57804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Connecteur droit 71">
              <a:extLst>
                <a:ext uri="{FF2B5EF4-FFF2-40B4-BE49-F238E27FC236}">
                  <a16:creationId xmlns:a16="http://schemas.microsoft.com/office/drawing/2014/main" id="{65A30643-A48B-3D48-AD7E-C8ABAD98CFA0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48505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Connecteur droit 72">
              <a:extLst>
                <a:ext uri="{FF2B5EF4-FFF2-40B4-BE49-F238E27FC236}">
                  <a16:creationId xmlns:a16="http://schemas.microsoft.com/office/drawing/2014/main" id="{A2C59673-DCC3-AC46-95A1-722E878AC017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67103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Connecteur droit 73">
              <a:extLst>
                <a:ext uri="{FF2B5EF4-FFF2-40B4-BE49-F238E27FC236}">
                  <a16:creationId xmlns:a16="http://schemas.microsoft.com/office/drawing/2014/main" id="{ACF9E86A-C5F7-F940-ADC0-091DAF462AD4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39206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Connecteur droit 74">
              <a:extLst>
                <a:ext uri="{FF2B5EF4-FFF2-40B4-BE49-F238E27FC236}">
                  <a16:creationId xmlns:a16="http://schemas.microsoft.com/office/drawing/2014/main" id="{845AF74F-4514-FE4E-B41F-541039A0D845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29907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Connecteur droit 75">
              <a:extLst>
                <a:ext uri="{FF2B5EF4-FFF2-40B4-BE49-F238E27FC236}">
                  <a16:creationId xmlns:a16="http://schemas.microsoft.com/office/drawing/2014/main" id="{5A0A8AD4-AE51-6E4B-8F97-466D6B41A676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20608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Connecteur droit 76">
              <a:extLst>
                <a:ext uri="{FF2B5EF4-FFF2-40B4-BE49-F238E27FC236}">
                  <a16:creationId xmlns:a16="http://schemas.microsoft.com/office/drawing/2014/main" id="{F1F32C64-21F0-D24F-A2D8-7F9298DF9887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1309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Connecteur droit 77">
              <a:extLst>
                <a:ext uri="{FF2B5EF4-FFF2-40B4-BE49-F238E27FC236}">
                  <a16:creationId xmlns:a16="http://schemas.microsoft.com/office/drawing/2014/main" id="{4FB40122-C1E7-7944-BBF7-DA3940735D01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2010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Connecteur droit 78">
              <a:extLst>
                <a:ext uri="{FF2B5EF4-FFF2-40B4-BE49-F238E27FC236}">
                  <a16:creationId xmlns:a16="http://schemas.microsoft.com/office/drawing/2014/main" id="{04FE8F77-2C88-2747-A2D0-A4B5AC11EE2C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-72885" y="4724242"/>
              <a:ext cx="113577" cy="468558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1" name="Titre 1">
            <a:extLst>
              <a:ext uri="{FF2B5EF4-FFF2-40B4-BE49-F238E27FC236}">
                <a16:creationId xmlns:a16="http://schemas.microsoft.com/office/drawing/2014/main" id="{ABC5A97D-18FA-604F-A553-908EB14716F7}"/>
              </a:ext>
            </a:extLst>
          </p:cNvPr>
          <p:cNvSpPr txBox="1">
            <a:spLocks/>
          </p:cNvSpPr>
          <p:nvPr/>
        </p:nvSpPr>
        <p:spPr>
          <a:xfrm>
            <a:off x="667481" y="2282912"/>
            <a:ext cx="6517481" cy="82157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566745"/>
            <a:r>
              <a:rPr lang="fr-FR" sz="2727" b="1" dirty="0">
                <a:solidFill>
                  <a:srgbClr val="FFFFFF"/>
                </a:solidFill>
                <a:latin typeface="Cambria" panose="02040503050406030204"/>
              </a:rPr>
              <a:t>GROWING TOGETHER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28A397DD-2429-5145-A0AB-C967E1D78641}"/>
              </a:ext>
            </a:extLst>
          </p:cNvPr>
          <p:cNvGrpSpPr/>
          <p:nvPr/>
        </p:nvGrpSpPr>
        <p:grpSpPr>
          <a:xfrm>
            <a:off x="4831930" y="4952925"/>
            <a:ext cx="2673515" cy="2673515"/>
            <a:chOff x="477053" y="2407904"/>
            <a:chExt cx="4313571" cy="4313571"/>
          </a:xfrm>
        </p:grpSpPr>
        <p:grpSp>
          <p:nvGrpSpPr>
            <p:cNvPr id="85" name="Groupe 84">
              <a:extLst>
                <a:ext uri="{FF2B5EF4-FFF2-40B4-BE49-F238E27FC236}">
                  <a16:creationId xmlns:a16="http://schemas.microsoft.com/office/drawing/2014/main" id="{2FA8E82B-10EF-D141-A9E0-F60DD9418340}"/>
                </a:ext>
              </a:extLst>
            </p:cNvPr>
            <p:cNvGrpSpPr/>
            <p:nvPr/>
          </p:nvGrpSpPr>
          <p:grpSpPr>
            <a:xfrm>
              <a:off x="477053" y="2407904"/>
              <a:ext cx="4313571" cy="4313571"/>
              <a:chOff x="1056805" y="3110339"/>
              <a:chExt cx="3382536" cy="3382536"/>
            </a:xfrm>
          </p:grpSpPr>
          <p:sp>
            <p:nvSpPr>
              <p:cNvPr id="86" name="Ellipse 85">
                <a:extLst>
                  <a:ext uri="{FF2B5EF4-FFF2-40B4-BE49-F238E27FC236}">
                    <a16:creationId xmlns:a16="http://schemas.microsoft.com/office/drawing/2014/main" id="{54408D98-4EE6-294A-93D0-AE6577775C91}"/>
                  </a:ext>
                </a:extLst>
              </p:cNvPr>
              <p:cNvSpPr/>
              <p:nvPr/>
            </p:nvSpPr>
            <p:spPr>
              <a:xfrm>
                <a:off x="1171494" y="3225028"/>
                <a:ext cx="3153159" cy="3153159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566745"/>
                <a:endParaRPr lang="fr-FR" sz="1116">
                  <a:solidFill>
                    <a:srgbClr val="FFFFFF"/>
                  </a:solidFill>
                  <a:latin typeface="Calibri" panose="020F0502020204030204"/>
                </a:endParaRPr>
              </a:p>
            </p:txBody>
          </p:sp>
          <p:sp>
            <p:nvSpPr>
              <p:cNvPr id="87" name="Ellipse 86">
                <a:extLst>
                  <a:ext uri="{FF2B5EF4-FFF2-40B4-BE49-F238E27FC236}">
                    <a16:creationId xmlns:a16="http://schemas.microsoft.com/office/drawing/2014/main" id="{FEC719D9-A0EA-3046-84BA-846477281606}"/>
                  </a:ext>
                </a:extLst>
              </p:cNvPr>
              <p:cNvSpPr/>
              <p:nvPr/>
            </p:nvSpPr>
            <p:spPr>
              <a:xfrm>
                <a:off x="1056805" y="3110339"/>
                <a:ext cx="3382536" cy="3382536"/>
              </a:xfrm>
              <a:prstGeom prst="ellipse">
                <a:avLst/>
              </a:prstGeom>
              <a:noFill/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566745"/>
                <a:endParaRPr lang="fr-FR" sz="1116">
                  <a:solidFill>
                    <a:srgbClr val="FFFFFF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2BB3D978-88C7-1843-AE6C-CED83F205E9A}"/>
                </a:ext>
              </a:extLst>
            </p:cNvPr>
            <p:cNvSpPr txBox="1"/>
            <p:nvPr/>
          </p:nvSpPr>
          <p:spPr>
            <a:xfrm>
              <a:off x="946808" y="3327691"/>
              <a:ext cx="3546654" cy="26424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7108" indent="-177108" defTabSz="566745">
                <a:buFont typeface="Arial" charset="0"/>
                <a:buChar char="•"/>
              </a:pPr>
              <a:r>
                <a:rPr lang="it-IT" sz="1116" b="1" dirty="0">
                  <a:solidFill>
                    <a:srgbClr val="212C4E"/>
                  </a:solidFill>
                  <a:latin typeface="Calibri" panose="020F0502020204030204"/>
                </a:rPr>
                <a:t>Reduction of its risk </a:t>
              </a:r>
              <a:r>
                <a:rPr lang="it-IT" sz="1116" dirty="0">
                  <a:solidFill>
                    <a:srgbClr val="212C4E"/>
                  </a:solidFill>
                  <a:latin typeface="Calibri" panose="020F0502020204030204"/>
                </a:rPr>
                <a:t>exposure</a:t>
              </a:r>
            </a:p>
            <a:p>
              <a:pPr marL="177108" indent="-177108" defTabSz="566745">
                <a:buFont typeface="Arial" charset="0"/>
                <a:buChar char="•"/>
              </a:pPr>
              <a:r>
                <a:rPr lang="it-IT" sz="1116" b="1" dirty="0">
                  <a:solidFill>
                    <a:srgbClr val="212C4E"/>
                  </a:solidFill>
                  <a:latin typeface="Calibri" panose="020F0502020204030204"/>
                </a:rPr>
                <a:t>Increase </a:t>
              </a:r>
              <a:r>
                <a:rPr lang="it-IT" sz="1116" dirty="0">
                  <a:solidFill>
                    <a:srgbClr val="212C4E"/>
                  </a:solidFill>
                  <a:latin typeface="Calibri" panose="020F0502020204030204"/>
                </a:rPr>
                <a:t>of lending activity</a:t>
              </a:r>
            </a:p>
            <a:p>
              <a:pPr marL="177108" indent="-177108" defTabSz="566745">
                <a:buFont typeface="Arial" charset="0"/>
                <a:buChar char="•"/>
              </a:pPr>
              <a:r>
                <a:rPr lang="it-IT" sz="1116" b="1" dirty="0">
                  <a:solidFill>
                    <a:srgbClr val="212C4E"/>
                  </a:solidFill>
                  <a:latin typeface="Calibri" panose="020F0502020204030204"/>
                </a:rPr>
                <a:t>Positive effect </a:t>
              </a:r>
              <a:r>
                <a:rPr lang="it-IT" sz="1116" dirty="0">
                  <a:solidFill>
                    <a:srgbClr val="212C4E"/>
                  </a:solidFill>
                  <a:latin typeface="Calibri" panose="020F0502020204030204"/>
                </a:rPr>
                <a:t>of guarantees on the capital requirements in many countries</a:t>
              </a:r>
            </a:p>
            <a:p>
              <a:pPr marL="177108" indent="-177108" defTabSz="566745">
                <a:buFont typeface="Arial" charset="0"/>
                <a:buChar char="•"/>
              </a:pPr>
              <a:r>
                <a:rPr lang="it-IT" sz="1116" dirty="0">
                  <a:solidFill>
                    <a:srgbClr val="212C4E"/>
                  </a:solidFill>
                  <a:latin typeface="Calibri" panose="020F0502020204030204"/>
                </a:rPr>
                <a:t>Additional </a:t>
              </a:r>
              <a:r>
                <a:rPr lang="it-IT" sz="1116" b="1" dirty="0">
                  <a:solidFill>
                    <a:srgbClr val="212C4E"/>
                  </a:solidFill>
                  <a:latin typeface="Calibri" panose="020F0502020204030204"/>
                </a:rPr>
                <a:t>expertise</a:t>
              </a:r>
              <a:r>
                <a:rPr lang="it-IT" sz="1116" dirty="0">
                  <a:solidFill>
                    <a:srgbClr val="212C4E"/>
                  </a:solidFill>
                  <a:latin typeface="Calibri" panose="020F0502020204030204"/>
                </a:rPr>
                <a:t> results in </a:t>
              </a:r>
              <a:r>
                <a:rPr lang="it-IT" sz="1116" b="1" dirty="0">
                  <a:solidFill>
                    <a:srgbClr val="212C4E"/>
                  </a:solidFill>
                  <a:latin typeface="Calibri" panose="020F0502020204030204"/>
                </a:rPr>
                <a:t>stronger decision</a:t>
              </a:r>
            </a:p>
            <a:p>
              <a:pPr marL="177108" indent="-177108" defTabSz="566745">
                <a:buFont typeface="Arial" charset="0"/>
                <a:buChar char="•"/>
              </a:pPr>
              <a:r>
                <a:rPr lang="it-IT" sz="1116" b="1" dirty="0">
                  <a:solidFill>
                    <a:srgbClr val="212C4E"/>
                  </a:solidFill>
                  <a:latin typeface="Calibri" panose="020F0502020204030204"/>
                </a:rPr>
                <a:t>High level of liquidity </a:t>
              </a:r>
              <a:r>
                <a:rPr lang="it-IT" sz="1116" dirty="0">
                  <a:solidFill>
                    <a:srgbClr val="212C4E"/>
                  </a:solidFill>
                  <a:latin typeface="Calibri" panose="020F0502020204030204"/>
                </a:rPr>
                <a:t>of guarantee in case of default</a:t>
              </a:r>
            </a:p>
          </p:txBody>
        </p:sp>
        <p:grpSp>
          <p:nvGrpSpPr>
            <p:cNvPr id="121" name="Groupe 120">
              <a:extLst>
                <a:ext uri="{FF2B5EF4-FFF2-40B4-BE49-F238E27FC236}">
                  <a16:creationId xmlns:a16="http://schemas.microsoft.com/office/drawing/2014/main" id="{92F6FD6E-A0B7-5345-8D23-546941B420D7}"/>
                </a:ext>
              </a:extLst>
            </p:cNvPr>
            <p:cNvGrpSpPr/>
            <p:nvPr/>
          </p:nvGrpSpPr>
          <p:grpSpPr>
            <a:xfrm>
              <a:off x="707069" y="2881689"/>
              <a:ext cx="2073964" cy="426025"/>
              <a:chOff x="388651" y="3124661"/>
              <a:chExt cx="2073964" cy="426025"/>
            </a:xfrm>
          </p:grpSpPr>
          <p:sp>
            <p:nvSpPr>
              <p:cNvPr id="122" name="Parallélogramme 121">
                <a:extLst>
                  <a:ext uri="{FF2B5EF4-FFF2-40B4-BE49-F238E27FC236}">
                    <a16:creationId xmlns:a16="http://schemas.microsoft.com/office/drawing/2014/main" id="{DC3166A0-5A50-0B45-98B2-289EE3FB18F4}"/>
                  </a:ext>
                </a:extLst>
              </p:cNvPr>
              <p:cNvSpPr/>
              <p:nvPr/>
            </p:nvSpPr>
            <p:spPr>
              <a:xfrm>
                <a:off x="388651" y="3139529"/>
                <a:ext cx="1633032" cy="350941"/>
              </a:xfrm>
              <a:prstGeom prst="parallelogram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566745"/>
                <a:endParaRPr lang="fr-FR" sz="1116">
                  <a:solidFill>
                    <a:srgbClr val="FFFFFF"/>
                  </a:solidFill>
                  <a:latin typeface="Calibri" panose="020F0502020204030204"/>
                </a:endParaRPr>
              </a:p>
            </p:txBody>
          </p:sp>
          <p:sp>
            <p:nvSpPr>
              <p:cNvPr id="123" name="ZoneTexte 122">
                <a:extLst>
                  <a:ext uri="{FF2B5EF4-FFF2-40B4-BE49-F238E27FC236}">
                    <a16:creationId xmlns:a16="http://schemas.microsoft.com/office/drawing/2014/main" id="{F671B4B8-AF99-504A-8DCB-AC57C6D7D8EE}"/>
                  </a:ext>
                </a:extLst>
              </p:cNvPr>
              <p:cNvSpPr txBox="1"/>
              <p:nvPr/>
            </p:nvSpPr>
            <p:spPr>
              <a:xfrm>
                <a:off x="425818" y="3124661"/>
                <a:ext cx="2036797" cy="4260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566745"/>
                <a:r>
                  <a:rPr lang="nl-BE" sz="1116" dirty="0">
                    <a:solidFill>
                      <a:srgbClr val="FFFFFF"/>
                    </a:solidFill>
                    <a:latin typeface="Cambria" panose="02040503050406030204"/>
                  </a:rPr>
                  <a:t>FOR BANKS</a:t>
                </a:r>
                <a:endParaRPr lang="fr-BE" sz="1116" dirty="0">
                  <a:solidFill>
                    <a:srgbClr val="FFFFFF"/>
                  </a:solidFill>
                  <a:latin typeface="Cambria" panose="02040503050406030204"/>
                </a:endParaRPr>
              </a:p>
            </p:txBody>
          </p:sp>
        </p:grpSp>
      </p:grpSp>
      <p:grpSp>
        <p:nvGrpSpPr>
          <p:cNvPr id="4" name="Groupe 3">
            <a:extLst>
              <a:ext uri="{FF2B5EF4-FFF2-40B4-BE49-F238E27FC236}">
                <a16:creationId xmlns:a16="http://schemas.microsoft.com/office/drawing/2014/main" id="{47A1AA02-2D9C-224A-8BD5-51BB5C9E2E5E}"/>
              </a:ext>
            </a:extLst>
          </p:cNvPr>
          <p:cNvGrpSpPr/>
          <p:nvPr/>
        </p:nvGrpSpPr>
        <p:grpSpPr>
          <a:xfrm>
            <a:off x="-189956" y="1792876"/>
            <a:ext cx="4884927" cy="4884150"/>
            <a:chOff x="7415161" y="2407904"/>
            <a:chExt cx="4487462" cy="4515465"/>
          </a:xfrm>
        </p:grpSpPr>
        <p:grpSp>
          <p:nvGrpSpPr>
            <p:cNvPr id="124" name="Groupe 123">
              <a:extLst>
                <a:ext uri="{FF2B5EF4-FFF2-40B4-BE49-F238E27FC236}">
                  <a16:creationId xmlns:a16="http://schemas.microsoft.com/office/drawing/2014/main" id="{77CD60B0-3D7B-384F-9B95-E2FED17E01CC}"/>
                </a:ext>
              </a:extLst>
            </p:cNvPr>
            <p:cNvGrpSpPr/>
            <p:nvPr/>
          </p:nvGrpSpPr>
          <p:grpSpPr>
            <a:xfrm>
              <a:off x="7415161" y="2407904"/>
              <a:ext cx="4487462" cy="4515465"/>
              <a:chOff x="920446" y="3110339"/>
              <a:chExt cx="3518895" cy="3540854"/>
            </a:xfrm>
          </p:grpSpPr>
          <p:sp>
            <p:nvSpPr>
              <p:cNvPr id="125" name="Ellipse 124">
                <a:extLst>
                  <a:ext uri="{FF2B5EF4-FFF2-40B4-BE49-F238E27FC236}">
                    <a16:creationId xmlns:a16="http://schemas.microsoft.com/office/drawing/2014/main" id="{53E1CFC4-34A7-F24D-9D19-C49AE60D9325}"/>
                  </a:ext>
                </a:extLst>
              </p:cNvPr>
              <p:cNvSpPr/>
              <p:nvPr/>
            </p:nvSpPr>
            <p:spPr>
              <a:xfrm>
                <a:off x="1056805" y="3236611"/>
                <a:ext cx="3260390" cy="3279564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566745"/>
                <a:endParaRPr lang="fr-FR" sz="1116">
                  <a:solidFill>
                    <a:srgbClr val="FFFFFF"/>
                  </a:solidFill>
                  <a:latin typeface="Calibri" panose="020F0502020204030204"/>
                </a:endParaRPr>
              </a:p>
            </p:txBody>
          </p:sp>
          <p:sp>
            <p:nvSpPr>
              <p:cNvPr id="126" name="Ellipse 125">
                <a:extLst>
                  <a:ext uri="{FF2B5EF4-FFF2-40B4-BE49-F238E27FC236}">
                    <a16:creationId xmlns:a16="http://schemas.microsoft.com/office/drawing/2014/main" id="{77D80401-C36E-0740-938C-451E08782164}"/>
                  </a:ext>
                </a:extLst>
              </p:cNvPr>
              <p:cNvSpPr/>
              <p:nvPr/>
            </p:nvSpPr>
            <p:spPr>
              <a:xfrm>
                <a:off x="920446" y="3110339"/>
                <a:ext cx="3518895" cy="3540854"/>
              </a:xfrm>
              <a:prstGeom prst="ellipse">
                <a:avLst/>
              </a:prstGeom>
              <a:noFill/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566745"/>
                <a:endParaRPr lang="fr-FR" sz="1116">
                  <a:solidFill>
                    <a:srgbClr val="FFFFFF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127" name="ZoneTexte 126">
              <a:extLst>
                <a:ext uri="{FF2B5EF4-FFF2-40B4-BE49-F238E27FC236}">
                  <a16:creationId xmlns:a16="http://schemas.microsoft.com/office/drawing/2014/main" id="{20EE1D20-6A1C-044B-AACC-30A1442287A4}"/>
                </a:ext>
              </a:extLst>
            </p:cNvPr>
            <p:cNvSpPr txBox="1"/>
            <p:nvPr/>
          </p:nvSpPr>
          <p:spPr>
            <a:xfrm>
              <a:off x="7891715" y="3381406"/>
              <a:ext cx="3838090" cy="28104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79375" marR="5080" indent="-67310">
                <a:lnSpc>
                  <a:spcPct val="100000"/>
                </a:lnSpc>
                <a:spcBef>
                  <a:spcPts val="285"/>
                </a:spcBef>
                <a:buFont typeface="Arial"/>
                <a:buChar char="•"/>
                <a:tabLst>
                  <a:tab pos="80010" algn="l"/>
                </a:tabLst>
              </a:pPr>
              <a:r>
                <a:rPr lang="en-US" sz="1116" b="1" dirty="0">
                  <a:solidFill>
                    <a:srgbClr val="212C4E"/>
                  </a:solidFill>
                  <a:latin typeface="Calibri" panose="020F0502020204030204"/>
                </a:rPr>
                <a:t>Efficient way to implement public policy  objectives </a:t>
              </a:r>
              <a:r>
                <a:rPr lang="en-US" sz="1116" dirty="0">
                  <a:solidFill>
                    <a:srgbClr val="212C4E"/>
                  </a:solidFill>
                  <a:latin typeface="Calibri" panose="020F0502020204030204"/>
                </a:rPr>
                <a:t>e.g. public support for specific  sectors, especially when:</a:t>
              </a:r>
            </a:p>
            <a:p>
              <a:pPr marL="536575" marR="5080" lvl="1" indent="-67310">
                <a:spcBef>
                  <a:spcPts val="285"/>
                </a:spcBef>
                <a:buFont typeface="Arial"/>
                <a:buChar char="•"/>
                <a:tabLst>
                  <a:tab pos="80010" algn="l"/>
                </a:tabLst>
              </a:pPr>
              <a:r>
                <a:rPr lang="en-US" sz="1116" dirty="0">
                  <a:solidFill>
                    <a:srgbClr val="212C4E"/>
                  </a:solidFill>
                  <a:latin typeface="Calibri" panose="020F0502020204030204"/>
                </a:rPr>
                <a:t>High collateral requirements by banks</a:t>
              </a:r>
            </a:p>
            <a:p>
              <a:pPr marL="536575" marR="5080" lvl="1" indent="-67310">
                <a:spcBef>
                  <a:spcPts val="285"/>
                </a:spcBef>
                <a:buFont typeface="Arial"/>
                <a:buChar char="•"/>
                <a:tabLst>
                  <a:tab pos="80010" algn="l"/>
                </a:tabLst>
              </a:pPr>
              <a:r>
                <a:rPr lang="en-US" sz="1116" dirty="0">
                  <a:solidFill>
                    <a:srgbClr val="212C4E"/>
                  </a:solidFill>
                  <a:latin typeface="Calibri" panose="020F0502020204030204"/>
                </a:rPr>
                <a:t>Aversion of banks to finance riskier projects</a:t>
              </a:r>
            </a:p>
            <a:p>
              <a:pPr marL="536575" marR="5080" lvl="1" indent="-67310">
                <a:spcBef>
                  <a:spcPts val="285"/>
                </a:spcBef>
                <a:buFont typeface="Arial"/>
                <a:buChar char="•"/>
                <a:tabLst>
                  <a:tab pos="80010" algn="l"/>
                </a:tabLst>
              </a:pPr>
              <a:r>
                <a:rPr lang="en-US" sz="1116" dirty="0">
                  <a:solidFill>
                    <a:srgbClr val="212C4E"/>
                  </a:solidFill>
                  <a:latin typeface="Calibri" panose="020F0502020204030204"/>
                </a:rPr>
                <a:t>Tightening of lending conditions stemming from regulatory pressure.</a:t>
              </a:r>
            </a:p>
            <a:p>
              <a:pPr marL="79375" indent="-67310">
                <a:lnSpc>
                  <a:spcPct val="100000"/>
                </a:lnSpc>
                <a:spcBef>
                  <a:spcPts val="750"/>
                </a:spcBef>
                <a:buFont typeface="Arial"/>
                <a:buChar char="•"/>
                <a:tabLst>
                  <a:tab pos="80010" algn="l"/>
                </a:tabLst>
              </a:pPr>
              <a:r>
                <a:rPr lang="en-US" sz="1116" b="1" dirty="0">
                  <a:solidFill>
                    <a:srgbClr val="212C4E"/>
                  </a:solidFill>
                  <a:latin typeface="Calibri" panose="020F0502020204030204"/>
                </a:rPr>
                <a:t>Cost efficient </a:t>
              </a:r>
              <a:r>
                <a:rPr lang="en-US" sz="1116" dirty="0">
                  <a:solidFill>
                    <a:srgbClr val="212C4E"/>
                  </a:solidFill>
                  <a:latin typeface="Calibri" panose="020F0502020204030204"/>
                </a:rPr>
                <a:t>due to risk sharing</a:t>
              </a:r>
            </a:p>
            <a:p>
              <a:pPr marL="79375" indent="-67310">
                <a:lnSpc>
                  <a:spcPct val="100000"/>
                </a:lnSpc>
                <a:spcBef>
                  <a:spcPts val="280"/>
                </a:spcBef>
                <a:buFont typeface="Arial"/>
                <a:buChar char="•"/>
                <a:tabLst>
                  <a:tab pos="80010" algn="l"/>
                </a:tabLst>
              </a:pPr>
              <a:r>
                <a:rPr lang="en-US" sz="1116" b="1" dirty="0">
                  <a:solidFill>
                    <a:srgbClr val="212C4E"/>
                  </a:solidFill>
                  <a:latin typeface="Calibri" panose="020F0502020204030204"/>
                </a:rPr>
                <a:t>High leverage effect </a:t>
              </a:r>
              <a:r>
                <a:rPr lang="en-US" sz="1116" dirty="0">
                  <a:solidFill>
                    <a:srgbClr val="212C4E"/>
                  </a:solidFill>
                  <a:latin typeface="Calibri" panose="020F0502020204030204"/>
                </a:rPr>
                <a:t>due to several players involved </a:t>
              </a:r>
            </a:p>
            <a:p>
              <a:pPr marL="79375" indent="-67310">
                <a:lnSpc>
                  <a:spcPct val="100000"/>
                </a:lnSpc>
                <a:spcBef>
                  <a:spcPts val="280"/>
                </a:spcBef>
                <a:buFont typeface="Arial"/>
                <a:buChar char="•"/>
                <a:tabLst>
                  <a:tab pos="80010" algn="l"/>
                </a:tabLst>
              </a:pPr>
              <a:r>
                <a:rPr lang="en-US" sz="1116" b="1" dirty="0">
                  <a:solidFill>
                    <a:srgbClr val="212C4E"/>
                  </a:solidFill>
                  <a:latin typeface="Calibri" panose="020F0502020204030204"/>
                </a:rPr>
                <a:t>Revolving effect </a:t>
              </a:r>
              <a:r>
                <a:rPr lang="en-US" sz="1116" dirty="0">
                  <a:solidFill>
                    <a:srgbClr val="212C4E"/>
                  </a:solidFill>
                  <a:latin typeface="Calibri" panose="020F0502020204030204"/>
                </a:rPr>
                <a:t>- money generated through repayments can be reused for further investments</a:t>
              </a:r>
            </a:p>
            <a:p>
              <a:pPr marL="79375" indent="-67310">
                <a:lnSpc>
                  <a:spcPct val="100000"/>
                </a:lnSpc>
                <a:spcBef>
                  <a:spcPts val="280"/>
                </a:spcBef>
                <a:buFont typeface="Arial"/>
                <a:buChar char="•"/>
                <a:tabLst>
                  <a:tab pos="80010" algn="l"/>
                </a:tabLst>
              </a:pPr>
              <a:r>
                <a:rPr lang="en-US" sz="1116" dirty="0">
                  <a:solidFill>
                    <a:srgbClr val="212C4E"/>
                  </a:solidFill>
                  <a:latin typeface="Calibri" panose="020F0502020204030204"/>
                </a:rPr>
                <a:t>Impact studies prove that the costs caused by a guarantee institution are outweighed by the </a:t>
              </a:r>
              <a:r>
                <a:rPr lang="en-US" sz="1116" b="1" dirty="0">
                  <a:solidFill>
                    <a:srgbClr val="212C4E"/>
                  </a:solidFill>
                  <a:latin typeface="Calibri" panose="020F0502020204030204"/>
                </a:rPr>
                <a:t>positive impact </a:t>
              </a:r>
              <a:r>
                <a:rPr lang="en-US" sz="1116" dirty="0">
                  <a:solidFill>
                    <a:srgbClr val="212C4E"/>
                  </a:solidFill>
                  <a:latin typeface="Calibri" panose="020F0502020204030204"/>
                </a:rPr>
                <a:t>it has especially </a:t>
              </a:r>
              <a:r>
                <a:rPr lang="en-US" sz="1116" b="1" dirty="0">
                  <a:solidFill>
                    <a:srgbClr val="212C4E"/>
                  </a:solidFill>
                  <a:latin typeface="Calibri" panose="020F0502020204030204"/>
                </a:rPr>
                <a:t>on growth, employment and innovation </a:t>
              </a:r>
              <a:r>
                <a:rPr lang="en-US" sz="1116" dirty="0">
                  <a:solidFill>
                    <a:srgbClr val="212C4E"/>
                  </a:solidFill>
                  <a:latin typeface="Calibri" panose="020F0502020204030204"/>
                </a:rPr>
                <a:t>(according to a German impact study from 2021 </a:t>
              </a:r>
              <a:r>
                <a:rPr lang="en-US" sz="1116" b="1" dirty="0">
                  <a:solidFill>
                    <a:srgbClr val="212C4E"/>
                  </a:solidFill>
                  <a:latin typeface="Calibri" panose="020F0502020204030204"/>
                </a:rPr>
                <a:t>the cost-benefit ratio is 1:17</a:t>
              </a:r>
              <a:r>
                <a:rPr lang="en-US" sz="1116" dirty="0">
                  <a:solidFill>
                    <a:srgbClr val="212C4E"/>
                  </a:solidFill>
                  <a:latin typeface="Calibri" panose="020F0502020204030204"/>
                </a:rPr>
                <a:t>)</a:t>
              </a:r>
              <a:endParaRPr lang="en-BE" sz="1116" dirty="0">
                <a:solidFill>
                  <a:srgbClr val="212C4E"/>
                </a:solidFill>
                <a:latin typeface="Calibri" panose="020F0502020204030204"/>
              </a:endParaRPr>
            </a:p>
            <a:p>
              <a:pPr marL="12065">
                <a:lnSpc>
                  <a:spcPct val="100000"/>
                </a:lnSpc>
                <a:spcBef>
                  <a:spcPts val="280"/>
                </a:spcBef>
                <a:tabLst>
                  <a:tab pos="80010" algn="l"/>
                </a:tabLst>
              </a:pPr>
              <a:endParaRPr lang="en-US" sz="1116" b="1" dirty="0">
                <a:solidFill>
                  <a:srgbClr val="212C4E"/>
                </a:solidFill>
                <a:latin typeface="Calibri" panose="020F0502020204030204"/>
              </a:endParaRPr>
            </a:p>
          </p:txBody>
        </p:sp>
        <p:grpSp>
          <p:nvGrpSpPr>
            <p:cNvPr id="129" name="Groupe 128">
              <a:extLst>
                <a:ext uri="{FF2B5EF4-FFF2-40B4-BE49-F238E27FC236}">
                  <a16:creationId xmlns:a16="http://schemas.microsoft.com/office/drawing/2014/main" id="{0D374355-ACDE-CA45-88D7-CB978A62E255}"/>
                </a:ext>
              </a:extLst>
            </p:cNvPr>
            <p:cNvGrpSpPr/>
            <p:nvPr/>
          </p:nvGrpSpPr>
          <p:grpSpPr>
            <a:xfrm>
              <a:off x="7807878" y="2720041"/>
              <a:ext cx="3196921" cy="453131"/>
              <a:chOff x="237760" y="2963013"/>
              <a:chExt cx="3196921" cy="453131"/>
            </a:xfrm>
          </p:grpSpPr>
          <p:sp>
            <p:nvSpPr>
              <p:cNvPr id="130" name="Parallélogramme 129">
                <a:extLst>
                  <a:ext uri="{FF2B5EF4-FFF2-40B4-BE49-F238E27FC236}">
                    <a16:creationId xmlns:a16="http://schemas.microsoft.com/office/drawing/2014/main" id="{65640147-D082-F54B-9313-3C048D973955}"/>
                  </a:ext>
                </a:extLst>
              </p:cNvPr>
              <p:cNvSpPr/>
              <p:nvPr/>
            </p:nvSpPr>
            <p:spPr>
              <a:xfrm>
                <a:off x="237760" y="2963013"/>
                <a:ext cx="3002918" cy="350942"/>
              </a:xfrm>
              <a:prstGeom prst="parallelogram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566745"/>
                <a:endParaRPr lang="fr-FR" sz="1116">
                  <a:solidFill>
                    <a:srgbClr val="FFFFFF"/>
                  </a:solidFill>
                  <a:latin typeface="Calibri" panose="020F0502020204030204"/>
                </a:endParaRPr>
              </a:p>
            </p:txBody>
          </p:sp>
          <p:sp>
            <p:nvSpPr>
              <p:cNvPr id="131" name="ZoneTexte 130">
                <a:extLst>
                  <a:ext uri="{FF2B5EF4-FFF2-40B4-BE49-F238E27FC236}">
                    <a16:creationId xmlns:a16="http://schemas.microsoft.com/office/drawing/2014/main" id="{FD52BB95-382B-0246-B078-86B82ACEE228}"/>
                  </a:ext>
                </a:extLst>
              </p:cNvPr>
              <p:cNvSpPr txBox="1"/>
              <p:nvPr/>
            </p:nvSpPr>
            <p:spPr>
              <a:xfrm>
                <a:off x="431766" y="2990118"/>
                <a:ext cx="3002915" cy="4260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566745"/>
                <a:r>
                  <a:rPr lang="nl-BE" sz="1116" dirty="0">
                    <a:solidFill>
                      <a:srgbClr val="FFFFFF"/>
                    </a:solidFill>
                    <a:latin typeface="Cambria" panose="02040503050406030204"/>
                  </a:rPr>
                  <a:t>FOR PUBLIC AUTHORITIES</a:t>
                </a:r>
                <a:endParaRPr lang="fr-BE" sz="1116" dirty="0">
                  <a:solidFill>
                    <a:srgbClr val="FFFFFF"/>
                  </a:solidFill>
                  <a:latin typeface="Cambria" panose="02040503050406030204"/>
                </a:endParaRPr>
              </a:p>
            </p:txBody>
          </p:sp>
        </p:grpSp>
      </p:grpSp>
      <p:grpSp>
        <p:nvGrpSpPr>
          <p:cNvPr id="89" name="Groupe 1">
            <a:extLst>
              <a:ext uri="{FF2B5EF4-FFF2-40B4-BE49-F238E27FC236}">
                <a16:creationId xmlns:a16="http://schemas.microsoft.com/office/drawing/2014/main" id="{56DBA36B-0D2C-4245-BD52-19FDBF722731}"/>
              </a:ext>
            </a:extLst>
          </p:cNvPr>
          <p:cNvGrpSpPr/>
          <p:nvPr/>
        </p:nvGrpSpPr>
        <p:grpSpPr>
          <a:xfrm>
            <a:off x="4543556" y="1735999"/>
            <a:ext cx="3117223" cy="2947194"/>
            <a:chOff x="477053" y="2407904"/>
            <a:chExt cx="4313571" cy="4313571"/>
          </a:xfrm>
        </p:grpSpPr>
        <p:grpSp>
          <p:nvGrpSpPr>
            <p:cNvPr id="90" name="Groupe 84">
              <a:extLst>
                <a:ext uri="{FF2B5EF4-FFF2-40B4-BE49-F238E27FC236}">
                  <a16:creationId xmlns:a16="http://schemas.microsoft.com/office/drawing/2014/main" id="{119748C8-76CD-4998-B137-1A63F2476B4D}"/>
                </a:ext>
              </a:extLst>
            </p:cNvPr>
            <p:cNvGrpSpPr/>
            <p:nvPr/>
          </p:nvGrpSpPr>
          <p:grpSpPr>
            <a:xfrm>
              <a:off x="477053" y="2407904"/>
              <a:ext cx="4313571" cy="4313571"/>
              <a:chOff x="1056805" y="3110339"/>
              <a:chExt cx="3382536" cy="3382536"/>
            </a:xfrm>
          </p:grpSpPr>
          <p:sp>
            <p:nvSpPr>
              <p:cNvPr id="96" name="Ellipse 85">
                <a:extLst>
                  <a:ext uri="{FF2B5EF4-FFF2-40B4-BE49-F238E27FC236}">
                    <a16:creationId xmlns:a16="http://schemas.microsoft.com/office/drawing/2014/main" id="{A0D8E54D-7C6C-4518-9F58-D5C562E734CB}"/>
                  </a:ext>
                </a:extLst>
              </p:cNvPr>
              <p:cNvSpPr/>
              <p:nvPr/>
            </p:nvSpPr>
            <p:spPr>
              <a:xfrm>
                <a:off x="1187902" y="3215402"/>
                <a:ext cx="3153159" cy="3153158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566745"/>
                <a:endParaRPr lang="fr-FR" sz="1116">
                  <a:solidFill>
                    <a:srgbClr val="FFFFFF"/>
                  </a:solidFill>
                  <a:latin typeface="Calibri" panose="020F0502020204030204"/>
                </a:endParaRPr>
              </a:p>
            </p:txBody>
          </p:sp>
          <p:sp>
            <p:nvSpPr>
              <p:cNvPr id="97" name="Ellipse 86">
                <a:extLst>
                  <a:ext uri="{FF2B5EF4-FFF2-40B4-BE49-F238E27FC236}">
                    <a16:creationId xmlns:a16="http://schemas.microsoft.com/office/drawing/2014/main" id="{4DE423BD-E177-4202-A662-8B89A2E20904}"/>
                  </a:ext>
                </a:extLst>
              </p:cNvPr>
              <p:cNvSpPr/>
              <p:nvPr/>
            </p:nvSpPr>
            <p:spPr>
              <a:xfrm>
                <a:off x="1056805" y="3110339"/>
                <a:ext cx="3382536" cy="3382536"/>
              </a:xfrm>
              <a:prstGeom prst="ellipse">
                <a:avLst/>
              </a:prstGeom>
              <a:noFill/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566745"/>
                <a:endParaRPr lang="fr-FR" sz="1116">
                  <a:solidFill>
                    <a:srgbClr val="FFFFFF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92" name="ZoneTexte 10">
              <a:extLst>
                <a:ext uri="{FF2B5EF4-FFF2-40B4-BE49-F238E27FC236}">
                  <a16:creationId xmlns:a16="http://schemas.microsoft.com/office/drawing/2014/main" id="{3B9D0FF1-79F1-473F-A897-89DC8900F986}"/>
                </a:ext>
              </a:extLst>
            </p:cNvPr>
            <p:cNvSpPr txBox="1"/>
            <p:nvPr/>
          </p:nvSpPr>
          <p:spPr>
            <a:xfrm>
              <a:off x="978821" y="3287241"/>
              <a:ext cx="3224454" cy="26483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83515" marR="5080" indent="-171450">
                <a:lnSpc>
                  <a:spcPct val="100000"/>
                </a:lnSpc>
                <a:buFont typeface="Arial" panose="020B0604020202020204" pitchFamily="34" charset="0"/>
                <a:buChar char="•"/>
                <a:tabLst>
                  <a:tab pos="80010" algn="l"/>
                </a:tabLst>
              </a:pPr>
              <a:r>
                <a:rPr lang="en-US" sz="1116" b="1" dirty="0">
                  <a:solidFill>
                    <a:srgbClr val="212C4E"/>
                  </a:solidFill>
                  <a:latin typeface="Calibri" panose="020F0502020204030204"/>
                </a:rPr>
                <a:t>Access to finance </a:t>
              </a:r>
              <a:r>
                <a:rPr lang="en-US" sz="1116" dirty="0">
                  <a:solidFill>
                    <a:srgbClr val="212C4E"/>
                  </a:solidFill>
                  <a:latin typeface="Calibri" panose="020F0502020204030204"/>
                </a:rPr>
                <a:t>for economically sound projects, including riskier  ones</a:t>
              </a:r>
            </a:p>
            <a:p>
              <a:pPr marL="183515" marR="5080" indent="-171450">
                <a:lnSpc>
                  <a:spcPct val="100000"/>
                </a:lnSpc>
                <a:buFont typeface="Arial" panose="020B0604020202020204" pitchFamily="34" charset="0"/>
                <a:buChar char="•"/>
                <a:tabLst>
                  <a:tab pos="80010" algn="l"/>
                </a:tabLst>
              </a:pPr>
              <a:r>
                <a:rPr lang="en-US" sz="1116" dirty="0">
                  <a:solidFill>
                    <a:srgbClr val="212C4E"/>
                  </a:solidFill>
                  <a:latin typeface="Calibri" panose="020F0502020204030204"/>
                </a:rPr>
                <a:t>Lower collateral requirement</a:t>
              </a:r>
            </a:p>
            <a:p>
              <a:pPr marL="183515" marR="5080" indent="-171450">
                <a:lnSpc>
                  <a:spcPct val="100000"/>
                </a:lnSpc>
                <a:buFont typeface="Arial" panose="020B0604020202020204" pitchFamily="34" charset="0"/>
                <a:buChar char="•"/>
                <a:tabLst>
                  <a:tab pos="80010" algn="l"/>
                </a:tabLst>
              </a:pPr>
              <a:r>
                <a:rPr lang="en-US" sz="1116" dirty="0">
                  <a:solidFill>
                    <a:srgbClr val="212C4E"/>
                  </a:solidFill>
                  <a:latin typeface="Calibri" panose="020F0502020204030204"/>
                </a:rPr>
                <a:t>Lower risk premium</a:t>
              </a:r>
            </a:p>
            <a:p>
              <a:pPr marL="183515" indent="-171450">
                <a:lnSpc>
                  <a:spcPct val="100000"/>
                </a:lnSpc>
                <a:buFont typeface="Arial" panose="020B0604020202020204" pitchFamily="34" charset="0"/>
                <a:buChar char="•"/>
                <a:tabLst>
                  <a:tab pos="80010" algn="l"/>
                </a:tabLst>
              </a:pPr>
              <a:r>
                <a:rPr lang="en-US" sz="1116" dirty="0">
                  <a:solidFill>
                    <a:srgbClr val="212C4E"/>
                  </a:solidFill>
                  <a:latin typeface="Calibri" panose="020F0502020204030204"/>
                </a:rPr>
                <a:t>Additional support and expertise</a:t>
              </a:r>
            </a:p>
            <a:p>
              <a:pPr marL="183515" marR="91440" indent="-171450">
                <a:lnSpc>
                  <a:spcPct val="100000"/>
                </a:lnSpc>
                <a:buFont typeface="Arial" panose="020B0604020202020204" pitchFamily="34" charset="0"/>
                <a:buChar char="•"/>
                <a:tabLst>
                  <a:tab pos="80010" algn="l"/>
                </a:tabLst>
              </a:pPr>
              <a:r>
                <a:rPr lang="en-US" sz="1116" dirty="0">
                  <a:solidFill>
                    <a:srgbClr val="212C4E"/>
                  </a:solidFill>
                  <a:latin typeface="Calibri" panose="020F0502020204030204"/>
                </a:rPr>
                <a:t>Recognition of qualitative factors  in risk analysis</a:t>
              </a:r>
            </a:p>
            <a:p>
              <a:pPr marL="183515" marR="91440" indent="-171450">
                <a:lnSpc>
                  <a:spcPct val="100000"/>
                </a:lnSpc>
                <a:buFont typeface="Arial" panose="020B0604020202020204" pitchFamily="34" charset="0"/>
                <a:buChar char="•"/>
                <a:tabLst>
                  <a:tab pos="80010" algn="l"/>
                </a:tabLst>
              </a:pPr>
              <a:r>
                <a:rPr lang="en-US" sz="1116" dirty="0">
                  <a:solidFill>
                    <a:srgbClr val="212C4E"/>
                  </a:solidFill>
                  <a:latin typeface="Calibri" panose="020F0502020204030204"/>
                </a:rPr>
                <a:t>Geographic coverage of all SMEs</a:t>
              </a:r>
            </a:p>
            <a:p>
              <a:pPr marL="177108" indent="-177108" defTabSz="566745">
                <a:buFont typeface="Arial" charset="0"/>
                <a:buChar char="•"/>
              </a:pPr>
              <a:endParaRPr lang="it-IT" sz="1116" dirty="0">
                <a:solidFill>
                  <a:srgbClr val="212C4E"/>
                </a:solidFill>
                <a:latin typeface="Calibri" panose="020F0502020204030204"/>
              </a:endParaRPr>
            </a:p>
          </p:txBody>
        </p:sp>
        <p:grpSp>
          <p:nvGrpSpPr>
            <p:cNvPr id="93" name="Groupe 120">
              <a:extLst>
                <a:ext uri="{FF2B5EF4-FFF2-40B4-BE49-F238E27FC236}">
                  <a16:creationId xmlns:a16="http://schemas.microsoft.com/office/drawing/2014/main" id="{749E193D-1AA5-4765-88E2-20C8B6176B64}"/>
                </a:ext>
              </a:extLst>
            </p:cNvPr>
            <p:cNvGrpSpPr/>
            <p:nvPr/>
          </p:nvGrpSpPr>
          <p:grpSpPr>
            <a:xfrm>
              <a:off x="665953" y="2496021"/>
              <a:ext cx="1633032" cy="400599"/>
              <a:chOff x="347535" y="2738993"/>
              <a:chExt cx="1633032" cy="400599"/>
            </a:xfrm>
          </p:grpSpPr>
          <p:sp>
            <p:nvSpPr>
              <p:cNvPr id="94" name="Parallélogramme 121">
                <a:extLst>
                  <a:ext uri="{FF2B5EF4-FFF2-40B4-BE49-F238E27FC236}">
                    <a16:creationId xmlns:a16="http://schemas.microsoft.com/office/drawing/2014/main" id="{80DFA518-E341-4E64-883B-CEF422DDABEE}"/>
                  </a:ext>
                </a:extLst>
              </p:cNvPr>
              <p:cNvSpPr/>
              <p:nvPr/>
            </p:nvSpPr>
            <p:spPr>
              <a:xfrm>
                <a:off x="347535" y="2788651"/>
                <a:ext cx="1633032" cy="350941"/>
              </a:xfrm>
              <a:prstGeom prst="parallelogram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566745"/>
                <a:endParaRPr lang="fr-FR" sz="1116">
                  <a:solidFill>
                    <a:srgbClr val="FFFFFF"/>
                  </a:solidFill>
                  <a:latin typeface="Calibri" panose="020F0502020204030204"/>
                </a:endParaRPr>
              </a:p>
            </p:txBody>
          </p:sp>
          <p:sp>
            <p:nvSpPr>
              <p:cNvPr id="95" name="ZoneTexte 122">
                <a:extLst>
                  <a:ext uri="{FF2B5EF4-FFF2-40B4-BE49-F238E27FC236}">
                    <a16:creationId xmlns:a16="http://schemas.microsoft.com/office/drawing/2014/main" id="{DBABF553-1879-4719-B2F2-0710A151F927}"/>
                  </a:ext>
                </a:extLst>
              </p:cNvPr>
              <p:cNvSpPr txBox="1"/>
              <p:nvPr/>
            </p:nvSpPr>
            <p:spPr>
              <a:xfrm>
                <a:off x="459110" y="2738993"/>
                <a:ext cx="1409883" cy="3864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566745"/>
                <a:r>
                  <a:rPr lang="nl-BE" sz="1116" dirty="0">
                    <a:solidFill>
                      <a:srgbClr val="FFFFFF"/>
                    </a:solidFill>
                    <a:latin typeface="Cambria" panose="02040503050406030204"/>
                  </a:rPr>
                  <a:t>FOR SMEs</a:t>
                </a:r>
                <a:endParaRPr lang="fr-BE" sz="1116" dirty="0">
                  <a:solidFill>
                    <a:srgbClr val="FFFFFF"/>
                  </a:solidFill>
                  <a:latin typeface="Cambria" panose="02040503050406030204"/>
                </a:endParaRPr>
              </a:p>
            </p:txBody>
          </p:sp>
        </p:grpSp>
      </p:grpSp>
      <p:sp>
        <p:nvSpPr>
          <p:cNvPr id="98" name="object 2">
            <a:extLst>
              <a:ext uri="{FF2B5EF4-FFF2-40B4-BE49-F238E27FC236}">
                <a16:creationId xmlns:a16="http://schemas.microsoft.com/office/drawing/2014/main" id="{B8194C62-4257-44AD-A7F1-C1CFF8215E6A}"/>
              </a:ext>
            </a:extLst>
          </p:cNvPr>
          <p:cNvSpPr txBox="1">
            <a:spLocks/>
          </p:cNvSpPr>
          <p:nvPr/>
        </p:nvSpPr>
        <p:spPr>
          <a:xfrm>
            <a:off x="3829513" y="184564"/>
            <a:ext cx="3281119" cy="1096647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>
            <a:lvl1pPr algn="l" defTabSz="56674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72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5080">
              <a:lnSpc>
                <a:spcPct val="100899"/>
              </a:lnSpc>
              <a:spcBef>
                <a:spcPts val="90"/>
              </a:spcBef>
            </a:pPr>
            <a:r>
              <a:rPr lang="fr-BE" sz="3550" b="1" spc="105" dirty="0">
                <a:solidFill>
                  <a:srgbClr val="FFFFFF"/>
                </a:solidFill>
                <a:latin typeface="Times New Roman"/>
                <a:cs typeface="Times New Roman"/>
              </a:rPr>
              <a:t>GUARANTEE </a:t>
            </a:r>
          </a:p>
          <a:p>
            <a:pPr marL="12700" marR="5080">
              <a:lnSpc>
                <a:spcPct val="100899"/>
              </a:lnSpc>
              <a:spcBef>
                <a:spcPts val="90"/>
              </a:spcBef>
            </a:pPr>
            <a:r>
              <a:rPr lang="fr-BE" sz="3550" b="1" spc="105" dirty="0">
                <a:solidFill>
                  <a:srgbClr val="FFFFFF"/>
                </a:solidFill>
                <a:latin typeface="Times New Roman"/>
                <a:cs typeface="Times New Roman"/>
              </a:rPr>
              <a:t>INSTRUMENT</a:t>
            </a:r>
          </a:p>
        </p:txBody>
      </p:sp>
      <p:sp>
        <p:nvSpPr>
          <p:cNvPr id="99" name="object 45">
            <a:extLst>
              <a:ext uri="{FF2B5EF4-FFF2-40B4-BE49-F238E27FC236}">
                <a16:creationId xmlns:a16="http://schemas.microsoft.com/office/drawing/2014/main" id="{17895A14-8996-49D5-B9A9-866AE8FFB5AC}"/>
              </a:ext>
            </a:extLst>
          </p:cNvPr>
          <p:cNvSpPr txBox="1"/>
          <p:nvPr/>
        </p:nvSpPr>
        <p:spPr>
          <a:xfrm>
            <a:off x="4657723" y="4526683"/>
            <a:ext cx="1139850" cy="55592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74930">
              <a:lnSpc>
                <a:spcPct val="101499"/>
              </a:lnSpc>
              <a:spcBef>
                <a:spcPts val="95"/>
              </a:spcBef>
            </a:pPr>
            <a:r>
              <a:rPr lang="en-US" b="1" spc="50" dirty="0">
                <a:solidFill>
                  <a:srgbClr val="23305E"/>
                </a:solidFill>
                <a:latin typeface="Times New Roman"/>
                <a:cs typeface="Times New Roman"/>
              </a:rPr>
              <a:t>ADDED VALUE</a:t>
            </a:r>
            <a:r>
              <a:rPr lang="en-US" b="1" spc="-110" dirty="0">
                <a:solidFill>
                  <a:srgbClr val="23305E"/>
                </a:solidFill>
                <a:latin typeface="Times New Roman"/>
                <a:cs typeface="Times New Roman"/>
              </a:rPr>
              <a:t>…</a:t>
            </a:r>
            <a:endParaRPr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2305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Parallélogramme 129">
            <a:extLst>
              <a:ext uri="{FF2B5EF4-FFF2-40B4-BE49-F238E27FC236}">
                <a16:creationId xmlns:a16="http://schemas.microsoft.com/office/drawing/2014/main" id="{DA4FC223-B245-40EE-9FDB-C91C44B7B551}"/>
              </a:ext>
            </a:extLst>
          </p:cNvPr>
          <p:cNvSpPr/>
          <p:nvPr/>
        </p:nvSpPr>
        <p:spPr>
          <a:xfrm>
            <a:off x="1111250" y="790640"/>
            <a:ext cx="2891514" cy="335368"/>
          </a:xfrm>
          <a:prstGeom prst="parallelogram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66745"/>
            <a:endParaRPr lang="fr-FR" sz="1116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167B317F-7224-A945-BC73-5D1AE08F5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3556" y="142615"/>
            <a:ext cx="6484420" cy="749655"/>
          </a:xfrm>
        </p:spPr>
        <p:txBody>
          <a:bodyPr>
            <a:normAutofit/>
          </a:bodyPr>
          <a:lstStyle/>
          <a:p>
            <a:r>
              <a:rPr lang="fr-FR" sz="2231" dirty="0"/>
              <a:t>PRACTICAL EXAMPLE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CA48110-4EF9-4437-A809-4E15FCDDF161}"/>
              </a:ext>
            </a:extLst>
          </p:cNvPr>
          <p:cNvSpPr txBox="1"/>
          <p:nvPr/>
        </p:nvSpPr>
        <p:spPr>
          <a:xfrm>
            <a:off x="242761" y="6894819"/>
            <a:ext cx="69660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+mj-lt"/>
              </a:rPr>
              <a:t>Further examples on AECM members’ guarantee projects can be found in our </a:t>
            </a:r>
            <a:r>
              <a:rPr lang="en-GB" dirty="0">
                <a:latin typeface="+mj-lt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Best practice guarantee projects</a:t>
            </a:r>
            <a:endParaRPr lang="en-BE" dirty="0">
              <a:latin typeface="+mj-lt"/>
            </a:endParaRPr>
          </a:p>
        </p:txBody>
      </p:sp>
      <p:sp>
        <p:nvSpPr>
          <p:cNvPr id="35" name="ZoneTexte 130">
            <a:extLst>
              <a:ext uri="{FF2B5EF4-FFF2-40B4-BE49-F238E27FC236}">
                <a16:creationId xmlns:a16="http://schemas.microsoft.com/office/drawing/2014/main" id="{2C8A9878-0F90-4856-BACC-3608A3C50AB7}"/>
              </a:ext>
            </a:extLst>
          </p:cNvPr>
          <p:cNvSpPr txBox="1"/>
          <p:nvPr/>
        </p:nvSpPr>
        <p:spPr>
          <a:xfrm>
            <a:off x="1492252" y="804435"/>
            <a:ext cx="25105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66745"/>
            <a:r>
              <a:rPr lang="nl-BE" sz="1400" b="1" dirty="0">
                <a:solidFill>
                  <a:srgbClr val="FFFFFF"/>
                </a:solidFill>
                <a:latin typeface="Cambria" panose="02040503050406030204"/>
              </a:rPr>
              <a:t>INVEGA / Lithuania </a:t>
            </a:r>
            <a:endParaRPr lang="fr-BE" sz="1400" b="1" dirty="0">
              <a:solidFill>
                <a:srgbClr val="FFFFFF"/>
              </a:solidFill>
              <a:latin typeface="Cambria" panose="02040503050406030204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2BB1747-7C29-4030-B449-717DE0EA4823}"/>
              </a:ext>
            </a:extLst>
          </p:cNvPr>
          <p:cNvSpPr txBox="1"/>
          <p:nvPr/>
        </p:nvSpPr>
        <p:spPr>
          <a:xfrm>
            <a:off x="242760" y="1293156"/>
            <a:ext cx="6966013" cy="59349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-285750" algn="just" eaLnBrk="1" hangingPunct="1">
              <a:buFont typeface="Arial" panose="020B0604020202020204" pitchFamily="34" charset="0"/>
              <a:buChar char="•"/>
            </a:pPr>
            <a:r>
              <a:rPr lang="en-US" altLang="en-BE" b="1" dirty="0">
                <a:latin typeface="+mj-lt"/>
              </a:rPr>
              <a:t>FI</a:t>
            </a:r>
            <a:r>
              <a:rPr lang="en-US" altLang="en-BE" dirty="0">
                <a:latin typeface="+mj-lt"/>
              </a:rPr>
              <a:t> </a:t>
            </a:r>
            <a:r>
              <a:rPr lang="en-US" altLang="en-BE" i="1" dirty="0">
                <a:latin typeface="+mj-lt"/>
              </a:rPr>
              <a:t>“Guarantees for start-ups"</a:t>
            </a:r>
            <a:r>
              <a:rPr lang="en-US" altLang="en-BE" dirty="0">
                <a:latin typeface="+mj-lt"/>
              </a:rPr>
              <a:t> under the </a:t>
            </a:r>
            <a:r>
              <a:rPr lang="en-US" dirty="0">
                <a:latin typeface="+mj-lt"/>
              </a:rPr>
              <a:t>Holding Fund “Entrepreneurship Promotion Fund” – instrument financed from reflows (returns from the FI financed from ESIF, 2007-2013 programming period)</a:t>
            </a:r>
            <a:r>
              <a:rPr lang="en-US" altLang="en-BE" dirty="0">
                <a:latin typeface="+mj-lt"/>
              </a:rPr>
              <a:t>:</a:t>
            </a:r>
          </a:p>
          <a:p>
            <a:pPr marL="0" lvl="1" indent="-285750" algn="just">
              <a:buFont typeface="Courier New" panose="02070309020205020404" pitchFamily="49" charset="0"/>
              <a:buChar char="o"/>
            </a:pPr>
            <a:r>
              <a:rPr lang="en-US" altLang="en-BE" dirty="0">
                <a:latin typeface="+mj-lt"/>
              </a:rPr>
              <a:t>since June 2016</a:t>
            </a:r>
          </a:p>
          <a:p>
            <a:pPr marL="0" lvl="1" indent="-285750" algn="just">
              <a:buFont typeface="Courier New" panose="02070309020205020404" pitchFamily="49" charset="0"/>
              <a:buChar char="o"/>
            </a:pPr>
            <a:r>
              <a:rPr lang="en-US" altLang="en-BE" dirty="0">
                <a:latin typeface="+mj-lt"/>
              </a:rPr>
              <a:t>guarantees provided until 31 October 2023</a:t>
            </a:r>
          </a:p>
          <a:p>
            <a:pPr marL="0" lvl="2" algn="just"/>
            <a:endParaRPr lang="en-US" altLang="en-BE" dirty="0">
              <a:latin typeface="+mj-lt"/>
            </a:endParaRPr>
          </a:p>
          <a:p>
            <a:pPr indent="-285750" algn="just">
              <a:buFont typeface="Arial" panose="020B0604020202020204" pitchFamily="34" charset="0"/>
              <a:buChar char="•"/>
            </a:pPr>
            <a:r>
              <a:rPr lang="en-US" altLang="en-BE" b="1" dirty="0">
                <a:latin typeface="+mj-lt"/>
              </a:rPr>
              <a:t>Budget</a:t>
            </a:r>
            <a:r>
              <a:rPr lang="en-US" altLang="en-BE" dirty="0">
                <a:latin typeface="+mj-lt"/>
              </a:rPr>
              <a:t>: EUR 8.3m</a:t>
            </a:r>
          </a:p>
          <a:p>
            <a:pPr indent="-285750" algn="just">
              <a:buFont typeface="Courier New" panose="02070309020205020404" pitchFamily="49" charset="0"/>
              <a:buChar char="o"/>
            </a:pPr>
            <a:r>
              <a:rPr lang="en-US" altLang="en-BE" dirty="0">
                <a:latin typeface="+mj-lt"/>
              </a:rPr>
              <a:t>80% counter-guarantee on INVEGA‘s commitments under individual guarantees</a:t>
            </a:r>
          </a:p>
          <a:p>
            <a:pPr indent="-285750" algn="just">
              <a:buFont typeface="Courier New" panose="02070309020205020404" pitchFamily="49" charset="0"/>
              <a:buChar char="o"/>
            </a:pPr>
            <a:r>
              <a:rPr lang="en-US" altLang="en-BE" dirty="0">
                <a:latin typeface="+mj-lt"/>
              </a:rPr>
              <a:t>Individual guarantee:</a:t>
            </a:r>
          </a:p>
          <a:p>
            <a:pPr marL="0" lvl="1" indent="-285750" algn="just">
              <a:buFontTx/>
              <a:buChar char="-"/>
            </a:pPr>
            <a:r>
              <a:rPr lang="en-US" altLang="en-BE" dirty="0">
                <a:latin typeface="+mj-lt"/>
              </a:rPr>
              <a:t>Guarantee rate - up to 80% of the credit to SME operating &lt;1 year</a:t>
            </a:r>
          </a:p>
          <a:p>
            <a:pPr marL="0" lvl="1" indent="-285750" algn="just">
              <a:buFontTx/>
              <a:buChar char="-"/>
            </a:pPr>
            <a:r>
              <a:rPr lang="en-US" altLang="en-BE" dirty="0">
                <a:latin typeface="+mj-lt"/>
              </a:rPr>
              <a:t>Max loan amount - EUR 25 000</a:t>
            </a:r>
          </a:p>
          <a:p>
            <a:pPr marL="0" lvl="1" indent="-285750" algn="just">
              <a:buFontTx/>
              <a:buChar char="-"/>
            </a:pPr>
            <a:r>
              <a:rPr lang="en-US" altLang="en-BE" dirty="0">
                <a:latin typeface="+mj-lt"/>
              </a:rPr>
              <a:t>Guarantee premium - 1%</a:t>
            </a:r>
          </a:p>
          <a:p>
            <a:pPr marL="0" lvl="1" indent="-285750" algn="just">
              <a:buFontTx/>
              <a:buChar char="-"/>
            </a:pPr>
            <a:r>
              <a:rPr lang="en-US" altLang="en-BE" dirty="0">
                <a:latin typeface="+mj-lt"/>
              </a:rPr>
              <a:t>Purpose - for investment or working capital loans</a:t>
            </a:r>
          </a:p>
          <a:p>
            <a:pPr algn="just">
              <a:lnSpc>
                <a:spcPts val="2160"/>
              </a:lnSpc>
            </a:pPr>
            <a:endParaRPr lang="en-US" altLang="en-BE" dirty="0">
              <a:latin typeface="+mj-lt"/>
            </a:endParaRPr>
          </a:p>
          <a:p>
            <a:pPr indent="-171450" algn="just">
              <a:lnSpc>
                <a:spcPts val="2160"/>
              </a:lnSpc>
              <a:buFont typeface="Arial" panose="020B0604020202020204" pitchFamily="34" charset="0"/>
              <a:buChar char="•"/>
            </a:pPr>
            <a:r>
              <a:rPr lang="en-US" altLang="en-BE" b="1" dirty="0">
                <a:latin typeface="+mj-lt"/>
              </a:rPr>
              <a:t>FI manager</a:t>
            </a:r>
            <a:r>
              <a:rPr lang="en-US" altLang="en-BE" dirty="0">
                <a:latin typeface="+mj-lt"/>
              </a:rPr>
              <a:t>: INVEGA</a:t>
            </a:r>
          </a:p>
          <a:p>
            <a:pPr algn="just">
              <a:lnSpc>
                <a:spcPts val="2160"/>
              </a:lnSpc>
            </a:pPr>
            <a:endParaRPr lang="en-US" altLang="en-BE" dirty="0">
              <a:latin typeface="+mj-lt"/>
            </a:endParaRPr>
          </a:p>
          <a:p>
            <a:pPr indent="-171450" algn="just">
              <a:lnSpc>
                <a:spcPts val="2160"/>
              </a:lnSpc>
              <a:buFont typeface="Arial" panose="020B0604020202020204" pitchFamily="34" charset="0"/>
              <a:buChar char="•"/>
            </a:pPr>
            <a:r>
              <a:rPr lang="en-US" altLang="en-BE" b="1" dirty="0">
                <a:latin typeface="+mj-lt"/>
              </a:rPr>
              <a:t>Responsible ministry: </a:t>
            </a:r>
            <a:r>
              <a:rPr lang="en-US" altLang="en-BE" dirty="0">
                <a:latin typeface="+mj-lt"/>
              </a:rPr>
              <a:t>Ministry of Social Security and </a:t>
            </a:r>
            <a:r>
              <a:rPr lang="en-US" altLang="en-BE" dirty="0" err="1">
                <a:latin typeface="+mj-lt"/>
              </a:rPr>
              <a:t>Labour</a:t>
            </a:r>
            <a:r>
              <a:rPr lang="en-US" altLang="en-BE" dirty="0">
                <a:latin typeface="+mj-lt"/>
              </a:rPr>
              <a:t> of the Republic of Lithuania</a:t>
            </a:r>
            <a:endParaRPr lang="en-US" altLang="en-BE" dirty="0">
              <a:solidFill>
                <a:srgbClr val="FF0000"/>
              </a:solidFill>
              <a:latin typeface="+mj-lt"/>
            </a:endParaRPr>
          </a:p>
          <a:p>
            <a:pPr algn="just"/>
            <a:endParaRPr lang="en-US" altLang="en-BE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15759286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AECM">
      <a:dk1>
        <a:srgbClr val="212C4E"/>
      </a:dk1>
      <a:lt1>
        <a:srgbClr val="FFFFFF"/>
      </a:lt1>
      <a:dk2>
        <a:srgbClr val="313A3E"/>
      </a:dk2>
      <a:lt2>
        <a:srgbClr val="FADF3A"/>
      </a:lt2>
      <a:accent1>
        <a:srgbClr val="B5BFCC"/>
      </a:accent1>
      <a:accent2>
        <a:srgbClr val="596B72"/>
      </a:accent2>
      <a:accent3>
        <a:srgbClr val="FADF3A"/>
      </a:accent3>
      <a:accent4>
        <a:srgbClr val="FAE190"/>
      </a:accent4>
      <a:accent5>
        <a:srgbClr val="313A3E"/>
      </a:accent5>
      <a:accent6>
        <a:srgbClr val="AFC8D3"/>
      </a:accent6>
      <a:hlink>
        <a:srgbClr val="2364D9"/>
      </a:hlink>
      <a:folHlink>
        <a:srgbClr val="BABB87"/>
      </a:folHlink>
    </a:clrScheme>
    <a:fontScheme name="Cambria-Calibri">
      <a:majorFont>
        <a:latin typeface="Cambria" panose="02040503050406030204"/>
        <a:ea typeface=""/>
        <a:cs typeface=""/>
        <a:font script="Jpan" typeface="ＭＳ Ｐゴシック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2323</TotalTime>
  <Words>552</Words>
  <Application>Microsoft Office PowerPoint</Application>
  <PresentationFormat>Custom</PresentationFormat>
  <Paragraphs>94</Paragraphs>
  <Slides>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</vt:i4>
      </vt:variant>
    </vt:vector>
  </HeadingPairs>
  <TitlesOfParts>
    <vt:vector size="14" baseType="lpstr">
      <vt:lpstr>Arial</vt:lpstr>
      <vt:lpstr>Arial Rounded MT Bold</vt:lpstr>
      <vt:lpstr>Calibri</vt:lpstr>
      <vt:lpstr>Cambria</vt:lpstr>
      <vt:lpstr>Courier New</vt:lpstr>
      <vt:lpstr>Times New Roman</vt:lpstr>
      <vt:lpstr>Trebuchet MS</vt:lpstr>
      <vt:lpstr>Office Theme</vt:lpstr>
      <vt:lpstr>Thème Office</vt:lpstr>
      <vt:lpstr>REPRESENTATIVE  OF GUARANTEE INSTITUTIONS IN EUROPE</vt:lpstr>
      <vt:lpstr>GUARANTEE INSTRUMENT UNDER SHARED MANAGEMENT</vt:lpstr>
      <vt:lpstr>PowerPoint Presentation</vt:lpstr>
      <vt:lpstr>PowerPoint Presentation</vt:lpstr>
      <vt:lpstr>PRACTICAL EXAMPLE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REPRESENTATIVE  OF GUARANTEE INSTITUTIONS IN EUROPE</dc:title>
  <dc:creator>Arnella</dc:creator>
  <cp:lastModifiedBy>Felicia Covalciuc</cp:lastModifiedBy>
  <cp:revision>137</cp:revision>
  <cp:lastPrinted>2020-07-16T16:16:27Z</cp:lastPrinted>
  <dcterms:created xsi:type="dcterms:W3CDTF">2020-06-22T09:14:54Z</dcterms:created>
  <dcterms:modified xsi:type="dcterms:W3CDTF">2021-10-27T14:45:48Z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2019-08-14T00:00:00Z</vt:filetime>
  </property>
  <property fmtid="{D5CDD505-2E9C-101B-9397-08002B2CF9AE}" pid="3" name="Creator">
    <vt:lpwstr>Adobe InDesign 14.0 (Macintosh)</vt:lpwstr>
  </property>
  <property fmtid="{D5CDD505-2E9C-101B-9397-08002B2CF9AE}" pid="4" name="LastSaved">
    <vt:filetime>2020-06-22T00:00:00Z</vt:filetime>
  </property>
</Properties>
</file>