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3"/>
  </p:sldMasterIdLst>
  <p:notesMasterIdLst>
    <p:notesMasterId r:id="rId12"/>
  </p:notesMasterIdLst>
  <p:sldIdLst>
    <p:sldId id="3146" r:id="rId4"/>
    <p:sldId id="3147" r:id="rId5"/>
    <p:sldId id="3148" r:id="rId6"/>
    <p:sldId id="3149" r:id="rId7"/>
    <p:sldId id="3140" r:id="rId8"/>
    <p:sldId id="3143" r:id="rId9"/>
    <p:sldId id="3144" r:id="rId10"/>
    <p:sldId id="315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E352"/>
    <a:srgbClr val="FF00FF"/>
    <a:srgbClr val="024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6C7E4F-3D05-4005-BF40-A9C91F7EB773}" v="2" dt="2022-12-09T09:39:12.4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4" autoAdjust="0"/>
    <p:restoredTop sz="96405"/>
  </p:normalViewPr>
  <p:slideViewPr>
    <p:cSldViewPr snapToGrid="0" snapToObjects="1">
      <p:cViewPr varScale="1">
        <p:scale>
          <a:sx n="103" d="100"/>
          <a:sy n="103" d="100"/>
        </p:scale>
        <p:origin x="8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ry Daniel Laserstein" userId="fe0125af-c716-441c-afe5-e508d1f85201" providerId="ADAL" clId="{6F6C7E4F-3D05-4005-BF40-A9C91F7EB773}"/>
    <pc:docChg chg="undo custSel addSld delSld modSld">
      <pc:chgData name="Ory Daniel Laserstein" userId="fe0125af-c716-441c-afe5-e508d1f85201" providerId="ADAL" clId="{6F6C7E4F-3D05-4005-BF40-A9C91F7EB773}" dt="2022-12-09T09:53:27.939" v="2435" actId="20577"/>
      <pc:docMkLst>
        <pc:docMk/>
      </pc:docMkLst>
      <pc:sldChg chg="del">
        <pc:chgData name="Ory Daniel Laserstein" userId="fe0125af-c716-441c-afe5-e508d1f85201" providerId="ADAL" clId="{6F6C7E4F-3D05-4005-BF40-A9C91F7EB773}" dt="2022-12-09T09:44:03.797" v="1621" actId="47"/>
        <pc:sldMkLst>
          <pc:docMk/>
          <pc:sldMk cId="1829949701" sldId="257"/>
        </pc:sldMkLst>
      </pc:sldChg>
      <pc:sldChg chg="del">
        <pc:chgData name="Ory Daniel Laserstein" userId="fe0125af-c716-441c-afe5-e508d1f85201" providerId="ADAL" clId="{6F6C7E4F-3D05-4005-BF40-A9C91F7EB773}" dt="2022-12-09T09:44:03.131" v="1620" actId="47"/>
        <pc:sldMkLst>
          <pc:docMk/>
          <pc:sldMk cId="3700907538" sldId="264"/>
        </pc:sldMkLst>
      </pc:sldChg>
      <pc:sldChg chg="del">
        <pc:chgData name="Ory Daniel Laserstein" userId="fe0125af-c716-441c-afe5-e508d1f85201" providerId="ADAL" clId="{6F6C7E4F-3D05-4005-BF40-A9C91F7EB773}" dt="2022-12-09T08:53:16.863" v="103" actId="47"/>
        <pc:sldMkLst>
          <pc:docMk/>
          <pc:sldMk cId="4197471254" sldId="265"/>
        </pc:sldMkLst>
      </pc:sldChg>
      <pc:sldChg chg="del">
        <pc:chgData name="Ory Daniel Laserstein" userId="fe0125af-c716-441c-afe5-e508d1f85201" providerId="ADAL" clId="{6F6C7E4F-3D05-4005-BF40-A9C91F7EB773}" dt="2022-12-09T09:44:05.478" v="1622" actId="47"/>
        <pc:sldMkLst>
          <pc:docMk/>
          <pc:sldMk cId="3150930292" sldId="3122"/>
        </pc:sldMkLst>
      </pc:sldChg>
      <pc:sldChg chg="modSp mod">
        <pc:chgData name="Ory Daniel Laserstein" userId="fe0125af-c716-441c-afe5-e508d1f85201" providerId="ADAL" clId="{6F6C7E4F-3D05-4005-BF40-A9C91F7EB773}" dt="2022-12-09T09:23:54.967" v="867" actId="20577"/>
        <pc:sldMkLst>
          <pc:docMk/>
          <pc:sldMk cId="1925533702" sldId="3140"/>
        </pc:sldMkLst>
        <pc:spChg chg="mod">
          <ac:chgData name="Ory Daniel Laserstein" userId="fe0125af-c716-441c-afe5-e508d1f85201" providerId="ADAL" clId="{6F6C7E4F-3D05-4005-BF40-A9C91F7EB773}" dt="2022-12-09T09:23:54.967" v="867" actId="20577"/>
          <ac:spMkLst>
            <pc:docMk/>
            <pc:sldMk cId="1925533702" sldId="3140"/>
            <ac:spMk id="2" creationId="{195F2B7F-37B6-D5F7-B439-9ECCEC0BE7EB}"/>
          </ac:spMkLst>
        </pc:spChg>
      </pc:sldChg>
      <pc:sldChg chg="modSp mod">
        <pc:chgData name="Ory Daniel Laserstein" userId="fe0125af-c716-441c-afe5-e508d1f85201" providerId="ADAL" clId="{6F6C7E4F-3D05-4005-BF40-A9C91F7EB773}" dt="2022-12-09T09:24:35.212" v="899" actId="20577"/>
        <pc:sldMkLst>
          <pc:docMk/>
          <pc:sldMk cId="619946325" sldId="3143"/>
        </pc:sldMkLst>
        <pc:spChg chg="mod">
          <ac:chgData name="Ory Daniel Laserstein" userId="fe0125af-c716-441c-afe5-e508d1f85201" providerId="ADAL" clId="{6F6C7E4F-3D05-4005-BF40-A9C91F7EB773}" dt="2022-12-09T09:24:35.212" v="899" actId="20577"/>
          <ac:spMkLst>
            <pc:docMk/>
            <pc:sldMk cId="619946325" sldId="3143"/>
            <ac:spMk id="2" creationId="{DD3BA7B1-4A7F-B332-294C-8D02420EC594}"/>
          </ac:spMkLst>
        </pc:spChg>
      </pc:sldChg>
      <pc:sldChg chg="modSp mod">
        <pc:chgData name="Ory Daniel Laserstein" userId="fe0125af-c716-441c-afe5-e508d1f85201" providerId="ADAL" clId="{6F6C7E4F-3D05-4005-BF40-A9C91F7EB773}" dt="2022-12-09T09:53:27.939" v="2435" actId="20577"/>
        <pc:sldMkLst>
          <pc:docMk/>
          <pc:sldMk cId="3645064947" sldId="3144"/>
        </pc:sldMkLst>
        <pc:spChg chg="mod">
          <ac:chgData name="Ory Daniel Laserstein" userId="fe0125af-c716-441c-afe5-e508d1f85201" providerId="ADAL" clId="{6F6C7E4F-3D05-4005-BF40-A9C91F7EB773}" dt="2022-12-09T09:46:06.826" v="1822" actId="20577"/>
          <ac:spMkLst>
            <pc:docMk/>
            <pc:sldMk cId="3645064947" sldId="3144"/>
            <ac:spMk id="2" creationId="{ACB69F73-1E58-C409-D06F-339543264B02}"/>
          </ac:spMkLst>
        </pc:spChg>
        <pc:spChg chg="mod">
          <ac:chgData name="Ory Daniel Laserstein" userId="fe0125af-c716-441c-afe5-e508d1f85201" providerId="ADAL" clId="{6F6C7E4F-3D05-4005-BF40-A9C91F7EB773}" dt="2022-12-09T09:53:27.939" v="2435" actId="20577"/>
          <ac:spMkLst>
            <pc:docMk/>
            <pc:sldMk cId="3645064947" sldId="3144"/>
            <ac:spMk id="3" creationId="{4D2DFE48-7161-5C09-FEC2-D018A9C4C533}"/>
          </ac:spMkLst>
        </pc:spChg>
      </pc:sldChg>
      <pc:sldChg chg="del">
        <pc:chgData name="Ory Daniel Laserstein" userId="fe0125af-c716-441c-afe5-e508d1f85201" providerId="ADAL" clId="{6F6C7E4F-3D05-4005-BF40-A9C91F7EB773}" dt="2022-12-09T09:44:09.313" v="1623" actId="47"/>
        <pc:sldMkLst>
          <pc:docMk/>
          <pc:sldMk cId="1916950780" sldId="3145"/>
        </pc:sldMkLst>
      </pc:sldChg>
      <pc:sldChg chg="addSp modSp new mod">
        <pc:chgData name="Ory Daniel Laserstein" userId="fe0125af-c716-441c-afe5-e508d1f85201" providerId="ADAL" clId="{6F6C7E4F-3D05-4005-BF40-A9C91F7EB773}" dt="2022-12-09T08:52:30.426" v="102" actId="20577"/>
        <pc:sldMkLst>
          <pc:docMk/>
          <pc:sldMk cId="2303951339" sldId="3146"/>
        </pc:sldMkLst>
        <pc:spChg chg="mod">
          <ac:chgData name="Ory Daniel Laserstein" userId="fe0125af-c716-441c-afe5-e508d1f85201" providerId="ADAL" clId="{6F6C7E4F-3D05-4005-BF40-A9C91F7EB773}" dt="2022-12-09T08:52:00.923" v="65" actId="313"/>
          <ac:spMkLst>
            <pc:docMk/>
            <pc:sldMk cId="2303951339" sldId="3146"/>
            <ac:spMk id="2" creationId="{AD90CA13-B22F-A741-3B86-90622D2F0E0F}"/>
          </ac:spMkLst>
        </pc:spChg>
        <pc:spChg chg="mod">
          <ac:chgData name="Ory Daniel Laserstein" userId="fe0125af-c716-441c-afe5-e508d1f85201" providerId="ADAL" clId="{6F6C7E4F-3D05-4005-BF40-A9C91F7EB773}" dt="2022-12-09T08:52:30.426" v="102" actId="20577"/>
          <ac:spMkLst>
            <pc:docMk/>
            <pc:sldMk cId="2303951339" sldId="3146"/>
            <ac:spMk id="3" creationId="{BBE2A205-74BA-EE9B-CADB-6BB957803DDC}"/>
          </ac:spMkLst>
        </pc:spChg>
        <pc:spChg chg="add mod ord">
          <ac:chgData name="Ory Daniel Laserstein" userId="fe0125af-c716-441c-afe5-e508d1f85201" providerId="ADAL" clId="{6F6C7E4F-3D05-4005-BF40-A9C91F7EB773}" dt="2022-12-09T08:51:10.176" v="29" actId="14100"/>
          <ac:spMkLst>
            <pc:docMk/>
            <pc:sldMk cId="2303951339" sldId="3146"/>
            <ac:spMk id="5" creationId="{D3B848BC-CABB-17D9-0C7B-FCC117C1EFD1}"/>
          </ac:spMkLst>
        </pc:spChg>
        <pc:picChg chg="add mod ord">
          <ac:chgData name="Ory Daniel Laserstein" userId="fe0125af-c716-441c-afe5-e508d1f85201" providerId="ADAL" clId="{6F6C7E4F-3D05-4005-BF40-A9C91F7EB773}" dt="2022-12-09T08:51:16.710" v="30" actId="1076"/>
          <ac:picMkLst>
            <pc:docMk/>
            <pc:sldMk cId="2303951339" sldId="3146"/>
            <ac:picMk id="4" creationId="{87ACE1AE-C93E-4DD6-908D-91B04D9A56BB}"/>
          </ac:picMkLst>
        </pc:picChg>
      </pc:sldChg>
      <pc:sldChg chg="addSp delSp modSp new mod modClrScheme chgLayout">
        <pc:chgData name="Ory Daniel Laserstein" userId="fe0125af-c716-441c-afe5-e508d1f85201" providerId="ADAL" clId="{6F6C7E4F-3D05-4005-BF40-A9C91F7EB773}" dt="2022-12-09T09:02:37.938" v="242" actId="20577"/>
        <pc:sldMkLst>
          <pc:docMk/>
          <pc:sldMk cId="4078056305" sldId="3147"/>
        </pc:sldMkLst>
        <pc:spChg chg="del mod ord">
          <ac:chgData name="Ory Daniel Laserstein" userId="fe0125af-c716-441c-afe5-e508d1f85201" providerId="ADAL" clId="{6F6C7E4F-3D05-4005-BF40-A9C91F7EB773}" dt="2022-12-09T08:56:22.488" v="105" actId="700"/>
          <ac:spMkLst>
            <pc:docMk/>
            <pc:sldMk cId="4078056305" sldId="3147"/>
            <ac:spMk id="2" creationId="{E3B76146-F12F-863C-04FC-6942285C4AA5}"/>
          </ac:spMkLst>
        </pc:spChg>
        <pc:spChg chg="del mod ord">
          <ac:chgData name="Ory Daniel Laserstein" userId="fe0125af-c716-441c-afe5-e508d1f85201" providerId="ADAL" clId="{6F6C7E4F-3D05-4005-BF40-A9C91F7EB773}" dt="2022-12-09T08:56:22.488" v="105" actId="700"/>
          <ac:spMkLst>
            <pc:docMk/>
            <pc:sldMk cId="4078056305" sldId="3147"/>
            <ac:spMk id="3" creationId="{1FA1AFA2-56B7-A103-D0A0-6CD80C10897B}"/>
          </ac:spMkLst>
        </pc:spChg>
        <pc:spChg chg="mod ord">
          <ac:chgData name="Ory Daniel Laserstein" userId="fe0125af-c716-441c-afe5-e508d1f85201" providerId="ADAL" clId="{6F6C7E4F-3D05-4005-BF40-A9C91F7EB773}" dt="2022-12-09T09:00:42.241" v="162" actId="700"/>
          <ac:spMkLst>
            <pc:docMk/>
            <pc:sldMk cId="4078056305" sldId="3147"/>
            <ac:spMk id="4" creationId="{212C9695-7D17-9658-A2F7-CB2722D3CA24}"/>
          </ac:spMkLst>
        </pc:spChg>
        <pc:spChg chg="add mod ord">
          <ac:chgData name="Ory Daniel Laserstein" userId="fe0125af-c716-441c-afe5-e508d1f85201" providerId="ADAL" clId="{6F6C7E4F-3D05-4005-BF40-A9C91F7EB773}" dt="2022-12-09T09:00:42.241" v="162" actId="700"/>
          <ac:spMkLst>
            <pc:docMk/>
            <pc:sldMk cId="4078056305" sldId="3147"/>
            <ac:spMk id="5" creationId="{2CFB431F-16F3-2995-5F38-8B10A889661E}"/>
          </ac:spMkLst>
        </pc:spChg>
        <pc:spChg chg="add del mod ord">
          <ac:chgData name="Ory Daniel Laserstein" userId="fe0125af-c716-441c-afe5-e508d1f85201" providerId="ADAL" clId="{6F6C7E4F-3D05-4005-BF40-A9C91F7EB773}" dt="2022-12-09T09:00:42.241" v="162" actId="700"/>
          <ac:spMkLst>
            <pc:docMk/>
            <pc:sldMk cId="4078056305" sldId="3147"/>
            <ac:spMk id="6" creationId="{E9EBEAE3-D984-F135-BA33-667E931E4953}"/>
          </ac:spMkLst>
        </pc:spChg>
        <pc:spChg chg="add del mod ord">
          <ac:chgData name="Ory Daniel Laserstein" userId="fe0125af-c716-441c-afe5-e508d1f85201" providerId="ADAL" clId="{6F6C7E4F-3D05-4005-BF40-A9C91F7EB773}" dt="2022-12-09T09:00:42.241" v="162" actId="700"/>
          <ac:spMkLst>
            <pc:docMk/>
            <pc:sldMk cId="4078056305" sldId="3147"/>
            <ac:spMk id="7" creationId="{F4C61ABD-61DE-EFE4-D263-E9A09DB7B59B}"/>
          </ac:spMkLst>
        </pc:spChg>
        <pc:spChg chg="add mod ord">
          <ac:chgData name="Ory Daniel Laserstein" userId="fe0125af-c716-441c-afe5-e508d1f85201" providerId="ADAL" clId="{6F6C7E4F-3D05-4005-BF40-A9C91F7EB773}" dt="2022-12-09T09:02:37.938" v="242" actId="20577"/>
          <ac:spMkLst>
            <pc:docMk/>
            <pc:sldMk cId="4078056305" sldId="3147"/>
            <ac:spMk id="10" creationId="{C8D6D9F3-BF54-FD07-F016-205FA7530F2F}"/>
          </ac:spMkLst>
        </pc:spChg>
        <pc:picChg chg="add del mod ord">
          <ac:chgData name="Ory Daniel Laserstein" userId="fe0125af-c716-441c-afe5-e508d1f85201" providerId="ADAL" clId="{6F6C7E4F-3D05-4005-BF40-A9C91F7EB773}" dt="2022-12-09T09:00:37.468" v="160" actId="22"/>
          <ac:picMkLst>
            <pc:docMk/>
            <pc:sldMk cId="4078056305" sldId="3147"/>
            <ac:picMk id="9" creationId="{1426673D-57D0-2FC6-B9A5-B004B216ED38}"/>
          </ac:picMkLst>
        </pc:picChg>
        <pc:picChg chg="add mod">
          <ac:chgData name="Ory Daniel Laserstein" userId="fe0125af-c716-441c-afe5-e508d1f85201" providerId="ADAL" clId="{6F6C7E4F-3D05-4005-BF40-A9C91F7EB773}" dt="2022-12-09T09:00:55.886" v="165" actId="1076"/>
          <ac:picMkLst>
            <pc:docMk/>
            <pc:sldMk cId="4078056305" sldId="3147"/>
            <ac:picMk id="12" creationId="{4E84DA9A-880F-5B94-5EBC-3520D8C291E2}"/>
          </ac:picMkLst>
        </pc:picChg>
      </pc:sldChg>
      <pc:sldChg chg="addSp delSp modSp new mod modClrScheme chgLayout">
        <pc:chgData name="Ory Daniel Laserstein" userId="fe0125af-c716-441c-afe5-e508d1f85201" providerId="ADAL" clId="{6F6C7E4F-3D05-4005-BF40-A9C91F7EB773}" dt="2022-12-09T09:28:24.299" v="1048" actId="20577"/>
        <pc:sldMkLst>
          <pc:docMk/>
          <pc:sldMk cId="2454965462" sldId="3148"/>
        </pc:sldMkLst>
        <pc:spChg chg="mod ord">
          <ac:chgData name="Ory Daniel Laserstein" userId="fe0125af-c716-441c-afe5-e508d1f85201" providerId="ADAL" clId="{6F6C7E4F-3D05-4005-BF40-A9C91F7EB773}" dt="2022-12-09T09:28:24.299" v="1048" actId="20577"/>
          <ac:spMkLst>
            <pc:docMk/>
            <pc:sldMk cId="2454965462" sldId="3148"/>
            <ac:spMk id="2" creationId="{274B5CEC-2917-1605-9330-3170C44EE5F2}"/>
          </ac:spMkLst>
        </pc:spChg>
        <pc:spChg chg="del mod ord">
          <ac:chgData name="Ory Daniel Laserstein" userId="fe0125af-c716-441c-afe5-e508d1f85201" providerId="ADAL" clId="{6F6C7E4F-3D05-4005-BF40-A9C91F7EB773}" dt="2022-12-09T09:10:43.616" v="283" actId="700"/>
          <ac:spMkLst>
            <pc:docMk/>
            <pc:sldMk cId="2454965462" sldId="3148"/>
            <ac:spMk id="3" creationId="{83FCADA0-D3AF-5576-08F9-ECBE586BA754}"/>
          </ac:spMkLst>
        </pc:spChg>
        <pc:spChg chg="mod ord">
          <ac:chgData name="Ory Daniel Laserstein" userId="fe0125af-c716-441c-afe5-e508d1f85201" providerId="ADAL" clId="{6F6C7E4F-3D05-4005-BF40-A9C91F7EB773}" dt="2022-12-09T09:19:30.672" v="761" actId="700"/>
          <ac:spMkLst>
            <pc:docMk/>
            <pc:sldMk cId="2454965462" sldId="3148"/>
            <ac:spMk id="4" creationId="{79700E58-0C71-07B6-70FF-A466734EFA13}"/>
          </ac:spMkLst>
        </pc:spChg>
        <pc:spChg chg="add mod ord">
          <ac:chgData name="Ory Daniel Laserstein" userId="fe0125af-c716-441c-afe5-e508d1f85201" providerId="ADAL" clId="{6F6C7E4F-3D05-4005-BF40-A9C91F7EB773}" dt="2022-12-09T09:22:11.252" v="836" actId="20577"/>
          <ac:spMkLst>
            <pc:docMk/>
            <pc:sldMk cId="2454965462" sldId="3148"/>
            <ac:spMk id="5" creationId="{6B003758-8099-C954-8B50-29250AB29CDB}"/>
          </ac:spMkLst>
        </pc:spChg>
        <pc:spChg chg="add del mod ord">
          <ac:chgData name="Ory Daniel Laserstein" userId="fe0125af-c716-441c-afe5-e508d1f85201" providerId="ADAL" clId="{6F6C7E4F-3D05-4005-BF40-A9C91F7EB773}" dt="2022-12-09T09:19:30.672" v="761" actId="700"/>
          <ac:spMkLst>
            <pc:docMk/>
            <pc:sldMk cId="2454965462" sldId="3148"/>
            <ac:spMk id="6" creationId="{4ECD9E49-80CD-AEF9-382C-85FB4E0D34C3}"/>
          </ac:spMkLst>
        </pc:spChg>
      </pc:sldChg>
      <pc:sldChg chg="addSp delSp modSp new mod">
        <pc:chgData name="Ory Daniel Laserstein" userId="fe0125af-c716-441c-afe5-e508d1f85201" providerId="ADAL" clId="{6F6C7E4F-3D05-4005-BF40-A9C91F7EB773}" dt="2022-12-09T09:42:22.203" v="1619" actId="6549"/>
        <pc:sldMkLst>
          <pc:docMk/>
          <pc:sldMk cId="970526423" sldId="3149"/>
        </pc:sldMkLst>
        <pc:spChg chg="mod">
          <ac:chgData name="Ory Daniel Laserstein" userId="fe0125af-c716-441c-afe5-e508d1f85201" providerId="ADAL" clId="{6F6C7E4F-3D05-4005-BF40-A9C91F7EB773}" dt="2022-12-09T09:28:36.951" v="1073" actId="20577"/>
          <ac:spMkLst>
            <pc:docMk/>
            <pc:sldMk cId="970526423" sldId="3149"/>
            <ac:spMk id="2" creationId="{97D0BB9B-0A2C-1710-B822-DB357264E27D}"/>
          </ac:spMkLst>
        </pc:spChg>
        <pc:spChg chg="mod">
          <ac:chgData name="Ory Daniel Laserstein" userId="fe0125af-c716-441c-afe5-e508d1f85201" providerId="ADAL" clId="{6F6C7E4F-3D05-4005-BF40-A9C91F7EB773}" dt="2022-12-09T09:42:22.203" v="1619" actId="6549"/>
          <ac:spMkLst>
            <pc:docMk/>
            <pc:sldMk cId="970526423" sldId="3149"/>
            <ac:spMk id="3" creationId="{3225BF69-AF3B-DA51-0CA7-B905286FF0C1}"/>
          </ac:spMkLst>
        </pc:spChg>
        <pc:spChg chg="del mod">
          <ac:chgData name="Ory Daniel Laserstein" userId="fe0125af-c716-441c-afe5-e508d1f85201" providerId="ADAL" clId="{6F6C7E4F-3D05-4005-BF40-A9C91F7EB773}" dt="2022-12-09T09:37:25.991" v="1603" actId="22"/>
          <ac:spMkLst>
            <pc:docMk/>
            <pc:sldMk cId="970526423" sldId="3149"/>
            <ac:spMk id="4" creationId="{D82340CF-282A-A219-6753-FA3A209FB632}"/>
          </ac:spMkLst>
        </pc:spChg>
        <pc:picChg chg="add mod ord">
          <ac:chgData name="Ory Daniel Laserstein" userId="fe0125af-c716-441c-afe5-e508d1f85201" providerId="ADAL" clId="{6F6C7E4F-3D05-4005-BF40-A9C91F7EB773}" dt="2022-12-09T09:39:12.496" v="1607"/>
          <ac:picMkLst>
            <pc:docMk/>
            <pc:sldMk cId="970526423" sldId="3149"/>
            <ac:picMk id="7" creationId="{1C22BCEE-DAA8-B9F9-3ADF-3D6E0415C9B7}"/>
          </ac:picMkLst>
        </pc:picChg>
      </pc:sldChg>
      <pc:sldChg chg="modSp new mod">
        <pc:chgData name="Ory Daniel Laserstein" userId="fe0125af-c716-441c-afe5-e508d1f85201" providerId="ADAL" clId="{6F6C7E4F-3D05-4005-BF40-A9C91F7EB773}" dt="2022-12-09T09:45:21.702" v="1772" actId="20577"/>
        <pc:sldMkLst>
          <pc:docMk/>
          <pc:sldMk cId="2096175129" sldId="3150"/>
        </pc:sldMkLst>
        <pc:spChg chg="mod">
          <ac:chgData name="Ory Daniel Laserstein" userId="fe0125af-c716-441c-afe5-e508d1f85201" providerId="ADAL" clId="{6F6C7E4F-3D05-4005-BF40-A9C91F7EB773}" dt="2022-12-09T09:44:46.471" v="1665" actId="20577"/>
          <ac:spMkLst>
            <pc:docMk/>
            <pc:sldMk cId="2096175129" sldId="3150"/>
            <ac:spMk id="2" creationId="{1422BD99-DB7C-6206-8525-C7AB880CE332}"/>
          </ac:spMkLst>
        </pc:spChg>
        <pc:spChg chg="mod">
          <ac:chgData name="Ory Daniel Laserstein" userId="fe0125af-c716-441c-afe5-e508d1f85201" providerId="ADAL" clId="{6F6C7E4F-3D05-4005-BF40-A9C91F7EB773}" dt="2022-12-09T09:45:21.702" v="1772" actId="20577"/>
          <ac:spMkLst>
            <pc:docMk/>
            <pc:sldMk cId="2096175129" sldId="3150"/>
            <ac:spMk id="3" creationId="{8B3BA38F-1EEB-500B-48A6-BAD0673BA33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72973-913C-774B-9E9B-86E288D023B3}" type="datetimeFigureOut">
              <a:rPr lang="de-DE" smtClean="0"/>
              <a:t>09.12.2022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A73F7-AE37-AA45-A73B-2BF7F874CC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52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16F8C392-55D3-1A40-928A-C5E82A7465C6}"/>
              </a:ext>
            </a:extLst>
          </p:cNvPr>
          <p:cNvSpPr/>
          <p:nvPr userDrawn="1"/>
        </p:nvSpPr>
        <p:spPr>
          <a:xfrm>
            <a:off x="6383338" y="0"/>
            <a:ext cx="5808662" cy="6858000"/>
          </a:xfrm>
          <a:prstGeom prst="rect">
            <a:avLst/>
          </a:prstGeom>
          <a:solidFill>
            <a:srgbClr val="FF00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4713" y="1773238"/>
            <a:ext cx="4933951" cy="1482724"/>
          </a:xfrm>
        </p:spPr>
        <p:txBody>
          <a:bodyPr lIns="0" tIns="0" rIns="0" bIns="0" anchor="t" anchorCtr="0">
            <a:normAutofit/>
          </a:bodyPr>
          <a:lstStyle>
            <a:lvl1pPr algn="l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5428" y="3492000"/>
            <a:ext cx="4923236" cy="1655762"/>
          </a:xfrm>
        </p:spPr>
        <p:txBody>
          <a:bodyPr lIns="0" tIns="0" rIns="0" bIns="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anchor="ctr" anchorCtr="0"/>
          <a:lstStyle/>
          <a:p>
            <a:fld id="{865DCF6B-EE3C-AA44-80A3-5DE5BECB4B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642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421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d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2" y="1773239"/>
            <a:ext cx="4933951" cy="1062558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712" y="3217762"/>
            <a:ext cx="4933951" cy="305603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79898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Überschrif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4" y="584200"/>
            <a:ext cx="9182100" cy="9360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713" y="1773238"/>
            <a:ext cx="10442575" cy="450056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7944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Überschrift +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4712" y="1773238"/>
            <a:ext cx="4933951" cy="4500561"/>
          </a:xfrm>
        </p:spPr>
        <p:txBody>
          <a:bodyPr lIns="0" tIns="0" rIns="0" bIns="0"/>
          <a:lstStyle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3338" y="1773238"/>
            <a:ext cx="4933949" cy="4500561"/>
          </a:xfrm>
        </p:spPr>
        <p:txBody>
          <a:bodyPr lIns="0" tIns="0" rIns="0" bIns="0"/>
          <a:lstStyle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622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Überschrif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338" y="584200"/>
            <a:ext cx="3673475" cy="93625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3338" y="1773238"/>
            <a:ext cx="4933949" cy="4500561"/>
          </a:xfrm>
        </p:spPr>
        <p:txBody>
          <a:bodyPr lIns="0" tIns="0" rIns="0" bIns="0"/>
          <a:lstStyle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D80415CE-698E-7647-BF22-0627D4C63CE9}"/>
              </a:ext>
            </a:extLst>
          </p:cNvPr>
          <p:cNvSpPr/>
          <p:nvPr userDrawn="1"/>
        </p:nvSpPr>
        <p:spPr>
          <a:xfrm>
            <a:off x="1" y="0"/>
            <a:ext cx="5808662" cy="6858000"/>
          </a:xfrm>
          <a:prstGeom prst="rect">
            <a:avLst/>
          </a:prstGeom>
          <a:solidFill>
            <a:srgbClr val="FF00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6090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ld ganzseitig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A34227F-1DF1-3740-9299-6C8B85015CE3}"/>
              </a:ext>
            </a:extLst>
          </p:cNvPr>
          <p:cNvGrpSpPr/>
          <p:nvPr userDrawn="1"/>
        </p:nvGrpSpPr>
        <p:grpSpPr>
          <a:xfrm>
            <a:off x="0" y="0"/>
            <a:ext cx="12191999" cy="6858000"/>
            <a:chOff x="0" y="0"/>
            <a:chExt cx="12191999" cy="68580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1F54024-4CE3-FF48-825F-25738A922E00}"/>
                </a:ext>
              </a:extLst>
            </p:cNvPr>
            <p:cNvSpPr/>
            <p:nvPr userDrawn="1"/>
          </p:nvSpPr>
          <p:spPr>
            <a:xfrm>
              <a:off x="10384971" y="0"/>
              <a:ext cx="1023258" cy="1052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2BEEB415-9C11-F646-9DDF-04AB2D138547}"/>
                </a:ext>
              </a:extLst>
            </p:cNvPr>
            <p:cNvSpPr/>
            <p:nvPr userDrawn="1"/>
          </p:nvSpPr>
          <p:spPr>
            <a:xfrm>
              <a:off x="0" y="0"/>
              <a:ext cx="12191999" cy="6858000"/>
            </a:xfrm>
            <a:prstGeom prst="rect">
              <a:avLst/>
            </a:prstGeom>
            <a:solidFill>
              <a:srgbClr val="FF00FF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4" y="584200"/>
            <a:ext cx="9182100" cy="9360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338" y="1773238"/>
            <a:ext cx="4933950" cy="4510531"/>
          </a:xfr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9032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287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in Kreis +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43094FC3-BF7B-254A-A7D7-393E3ED7510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691854D7-7E3D-6B47-B9A0-1C0CE442AA78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3F3DC9D8-3401-A346-BB98-248B00104B6A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24693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Rechteck 9">
            <a:extLst>
              <a:ext uri="{FF2B5EF4-FFF2-40B4-BE49-F238E27FC236}">
                <a16:creationId xmlns:a16="http://schemas.microsoft.com/office/drawing/2014/main" id="{B4419DA1-E60E-B54F-A1AF-B4C160E41346}"/>
              </a:ext>
            </a:extLst>
          </p:cNvPr>
          <p:cNvSpPr/>
          <p:nvPr userDrawn="1"/>
        </p:nvSpPr>
        <p:spPr>
          <a:xfrm>
            <a:off x="1640092" y="1290025"/>
            <a:ext cx="1566454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5000" dirty="0">
                <a:solidFill>
                  <a:srgbClr val="D6E352"/>
                </a:solidFill>
                <a:latin typeface="Playfair Display" pitchFamily="2" charset="77"/>
              </a:rPr>
              <a:t>„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8188" y="584200"/>
            <a:ext cx="6769099" cy="5689600"/>
          </a:xfrm>
        </p:spPr>
        <p:txBody>
          <a:bodyPr anchor="t" anchorCtr="0"/>
          <a:lstStyle>
            <a:lvl1pPr>
              <a:defRPr>
                <a:solidFill>
                  <a:srgbClr val="024693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EAE50C2-515D-B441-8643-FDC7EDEB8563}"/>
              </a:ext>
            </a:extLst>
          </p:cNvPr>
          <p:cNvSpPr/>
          <p:nvPr userDrawn="1"/>
        </p:nvSpPr>
        <p:spPr>
          <a:xfrm>
            <a:off x="874713" y="584200"/>
            <a:ext cx="3097212" cy="3097212"/>
          </a:xfrm>
          <a:prstGeom prst="ellipse">
            <a:avLst/>
          </a:prstGeom>
          <a:solidFill>
            <a:srgbClr val="FF00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953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 + Text auf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43094FC3-BF7B-254A-A7D7-393E3ED7510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691854D7-7E3D-6B47-B9A0-1C0CE442AA78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3F3DC9D8-3401-A346-BB98-248B00104B6A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24693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4" y="584200"/>
            <a:ext cx="10442574" cy="1043122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F52E461-9D48-C842-A911-41C5CE54F2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0" tIns="0" rIns="0" bIns="0"/>
          <a:lstStyle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401234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943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4712" y="584200"/>
            <a:ext cx="9182101" cy="936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712" y="1773238"/>
            <a:ext cx="10442575" cy="45005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56813" y="6273800"/>
            <a:ext cx="1260474" cy="5842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865DCF6B-EE3C-AA44-80A3-5DE5BECB4B5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710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3" r:id="rId2"/>
    <p:sldLayoutId id="2147483684" r:id="rId3"/>
    <p:sldLayoutId id="2147483676" r:id="rId4"/>
    <p:sldLayoutId id="2147483686" r:id="rId5"/>
    <p:sldLayoutId id="2147483674" r:id="rId6"/>
    <p:sldLayoutId id="2147483685" r:id="rId7"/>
    <p:sldLayoutId id="2147483687" r:id="rId8"/>
    <p:sldLayoutId id="2147483678" r:id="rId9"/>
    <p:sldLayoutId id="2147483679" r:id="rId10"/>
    <p:sldLayoutId id="2147483682" r:id="rId1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Playfair Display" pitchFamily="2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0" indent="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None/>
        <a:tabLst/>
        <a:defRPr sz="16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551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129" userDrawn="1">
          <p15:clr>
            <a:srgbClr val="F26B43"/>
          </p15:clr>
        </p15:guide>
        <p15:guide id="5" pos="3659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865" userDrawn="1">
          <p15:clr>
            <a:srgbClr val="5ACBF0"/>
          </p15:clr>
        </p15:guide>
        <p15:guide id="8" pos="4815" userDrawn="1">
          <p15:clr>
            <a:srgbClr val="5ACBF0"/>
          </p15:clr>
        </p15:guide>
        <p15:guide id="9" pos="2502" userDrawn="1">
          <p15:clr>
            <a:srgbClr val="5ACBF0"/>
          </p15:clr>
        </p15:guide>
        <p15:guide id="10" pos="5178" userDrawn="1">
          <p15:clr>
            <a:srgbClr val="5ACBF0"/>
          </p15:clr>
        </p15:guide>
        <p15:guide id="11" pos="1708" userDrawn="1">
          <p15:clr>
            <a:srgbClr val="5ACBF0"/>
          </p15:clr>
        </p15:guide>
        <p15:guide id="12" pos="5972" userDrawn="1">
          <p15:clr>
            <a:srgbClr val="5ACBF0"/>
          </p15:clr>
        </p15:guide>
        <p15:guide id="13" pos="1345" userDrawn="1">
          <p15:clr>
            <a:srgbClr val="5ACBF0"/>
          </p15:clr>
        </p15:guide>
        <p15:guide id="14" pos="6335" userDrawn="1">
          <p15:clr>
            <a:srgbClr val="5ACBF0"/>
          </p15:clr>
        </p15:guide>
        <p15:guide id="15" orient="horz" pos="1117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linkedin.com/feed/update/urn:li:activity:6932652234316918786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7ACE1AE-C93E-4DD6-908D-91B04D9A56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8519" y="0"/>
            <a:ext cx="12192000" cy="68580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D3B848BC-CABB-17D9-0C7B-FCC117C1EFD1}"/>
              </a:ext>
            </a:extLst>
          </p:cNvPr>
          <p:cNvSpPr/>
          <p:nvPr/>
        </p:nvSpPr>
        <p:spPr>
          <a:xfrm>
            <a:off x="2933700" y="0"/>
            <a:ext cx="344963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D90CA13-B22F-A741-3B86-90622D2F0E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VDB Podcast</a:t>
            </a:r>
            <a:br>
              <a:rPr lang="de-DE" dirty="0"/>
            </a:br>
            <a:r>
              <a:rPr lang="de-DE" dirty="0"/>
              <a:t>„The </a:t>
            </a:r>
            <a:r>
              <a:rPr lang="de-DE" dirty="0" err="1"/>
              <a:t>Enabler</a:t>
            </a:r>
            <a:r>
              <a:rPr lang="de-DE" dirty="0"/>
              <a:t>“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E2A205-74BA-EE9B-CADB-6BB957803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Ory Daniel Laserstein</a:t>
            </a:r>
            <a:br>
              <a:rPr lang="de-DE" dirty="0"/>
            </a:br>
            <a:r>
              <a:rPr lang="de-DE" dirty="0"/>
              <a:t>Press </a:t>
            </a:r>
            <a:r>
              <a:rPr lang="de-DE" dirty="0" err="1"/>
              <a:t>Spokesman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395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CFB431F-16F3-2995-5F38-8B10A8896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Podcast in </a:t>
            </a:r>
            <a:r>
              <a:rPr lang="de-DE" dirty="0" err="1"/>
              <a:t>general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8D6D9F3-BF54-FD07-F016-205FA7530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714" y="1773238"/>
            <a:ext cx="2487922" cy="4500562"/>
          </a:xfrm>
        </p:spPr>
        <p:txBody>
          <a:bodyPr/>
          <a:lstStyle/>
          <a:p>
            <a:r>
              <a:rPr lang="de-DE" dirty="0"/>
              <a:t>2022: 43% </a:t>
            </a:r>
            <a:r>
              <a:rPr lang="de-DE" dirty="0" err="1"/>
              <a:t>of</a:t>
            </a:r>
            <a:r>
              <a:rPr lang="de-DE" dirty="0"/>
              <a:t> all Germans 16 </a:t>
            </a:r>
            <a:r>
              <a:rPr lang="de-DE" dirty="0" err="1"/>
              <a:t>years</a:t>
            </a:r>
            <a:r>
              <a:rPr lang="de-DE" dirty="0"/>
              <a:t> and </a:t>
            </a:r>
            <a:r>
              <a:rPr lang="de-DE" dirty="0" err="1"/>
              <a:t>older</a:t>
            </a:r>
            <a:r>
              <a:rPr lang="de-DE" dirty="0"/>
              <a:t> </a:t>
            </a:r>
            <a:r>
              <a:rPr lang="de-DE" dirty="0" err="1"/>
              <a:t>hear</a:t>
            </a:r>
            <a:r>
              <a:rPr lang="de-DE" dirty="0"/>
              <a:t> </a:t>
            </a:r>
            <a:r>
              <a:rPr lang="de-DE" dirty="0" err="1"/>
              <a:t>podcasts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 and </a:t>
            </a:r>
            <a:r>
              <a:rPr lang="de-DE" dirty="0" err="1"/>
              <a:t>then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12C9695-7D17-9658-A2F7-CB2722D3C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2</a:t>
            </a:fld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E84DA9A-880F-5B94-5EBC-3520D8C29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635" y="1773238"/>
            <a:ext cx="7954652" cy="451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56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4B5CEC-2917-1605-9330-3170C44EE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a podcast?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B003758-8099-C954-8B50-29250AB29C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a Podcast / </a:t>
            </a:r>
            <a:r>
              <a:rPr lang="de-DE" dirty="0" err="1"/>
              <a:t>advantages</a:t>
            </a:r>
            <a:r>
              <a:rPr lang="de-DE" dirty="0"/>
              <a:t>?</a:t>
            </a:r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As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see</a:t>
            </a:r>
            <a:r>
              <a:rPr lang="de-DE" dirty="0"/>
              <a:t>, podcast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 an </a:t>
            </a:r>
            <a:r>
              <a:rPr lang="de-DE" dirty="0" err="1"/>
              <a:t>accepted</a:t>
            </a:r>
            <a:r>
              <a:rPr lang="de-DE" dirty="0"/>
              <a:t> medium</a:t>
            </a:r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 err="1"/>
              <a:t>effort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managable</a:t>
            </a:r>
            <a:endParaRPr lang="de-DE" dirty="0"/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Can </a:t>
            </a:r>
            <a:r>
              <a:rPr lang="de-DE" dirty="0" err="1"/>
              <a:t>hear</a:t>
            </a:r>
            <a:r>
              <a:rPr lang="de-DE" dirty="0"/>
              <a:t> a podcast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road</a:t>
            </a:r>
            <a:endParaRPr lang="de-DE" dirty="0"/>
          </a:p>
          <a:p>
            <a:pPr marL="342900" indent="-342900">
              <a:buFont typeface="Lato" panose="020F0502020204030203" pitchFamily="34" charset="0"/>
              <a:buChar char="→"/>
            </a:pPr>
            <a:r>
              <a:rPr lang="de-DE" dirty="0"/>
              <a:t>…</a:t>
            </a:r>
          </a:p>
          <a:p>
            <a:pPr marL="342900" indent="-342900">
              <a:buFontTx/>
              <a:buChar char="-"/>
            </a:pPr>
            <a:endParaRPr lang="de-DE" dirty="0"/>
          </a:p>
          <a:p>
            <a:r>
              <a:rPr lang="de-DE" dirty="0"/>
              <a:t>But also</a:t>
            </a:r>
          </a:p>
          <a:p>
            <a:pPr marL="342900" indent="-342900">
              <a:buFont typeface="Lato" panose="020F0502020204030203" pitchFamily="34" charset="0"/>
              <a:buChar char="→"/>
            </a:pPr>
            <a:r>
              <a:rPr lang="de-DE" dirty="0"/>
              <a:t>New </a:t>
            </a:r>
            <a:r>
              <a:rPr lang="de-DE" dirty="0" err="1"/>
              <a:t>way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association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in </a:t>
            </a:r>
            <a:r>
              <a:rPr lang="de-DE" dirty="0" err="1"/>
              <a:t>special</a:t>
            </a:r>
            <a:r>
              <a:rPr lang="de-DE" dirty="0"/>
              <a:t> </a:t>
            </a:r>
            <a:r>
              <a:rPr lang="de-DE" dirty="0" err="1"/>
              <a:t>contact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,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proud</a:t>
            </a:r>
            <a:r>
              <a:rPr lang="de-DE" dirty="0"/>
              <a:t> and </a:t>
            </a:r>
            <a:r>
              <a:rPr lang="de-DE" dirty="0" err="1"/>
              <a:t>they</a:t>
            </a:r>
            <a:r>
              <a:rPr lang="de-DE" dirty="0"/>
              <a:t> publish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themselves</a:t>
            </a:r>
            <a:r>
              <a:rPr lang="de-DE" dirty="0"/>
              <a:t> </a:t>
            </a:r>
            <a:r>
              <a:rPr lang="de-DE" dirty="0" err="1"/>
              <a:t>too</a:t>
            </a:r>
            <a:r>
              <a:rPr lang="de-DE" dirty="0"/>
              <a:t> (in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medias</a:t>
            </a:r>
            <a:r>
              <a:rPr lang="de-DE" dirty="0"/>
              <a:t>)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>
                <a:sym typeface="Wingdings" panose="05000000000000000000" pitchFamily="2" charset="2"/>
              </a:rPr>
              <a:t>more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attention</a:t>
            </a:r>
            <a:r>
              <a:rPr lang="de-DE" dirty="0">
                <a:sym typeface="Wingdings" panose="05000000000000000000" pitchFamily="2" charset="2"/>
              </a:rPr>
              <a:t> and </a:t>
            </a:r>
            <a:r>
              <a:rPr lang="de-DE" dirty="0" err="1">
                <a:sym typeface="Wingdings" panose="05000000000000000000" pitchFamily="2" charset="2"/>
              </a:rPr>
              <a:t>more</a:t>
            </a:r>
            <a:r>
              <a:rPr lang="de-DE" dirty="0">
                <a:sym typeface="Wingdings" panose="05000000000000000000" pitchFamily="2" charset="2"/>
              </a:rPr>
              <a:t> (social) </a:t>
            </a:r>
            <a:r>
              <a:rPr lang="de-DE" dirty="0" err="1">
                <a:sym typeface="Wingdings" panose="05000000000000000000" pitchFamily="2" charset="2"/>
              </a:rPr>
              <a:t>media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range</a:t>
            </a:r>
            <a:endParaRPr lang="de-DE" dirty="0"/>
          </a:p>
          <a:p>
            <a:pPr marL="342900" indent="-342900">
              <a:buFont typeface="Lato" panose="020F0502020204030203" pitchFamily="34" charset="0"/>
              <a:buChar char="→"/>
            </a:pPr>
            <a:r>
              <a:rPr lang="de-DE" dirty="0"/>
              <a:t>New </a:t>
            </a:r>
            <a:r>
              <a:rPr lang="de-DE" dirty="0" err="1"/>
              <a:t>way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tell</a:t>
            </a:r>
            <a:r>
              <a:rPr lang="de-DE" dirty="0"/>
              <a:t> </a:t>
            </a:r>
            <a:r>
              <a:rPr lang="de-DE" dirty="0" err="1"/>
              <a:t>listeners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doing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different </a:t>
            </a:r>
            <a:r>
              <a:rPr lang="de-DE" dirty="0" err="1"/>
              <a:t>perspectives</a:t>
            </a:r>
            <a:endParaRPr lang="de-DE" dirty="0"/>
          </a:p>
          <a:p>
            <a:pPr marL="342900" indent="-34290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9700E58-0C71-07B6-70FF-A466734EF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4965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D0BB9B-0A2C-1710-B822-DB357264E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a podcast?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25BF69-AF3B-DA51-0CA7-B905286FF0C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342900" indent="-342900">
              <a:lnSpc>
                <a:spcPct val="135000"/>
              </a:lnSpc>
              <a:buFont typeface="Lato" panose="020F0502020204030203" pitchFamily="34" charset="0"/>
              <a:buChar char="→"/>
            </a:pP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office</a:t>
            </a:r>
            <a:r>
              <a:rPr lang="de-DE" dirty="0"/>
              <a:t> </a:t>
            </a:r>
            <a:r>
              <a:rPr lang="de-DE" dirty="0" err="1"/>
              <a:t>managed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ask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interview </a:t>
            </a:r>
            <a:r>
              <a:rPr lang="de-DE" dirty="0" err="1"/>
              <a:t>partners</a:t>
            </a:r>
            <a:r>
              <a:rPr lang="de-DE" dirty="0"/>
              <a:t> and </a:t>
            </a:r>
            <a:r>
              <a:rPr lang="de-DE" dirty="0" err="1"/>
              <a:t>requests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interview </a:t>
            </a:r>
            <a:r>
              <a:rPr lang="de-DE" dirty="0" err="1"/>
              <a:t>meetings</a:t>
            </a:r>
            <a:endParaRPr lang="de-DE" dirty="0"/>
          </a:p>
          <a:p>
            <a:pPr marL="342900" indent="-342900">
              <a:lnSpc>
                <a:spcPct val="135000"/>
              </a:lnSpc>
              <a:buFont typeface="Lato" panose="020F0502020204030203" pitchFamily="34" charset="0"/>
              <a:buChar char="→"/>
            </a:pP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had</a:t>
            </a:r>
            <a:r>
              <a:rPr lang="de-DE" dirty="0"/>
              <a:t> a </a:t>
            </a:r>
            <a:r>
              <a:rPr lang="de-DE" dirty="0" err="1"/>
              <a:t>journalistic</a:t>
            </a:r>
            <a:r>
              <a:rPr lang="de-DE" dirty="0"/>
              <a:t> </a:t>
            </a:r>
            <a:r>
              <a:rPr lang="de-DE" dirty="0" err="1"/>
              <a:t>freelancer</a:t>
            </a:r>
            <a:r>
              <a:rPr lang="de-DE" dirty="0"/>
              <a:t>, he </a:t>
            </a:r>
            <a:r>
              <a:rPr lang="de-DE" dirty="0" err="1"/>
              <a:t>supports</a:t>
            </a:r>
            <a:r>
              <a:rPr lang="de-DE" dirty="0"/>
              <a:t> </a:t>
            </a:r>
            <a:r>
              <a:rPr lang="de-DE" dirty="0" err="1"/>
              <a:t>us</a:t>
            </a:r>
            <a:r>
              <a:rPr lang="de-DE" dirty="0"/>
              <a:t> in </a:t>
            </a:r>
            <a:r>
              <a:rPr lang="de-DE" dirty="0" err="1"/>
              <a:t>doing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interviews</a:t>
            </a:r>
            <a:r>
              <a:rPr lang="de-DE" dirty="0"/>
              <a:t> and </a:t>
            </a:r>
            <a:r>
              <a:rPr lang="de-DE" dirty="0" err="1"/>
              <a:t>did</a:t>
            </a:r>
            <a:r>
              <a:rPr lang="de-DE" dirty="0"/>
              <a:t> all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technical</a:t>
            </a:r>
            <a:r>
              <a:rPr lang="de-DE" dirty="0"/>
              <a:t> </a:t>
            </a:r>
            <a:r>
              <a:rPr lang="de-DE" dirty="0" err="1"/>
              <a:t>stuff</a:t>
            </a:r>
            <a:r>
              <a:rPr lang="de-DE" dirty="0"/>
              <a:t>, in </a:t>
            </a:r>
            <a:r>
              <a:rPr lang="de-DE" dirty="0" err="1"/>
              <a:t>corona</a:t>
            </a:r>
            <a:r>
              <a:rPr lang="de-DE" dirty="0"/>
              <a:t> </a:t>
            </a:r>
            <a:r>
              <a:rPr lang="de-DE" dirty="0" err="1"/>
              <a:t>situation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had</a:t>
            </a:r>
            <a:r>
              <a:rPr lang="de-DE" dirty="0"/>
              <a:t> remote </a:t>
            </a:r>
            <a:r>
              <a:rPr lang="de-DE" dirty="0" err="1"/>
              <a:t>interviews</a:t>
            </a:r>
            <a:endParaRPr lang="de-DE" dirty="0"/>
          </a:p>
          <a:p>
            <a:pPr marL="342900" indent="-342900">
              <a:lnSpc>
                <a:spcPct val="135000"/>
              </a:lnSpc>
              <a:buFont typeface="Lato" panose="020F0502020204030203" pitchFamily="34" charset="0"/>
              <a:buChar char="→"/>
            </a:pP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tool</a:t>
            </a:r>
            <a:r>
              <a:rPr lang="de-DE" dirty="0"/>
              <a:t> „</a:t>
            </a:r>
            <a:r>
              <a:rPr lang="de-DE" dirty="0" err="1"/>
              <a:t>podigee</a:t>
            </a:r>
            <a:r>
              <a:rPr lang="de-DE" dirty="0"/>
              <a:t>“ </a:t>
            </a:r>
            <a:r>
              <a:rPr lang="de-DE" dirty="0" err="1"/>
              <a:t>to</a:t>
            </a:r>
            <a:r>
              <a:rPr lang="de-DE" dirty="0"/>
              <a:t> publish </a:t>
            </a:r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relevant podcast </a:t>
            </a:r>
            <a:r>
              <a:rPr lang="de-DE" dirty="0" err="1"/>
              <a:t>plattforms</a:t>
            </a:r>
            <a:r>
              <a:rPr lang="de-DE" dirty="0"/>
              <a:t> and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  <a:p>
            <a:pPr marL="342900" indent="-342900">
              <a:lnSpc>
                <a:spcPct val="135000"/>
              </a:lnSpc>
              <a:buFont typeface="Lato" panose="020F0502020204030203" pitchFamily="34" charset="0"/>
              <a:buChar char="→"/>
            </a:pPr>
            <a:r>
              <a:rPr lang="de-DE" dirty="0"/>
              <a:t>Spread </a:t>
            </a:r>
            <a:r>
              <a:rPr lang="de-DE" dirty="0" err="1"/>
              <a:t>every</a:t>
            </a:r>
            <a:r>
              <a:rPr lang="de-DE" dirty="0"/>
              <a:t> </a:t>
            </a:r>
            <a:r>
              <a:rPr lang="de-DE" dirty="0" err="1"/>
              <a:t>episode</a:t>
            </a:r>
            <a:r>
              <a:rPr lang="de-DE" dirty="0"/>
              <a:t> in </a:t>
            </a:r>
            <a:r>
              <a:rPr lang="de-DE" dirty="0" err="1"/>
              <a:t>our</a:t>
            </a:r>
            <a:r>
              <a:rPr lang="de-DE" dirty="0"/>
              <a:t> </a:t>
            </a:r>
            <a:r>
              <a:rPr lang="de-DE" dirty="0" err="1"/>
              <a:t>organisation</a:t>
            </a:r>
            <a:r>
              <a:rPr lang="de-DE" dirty="0"/>
              <a:t> and social </a:t>
            </a:r>
            <a:r>
              <a:rPr lang="de-DE" dirty="0" err="1"/>
              <a:t>media</a:t>
            </a:r>
            <a:endParaRPr lang="de-DE" dirty="0"/>
          </a:p>
        </p:txBody>
      </p:sp>
      <p:pic>
        <p:nvPicPr>
          <p:cNvPr id="7" name="Inhaltsplatzhalter 6">
            <a:hlinkClick r:id="rId2"/>
            <a:extLst>
              <a:ext uri="{FF2B5EF4-FFF2-40B4-BE49-F238E27FC236}">
                <a16:creationId xmlns:a16="http://schemas.microsoft.com/office/drawing/2014/main" id="{1C22BCEE-DAA8-B9F9-3ADF-3D6E0415C9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59019" y="1150821"/>
            <a:ext cx="3949829" cy="5425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100D9F3-81F7-30F0-068E-AAB3B0299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0526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5F2B7F-37B6-D5F7-B439-9ECCEC0BE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Published</a:t>
            </a:r>
            <a:r>
              <a:rPr lang="de-DE" dirty="0"/>
              <a:t> </a:t>
            </a:r>
            <a:r>
              <a:rPr lang="de-DE" dirty="0" err="1"/>
              <a:t>episodes</a:t>
            </a:r>
            <a:r>
              <a:rPr lang="de-DE" dirty="0"/>
              <a:t>, </a:t>
            </a:r>
            <a:r>
              <a:rPr lang="de-DE" dirty="0" err="1"/>
              <a:t>season</a:t>
            </a:r>
            <a:r>
              <a:rPr lang="de-DE" dirty="0"/>
              <a:t> 1</a:t>
            </a:r>
          </a:p>
        </p:txBody>
      </p:sp>
      <p:pic>
        <p:nvPicPr>
          <p:cNvPr id="6" name="Inhaltsplatzhalter 5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7E8AF969-E834-5E9D-0AC2-2BB8F7CBAB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4477524" y="0"/>
            <a:ext cx="10286187" cy="6858000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D1086C4-6531-B58A-7FEC-1D4A08AC3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5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A580182-7833-F281-0DF2-C84D4E22F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623" y="1609401"/>
            <a:ext cx="7154598" cy="4956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5533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3BA7B1-4A7F-B332-294C-8D02420EC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Podcast „The </a:t>
            </a:r>
            <a:r>
              <a:rPr lang="de-DE" dirty="0" err="1"/>
              <a:t>Enabler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year</a:t>
            </a:r>
            <a:r>
              <a:rPr lang="de-DE" dirty="0"/>
              <a:t> </a:t>
            </a:r>
            <a:r>
              <a:rPr lang="de-DE" dirty="0" err="1"/>
              <a:t>statistics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EBC8F76-47A3-AA50-FBAB-D7E29F3F8F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277AE8-742F-2D97-0406-D65890FE9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6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EF5E7FF-4CB3-62F6-2D18-197FDF880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574" y="0"/>
            <a:ext cx="6459426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73FE314-F00D-43DA-CBA2-966CA0CB0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78" y="1695340"/>
            <a:ext cx="5405196" cy="1324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9946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B69F73-1E58-C409-D06F-339543264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„The </a:t>
            </a:r>
            <a:r>
              <a:rPr lang="de-DE" dirty="0" err="1"/>
              <a:t>Enabler</a:t>
            </a:r>
            <a:r>
              <a:rPr lang="de-DE" dirty="0"/>
              <a:t>“ – </a:t>
            </a:r>
            <a:r>
              <a:rPr lang="de-DE" dirty="0" err="1"/>
              <a:t>Planning</a:t>
            </a:r>
            <a:r>
              <a:rPr lang="de-DE" dirty="0"/>
              <a:t> a </a:t>
            </a:r>
            <a:r>
              <a:rPr lang="de-DE" dirty="0" err="1"/>
              <a:t>season</a:t>
            </a:r>
            <a:r>
              <a:rPr lang="de-DE" dirty="0"/>
              <a:t> 2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D2DFE48-7161-5C09-FEC2-D018A9C4C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 err="1"/>
              <a:t>One</a:t>
            </a:r>
            <a:r>
              <a:rPr lang="de-DE" dirty="0"/>
              <a:t> Episode per </a:t>
            </a:r>
            <a:r>
              <a:rPr lang="de-DE" dirty="0" err="1"/>
              <a:t>month</a:t>
            </a:r>
            <a:r>
              <a:rPr lang="de-DE" dirty="0"/>
              <a:t>, all in all 8 </a:t>
            </a:r>
            <a:r>
              <a:rPr lang="de-DE" dirty="0" err="1"/>
              <a:t>episodes</a:t>
            </a:r>
            <a:r>
              <a:rPr lang="de-DE" dirty="0"/>
              <a:t> (= 8 </a:t>
            </a:r>
            <a:r>
              <a:rPr lang="de-DE" dirty="0" err="1"/>
              <a:t>month</a:t>
            </a:r>
            <a:r>
              <a:rPr lang="de-DE" dirty="0"/>
              <a:t>)</a:t>
            </a:r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Starts in Q1 / 2023</a:t>
            </a:r>
          </a:p>
          <a:p>
            <a:endParaRPr lang="de-DE" dirty="0"/>
          </a:p>
          <a:p>
            <a:r>
              <a:rPr lang="de-DE" b="1" dirty="0" err="1"/>
              <a:t>Our</a:t>
            </a:r>
            <a:r>
              <a:rPr lang="de-DE" b="1" dirty="0"/>
              <a:t> </a:t>
            </a:r>
            <a:r>
              <a:rPr lang="de-DE" b="1" dirty="0" err="1"/>
              <a:t>first</a:t>
            </a:r>
            <a:r>
              <a:rPr lang="de-DE" b="1" dirty="0"/>
              <a:t> </a:t>
            </a:r>
            <a:r>
              <a:rPr lang="de-DE" b="1" dirty="0" err="1"/>
              <a:t>ideas</a:t>
            </a:r>
            <a:r>
              <a:rPr lang="de-DE" b="1" dirty="0"/>
              <a:t>…</a:t>
            </a:r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Craft </a:t>
            </a:r>
            <a:r>
              <a:rPr lang="de-DE" dirty="0" err="1"/>
              <a:t>work</a:t>
            </a:r>
            <a:r>
              <a:rPr lang="de-DE" dirty="0"/>
              <a:t> </a:t>
            </a:r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Digital </a:t>
            </a:r>
            <a:r>
              <a:rPr lang="de-DE" dirty="0" err="1"/>
              <a:t>environment</a:t>
            </a:r>
            <a:r>
              <a:rPr lang="de-DE" dirty="0"/>
              <a:t> (u.a. </a:t>
            </a:r>
            <a:r>
              <a:rPr lang="de-DE" dirty="0" err="1"/>
              <a:t>FiPo</a:t>
            </a:r>
            <a:r>
              <a:rPr lang="de-DE" dirty="0"/>
              <a:t> / PwC-Studie)</a:t>
            </a:r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Enterprise </a:t>
            </a:r>
            <a:r>
              <a:rPr lang="de-DE" dirty="0" err="1"/>
              <a:t>value</a:t>
            </a:r>
            <a:r>
              <a:rPr lang="de-DE" dirty="0"/>
              <a:t> / </a:t>
            </a:r>
            <a:r>
              <a:rPr lang="de-DE" dirty="0" err="1"/>
              <a:t>corportae</a:t>
            </a:r>
            <a:r>
              <a:rPr lang="de-DE" dirty="0"/>
              <a:t> </a:t>
            </a:r>
            <a:r>
              <a:rPr lang="de-DE" dirty="0" err="1"/>
              <a:t>succession</a:t>
            </a:r>
            <a:r>
              <a:rPr lang="de-DE" dirty="0"/>
              <a:t>/ </a:t>
            </a:r>
            <a:r>
              <a:rPr lang="de-DE" dirty="0" err="1"/>
              <a:t>handover</a:t>
            </a:r>
            <a:endParaRPr lang="de-DE" dirty="0"/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 err="1"/>
              <a:t>Social</a:t>
            </a:r>
            <a:r>
              <a:rPr lang="de-DE" dirty="0"/>
              <a:t> </a:t>
            </a:r>
            <a:r>
              <a:rPr lang="de-DE" dirty="0" err="1"/>
              <a:t>entreprneuerships</a:t>
            </a:r>
            <a:endParaRPr lang="de-DE" dirty="0"/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 err="1"/>
              <a:t>Agriculture</a:t>
            </a:r>
            <a:r>
              <a:rPr lang="de-DE" dirty="0"/>
              <a:t> </a:t>
            </a:r>
            <a:r>
              <a:rPr lang="de-DE" dirty="0" err="1"/>
              <a:t>guarantees</a:t>
            </a:r>
            <a:endParaRPr lang="de-DE" dirty="0"/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/>
              <a:t>„</a:t>
            </a:r>
            <a:r>
              <a:rPr lang="de-DE" dirty="0" err="1"/>
              <a:t>Do‘s</a:t>
            </a:r>
            <a:r>
              <a:rPr lang="de-DE" dirty="0"/>
              <a:t> and </a:t>
            </a:r>
            <a:r>
              <a:rPr lang="de-DE" dirty="0" err="1"/>
              <a:t>dont‘s</a:t>
            </a:r>
            <a:r>
              <a:rPr lang="de-DE" dirty="0"/>
              <a:t> </a:t>
            </a:r>
            <a:r>
              <a:rPr lang="de-DE" dirty="0" err="1"/>
              <a:t>start-up</a:t>
            </a:r>
            <a:r>
              <a:rPr lang="de-DE" dirty="0"/>
              <a:t> </a:t>
            </a:r>
            <a:r>
              <a:rPr lang="de-DE" dirty="0" err="1"/>
              <a:t>financing</a:t>
            </a:r>
            <a:endParaRPr lang="de-DE" dirty="0"/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 err="1"/>
              <a:t>Found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franchise</a:t>
            </a:r>
            <a:endParaRPr lang="de-DE" dirty="0"/>
          </a:p>
          <a:p>
            <a:pPr marL="285750" indent="-285750">
              <a:buFont typeface="Lato" panose="020F0502020204030203" pitchFamily="34" charset="0"/>
              <a:buChar char="→"/>
            </a:pPr>
            <a:endParaRPr lang="de-DE" dirty="0"/>
          </a:p>
          <a:p>
            <a:r>
              <a:rPr lang="de-DE" b="1" dirty="0" err="1"/>
              <a:t>costs</a:t>
            </a:r>
            <a:endParaRPr lang="de-DE" b="1" dirty="0"/>
          </a:p>
          <a:p>
            <a:pPr marL="285750" indent="-285750">
              <a:buFont typeface="Lato" panose="020F0502020204030203" pitchFamily="34" charset="0"/>
              <a:buChar char="→"/>
            </a:pPr>
            <a:r>
              <a:rPr lang="de-DE" dirty="0" err="1"/>
              <a:t>about</a:t>
            </a:r>
            <a:r>
              <a:rPr lang="de-DE" dirty="0"/>
              <a:t> 10.400 Euro all in all</a:t>
            </a:r>
          </a:p>
          <a:p>
            <a:pPr marL="285750" indent="-285750">
              <a:buFontTx/>
              <a:buChar char="-"/>
            </a:pPr>
            <a:endParaRPr lang="de-DE" dirty="0"/>
          </a:p>
          <a:p>
            <a:pPr marL="285750" indent="-285750">
              <a:buFontTx/>
              <a:buChar char="-"/>
            </a:pP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DF0CEA-09E0-7C5A-3C33-E0BECD68C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DCF6B-EE3C-AA44-80A3-5DE5BECB4B5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064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22BD99-DB7C-6206-8525-C7AB880CE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B3BA38F-1EEB-500B-48A6-BAD0673BA3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Ory Daniel Laserstein</a:t>
            </a:r>
            <a:br>
              <a:rPr lang="de-DE" dirty="0"/>
            </a:br>
            <a:r>
              <a:rPr lang="de-DE" dirty="0"/>
              <a:t>Press </a:t>
            </a:r>
            <a:r>
              <a:rPr lang="de-DE" dirty="0" err="1"/>
              <a:t>Spokesman</a:t>
            </a:r>
            <a:endParaRPr lang="de-DE" dirty="0"/>
          </a:p>
          <a:p>
            <a:r>
              <a:rPr lang="de-DE" dirty="0"/>
              <a:t>German </a:t>
            </a:r>
            <a:r>
              <a:rPr lang="de-DE" dirty="0" err="1"/>
              <a:t>Association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guarantee</a:t>
            </a:r>
            <a:r>
              <a:rPr lang="de-DE" dirty="0"/>
              <a:t> </a:t>
            </a:r>
            <a:r>
              <a:rPr lang="de-DE" dirty="0" err="1"/>
              <a:t>banks</a:t>
            </a:r>
            <a:endParaRPr lang="de-DE" dirty="0"/>
          </a:p>
          <a:p>
            <a:endParaRPr lang="de-DE" dirty="0"/>
          </a:p>
          <a:p>
            <a:r>
              <a:rPr lang="de-DE" dirty="0"/>
              <a:t>laserstein@vdb-info.de</a:t>
            </a:r>
          </a:p>
        </p:txBody>
      </p:sp>
    </p:spTree>
    <p:extLst>
      <p:ext uri="{BB962C8B-B14F-4D97-AF65-F5344CB8AC3E}">
        <p14:creationId xmlns:p14="http://schemas.microsoft.com/office/powerpoint/2010/main" val="209617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VDB 1">
      <a:dk1>
        <a:srgbClr val="000000"/>
      </a:dk1>
      <a:lt1>
        <a:srgbClr val="FFFFFF"/>
      </a:lt1>
      <a:dk2>
        <a:srgbClr val="024592"/>
      </a:dk2>
      <a:lt2>
        <a:srgbClr val="E7E6E6"/>
      </a:lt2>
      <a:accent1>
        <a:srgbClr val="0089C1"/>
      </a:accent1>
      <a:accent2>
        <a:srgbClr val="D6E351"/>
      </a:accent2>
      <a:accent3>
        <a:srgbClr val="0089C1"/>
      </a:accent3>
      <a:accent4>
        <a:srgbClr val="D4C8B9"/>
      </a:accent4>
      <a:accent5>
        <a:srgbClr val="041932"/>
      </a:accent5>
      <a:accent6>
        <a:srgbClr val="70AD47"/>
      </a:accent6>
      <a:hlink>
        <a:srgbClr val="024592"/>
      </a:hlink>
      <a:folHlink>
        <a:srgbClr val="0089C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6821001 VDB Präsentation" id="{64501F01-3289-D34A-8CDA-8A287EA769EB}" vid="{F12336B6-9FFC-C843-8751-3A690E8AF713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4EFA29BC275C8409AE08B5B2396399F" ma:contentTypeVersion="16" ma:contentTypeDescription="Ein neues Dokument erstellen." ma:contentTypeScope="" ma:versionID="0139c9bb0f6f0fcf97c4953677220c33">
  <xsd:schema xmlns:xsd="http://www.w3.org/2001/XMLSchema" xmlns:xs="http://www.w3.org/2001/XMLSchema" xmlns:p="http://schemas.microsoft.com/office/2006/metadata/properties" xmlns:ns2="68d5184c-dfc5-4fee-91d4-7def32f0ac01" xmlns:ns3="e5e42d2a-7364-46a3-8f28-fcd0e25919e8" targetNamespace="http://schemas.microsoft.com/office/2006/metadata/properties" ma:root="true" ma:fieldsID="1f83d20e8b1c7b92920747bb8a86bf2c" ns2:_="" ns3:_="">
    <xsd:import namespace="68d5184c-dfc5-4fee-91d4-7def32f0ac01"/>
    <xsd:import namespace="e5e42d2a-7364-46a3-8f28-fcd0e25919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d5184c-dfc5-4fee-91d4-7def32f0ac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b3aa4034-cf3c-425f-8d03-5a0373c23b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e42d2a-7364-46a3-8f28-fcd0e25919e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ee225c0-5eaa-4f2d-af4e-42b8c2045d56}" ma:internalName="TaxCatchAll" ma:showField="CatchAllData" ma:web="e5e42d2a-7364-46a3-8f28-fcd0e25919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51871C-0807-4EE3-8530-8C1BA575D0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d5184c-dfc5-4fee-91d4-7def32f0ac01"/>
    <ds:schemaRef ds:uri="e5e42d2a-7364-46a3-8f28-fcd0e25919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100FCD7-62BE-42D9-80BE-C8F6FDDB1A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16821001 VDB Präsentation</Template>
  <TotalTime>0</TotalTime>
  <Words>309</Words>
  <Application>Microsoft Office PowerPoint</Application>
  <PresentationFormat>Breitbild</PresentationFormat>
  <Paragraphs>49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Lato</vt:lpstr>
      <vt:lpstr>Playfair Display</vt:lpstr>
      <vt:lpstr>Office</vt:lpstr>
      <vt:lpstr>VDB Podcast „The Enabler“</vt:lpstr>
      <vt:lpstr>Podcast in general</vt:lpstr>
      <vt:lpstr>Why we start a podcast?</vt:lpstr>
      <vt:lpstr>How we start a podcast?</vt:lpstr>
      <vt:lpstr>Published episodes, season 1</vt:lpstr>
      <vt:lpstr>Podcast „The Enabler“ One year statistics</vt:lpstr>
      <vt:lpstr>„The Enabler“ – Planning a season 2</vt:lpstr>
      <vt:lpstr>Thank you for your attention.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Dies ist eine mehrzeilige Überschrift für einen Titel sehr schön </dc:title>
  <dc:creator>Ory Daniel Laserstein</dc:creator>
  <cp:lastModifiedBy>Ory Daniel Laserstein</cp:lastModifiedBy>
  <cp:revision>2</cp:revision>
  <dcterms:created xsi:type="dcterms:W3CDTF">2022-12-05T13:38:52Z</dcterms:created>
  <dcterms:modified xsi:type="dcterms:W3CDTF">2022-12-09T09:53:40Z</dcterms:modified>
</cp:coreProperties>
</file>