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4" r:id="rId5"/>
  </p:sldMasterIdLst>
  <p:notesMasterIdLst>
    <p:notesMasterId r:id="rId8"/>
  </p:notesMasterIdLst>
  <p:handoutMasterIdLst>
    <p:handoutMasterId r:id="rId9"/>
  </p:handoutMasterIdLst>
  <p:sldIdLst>
    <p:sldId id="504" r:id="rId6"/>
    <p:sldId id="505" r:id="rId7"/>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D476"/>
    <a:srgbClr val="BD2692"/>
    <a:srgbClr val="FF0000"/>
    <a:srgbClr val="7030A0"/>
    <a:srgbClr val="E28426"/>
    <a:srgbClr val="B81B8C"/>
    <a:srgbClr val="218897"/>
    <a:srgbClr val="6A08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97" autoAdjust="0"/>
    <p:restoredTop sz="94660"/>
  </p:normalViewPr>
  <p:slideViewPr>
    <p:cSldViewPr snapToGrid="0" showGuides="1">
      <p:cViewPr varScale="1">
        <p:scale>
          <a:sx n="110" d="100"/>
          <a:sy n="110" d="100"/>
        </p:scale>
        <p:origin x="672" y="114"/>
      </p:cViewPr>
      <p:guideLst>
        <p:guide orient="horz" pos="2160"/>
        <p:guide pos="3863"/>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nnis Larsen" userId="9e0f8999-177f-4129-89af-32a00b475be7" providerId="ADAL" clId="{03AA4811-B0B9-4B70-B269-C5A0CD1B7688}"/>
    <pc:docChg chg="addSld">
      <pc:chgData name="Dennis Larsen" userId="9e0f8999-177f-4129-89af-32a00b475be7" providerId="ADAL" clId="{03AA4811-B0B9-4B70-B269-C5A0CD1B7688}" dt="2020-11-12T11:12:02.228" v="0" actId="680"/>
      <pc:docMkLst>
        <pc:docMk/>
      </pc:docMkLst>
      <pc:sldChg chg="new">
        <pc:chgData name="Dennis Larsen" userId="9e0f8999-177f-4129-89af-32a00b475be7" providerId="ADAL" clId="{03AA4811-B0B9-4B70-B269-C5A0CD1B7688}" dt="2020-11-12T11:12:02.228" v="0" actId="680"/>
        <pc:sldMkLst>
          <pc:docMk/>
          <pc:sldMk cId="2329771077" sldId="505"/>
        </pc:sldMkLst>
      </pc:sldChg>
    </pc:docChg>
  </pc:docChgLst>
  <pc:docChgLst>
    <pc:chgData name="Dennis Larsen" userId="9e0f8999-177f-4129-89af-32a00b475be7" providerId="ADAL" clId="{20986DAC-3CA3-4166-A345-1C658EFDB54C}"/>
    <pc:docChg chg="modSld">
      <pc:chgData name="Dennis Larsen" userId="9e0f8999-177f-4129-89af-32a00b475be7" providerId="ADAL" clId="{20986DAC-3CA3-4166-A345-1C658EFDB54C}" dt="2020-08-19T06:47:29.773" v="92" actId="20577"/>
      <pc:docMkLst>
        <pc:docMk/>
      </pc:docMkLst>
      <pc:sldChg chg="modSp mod">
        <pc:chgData name="Dennis Larsen" userId="9e0f8999-177f-4129-89af-32a00b475be7" providerId="ADAL" clId="{20986DAC-3CA3-4166-A345-1C658EFDB54C}" dt="2020-08-19T06:47:29.773" v="92" actId="20577"/>
        <pc:sldMkLst>
          <pc:docMk/>
          <pc:sldMk cId="355457530" sldId="504"/>
        </pc:sldMkLst>
        <pc:spChg chg="mod">
          <ac:chgData name="Dennis Larsen" userId="9e0f8999-177f-4129-89af-32a00b475be7" providerId="ADAL" clId="{20986DAC-3CA3-4166-A345-1C658EFDB54C}" dt="2020-08-19T06:47:29.773" v="92" actId="20577"/>
          <ac:spMkLst>
            <pc:docMk/>
            <pc:sldMk cId="355457530" sldId="504"/>
            <ac:spMk id="6" creationId="{F1D0A128-A241-48B6-825E-0EF930F7D02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F8885D8F-E1D5-4659-B052-2FAC21CCA9F3}" type="datetimeFigureOut">
              <a:rPr lang="en-GB" smtClean="0"/>
              <a:t>12/11/2020</a:t>
            </a:fld>
            <a:endParaRPr lang="en-GB"/>
          </a:p>
        </p:txBody>
      </p:sp>
      <p:sp>
        <p:nvSpPr>
          <p:cNvPr id="4" name="Footer Placeholder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D7F8C0D2-A4CE-44A3-A0FE-C450A41AB1A7}" type="slidenum">
              <a:rPr lang="en-GB" smtClean="0"/>
              <a:t>‹#›</a:t>
            </a:fld>
            <a:endParaRPr lang="en-GB"/>
          </a:p>
        </p:txBody>
      </p:sp>
    </p:spTree>
    <p:extLst>
      <p:ext uri="{BB962C8B-B14F-4D97-AF65-F5344CB8AC3E}">
        <p14:creationId xmlns:p14="http://schemas.microsoft.com/office/powerpoint/2010/main" val="30834076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CA898BC0-A23A-4AAD-B67F-9E3615C9E27C}" type="datetimeFigureOut">
              <a:rPr lang="en-GB" smtClean="0"/>
              <a:t>12/11/2020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2EDC25BC-8446-486D-9156-E930F0AC3B43}" type="slidenum">
              <a:rPr lang="en-GB" smtClean="0"/>
              <a:t>‹#›</a:t>
            </a:fld>
            <a:endParaRPr lang="en-GB"/>
          </a:p>
        </p:txBody>
      </p:sp>
    </p:spTree>
    <p:extLst>
      <p:ext uri="{BB962C8B-B14F-4D97-AF65-F5344CB8AC3E}">
        <p14:creationId xmlns:p14="http://schemas.microsoft.com/office/powerpoint/2010/main" val="433077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2425" y="2760663"/>
            <a:ext cx="9144000" cy="973137"/>
          </a:xfrm>
        </p:spPr>
        <p:txBody>
          <a:bodyPr anchor="b">
            <a:normAutofit/>
          </a:bodyPr>
          <a:lstStyle>
            <a:lvl1pPr algn="l">
              <a:defRPr sz="3600">
                <a:solidFill>
                  <a:schemeClr val="bg2"/>
                </a:solidFill>
                <a:latin typeface="+mn-lt"/>
              </a:defRPr>
            </a:lvl1pPr>
          </a:lstStyle>
          <a:p>
            <a:r>
              <a:rPr lang="en-US" dirty="0"/>
              <a:t>Click to edit Master title style</a:t>
            </a:r>
            <a:endParaRPr lang="en-GB" dirty="0"/>
          </a:p>
        </p:txBody>
      </p:sp>
      <p:sp>
        <p:nvSpPr>
          <p:cNvPr id="3" name="Subtitle 2"/>
          <p:cNvSpPr>
            <a:spLocks noGrp="1"/>
          </p:cNvSpPr>
          <p:nvPr>
            <p:ph type="subTitle" idx="1"/>
          </p:nvPr>
        </p:nvSpPr>
        <p:spPr>
          <a:xfrm>
            <a:off x="352425" y="4630738"/>
            <a:ext cx="9144000" cy="1655762"/>
          </a:xfrm>
        </p:spPr>
        <p:txBody>
          <a:bodyPr/>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306572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0E2A028-8F41-474C-8316-EDD5DC68AEF5}" type="datetimeFigureOut">
              <a:rPr lang="en-GB" smtClean="0"/>
              <a:t>12/11/2020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DBF062-E2AD-46C1-B6DF-B223F663C345}" type="slidenum">
              <a:rPr lang="en-GB" smtClean="0"/>
              <a:t>‹#›</a:t>
            </a:fld>
            <a:endParaRPr lang="en-GB"/>
          </a:p>
        </p:txBody>
      </p:sp>
      <p:grpSp>
        <p:nvGrpSpPr>
          <p:cNvPr id="8" name="Group 7"/>
          <p:cNvGrpSpPr/>
          <p:nvPr userDrawn="1"/>
        </p:nvGrpSpPr>
        <p:grpSpPr>
          <a:xfrm>
            <a:off x="8286408" y="6395574"/>
            <a:ext cx="3353785" cy="486135"/>
            <a:chOff x="5709811" y="5658630"/>
            <a:chExt cx="3361891" cy="763959"/>
          </a:xfrm>
        </p:grpSpPr>
        <p:sp>
          <p:nvSpPr>
            <p:cNvPr id="9" name="Isosceles Triangle 17"/>
            <p:cNvSpPr/>
            <p:nvPr userDrawn="1"/>
          </p:nvSpPr>
          <p:spPr>
            <a:xfrm flipH="1">
              <a:off x="5709811" y="6189923"/>
              <a:ext cx="872282" cy="217066"/>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093863"/>
                <a:gd name="connsiteY0" fmla="*/ 829047 h 829047"/>
                <a:gd name="connsiteX1" fmla="*/ 1445791 w 2093863"/>
                <a:gd name="connsiteY1" fmla="*/ 0 h 829047"/>
                <a:gd name="connsiteX2" fmla="*/ 2093863 w 2093863"/>
                <a:gd name="connsiteY2" fmla="*/ 648072 h 829047"/>
                <a:gd name="connsiteX3" fmla="*/ 0 w 2093863"/>
                <a:gd name="connsiteY3" fmla="*/ 829047 h 829047"/>
                <a:gd name="connsiteX0" fmla="*/ 0 w 1445791"/>
                <a:gd name="connsiteY0" fmla="*/ 829047 h 829047"/>
                <a:gd name="connsiteX1" fmla="*/ 1445791 w 1445791"/>
                <a:gd name="connsiteY1" fmla="*/ 0 h 829047"/>
                <a:gd name="connsiteX2" fmla="*/ 872282 w 1445791"/>
                <a:gd name="connsiteY2" fmla="*/ 826666 h 829047"/>
                <a:gd name="connsiteX3" fmla="*/ 0 w 1445791"/>
                <a:gd name="connsiteY3" fmla="*/ 829047 h 829047"/>
                <a:gd name="connsiteX0" fmla="*/ 0 w 872282"/>
                <a:gd name="connsiteY0" fmla="*/ 217066 h 217066"/>
                <a:gd name="connsiteX1" fmla="*/ 300410 w 872282"/>
                <a:gd name="connsiteY1" fmla="*/ 0 h 217066"/>
                <a:gd name="connsiteX2" fmla="*/ 872282 w 872282"/>
                <a:gd name="connsiteY2" fmla="*/ 214685 h 217066"/>
                <a:gd name="connsiteX3" fmla="*/ 0 w 872282"/>
                <a:gd name="connsiteY3" fmla="*/ 217066 h 217066"/>
              </a:gdLst>
              <a:ahLst/>
              <a:cxnLst>
                <a:cxn ang="0">
                  <a:pos x="connsiteX0" y="connsiteY0"/>
                </a:cxn>
                <a:cxn ang="0">
                  <a:pos x="connsiteX1" y="connsiteY1"/>
                </a:cxn>
                <a:cxn ang="0">
                  <a:pos x="connsiteX2" y="connsiteY2"/>
                </a:cxn>
                <a:cxn ang="0">
                  <a:pos x="connsiteX3" y="connsiteY3"/>
                </a:cxn>
              </a:cxnLst>
              <a:rect l="l" t="t" r="r" b="b"/>
              <a:pathLst>
                <a:path w="872282" h="217066">
                  <a:moveTo>
                    <a:pt x="0" y="217066"/>
                  </a:moveTo>
                  <a:lnTo>
                    <a:pt x="300410" y="0"/>
                  </a:lnTo>
                  <a:lnTo>
                    <a:pt x="872282" y="214685"/>
                  </a:lnTo>
                  <a:lnTo>
                    <a:pt x="0" y="217066"/>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0" name="Isosceles Triangle 7"/>
            <p:cNvSpPr/>
            <p:nvPr userDrawn="1"/>
          </p:nvSpPr>
          <p:spPr>
            <a:xfrm flipH="1">
              <a:off x="8287229" y="6191189"/>
              <a:ext cx="784473" cy="218429"/>
            </a:xfrm>
            <a:custGeom>
              <a:avLst/>
              <a:gdLst>
                <a:gd name="connsiteX0" fmla="*/ 0 w 432048"/>
                <a:gd name="connsiteY0" fmla="*/ 227954 h 227954"/>
                <a:gd name="connsiteX1" fmla="*/ 216024 w 432048"/>
                <a:gd name="connsiteY1" fmla="*/ 0 h 227954"/>
                <a:gd name="connsiteX2" fmla="*/ 432048 w 432048"/>
                <a:gd name="connsiteY2" fmla="*/ 227954 h 227954"/>
                <a:gd name="connsiteX3" fmla="*/ 0 w 432048"/>
                <a:gd name="connsiteY3" fmla="*/ 227954 h 227954"/>
                <a:gd name="connsiteX0" fmla="*/ 0 w 622548"/>
                <a:gd name="connsiteY0" fmla="*/ 227954 h 227954"/>
                <a:gd name="connsiteX1" fmla="*/ 216024 w 622548"/>
                <a:gd name="connsiteY1" fmla="*/ 0 h 227954"/>
                <a:gd name="connsiteX2" fmla="*/ 622548 w 622548"/>
                <a:gd name="connsiteY2" fmla="*/ 218429 h 227954"/>
                <a:gd name="connsiteX3" fmla="*/ 0 w 622548"/>
                <a:gd name="connsiteY3" fmla="*/ 227954 h 227954"/>
                <a:gd name="connsiteX0" fmla="*/ 0 w 790823"/>
                <a:gd name="connsiteY0" fmla="*/ 215254 h 218429"/>
                <a:gd name="connsiteX1" fmla="*/ 384299 w 790823"/>
                <a:gd name="connsiteY1" fmla="*/ 0 h 218429"/>
                <a:gd name="connsiteX2" fmla="*/ 790823 w 790823"/>
                <a:gd name="connsiteY2" fmla="*/ 218429 h 218429"/>
                <a:gd name="connsiteX3" fmla="*/ 0 w 790823"/>
                <a:gd name="connsiteY3" fmla="*/ 215254 h 218429"/>
                <a:gd name="connsiteX0" fmla="*/ 0 w 784473"/>
                <a:gd name="connsiteY0" fmla="*/ 215254 h 218429"/>
                <a:gd name="connsiteX1" fmla="*/ 384299 w 784473"/>
                <a:gd name="connsiteY1" fmla="*/ 0 h 218429"/>
                <a:gd name="connsiteX2" fmla="*/ 784473 w 784473"/>
                <a:gd name="connsiteY2" fmla="*/ 218429 h 218429"/>
                <a:gd name="connsiteX3" fmla="*/ 0 w 784473"/>
                <a:gd name="connsiteY3" fmla="*/ 215254 h 218429"/>
              </a:gdLst>
              <a:ahLst/>
              <a:cxnLst>
                <a:cxn ang="0">
                  <a:pos x="connsiteX0" y="connsiteY0"/>
                </a:cxn>
                <a:cxn ang="0">
                  <a:pos x="connsiteX1" y="connsiteY1"/>
                </a:cxn>
                <a:cxn ang="0">
                  <a:pos x="connsiteX2" y="connsiteY2"/>
                </a:cxn>
                <a:cxn ang="0">
                  <a:pos x="connsiteX3" y="connsiteY3"/>
                </a:cxn>
              </a:cxnLst>
              <a:rect l="l" t="t" r="r" b="b"/>
              <a:pathLst>
                <a:path w="784473" h="218429">
                  <a:moveTo>
                    <a:pt x="0" y="215254"/>
                  </a:moveTo>
                  <a:lnTo>
                    <a:pt x="384299" y="0"/>
                  </a:lnTo>
                  <a:lnTo>
                    <a:pt x="784473" y="218429"/>
                  </a:lnTo>
                  <a:lnTo>
                    <a:pt x="0" y="215254"/>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1" name="Isosceles Triangle 9"/>
            <p:cNvSpPr/>
            <p:nvPr userDrawn="1"/>
          </p:nvSpPr>
          <p:spPr>
            <a:xfrm flipH="1">
              <a:off x="8244408" y="5970228"/>
              <a:ext cx="415404" cy="439390"/>
            </a:xfrm>
            <a:custGeom>
              <a:avLst/>
              <a:gdLst>
                <a:gd name="connsiteX0" fmla="*/ 0 w 936104"/>
                <a:gd name="connsiteY0" fmla="*/ 538450 h 538450"/>
                <a:gd name="connsiteX1" fmla="*/ 468052 w 936104"/>
                <a:gd name="connsiteY1" fmla="*/ 0 h 538450"/>
                <a:gd name="connsiteX2" fmla="*/ 936104 w 936104"/>
                <a:gd name="connsiteY2" fmla="*/ 538450 h 538450"/>
                <a:gd name="connsiteX3" fmla="*/ 0 w 936104"/>
                <a:gd name="connsiteY3" fmla="*/ 538450 h 538450"/>
                <a:gd name="connsiteX0" fmla="*/ 0 w 936104"/>
                <a:gd name="connsiteY0" fmla="*/ 560675 h 560675"/>
                <a:gd name="connsiteX1" fmla="*/ 461702 w 936104"/>
                <a:gd name="connsiteY1" fmla="*/ 0 h 560675"/>
                <a:gd name="connsiteX2" fmla="*/ 936104 w 936104"/>
                <a:gd name="connsiteY2" fmla="*/ 560675 h 560675"/>
                <a:gd name="connsiteX3" fmla="*/ 0 w 936104"/>
                <a:gd name="connsiteY3" fmla="*/ 560675 h 560675"/>
                <a:gd name="connsiteX0" fmla="*/ 0 w 1323454"/>
                <a:gd name="connsiteY0" fmla="*/ 560675 h 560675"/>
                <a:gd name="connsiteX1" fmla="*/ 461702 w 1323454"/>
                <a:gd name="connsiteY1" fmla="*/ 0 h 560675"/>
                <a:gd name="connsiteX2" fmla="*/ 1323454 w 1323454"/>
                <a:gd name="connsiteY2" fmla="*/ 538450 h 560675"/>
                <a:gd name="connsiteX3" fmla="*/ 0 w 1323454"/>
                <a:gd name="connsiteY3" fmla="*/ 560675 h 560675"/>
                <a:gd name="connsiteX0" fmla="*/ 155518 w 1478972"/>
                <a:gd name="connsiteY0" fmla="*/ 2061815 h 2061815"/>
                <a:gd name="connsiteX1" fmla="*/ 0 w 1478972"/>
                <a:gd name="connsiteY1" fmla="*/ 0 h 2061815"/>
                <a:gd name="connsiteX2" fmla="*/ 1478972 w 1478972"/>
                <a:gd name="connsiteY2" fmla="*/ 2039590 h 2061815"/>
                <a:gd name="connsiteX3" fmla="*/ 155518 w 1478972"/>
                <a:gd name="connsiteY3" fmla="*/ 2061815 h 2061815"/>
                <a:gd name="connsiteX0" fmla="*/ 0 w 1812404"/>
                <a:gd name="connsiteY0" fmla="*/ 420340 h 2039590"/>
                <a:gd name="connsiteX1" fmla="*/ 333432 w 1812404"/>
                <a:gd name="connsiteY1" fmla="*/ 0 h 2039590"/>
                <a:gd name="connsiteX2" fmla="*/ 1812404 w 1812404"/>
                <a:gd name="connsiteY2" fmla="*/ 2039590 h 2039590"/>
                <a:gd name="connsiteX3" fmla="*/ 0 w 1812404"/>
                <a:gd name="connsiteY3" fmla="*/ 420340 h 2039590"/>
                <a:gd name="connsiteX0" fmla="*/ 0 w 333432"/>
                <a:gd name="connsiteY0" fmla="*/ 420340 h 420340"/>
                <a:gd name="connsiteX1" fmla="*/ 333432 w 333432"/>
                <a:gd name="connsiteY1" fmla="*/ 0 h 420340"/>
                <a:gd name="connsiteX2" fmla="*/ 316979 w 333432"/>
                <a:gd name="connsiteY2" fmla="*/ 299690 h 420340"/>
                <a:gd name="connsiteX3" fmla="*/ 0 w 333432"/>
                <a:gd name="connsiteY3" fmla="*/ 420340 h 420340"/>
                <a:gd name="connsiteX0" fmla="*/ 0 w 415404"/>
                <a:gd name="connsiteY0" fmla="*/ 420340 h 423515"/>
                <a:gd name="connsiteX1" fmla="*/ 333432 w 415404"/>
                <a:gd name="connsiteY1" fmla="*/ 0 h 423515"/>
                <a:gd name="connsiteX2" fmla="*/ 415404 w 415404"/>
                <a:gd name="connsiteY2" fmla="*/ 423515 h 423515"/>
                <a:gd name="connsiteX3" fmla="*/ 0 w 415404"/>
                <a:gd name="connsiteY3" fmla="*/ 420340 h 423515"/>
                <a:gd name="connsiteX0" fmla="*/ 0 w 415404"/>
                <a:gd name="connsiteY0" fmla="*/ 423515 h 426690"/>
                <a:gd name="connsiteX1" fmla="*/ 349307 w 415404"/>
                <a:gd name="connsiteY1" fmla="*/ 0 h 426690"/>
                <a:gd name="connsiteX2" fmla="*/ 415404 w 415404"/>
                <a:gd name="connsiteY2" fmla="*/ 426690 h 426690"/>
                <a:gd name="connsiteX3" fmla="*/ 0 w 415404"/>
                <a:gd name="connsiteY3" fmla="*/ 423515 h 426690"/>
                <a:gd name="connsiteX0" fmla="*/ 0 w 415404"/>
                <a:gd name="connsiteY0" fmla="*/ 433040 h 436215"/>
                <a:gd name="connsiteX1" fmla="*/ 346132 w 415404"/>
                <a:gd name="connsiteY1" fmla="*/ 0 h 436215"/>
                <a:gd name="connsiteX2" fmla="*/ 415404 w 415404"/>
                <a:gd name="connsiteY2" fmla="*/ 436215 h 436215"/>
                <a:gd name="connsiteX3" fmla="*/ 0 w 415404"/>
                <a:gd name="connsiteY3" fmla="*/ 433040 h 436215"/>
                <a:gd name="connsiteX0" fmla="*/ 0 w 415404"/>
                <a:gd name="connsiteY0" fmla="*/ 436215 h 439390"/>
                <a:gd name="connsiteX1" fmla="*/ 358832 w 415404"/>
                <a:gd name="connsiteY1" fmla="*/ 0 h 439390"/>
                <a:gd name="connsiteX2" fmla="*/ 415404 w 415404"/>
                <a:gd name="connsiteY2" fmla="*/ 439390 h 439390"/>
                <a:gd name="connsiteX3" fmla="*/ 0 w 415404"/>
                <a:gd name="connsiteY3" fmla="*/ 436215 h 439390"/>
              </a:gdLst>
              <a:ahLst/>
              <a:cxnLst>
                <a:cxn ang="0">
                  <a:pos x="connsiteX0" y="connsiteY0"/>
                </a:cxn>
                <a:cxn ang="0">
                  <a:pos x="connsiteX1" y="connsiteY1"/>
                </a:cxn>
                <a:cxn ang="0">
                  <a:pos x="connsiteX2" y="connsiteY2"/>
                </a:cxn>
                <a:cxn ang="0">
                  <a:pos x="connsiteX3" y="connsiteY3"/>
                </a:cxn>
              </a:cxnLst>
              <a:rect l="l" t="t" r="r" b="b"/>
              <a:pathLst>
                <a:path w="415404" h="439390">
                  <a:moveTo>
                    <a:pt x="0" y="436215"/>
                  </a:moveTo>
                  <a:lnTo>
                    <a:pt x="358832" y="0"/>
                  </a:lnTo>
                  <a:lnTo>
                    <a:pt x="415404" y="439390"/>
                  </a:lnTo>
                  <a:lnTo>
                    <a:pt x="0" y="436215"/>
                  </a:lnTo>
                  <a:close/>
                </a:path>
              </a:pathLst>
            </a:custGeom>
            <a:solidFill>
              <a:srgbClr val="BA1C8D">
                <a:alpha val="5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2" name="Isosceles Triangle 10"/>
            <p:cNvSpPr/>
            <p:nvPr userDrawn="1"/>
          </p:nvSpPr>
          <p:spPr>
            <a:xfrm flipH="1">
              <a:off x="7394841" y="5813174"/>
              <a:ext cx="952872" cy="606797"/>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642219"/>
                <a:gd name="connsiteY0" fmla="*/ 816347 h 816347"/>
                <a:gd name="connsiteX1" fmla="*/ 994147 w 1642219"/>
                <a:gd name="connsiteY1" fmla="*/ 0 h 816347"/>
                <a:gd name="connsiteX2" fmla="*/ 1642219 w 1642219"/>
                <a:gd name="connsiteY2" fmla="*/ 648072 h 816347"/>
                <a:gd name="connsiteX3" fmla="*/ 0 w 1642219"/>
                <a:gd name="connsiteY3" fmla="*/ 816347 h 816347"/>
                <a:gd name="connsiteX0" fmla="*/ 88528 w 1730747"/>
                <a:gd name="connsiteY0" fmla="*/ 597272 h 597272"/>
                <a:gd name="connsiteX1" fmla="*/ 0 w 1730747"/>
                <a:gd name="connsiteY1" fmla="*/ 0 h 597272"/>
                <a:gd name="connsiteX2" fmla="*/ 1730747 w 1730747"/>
                <a:gd name="connsiteY2" fmla="*/ 428997 h 597272"/>
                <a:gd name="connsiteX3" fmla="*/ 88528 w 1730747"/>
                <a:gd name="connsiteY3" fmla="*/ 597272 h 597272"/>
                <a:gd name="connsiteX0" fmla="*/ 88528 w 679822"/>
                <a:gd name="connsiteY0" fmla="*/ 597272 h 883022"/>
                <a:gd name="connsiteX1" fmla="*/ 0 w 679822"/>
                <a:gd name="connsiteY1" fmla="*/ 0 h 883022"/>
                <a:gd name="connsiteX2" fmla="*/ 679822 w 679822"/>
                <a:gd name="connsiteY2" fmla="*/ 883022 h 883022"/>
                <a:gd name="connsiteX3" fmla="*/ 88528 w 679822"/>
                <a:gd name="connsiteY3" fmla="*/ 597272 h 883022"/>
                <a:gd name="connsiteX0" fmla="*/ 88528 w 956047"/>
                <a:gd name="connsiteY0" fmla="*/ 597272 h 597272"/>
                <a:gd name="connsiteX1" fmla="*/ 0 w 956047"/>
                <a:gd name="connsiteY1" fmla="*/ 0 h 597272"/>
                <a:gd name="connsiteX2" fmla="*/ 956047 w 956047"/>
                <a:gd name="connsiteY2" fmla="*/ 594097 h 597272"/>
                <a:gd name="connsiteX3" fmla="*/ 88528 w 956047"/>
                <a:gd name="connsiteY3" fmla="*/ 597272 h 597272"/>
                <a:gd name="connsiteX0" fmla="*/ 88528 w 952872"/>
                <a:gd name="connsiteY0" fmla="*/ 597272 h 603622"/>
                <a:gd name="connsiteX1" fmla="*/ 0 w 952872"/>
                <a:gd name="connsiteY1" fmla="*/ 0 h 603622"/>
                <a:gd name="connsiteX2" fmla="*/ 952872 w 952872"/>
                <a:gd name="connsiteY2" fmla="*/ 603622 h 603622"/>
                <a:gd name="connsiteX3" fmla="*/ 88528 w 952872"/>
                <a:gd name="connsiteY3" fmla="*/ 597272 h 603622"/>
                <a:gd name="connsiteX0" fmla="*/ 85353 w 952872"/>
                <a:gd name="connsiteY0" fmla="*/ 606797 h 606797"/>
                <a:gd name="connsiteX1" fmla="*/ 0 w 952872"/>
                <a:gd name="connsiteY1" fmla="*/ 0 h 606797"/>
                <a:gd name="connsiteX2" fmla="*/ 952872 w 952872"/>
                <a:gd name="connsiteY2" fmla="*/ 603622 h 606797"/>
                <a:gd name="connsiteX3" fmla="*/ 85353 w 952872"/>
                <a:gd name="connsiteY3" fmla="*/ 606797 h 606797"/>
              </a:gdLst>
              <a:ahLst/>
              <a:cxnLst>
                <a:cxn ang="0">
                  <a:pos x="connsiteX0" y="connsiteY0"/>
                </a:cxn>
                <a:cxn ang="0">
                  <a:pos x="connsiteX1" y="connsiteY1"/>
                </a:cxn>
                <a:cxn ang="0">
                  <a:pos x="connsiteX2" y="connsiteY2"/>
                </a:cxn>
                <a:cxn ang="0">
                  <a:pos x="connsiteX3" y="connsiteY3"/>
                </a:cxn>
              </a:cxnLst>
              <a:rect l="l" t="t" r="r" b="b"/>
              <a:pathLst>
                <a:path w="952872" h="606797">
                  <a:moveTo>
                    <a:pt x="85353" y="606797"/>
                  </a:moveTo>
                  <a:lnTo>
                    <a:pt x="0" y="0"/>
                  </a:lnTo>
                  <a:lnTo>
                    <a:pt x="952872" y="603622"/>
                  </a:lnTo>
                  <a:lnTo>
                    <a:pt x="85353" y="606797"/>
                  </a:lnTo>
                  <a:close/>
                </a:path>
              </a:pathLst>
            </a:custGeom>
            <a:solidFill>
              <a:srgbClr val="B9559A"/>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3" name="Isosceles Triangle 11"/>
            <p:cNvSpPr/>
            <p:nvPr userDrawn="1"/>
          </p:nvSpPr>
          <p:spPr>
            <a:xfrm flipH="1">
              <a:off x="6227721" y="6008119"/>
              <a:ext cx="1204704" cy="41185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296144"/>
                <a:gd name="connsiteY0" fmla="*/ 411852 h 411852"/>
                <a:gd name="connsiteX1" fmla="*/ 236592 w 1296144"/>
                <a:gd name="connsiteY1" fmla="*/ 0 h 411852"/>
                <a:gd name="connsiteX2" fmla="*/ 1296144 w 1296144"/>
                <a:gd name="connsiteY2" fmla="*/ 411852 h 411852"/>
                <a:gd name="connsiteX3" fmla="*/ 0 w 1296144"/>
                <a:gd name="connsiteY3" fmla="*/ 411852 h 411852"/>
                <a:gd name="connsiteX0" fmla="*/ 0 w 610344"/>
                <a:gd name="connsiteY0" fmla="*/ 419100 h 419100"/>
                <a:gd name="connsiteX1" fmla="*/ 236592 w 610344"/>
                <a:gd name="connsiteY1" fmla="*/ 7248 h 419100"/>
                <a:gd name="connsiteX2" fmla="*/ 610344 w 610344"/>
                <a:gd name="connsiteY2" fmla="*/ 0 h 419100"/>
                <a:gd name="connsiteX3" fmla="*/ 0 w 610344"/>
                <a:gd name="connsiteY3" fmla="*/ 419100 h 419100"/>
                <a:gd name="connsiteX0" fmla="*/ 0 w 1204704"/>
                <a:gd name="connsiteY0" fmla="*/ 411852 h 411852"/>
                <a:gd name="connsiteX1" fmla="*/ 236592 w 1204704"/>
                <a:gd name="connsiteY1" fmla="*/ 0 h 411852"/>
                <a:gd name="connsiteX2" fmla="*/ 1204704 w 1204704"/>
                <a:gd name="connsiteY2" fmla="*/ 411852 h 411852"/>
                <a:gd name="connsiteX3" fmla="*/ 0 w 1204704"/>
                <a:gd name="connsiteY3" fmla="*/ 411852 h 411852"/>
              </a:gdLst>
              <a:ahLst/>
              <a:cxnLst>
                <a:cxn ang="0">
                  <a:pos x="connsiteX0" y="connsiteY0"/>
                </a:cxn>
                <a:cxn ang="0">
                  <a:pos x="connsiteX1" y="connsiteY1"/>
                </a:cxn>
                <a:cxn ang="0">
                  <a:pos x="connsiteX2" y="connsiteY2"/>
                </a:cxn>
                <a:cxn ang="0">
                  <a:pos x="connsiteX3" y="connsiteY3"/>
                </a:cxn>
              </a:cxnLst>
              <a:rect l="l" t="t" r="r" b="b"/>
              <a:pathLst>
                <a:path w="1204704" h="411852">
                  <a:moveTo>
                    <a:pt x="0" y="411852"/>
                  </a:moveTo>
                  <a:lnTo>
                    <a:pt x="236592" y="0"/>
                  </a:lnTo>
                  <a:lnTo>
                    <a:pt x="1204704" y="411852"/>
                  </a:lnTo>
                  <a:lnTo>
                    <a:pt x="0" y="411852"/>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4" name="Isosceles Triangle 13"/>
            <p:cNvSpPr/>
            <p:nvPr userDrawn="1"/>
          </p:nvSpPr>
          <p:spPr>
            <a:xfrm flipH="1">
              <a:off x="6582093" y="6137573"/>
              <a:ext cx="495960" cy="272045"/>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372385"/>
                <a:gd name="connsiteY0" fmla="*/ 2072270 h 2072270"/>
                <a:gd name="connsiteX1" fmla="*/ 1724313 w 2372385"/>
                <a:gd name="connsiteY1" fmla="*/ 0 h 2072270"/>
                <a:gd name="connsiteX2" fmla="*/ 2372385 w 2372385"/>
                <a:gd name="connsiteY2" fmla="*/ 648072 h 2072270"/>
                <a:gd name="connsiteX3" fmla="*/ 0 w 2372385"/>
                <a:gd name="connsiteY3" fmla="*/ 2072270 h 2072270"/>
                <a:gd name="connsiteX0" fmla="*/ 0 w 1724313"/>
                <a:gd name="connsiteY0" fmla="*/ 2072270 h 2072270"/>
                <a:gd name="connsiteX1" fmla="*/ 1724313 w 1724313"/>
                <a:gd name="connsiteY1" fmla="*/ 0 h 2072270"/>
                <a:gd name="connsiteX2" fmla="*/ 495960 w 1724313"/>
                <a:gd name="connsiteY2" fmla="*/ 2067297 h 2072270"/>
                <a:gd name="connsiteX3" fmla="*/ 0 w 1724313"/>
                <a:gd name="connsiteY3" fmla="*/ 2072270 h 2072270"/>
                <a:gd name="connsiteX0" fmla="*/ 0 w 495960"/>
                <a:gd name="connsiteY0" fmla="*/ 607801 h 607801"/>
                <a:gd name="connsiteX1" fmla="*/ 412244 w 495960"/>
                <a:gd name="connsiteY1" fmla="*/ 0 h 607801"/>
                <a:gd name="connsiteX2" fmla="*/ 495960 w 495960"/>
                <a:gd name="connsiteY2" fmla="*/ 602828 h 607801"/>
                <a:gd name="connsiteX3" fmla="*/ 0 w 495960"/>
                <a:gd name="connsiteY3" fmla="*/ 607801 h 607801"/>
                <a:gd name="connsiteX0" fmla="*/ 0 w 495960"/>
                <a:gd name="connsiteY0" fmla="*/ 69639 h 69639"/>
                <a:gd name="connsiteX1" fmla="*/ 340807 w 495960"/>
                <a:gd name="connsiteY1" fmla="*/ 0 h 69639"/>
                <a:gd name="connsiteX2" fmla="*/ 495960 w 495960"/>
                <a:gd name="connsiteY2" fmla="*/ 64666 h 69639"/>
                <a:gd name="connsiteX3" fmla="*/ 0 w 495960"/>
                <a:gd name="connsiteY3" fmla="*/ 69639 h 69639"/>
                <a:gd name="connsiteX0" fmla="*/ 0 w 495960"/>
                <a:gd name="connsiteY0" fmla="*/ 272045 h 272045"/>
                <a:gd name="connsiteX1" fmla="*/ 443200 w 495960"/>
                <a:gd name="connsiteY1" fmla="*/ 0 h 272045"/>
                <a:gd name="connsiteX2" fmla="*/ 495960 w 495960"/>
                <a:gd name="connsiteY2" fmla="*/ 267072 h 272045"/>
                <a:gd name="connsiteX3" fmla="*/ 0 w 495960"/>
                <a:gd name="connsiteY3" fmla="*/ 272045 h 272045"/>
              </a:gdLst>
              <a:ahLst/>
              <a:cxnLst>
                <a:cxn ang="0">
                  <a:pos x="connsiteX0" y="connsiteY0"/>
                </a:cxn>
                <a:cxn ang="0">
                  <a:pos x="connsiteX1" y="connsiteY1"/>
                </a:cxn>
                <a:cxn ang="0">
                  <a:pos x="connsiteX2" y="connsiteY2"/>
                </a:cxn>
                <a:cxn ang="0">
                  <a:pos x="connsiteX3" y="connsiteY3"/>
                </a:cxn>
              </a:cxnLst>
              <a:rect l="l" t="t" r="r" b="b"/>
              <a:pathLst>
                <a:path w="495960" h="272045">
                  <a:moveTo>
                    <a:pt x="0" y="272045"/>
                  </a:moveTo>
                  <a:lnTo>
                    <a:pt x="443200" y="0"/>
                  </a:lnTo>
                  <a:lnTo>
                    <a:pt x="495960" y="267072"/>
                  </a:lnTo>
                  <a:lnTo>
                    <a:pt x="0" y="272045"/>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5" name="Isosceles Triangle 16"/>
            <p:cNvSpPr/>
            <p:nvPr userDrawn="1"/>
          </p:nvSpPr>
          <p:spPr>
            <a:xfrm flipH="1">
              <a:off x="7539294" y="5658630"/>
              <a:ext cx="875456" cy="763959"/>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286744"/>
                <a:gd name="connsiteY0" fmla="*/ 1765672 h 1765672"/>
                <a:gd name="connsiteX1" fmla="*/ 1638672 w 2286744"/>
                <a:gd name="connsiteY1" fmla="*/ 0 h 1765672"/>
                <a:gd name="connsiteX2" fmla="*/ 2286744 w 2286744"/>
                <a:gd name="connsiteY2" fmla="*/ 648072 h 1765672"/>
                <a:gd name="connsiteX3" fmla="*/ 0 w 2286744"/>
                <a:gd name="connsiteY3" fmla="*/ 1765672 h 1765672"/>
                <a:gd name="connsiteX0" fmla="*/ 0 w 1638672"/>
                <a:gd name="connsiteY0" fmla="*/ 1765672 h 1765672"/>
                <a:gd name="connsiteX1" fmla="*/ 1638672 w 1638672"/>
                <a:gd name="connsiteY1" fmla="*/ 0 h 1765672"/>
                <a:gd name="connsiteX2" fmla="*/ 873869 w 1638672"/>
                <a:gd name="connsiteY2" fmla="*/ 1759322 h 1765672"/>
                <a:gd name="connsiteX3" fmla="*/ 0 w 1638672"/>
                <a:gd name="connsiteY3" fmla="*/ 1765672 h 1765672"/>
                <a:gd name="connsiteX0" fmla="*/ 0 w 873869"/>
                <a:gd name="connsiteY0" fmla="*/ 756022 h 756022"/>
                <a:gd name="connsiteX1" fmla="*/ 508372 w 873869"/>
                <a:gd name="connsiteY1" fmla="*/ 0 h 756022"/>
                <a:gd name="connsiteX2" fmla="*/ 873869 w 873869"/>
                <a:gd name="connsiteY2" fmla="*/ 749672 h 756022"/>
                <a:gd name="connsiteX3" fmla="*/ 0 w 873869"/>
                <a:gd name="connsiteY3" fmla="*/ 756022 h 756022"/>
                <a:gd name="connsiteX0" fmla="*/ 0 w 870694"/>
                <a:gd name="connsiteY0" fmla="*/ 756022 h 756022"/>
                <a:gd name="connsiteX1" fmla="*/ 508372 w 870694"/>
                <a:gd name="connsiteY1" fmla="*/ 0 h 756022"/>
                <a:gd name="connsiteX2" fmla="*/ 870694 w 870694"/>
                <a:gd name="connsiteY2" fmla="*/ 749672 h 756022"/>
                <a:gd name="connsiteX3" fmla="*/ 0 w 870694"/>
                <a:gd name="connsiteY3" fmla="*/ 756022 h 756022"/>
                <a:gd name="connsiteX0" fmla="*/ 0 w 875456"/>
                <a:gd name="connsiteY0" fmla="*/ 756022 h 763959"/>
                <a:gd name="connsiteX1" fmla="*/ 508372 w 875456"/>
                <a:gd name="connsiteY1" fmla="*/ 0 h 763959"/>
                <a:gd name="connsiteX2" fmla="*/ 875456 w 875456"/>
                <a:gd name="connsiteY2" fmla="*/ 763959 h 763959"/>
                <a:gd name="connsiteX3" fmla="*/ 0 w 875456"/>
                <a:gd name="connsiteY3" fmla="*/ 756022 h 763959"/>
              </a:gdLst>
              <a:ahLst/>
              <a:cxnLst>
                <a:cxn ang="0">
                  <a:pos x="connsiteX0" y="connsiteY0"/>
                </a:cxn>
                <a:cxn ang="0">
                  <a:pos x="connsiteX1" y="connsiteY1"/>
                </a:cxn>
                <a:cxn ang="0">
                  <a:pos x="connsiteX2" y="connsiteY2"/>
                </a:cxn>
                <a:cxn ang="0">
                  <a:pos x="connsiteX3" y="connsiteY3"/>
                </a:cxn>
              </a:cxnLst>
              <a:rect l="l" t="t" r="r" b="b"/>
              <a:pathLst>
                <a:path w="875456" h="763959">
                  <a:moveTo>
                    <a:pt x="0" y="756022"/>
                  </a:moveTo>
                  <a:lnTo>
                    <a:pt x="508372" y="0"/>
                  </a:lnTo>
                  <a:lnTo>
                    <a:pt x="875456" y="763959"/>
                  </a:lnTo>
                  <a:lnTo>
                    <a:pt x="0" y="756022"/>
                  </a:lnTo>
                  <a:close/>
                </a:path>
              </a:pathLst>
            </a:custGeom>
            <a:solidFill>
              <a:srgbClr val="BA1C8D">
                <a:alpha val="79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6" name="Isosceles Triangle 15"/>
            <p:cNvSpPr/>
            <p:nvPr userDrawn="1"/>
          </p:nvSpPr>
          <p:spPr>
            <a:xfrm flipH="1">
              <a:off x="7078053" y="5992879"/>
              <a:ext cx="793224" cy="42709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364724"/>
                <a:gd name="connsiteY0" fmla="*/ 777612 h 777612"/>
                <a:gd name="connsiteX1" fmla="*/ 716652 w 1364724"/>
                <a:gd name="connsiteY1" fmla="*/ 0 h 777612"/>
                <a:gd name="connsiteX2" fmla="*/ 1364724 w 1364724"/>
                <a:gd name="connsiteY2" fmla="*/ 648072 h 777612"/>
                <a:gd name="connsiteX3" fmla="*/ 0 w 1364724"/>
                <a:gd name="connsiteY3" fmla="*/ 777612 h 777612"/>
                <a:gd name="connsiteX0" fmla="*/ 0 w 1364724"/>
                <a:gd name="connsiteY0" fmla="*/ 427092 h 427092"/>
                <a:gd name="connsiteX1" fmla="*/ 373752 w 1364724"/>
                <a:gd name="connsiteY1" fmla="*/ 0 h 427092"/>
                <a:gd name="connsiteX2" fmla="*/ 1364724 w 1364724"/>
                <a:gd name="connsiteY2" fmla="*/ 297552 h 427092"/>
                <a:gd name="connsiteX3" fmla="*/ 0 w 1364724"/>
                <a:gd name="connsiteY3" fmla="*/ 427092 h 427092"/>
                <a:gd name="connsiteX0" fmla="*/ 0 w 793224"/>
                <a:gd name="connsiteY0" fmla="*/ 427092 h 427092"/>
                <a:gd name="connsiteX1" fmla="*/ 373752 w 793224"/>
                <a:gd name="connsiteY1" fmla="*/ 0 h 427092"/>
                <a:gd name="connsiteX2" fmla="*/ 793224 w 793224"/>
                <a:gd name="connsiteY2" fmla="*/ 419472 h 427092"/>
                <a:gd name="connsiteX3" fmla="*/ 0 w 793224"/>
                <a:gd name="connsiteY3" fmla="*/ 427092 h 427092"/>
              </a:gdLst>
              <a:ahLst/>
              <a:cxnLst>
                <a:cxn ang="0">
                  <a:pos x="connsiteX0" y="connsiteY0"/>
                </a:cxn>
                <a:cxn ang="0">
                  <a:pos x="connsiteX1" y="connsiteY1"/>
                </a:cxn>
                <a:cxn ang="0">
                  <a:pos x="connsiteX2" y="connsiteY2"/>
                </a:cxn>
                <a:cxn ang="0">
                  <a:pos x="connsiteX3" y="connsiteY3"/>
                </a:cxn>
              </a:cxnLst>
              <a:rect l="l" t="t" r="r" b="b"/>
              <a:pathLst>
                <a:path w="793224" h="427092">
                  <a:moveTo>
                    <a:pt x="0" y="427092"/>
                  </a:moveTo>
                  <a:lnTo>
                    <a:pt x="373752" y="0"/>
                  </a:lnTo>
                  <a:lnTo>
                    <a:pt x="793224" y="419472"/>
                  </a:lnTo>
                  <a:lnTo>
                    <a:pt x="0" y="427092"/>
                  </a:lnTo>
                  <a:close/>
                </a:path>
              </a:pathLst>
            </a:custGeom>
            <a:solidFill>
              <a:srgbClr val="DF8011">
                <a:alpha val="72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grpSp>
    </p:spTree>
    <p:extLst>
      <p:ext uri="{BB962C8B-B14F-4D97-AF65-F5344CB8AC3E}">
        <p14:creationId xmlns:p14="http://schemas.microsoft.com/office/powerpoint/2010/main" val="816637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0E2A028-8F41-474C-8316-EDD5DC68AEF5}" type="datetimeFigureOut">
              <a:rPr lang="en-GB" smtClean="0"/>
              <a:t>12/11/2020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4DBF062-E2AD-46C1-B6DF-B223F663C345}" type="slidenum">
              <a:rPr lang="en-GB" smtClean="0"/>
              <a:t>‹#›</a:t>
            </a:fld>
            <a:endParaRPr lang="en-GB"/>
          </a:p>
        </p:txBody>
      </p:sp>
      <p:grpSp>
        <p:nvGrpSpPr>
          <p:cNvPr id="10" name="Group 9"/>
          <p:cNvGrpSpPr/>
          <p:nvPr userDrawn="1"/>
        </p:nvGrpSpPr>
        <p:grpSpPr>
          <a:xfrm>
            <a:off x="8286408" y="6395574"/>
            <a:ext cx="3353785" cy="486135"/>
            <a:chOff x="5709811" y="5658630"/>
            <a:chExt cx="3361891" cy="763959"/>
          </a:xfrm>
        </p:grpSpPr>
        <p:sp>
          <p:nvSpPr>
            <p:cNvPr id="11" name="Isosceles Triangle 17"/>
            <p:cNvSpPr/>
            <p:nvPr userDrawn="1"/>
          </p:nvSpPr>
          <p:spPr>
            <a:xfrm flipH="1">
              <a:off x="5709811" y="6189923"/>
              <a:ext cx="872282" cy="217066"/>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093863"/>
                <a:gd name="connsiteY0" fmla="*/ 829047 h 829047"/>
                <a:gd name="connsiteX1" fmla="*/ 1445791 w 2093863"/>
                <a:gd name="connsiteY1" fmla="*/ 0 h 829047"/>
                <a:gd name="connsiteX2" fmla="*/ 2093863 w 2093863"/>
                <a:gd name="connsiteY2" fmla="*/ 648072 h 829047"/>
                <a:gd name="connsiteX3" fmla="*/ 0 w 2093863"/>
                <a:gd name="connsiteY3" fmla="*/ 829047 h 829047"/>
                <a:gd name="connsiteX0" fmla="*/ 0 w 1445791"/>
                <a:gd name="connsiteY0" fmla="*/ 829047 h 829047"/>
                <a:gd name="connsiteX1" fmla="*/ 1445791 w 1445791"/>
                <a:gd name="connsiteY1" fmla="*/ 0 h 829047"/>
                <a:gd name="connsiteX2" fmla="*/ 872282 w 1445791"/>
                <a:gd name="connsiteY2" fmla="*/ 826666 h 829047"/>
                <a:gd name="connsiteX3" fmla="*/ 0 w 1445791"/>
                <a:gd name="connsiteY3" fmla="*/ 829047 h 829047"/>
                <a:gd name="connsiteX0" fmla="*/ 0 w 872282"/>
                <a:gd name="connsiteY0" fmla="*/ 217066 h 217066"/>
                <a:gd name="connsiteX1" fmla="*/ 300410 w 872282"/>
                <a:gd name="connsiteY1" fmla="*/ 0 h 217066"/>
                <a:gd name="connsiteX2" fmla="*/ 872282 w 872282"/>
                <a:gd name="connsiteY2" fmla="*/ 214685 h 217066"/>
                <a:gd name="connsiteX3" fmla="*/ 0 w 872282"/>
                <a:gd name="connsiteY3" fmla="*/ 217066 h 217066"/>
              </a:gdLst>
              <a:ahLst/>
              <a:cxnLst>
                <a:cxn ang="0">
                  <a:pos x="connsiteX0" y="connsiteY0"/>
                </a:cxn>
                <a:cxn ang="0">
                  <a:pos x="connsiteX1" y="connsiteY1"/>
                </a:cxn>
                <a:cxn ang="0">
                  <a:pos x="connsiteX2" y="connsiteY2"/>
                </a:cxn>
                <a:cxn ang="0">
                  <a:pos x="connsiteX3" y="connsiteY3"/>
                </a:cxn>
              </a:cxnLst>
              <a:rect l="l" t="t" r="r" b="b"/>
              <a:pathLst>
                <a:path w="872282" h="217066">
                  <a:moveTo>
                    <a:pt x="0" y="217066"/>
                  </a:moveTo>
                  <a:lnTo>
                    <a:pt x="300410" y="0"/>
                  </a:lnTo>
                  <a:lnTo>
                    <a:pt x="872282" y="214685"/>
                  </a:lnTo>
                  <a:lnTo>
                    <a:pt x="0" y="217066"/>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2" name="Isosceles Triangle 7"/>
            <p:cNvSpPr/>
            <p:nvPr userDrawn="1"/>
          </p:nvSpPr>
          <p:spPr>
            <a:xfrm flipH="1">
              <a:off x="8287229" y="6191189"/>
              <a:ext cx="784473" cy="218429"/>
            </a:xfrm>
            <a:custGeom>
              <a:avLst/>
              <a:gdLst>
                <a:gd name="connsiteX0" fmla="*/ 0 w 432048"/>
                <a:gd name="connsiteY0" fmla="*/ 227954 h 227954"/>
                <a:gd name="connsiteX1" fmla="*/ 216024 w 432048"/>
                <a:gd name="connsiteY1" fmla="*/ 0 h 227954"/>
                <a:gd name="connsiteX2" fmla="*/ 432048 w 432048"/>
                <a:gd name="connsiteY2" fmla="*/ 227954 h 227954"/>
                <a:gd name="connsiteX3" fmla="*/ 0 w 432048"/>
                <a:gd name="connsiteY3" fmla="*/ 227954 h 227954"/>
                <a:gd name="connsiteX0" fmla="*/ 0 w 622548"/>
                <a:gd name="connsiteY0" fmla="*/ 227954 h 227954"/>
                <a:gd name="connsiteX1" fmla="*/ 216024 w 622548"/>
                <a:gd name="connsiteY1" fmla="*/ 0 h 227954"/>
                <a:gd name="connsiteX2" fmla="*/ 622548 w 622548"/>
                <a:gd name="connsiteY2" fmla="*/ 218429 h 227954"/>
                <a:gd name="connsiteX3" fmla="*/ 0 w 622548"/>
                <a:gd name="connsiteY3" fmla="*/ 227954 h 227954"/>
                <a:gd name="connsiteX0" fmla="*/ 0 w 790823"/>
                <a:gd name="connsiteY0" fmla="*/ 215254 h 218429"/>
                <a:gd name="connsiteX1" fmla="*/ 384299 w 790823"/>
                <a:gd name="connsiteY1" fmla="*/ 0 h 218429"/>
                <a:gd name="connsiteX2" fmla="*/ 790823 w 790823"/>
                <a:gd name="connsiteY2" fmla="*/ 218429 h 218429"/>
                <a:gd name="connsiteX3" fmla="*/ 0 w 790823"/>
                <a:gd name="connsiteY3" fmla="*/ 215254 h 218429"/>
                <a:gd name="connsiteX0" fmla="*/ 0 w 784473"/>
                <a:gd name="connsiteY0" fmla="*/ 215254 h 218429"/>
                <a:gd name="connsiteX1" fmla="*/ 384299 w 784473"/>
                <a:gd name="connsiteY1" fmla="*/ 0 h 218429"/>
                <a:gd name="connsiteX2" fmla="*/ 784473 w 784473"/>
                <a:gd name="connsiteY2" fmla="*/ 218429 h 218429"/>
                <a:gd name="connsiteX3" fmla="*/ 0 w 784473"/>
                <a:gd name="connsiteY3" fmla="*/ 215254 h 218429"/>
              </a:gdLst>
              <a:ahLst/>
              <a:cxnLst>
                <a:cxn ang="0">
                  <a:pos x="connsiteX0" y="connsiteY0"/>
                </a:cxn>
                <a:cxn ang="0">
                  <a:pos x="connsiteX1" y="connsiteY1"/>
                </a:cxn>
                <a:cxn ang="0">
                  <a:pos x="connsiteX2" y="connsiteY2"/>
                </a:cxn>
                <a:cxn ang="0">
                  <a:pos x="connsiteX3" y="connsiteY3"/>
                </a:cxn>
              </a:cxnLst>
              <a:rect l="l" t="t" r="r" b="b"/>
              <a:pathLst>
                <a:path w="784473" h="218429">
                  <a:moveTo>
                    <a:pt x="0" y="215254"/>
                  </a:moveTo>
                  <a:lnTo>
                    <a:pt x="384299" y="0"/>
                  </a:lnTo>
                  <a:lnTo>
                    <a:pt x="784473" y="218429"/>
                  </a:lnTo>
                  <a:lnTo>
                    <a:pt x="0" y="215254"/>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3" name="Isosceles Triangle 9"/>
            <p:cNvSpPr/>
            <p:nvPr userDrawn="1"/>
          </p:nvSpPr>
          <p:spPr>
            <a:xfrm flipH="1">
              <a:off x="8244408" y="5970228"/>
              <a:ext cx="415404" cy="439390"/>
            </a:xfrm>
            <a:custGeom>
              <a:avLst/>
              <a:gdLst>
                <a:gd name="connsiteX0" fmla="*/ 0 w 936104"/>
                <a:gd name="connsiteY0" fmla="*/ 538450 h 538450"/>
                <a:gd name="connsiteX1" fmla="*/ 468052 w 936104"/>
                <a:gd name="connsiteY1" fmla="*/ 0 h 538450"/>
                <a:gd name="connsiteX2" fmla="*/ 936104 w 936104"/>
                <a:gd name="connsiteY2" fmla="*/ 538450 h 538450"/>
                <a:gd name="connsiteX3" fmla="*/ 0 w 936104"/>
                <a:gd name="connsiteY3" fmla="*/ 538450 h 538450"/>
                <a:gd name="connsiteX0" fmla="*/ 0 w 936104"/>
                <a:gd name="connsiteY0" fmla="*/ 560675 h 560675"/>
                <a:gd name="connsiteX1" fmla="*/ 461702 w 936104"/>
                <a:gd name="connsiteY1" fmla="*/ 0 h 560675"/>
                <a:gd name="connsiteX2" fmla="*/ 936104 w 936104"/>
                <a:gd name="connsiteY2" fmla="*/ 560675 h 560675"/>
                <a:gd name="connsiteX3" fmla="*/ 0 w 936104"/>
                <a:gd name="connsiteY3" fmla="*/ 560675 h 560675"/>
                <a:gd name="connsiteX0" fmla="*/ 0 w 1323454"/>
                <a:gd name="connsiteY0" fmla="*/ 560675 h 560675"/>
                <a:gd name="connsiteX1" fmla="*/ 461702 w 1323454"/>
                <a:gd name="connsiteY1" fmla="*/ 0 h 560675"/>
                <a:gd name="connsiteX2" fmla="*/ 1323454 w 1323454"/>
                <a:gd name="connsiteY2" fmla="*/ 538450 h 560675"/>
                <a:gd name="connsiteX3" fmla="*/ 0 w 1323454"/>
                <a:gd name="connsiteY3" fmla="*/ 560675 h 560675"/>
                <a:gd name="connsiteX0" fmla="*/ 155518 w 1478972"/>
                <a:gd name="connsiteY0" fmla="*/ 2061815 h 2061815"/>
                <a:gd name="connsiteX1" fmla="*/ 0 w 1478972"/>
                <a:gd name="connsiteY1" fmla="*/ 0 h 2061815"/>
                <a:gd name="connsiteX2" fmla="*/ 1478972 w 1478972"/>
                <a:gd name="connsiteY2" fmla="*/ 2039590 h 2061815"/>
                <a:gd name="connsiteX3" fmla="*/ 155518 w 1478972"/>
                <a:gd name="connsiteY3" fmla="*/ 2061815 h 2061815"/>
                <a:gd name="connsiteX0" fmla="*/ 0 w 1812404"/>
                <a:gd name="connsiteY0" fmla="*/ 420340 h 2039590"/>
                <a:gd name="connsiteX1" fmla="*/ 333432 w 1812404"/>
                <a:gd name="connsiteY1" fmla="*/ 0 h 2039590"/>
                <a:gd name="connsiteX2" fmla="*/ 1812404 w 1812404"/>
                <a:gd name="connsiteY2" fmla="*/ 2039590 h 2039590"/>
                <a:gd name="connsiteX3" fmla="*/ 0 w 1812404"/>
                <a:gd name="connsiteY3" fmla="*/ 420340 h 2039590"/>
                <a:gd name="connsiteX0" fmla="*/ 0 w 333432"/>
                <a:gd name="connsiteY0" fmla="*/ 420340 h 420340"/>
                <a:gd name="connsiteX1" fmla="*/ 333432 w 333432"/>
                <a:gd name="connsiteY1" fmla="*/ 0 h 420340"/>
                <a:gd name="connsiteX2" fmla="*/ 316979 w 333432"/>
                <a:gd name="connsiteY2" fmla="*/ 299690 h 420340"/>
                <a:gd name="connsiteX3" fmla="*/ 0 w 333432"/>
                <a:gd name="connsiteY3" fmla="*/ 420340 h 420340"/>
                <a:gd name="connsiteX0" fmla="*/ 0 w 415404"/>
                <a:gd name="connsiteY0" fmla="*/ 420340 h 423515"/>
                <a:gd name="connsiteX1" fmla="*/ 333432 w 415404"/>
                <a:gd name="connsiteY1" fmla="*/ 0 h 423515"/>
                <a:gd name="connsiteX2" fmla="*/ 415404 w 415404"/>
                <a:gd name="connsiteY2" fmla="*/ 423515 h 423515"/>
                <a:gd name="connsiteX3" fmla="*/ 0 w 415404"/>
                <a:gd name="connsiteY3" fmla="*/ 420340 h 423515"/>
                <a:gd name="connsiteX0" fmla="*/ 0 w 415404"/>
                <a:gd name="connsiteY0" fmla="*/ 423515 h 426690"/>
                <a:gd name="connsiteX1" fmla="*/ 349307 w 415404"/>
                <a:gd name="connsiteY1" fmla="*/ 0 h 426690"/>
                <a:gd name="connsiteX2" fmla="*/ 415404 w 415404"/>
                <a:gd name="connsiteY2" fmla="*/ 426690 h 426690"/>
                <a:gd name="connsiteX3" fmla="*/ 0 w 415404"/>
                <a:gd name="connsiteY3" fmla="*/ 423515 h 426690"/>
                <a:gd name="connsiteX0" fmla="*/ 0 w 415404"/>
                <a:gd name="connsiteY0" fmla="*/ 433040 h 436215"/>
                <a:gd name="connsiteX1" fmla="*/ 346132 w 415404"/>
                <a:gd name="connsiteY1" fmla="*/ 0 h 436215"/>
                <a:gd name="connsiteX2" fmla="*/ 415404 w 415404"/>
                <a:gd name="connsiteY2" fmla="*/ 436215 h 436215"/>
                <a:gd name="connsiteX3" fmla="*/ 0 w 415404"/>
                <a:gd name="connsiteY3" fmla="*/ 433040 h 436215"/>
                <a:gd name="connsiteX0" fmla="*/ 0 w 415404"/>
                <a:gd name="connsiteY0" fmla="*/ 436215 h 439390"/>
                <a:gd name="connsiteX1" fmla="*/ 358832 w 415404"/>
                <a:gd name="connsiteY1" fmla="*/ 0 h 439390"/>
                <a:gd name="connsiteX2" fmla="*/ 415404 w 415404"/>
                <a:gd name="connsiteY2" fmla="*/ 439390 h 439390"/>
                <a:gd name="connsiteX3" fmla="*/ 0 w 415404"/>
                <a:gd name="connsiteY3" fmla="*/ 436215 h 439390"/>
              </a:gdLst>
              <a:ahLst/>
              <a:cxnLst>
                <a:cxn ang="0">
                  <a:pos x="connsiteX0" y="connsiteY0"/>
                </a:cxn>
                <a:cxn ang="0">
                  <a:pos x="connsiteX1" y="connsiteY1"/>
                </a:cxn>
                <a:cxn ang="0">
                  <a:pos x="connsiteX2" y="connsiteY2"/>
                </a:cxn>
                <a:cxn ang="0">
                  <a:pos x="connsiteX3" y="connsiteY3"/>
                </a:cxn>
              </a:cxnLst>
              <a:rect l="l" t="t" r="r" b="b"/>
              <a:pathLst>
                <a:path w="415404" h="439390">
                  <a:moveTo>
                    <a:pt x="0" y="436215"/>
                  </a:moveTo>
                  <a:lnTo>
                    <a:pt x="358832" y="0"/>
                  </a:lnTo>
                  <a:lnTo>
                    <a:pt x="415404" y="439390"/>
                  </a:lnTo>
                  <a:lnTo>
                    <a:pt x="0" y="436215"/>
                  </a:lnTo>
                  <a:close/>
                </a:path>
              </a:pathLst>
            </a:custGeom>
            <a:solidFill>
              <a:srgbClr val="BA1C8D">
                <a:alpha val="5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4" name="Isosceles Triangle 10"/>
            <p:cNvSpPr/>
            <p:nvPr userDrawn="1"/>
          </p:nvSpPr>
          <p:spPr>
            <a:xfrm flipH="1">
              <a:off x="7394841" y="5813174"/>
              <a:ext cx="952872" cy="606797"/>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642219"/>
                <a:gd name="connsiteY0" fmla="*/ 816347 h 816347"/>
                <a:gd name="connsiteX1" fmla="*/ 994147 w 1642219"/>
                <a:gd name="connsiteY1" fmla="*/ 0 h 816347"/>
                <a:gd name="connsiteX2" fmla="*/ 1642219 w 1642219"/>
                <a:gd name="connsiteY2" fmla="*/ 648072 h 816347"/>
                <a:gd name="connsiteX3" fmla="*/ 0 w 1642219"/>
                <a:gd name="connsiteY3" fmla="*/ 816347 h 816347"/>
                <a:gd name="connsiteX0" fmla="*/ 88528 w 1730747"/>
                <a:gd name="connsiteY0" fmla="*/ 597272 h 597272"/>
                <a:gd name="connsiteX1" fmla="*/ 0 w 1730747"/>
                <a:gd name="connsiteY1" fmla="*/ 0 h 597272"/>
                <a:gd name="connsiteX2" fmla="*/ 1730747 w 1730747"/>
                <a:gd name="connsiteY2" fmla="*/ 428997 h 597272"/>
                <a:gd name="connsiteX3" fmla="*/ 88528 w 1730747"/>
                <a:gd name="connsiteY3" fmla="*/ 597272 h 597272"/>
                <a:gd name="connsiteX0" fmla="*/ 88528 w 679822"/>
                <a:gd name="connsiteY0" fmla="*/ 597272 h 883022"/>
                <a:gd name="connsiteX1" fmla="*/ 0 w 679822"/>
                <a:gd name="connsiteY1" fmla="*/ 0 h 883022"/>
                <a:gd name="connsiteX2" fmla="*/ 679822 w 679822"/>
                <a:gd name="connsiteY2" fmla="*/ 883022 h 883022"/>
                <a:gd name="connsiteX3" fmla="*/ 88528 w 679822"/>
                <a:gd name="connsiteY3" fmla="*/ 597272 h 883022"/>
                <a:gd name="connsiteX0" fmla="*/ 88528 w 956047"/>
                <a:gd name="connsiteY0" fmla="*/ 597272 h 597272"/>
                <a:gd name="connsiteX1" fmla="*/ 0 w 956047"/>
                <a:gd name="connsiteY1" fmla="*/ 0 h 597272"/>
                <a:gd name="connsiteX2" fmla="*/ 956047 w 956047"/>
                <a:gd name="connsiteY2" fmla="*/ 594097 h 597272"/>
                <a:gd name="connsiteX3" fmla="*/ 88528 w 956047"/>
                <a:gd name="connsiteY3" fmla="*/ 597272 h 597272"/>
                <a:gd name="connsiteX0" fmla="*/ 88528 w 952872"/>
                <a:gd name="connsiteY0" fmla="*/ 597272 h 603622"/>
                <a:gd name="connsiteX1" fmla="*/ 0 w 952872"/>
                <a:gd name="connsiteY1" fmla="*/ 0 h 603622"/>
                <a:gd name="connsiteX2" fmla="*/ 952872 w 952872"/>
                <a:gd name="connsiteY2" fmla="*/ 603622 h 603622"/>
                <a:gd name="connsiteX3" fmla="*/ 88528 w 952872"/>
                <a:gd name="connsiteY3" fmla="*/ 597272 h 603622"/>
                <a:gd name="connsiteX0" fmla="*/ 85353 w 952872"/>
                <a:gd name="connsiteY0" fmla="*/ 606797 h 606797"/>
                <a:gd name="connsiteX1" fmla="*/ 0 w 952872"/>
                <a:gd name="connsiteY1" fmla="*/ 0 h 606797"/>
                <a:gd name="connsiteX2" fmla="*/ 952872 w 952872"/>
                <a:gd name="connsiteY2" fmla="*/ 603622 h 606797"/>
                <a:gd name="connsiteX3" fmla="*/ 85353 w 952872"/>
                <a:gd name="connsiteY3" fmla="*/ 606797 h 606797"/>
              </a:gdLst>
              <a:ahLst/>
              <a:cxnLst>
                <a:cxn ang="0">
                  <a:pos x="connsiteX0" y="connsiteY0"/>
                </a:cxn>
                <a:cxn ang="0">
                  <a:pos x="connsiteX1" y="connsiteY1"/>
                </a:cxn>
                <a:cxn ang="0">
                  <a:pos x="connsiteX2" y="connsiteY2"/>
                </a:cxn>
                <a:cxn ang="0">
                  <a:pos x="connsiteX3" y="connsiteY3"/>
                </a:cxn>
              </a:cxnLst>
              <a:rect l="l" t="t" r="r" b="b"/>
              <a:pathLst>
                <a:path w="952872" h="606797">
                  <a:moveTo>
                    <a:pt x="85353" y="606797"/>
                  </a:moveTo>
                  <a:lnTo>
                    <a:pt x="0" y="0"/>
                  </a:lnTo>
                  <a:lnTo>
                    <a:pt x="952872" y="603622"/>
                  </a:lnTo>
                  <a:lnTo>
                    <a:pt x="85353" y="606797"/>
                  </a:lnTo>
                  <a:close/>
                </a:path>
              </a:pathLst>
            </a:custGeom>
            <a:solidFill>
              <a:srgbClr val="B9559A"/>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5" name="Isosceles Triangle 11"/>
            <p:cNvSpPr/>
            <p:nvPr userDrawn="1"/>
          </p:nvSpPr>
          <p:spPr>
            <a:xfrm flipH="1">
              <a:off x="6227721" y="6008119"/>
              <a:ext cx="1204704" cy="41185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296144"/>
                <a:gd name="connsiteY0" fmla="*/ 411852 h 411852"/>
                <a:gd name="connsiteX1" fmla="*/ 236592 w 1296144"/>
                <a:gd name="connsiteY1" fmla="*/ 0 h 411852"/>
                <a:gd name="connsiteX2" fmla="*/ 1296144 w 1296144"/>
                <a:gd name="connsiteY2" fmla="*/ 411852 h 411852"/>
                <a:gd name="connsiteX3" fmla="*/ 0 w 1296144"/>
                <a:gd name="connsiteY3" fmla="*/ 411852 h 411852"/>
                <a:gd name="connsiteX0" fmla="*/ 0 w 610344"/>
                <a:gd name="connsiteY0" fmla="*/ 419100 h 419100"/>
                <a:gd name="connsiteX1" fmla="*/ 236592 w 610344"/>
                <a:gd name="connsiteY1" fmla="*/ 7248 h 419100"/>
                <a:gd name="connsiteX2" fmla="*/ 610344 w 610344"/>
                <a:gd name="connsiteY2" fmla="*/ 0 h 419100"/>
                <a:gd name="connsiteX3" fmla="*/ 0 w 610344"/>
                <a:gd name="connsiteY3" fmla="*/ 419100 h 419100"/>
                <a:gd name="connsiteX0" fmla="*/ 0 w 1204704"/>
                <a:gd name="connsiteY0" fmla="*/ 411852 h 411852"/>
                <a:gd name="connsiteX1" fmla="*/ 236592 w 1204704"/>
                <a:gd name="connsiteY1" fmla="*/ 0 h 411852"/>
                <a:gd name="connsiteX2" fmla="*/ 1204704 w 1204704"/>
                <a:gd name="connsiteY2" fmla="*/ 411852 h 411852"/>
                <a:gd name="connsiteX3" fmla="*/ 0 w 1204704"/>
                <a:gd name="connsiteY3" fmla="*/ 411852 h 411852"/>
              </a:gdLst>
              <a:ahLst/>
              <a:cxnLst>
                <a:cxn ang="0">
                  <a:pos x="connsiteX0" y="connsiteY0"/>
                </a:cxn>
                <a:cxn ang="0">
                  <a:pos x="connsiteX1" y="connsiteY1"/>
                </a:cxn>
                <a:cxn ang="0">
                  <a:pos x="connsiteX2" y="connsiteY2"/>
                </a:cxn>
                <a:cxn ang="0">
                  <a:pos x="connsiteX3" y="connsiteY3"/>
                </a:cxn>
              </a:cxnLst>
              <a:rect l="l" t="t" r="r" b="b"/>
              <a:pathLst>
                <a:path w="1204704" h="411852">
                  <a:moveTo>
                    <a:pt x="0" y="411852"/>
                  </a:moveTo>
                  <a:lnTo>
                    <a:pt x="236592" y="0"/>
                  </a:lnTo>
                  <a:lnTo>
                    <a:pt x="1204704" y="411852"/>
                  </a:lnTo>
                  <a:lnTo>
                    <a:pt x="0" y="411852"/>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6" name="Isosceles Triangle 13"/>
            <p:cNvSpPr/>
            <p:nvPr userDrawn="1"/>
          </p:nvSpPr>
          <p:spPr>
            <a:xfrm flipH="1">
              <a:off x="6582093" y="6137573"/>
              <a:ext cx="495960" cy="272045"/>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372385"/>
                <a:gd name="connsiteY0" fmla="*/ 2072270 h 2072270"/>
                <a:gd name="connsiteX1" fmla="*/ 1724313 w 2372385"/>
                <a:gd name="connsiteY1" fmla="*/ 0 h 2072270"/>
                <a:gd name="connsiteX2" fmla="*/ 2372385 w 2372385"/>
                <a:gd name="connsiteY2" fmla="*/ 648072 h 2072270"/>
                <a:gd name="connsiteX3" fmla="*/ 0 w 2372385"/>
                <a:gd name="connsiteY3" fmla="*/ 2072270 h 2072270"/>
                <a:gd name="connsiteX0" fmla="*/ 0 w 1724313"/>
                <a:gd name="connsiteY0" fmla="*/ 2072270 h 2072270"/>
                <a:gd name="connsiteX1" fmla="*/ 1724313 w 1724313"/>
                <a:gd name="connsiteY1" fmla="*/ 0 h 2072270"/>
                <a:gd name="connsiteX2" fmla="*/ 495960 w 1724313"/>
                <a:gd name="connsiteY2" fmla="*/ 2067297 h 2072270"/>
                <a:gd name="connsiteX3" fmla="*/ 0 w 1724313"/>
                <a:gd name="connsiteY3" fmla="*/ 2072270 h 2072270"/>
                <a:gd name="connsiteX0" fmla="*/ 0 w 495960"/>
                <a:gd name="connsiteY0" fmla="*/ 607801 h 607801"/>
                <a:gd name="connsiteX1" fmla="*/ 412244 w 495960"/>
                <a:gd name="connsiteY1" fmla="*/ 0 h 607801"/>
                <a:gd name="connsiteX2" fmla="*/ 495960 w 495960"/>
                <a:gd name="connsiteY2" fmla="*/ 602828 h 607801"/>
                <a:gd name="connsiteX3" fmla="*/ 0 w 495960"/>
                <a:gd name="connsiteY3" fmla="*/ 607801 h 607801"/>
                <a:gd name="connsiteX0" fmla="*/ 0 w 495960"/>
                <a:gd name="connsiteY0" fmla="*/ 69639 h 69639"/>
                <a:gd name="connsiteX1" fmla="*/ 340807 w 495960"/>
                <a:gd name="connsiteY1" fmla="*/ 0 h 69639"/>
                <a:gd name="connsiteX2" fmla="*/ 495960 w 495960"/>
                <a:gd name="connsiteY2" fmla="*/ 64666 h 69639"/>
                <a:gd name="connsiteX3" fmla="*/ 0 w 495960"/>
                <a:gd name="connsiteY3" fmla="*/ 69639 h 69639"/>
                <a:gd name="connsiteX0" fmla="*/ 0 w 495960"/>
                <a:gd name="connsiteY0" fmla="*/ 272045 h 272045"/>
                <a:gd name="connsiteX1" fmla="*/ 443200 w 495960"/>
                <a:gd name="connsiteY1" fmla="*/ 0 h 272045"/>
                <a:gd name="connsiteX2" fmla="*/ 495960 w 495960"/>
                <a:gd name="connsiteY2" fmla="*/ 267072 h 272045"/>
                <a:gd name="connsiteX3" fmla="*/ 0 w 495960"/>
                <a:gd name="connsiteY3" fmla="*/ 272045 h 272045"/>
              </a:gdLst>
              <a:ahLst/>
              <a:cxnLst>
                <a:cxn ang="0">
                  <a:pos x="connsiteX0" y="connsiteY0"/>
                </a:cxn>
                <a:cxn ang="0">
                  <a:pos x="connsiteX1" y="connsiteY1"/>
                </a:cxn>
                <a:cxn ang="0">
                  <a:pos x="connsiteX2" y="connsiteY2"/>
                </a:cxn>
                <a:cxn ang="0">
                  <a:pos x="connsiteX3" y="connsiteY3"/>
                </a:cxn>
              </a:cxnLst>
              <a:rect l="l" t="t" r="r" b="b"/>
              <a:pathLst>
                <a:path w="495960" h="272045">
                  <a:moveTo>
                    <a:pt x="0" y="272045"/>
                  </a:moveTo>
                  <a:lnTo>
                    <a:pt x="443200" y="0"/>
                  </a:lnTo>
                  <a:lnTo>
                    <a:pt x="495960" y="267072"/>
                  </a:lnTo>
                  <a:lnTo>
                    <a:pt x="0" y="272045"/>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7" name="Isosceles Triangle 16"/>
            <p:cNvSpPr/>
            <p:nvPr userDrawn="1"/>
          </p:nvSpPr>
          <p:spPr>
            <a:xfrm flipH="1">
              <a:off x="7539294" y="5658630"/>
              <a:ext cx="875456" cy="763959"/>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286744"/>
                <a:gd name="connsiteY0" fmla="*/ 1765672 h 1765672"/>
                <a:gd name="connsiteX1" fmla="*/ 1638672 w 2286744"/>
                <a:gd name="connsiteY1" fmla="*/ 0 h 1765672"/>
                <a:gd name="connsiteX2" fmla="*/ 2286744 w 2286744"/>
                <a:gd name="connsiteY2" fmla="*/ 648072 h 1765672"/>
                <a:gd name="connsiteX3" fmla="*/ 0 w 2286744"/>
                <a:gd name="connsiteY3" fmla="*/ 1765672 h 1765672"/>
                <a:gd name="connsiteX0" fmla="*/ 0 w 1638672"/>
                <a:gd name="connsiteY0" fmla="*/ 1765672 h 1765672"/>
                <a:gd name="connsiteX1" fmla="*/ 1638672 w 1638672"/>
                <a:gd name="connsiteY1" fmla="*/ 0 h 1765672"/>
                <a:gd name="connsiteX2" fmla="*/ 873869 w 1638672"/>
                <a:gd name="connsiteY2" fmla="*/ 1759322 h 1765672"/>
                <a:gd name="connsiteX3" fmla="*/ 0 w 1638672"/>
                <a:gd name="connsiteY3" fmla="*/ 1765672 h 1765672"/>
                <a:gd name="connsiteX0" fmla="*/ 0 w 873869"/>
                <a:gd name="connsiteY0" fmla="*/ 756022 h 756022"/>
                <a:gd name="connsiteX1" fmla="*/ 508372 w 873869"/>
                <a:gd name="connsiteY1" fmla="*/ 0 h 756022"/>
                <a:gd name="connsiteX2" fmla="*/ 873869 w 873869"/>
                <a:gd name="connsiteY2" fmla="*/ 749672 h 756022"/>
                <a:gd name="connsiteX3" fmla="*/ 0 w 873869"/>
                <a:gd name="connsiteY3" fmla="*/ 756022 h 756022"/>
                <a:gd name="connsiteX0" fmla="*/ 0 w 870694"/>
                <a:gd name="connsiteY0" fmla="*/ 756022 h 756022"/>
                <a:gd name="connsiteX1" fmla="*/ 508372 w 870694"/>
                <a:gd name="connsiteY1" fmla="*/ 0 h 756022"/>
                <a:gd name="connsiteX2" fmla="*/ 870694 w 870694"/>
                <a:gd name="connsiteY2" fmla="*/ 749672 h 756022"/>
                <a:gd name="connsiteX3" fmla="*/ 0 w 870694"/>
                <a:gd name="connsiteY3" fmla="*/ 756022 h 756022"/>
                <a:gd name="connsiteX0" fmla="*/ 0 w 875456"/>
                <a:gd name="connsiteY0" fmla="*/ 756022 h 763959"/>
                <a:gd name="connsiteX1" fmla="*/ 508372 w 875456"/>
                <a:gd name="connsiteY1" fmla="*/ 0 h 763959"/>
                <a:gd name="connsiteX2" fmla="*/ 875456 w 875456"/>
                <a:gd name="connsiteY2" fmla="*/ 763959 h 763959"/>
                <a:gd name="connsiteX3" fmla="*/ 0 w 875456"/>
                <a:gd name="connsiteY3" fmla="*/ 756022 h 763959"/>
              </a:gdLst>
              <a:ahLst/>
              <a:cxnLst>
                <a:cxn ang="0">
                  <a:pos x="connsiteX0" y="connsiteY0"/>
                </a:cxn>
                <a:cxn ang="0">
                  <a:pos x="connsiteX1" y="connsiteY1"/>
                </a:cxn>
                <a:cxn ang="0">
                  <a:pos x="connsiteX2" y="connsiteY2"/>
                </a:cxn>
                <a:cxn ang="0">
                  <a:pos x="connsiteX3" y="connsiteY3"/>
                </a:cxn>
              </a:cxnLst>
              <a:rect l="l" t="t" r="r" b="b"/>
              <a:pathLst>
                <a:path w="875456" h="763959">
                  <a:moveTo>
                    <a:pt x="0" y="756022"/>
                  </a:moveTo>
                  <a:lnTo>
                    <a:pt x="508372" y="0"/>
                  </a:lnTo>
                  <a:lnTo>
                    <a:pt x="875456" y="763959"/>
                  </a:lnTo>
                  <a:lnTo>
                    <a:pt x="0" y="756022"/>
                  </a:lnTo>
                  <a:close/>
                </a:path>
              </a:pathLst>
            </a:custGeom>
            <a:solidFill>
              <a:srgbClr val="BA1C8D">
                <a:alpha val="79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8" name="Isosceles Triangle 15"/>
            <p:cNvSpPr/>
            <p:nvPr userDrawn="1"/>
          </p:nvSpPr>
          <p:spPr>
            <a:xfrm flipH="1">
              <a:off x="7078053" y="5992879"/>
              <a:ext cx="793224" cy="42709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364724"/>
                <a:gd name="connsiteY0" fmla="*/ 777612 h 777612"/>
                <a:gd name="connsiteX1" fmla="*/ 716652 w 1364724"/>
                <a:gd name="connsiteY1" fmla="*/ 0 h 777612"/>
                <a:gd name="connsiteX2" fmla="*/ 1364724 w 1364724"/>
                <a:gd name="connsiteY2" fmla="*/ 648072 h 777612"/>
                <a:gd name="connsiteX3" fmla="*/ 0 w 1364724"/>
                <a:gd name="connsiteY3" fmla="*/ 777612 h 777612"/>
                <a:gd name="connsiteX0" fmla="*/ 0 w 1364724"/>
                <a:gd name="connsiteY0" fmla="*/ 427092 h 427092"/>
                <a:gd name="connsiteX1" fmla="*/ 373752 w 1364724"/>
                <a:gd name="connsiteY1" fmla="*/ 0 h 427092"/>
                <a:gd name="connsiteX2" fmla="*/ 1364724 w 1364724"/>
                <a:gd name="connsiteY2" fmla="*/ 297552 h 427092"/>
                <a:gd name="connsiteX3" fmla="*/ 0 w 1364724"/>
                <a:gd name="connsiteY3" fmla="*/ 427092 h 427092"/>
                <a:gd name="connsiteX0" fmla="*/ 0 w 793224"/>
                <a:gd name="connsiteY0" fmla="*/ 427092 h 427092"/>
                <a:gd name="connsiteX1" fmla="*/ 373752 w 793224"/>
                <a:gd name="connsiteY1" fmla="*/ 0 h 427092"/>
                <a:gd name="connsiteX2" fmla="*/ 793224 w 793224"/>
                <a:gd name="connsiteY2" fmla="*/ 419472 h 427092"/>
                <a:gd name="connsiteX3" fmla="*/ 0 w 793224"/>
                <a:gd name="connsiteY3" fmla="*/ 427092 h 427092"/>
              </a:gdLst>
              <a:ahLst/>
              <a:cxnLst>
                <a:cxn ang="0">
                  <a:pos x="connsiteX0" y="connsiteY0"/>
                </a:cxn>
                <a:cxn ang="0">
                  <a:pos x="connsiteX1" y="connsiteY1"/>
                </a:cxn>
                <a:cxn ang="0">
                  <a:pos x="connsiteX2" y="connsiteY2"/>
                </a:cxn>
                <a:cxn ang="0">
                  <a:pos x="connsiteX3" y="connsiteY3"/>
                </a:cxn>
              </a:cxnLst>
              <a:rect l="l" t="t" r="r" b="b"/>
              <a:pathLst>
                <a:path w="793224" h="427092">
                  <a:moveTo>
                    <a:pt x="0" y="427092"/>
                  </a:moveTo>
                  <a:lnTo>
                    <a:pt x="373752" y="0"/>
                  </a:lnTo>
                  <a:lnTo>
                    <a:pt x="793224" y="419472"/>
                  </a:lnTo>
                  <a:lnTo>
                    <a:pt x="0" y="427092"/>
                  </a:lnTo>
                  <a:close/>
                </a:path>
              </a:pathLst>
            </a:custGeom>
            <a:solidFill>
              <a:srgbClr val="DF8011">
                <a:alpha val="72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grpSp>
    </p:spTree>
    <p:extLst>
      <p:ext uri="{BB962C8B-B14F-4D97-AF65-F5344CB8AC3E}">
        <p14:creationId xmlns:p14="http://schemas.microsoft.com/office/powerpoint/2010/main" val="778694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0E2A028-8F41-474C-8316-EDD5DC68AEF5}" type="datetimeFigureOut">
              <a:rPr lang="en-GB" smtClean="0"/>
              <a:t>12/11/2020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4DBF062-E2AD-46C1-B6DF-B223F663C345}" type="slidenum">
              <a:rPr lang="en-GB" smtClean="0"/>
              <a:t>‹#›</a:t>
            </a:fld>
            <a:endParaRPr lang="en-GB"/>
          </a:p>
        </p:txBody>
      </p:sp>
      <p:grpSp>
        <p:nvGrpSpPr>
          <p:cNvPr id="6" name="Group 5"/>
          <p:cNvGrpSpPr/>
          <p:nvPr userDrawn="1"/>
        </p:nvGrpSpPr>
        <p:grpSpPr>
          <a:xfrm>
            <a:off x="8286408" y="6395574"/>
            <a:ext cx="3353785" cy="486135"/>
            <a:chOff x="5709811" y="5658630"/>
            <a:chExt cx="3361891" cy="763959"/>
          </a:xfrm>
        </p:grpSpPr>
        <p:sp>
          <p:nvSpPr>
            <p:cNvPr id="7" name="Isosceles Triangle 17"/>
            <p:cNvSpPr/>
            <p:nvPr userDrawn="1"/>
          </p:nvSpPr>
          <p:spPr>
            <a:xfrm flipH="1">
              <a:off x="5709811" y="6189923"/>
              <a:ext cx="872282" cy="217066"/>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093863"/>
                <a:gd name="connsiteY0" fmla="*/ 829047 h 829047"/>
                <a:gd name="connsiteX1" fmla="*/ 1445791 w 2093863"/>
                <a:gd name="connsiteY1" fmla="*/ 0 h 829047"/>
                <a:gd name="connsiteX2" fmla="*/ 2093863 w 2093863"/>
                <a:gd name="connsiteY2" fmla="*/ 648072 h 829047"/>
                <a:gd name="connsiteX3" fmla="*/ 0 w 2093863"/>
                <a:gd name="connsiteY3" fmla="*/ 829047 h 829047"/>
                <a:gd name="connsiteX0" fmla="*/ 0 w 1445791"/>
                <a:gd name="connsiteY0" fmla="*/ 829047 h 829047"/>
                <a:gd name="connsiteX1" fmla="*/ 1445791 w 1445791"/>
                <a:gd name="connsiteY1" fmla="*/ 0 h 829047"/>
                <a:gd name="connsiteX2" fmla="*/ 872282 w 1445791"/>
                <a:gd name="connsiteY2" fmla="*/ 826666 h 829047"/>
                <a:gd name="connsiteX3" fmla="*/ 0 w 1445791"/>
                <a:gd name="connsiteY3" fmla="*/ 829047 h 829047"/>
                <a:gd name="connsiteX0" fmla="*/ 0 w 872282"/>
                <a:gd name="connsiteY0" fmla="*/ 217066 h 217066"/>
                <a:gd name="connsiteX1" fmla="*/ 300410 w 872282"/>
                <a:gd name="connsiteY1" fmla="*/ 0 h 217066"/>
                <a:gd name="connsiteX2" fmla="*/ 872282 w 872282"/>
                <a:gd name="connsiteY2" fmla="*/ 214685 h 217066"/>
                <a:gd name="connsiteX3" fmla="*/ 0 w 872282"/>
                <a:gd name="connsiteY3" fmla="*/ 217066 h 217066"/>
              </a:gdLst>
              <a:ahLst/>
              <a:cxnLst>
                <a:cxn ang="0">
                  <a:pos x="connsiteX0" y="connsiteY0"/>
                </a:cxn>
                <a:cxn ang="0">
                  <a:pos x="connsiteX1" y="connsiteY1"/>
                </a:cxn>
                <a:cxn ang="0">
                  <a:pos x="connsiteX2" y="connsiteY2"/>
                </a:cxn>
                <a:cxn ang="0">
                  <a:pos x="connsiteX3" y="connsiteY3"/>
                </a:cxn>
              </a:cxnLst>
              <a:rect l="l" t="t" r="r" b="b"/>
              <a:pathLst>
                <a:path w="872282" h="217066">
                  <a:moveTo>
                    <a:pt x="0" y="217066"/>
                  </a:moveTo>
                  <a:lnTo>
                    <a:pt x="300410" y="0"/>
                  </a:lnTo>
                  <a:lnTo>
                    <a:pt x="872282" y="214685"/>
                  </a:lnTo>
                  <a:lnTo>
                    <a:pt x="0" y="217066"/>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8" name="Isosceles Triangle 7"/>
            <p:cNvSpPr/>
            <p:nvPr userDrawn="1"/>
          </p:nvSpPr>
          <p:spPr>
            <a:xfrm flipH="1">
              <a:off x="8287229" y="6191189"/>
              <a:ext cx="784473" cy="218429"/>
            </a:xfrm>
            <a:custGeom>
              <a:avLst/>
              <a:gdLst>
                <a:gd name="connsiteX0" fmla="*/ 0 w 432048"/>
                <a:gd name="connsiteY0" fmla="*/ 227954 h 227954"/>
                <a:gd name="connsiteX1" fmla="*/ 216024 w 432048"/>
                <a:gd name="connsiteY1" fmla="*/ 0 h 227954"/>
                <a:gd name="connsiteX2" fmla="*/ 432048 w 432048"/>
                <a:gd name="connsiteY2" fmla="*/ 227954 h 227954"/>
                <a:gd name="connsiteX3" fmla="*/ 0 w 432048"/>
                <a:gd name="connsiteY3" fmla="*/ 227954 h 227954"/>
                <a:gd name="connsiteX0" fmla="*/ 0 w 622548"/>
                <a:gd name="connsiteY0" fmla="*/ 227954 h 227954"/>
                <a:gd name="connsiteX1" fmla="*/ 216024 w 622548"/>
                <a:gd name="connsiteY1" fmla="*/ 0 h 227954"/>
                <a:gd name="connsiteX2" fmla="*/ 622548 w 622548"/>
                <a:gd name="connsiteY2" fmla="*/ 218429 h 227954"/>
                <a:gd name="connsiteX3" fmla="*/ 0 w 622548"/>
                <a:gd name="connsiteY3" fmla="*/ 227954 h 227954"/>
                <a:gd name="connsiteX0" fmla="*/ 0 w 790823"/>
                <a:gd name="connsiteY0" fmla="*/ 215254 h 218429"/>
                <a:gd name="connsiteX1" fmla="*/ 384299 w 790823"/>
                <a:gd name="connsiteY1" fmla="*/ 0 h 218429"/>
                <a:gd name="connsiteX2" fmla="*/ 790823 w 790823"/>
                <a:gd name="connsiteY2" fmla="*/ 218429 h 218429"/>
                <a:gd name="connsiteX3" fmla="*/ 0 w 790823"/>
                <a:gd name="connsiteY3" fmla="*/ 215254 h 218429"/>
                <a:gd name="connsiteX0" fmla="*/ 0 w 784473"/>
                <a:gd name="connsiteY0" fmla="*/ 215254 h 218429"/>
                <a:gd name="connsiteX1" fmla="*/ 384299 w 784473"/>
                <a:gd name="connsiteY1" fmla="*/ 0 h 218429"/>
                <a:gd name="connsiteX2" fmla="*/ 784473 w 784473"/>
                <a:gd name="connsiteY2" fmla="*/ 218429 h 218429"/>
                <a:gd name="connsiteX3" fmla="*/ 0 w 784473"/>
                <a:gd name="connsiteY3" fmla="*/ 215254 h 218429"/>
              </a:gdLst>
              <a:ahLst/>
              <a:cxnLst>
                <a:cxn ang="0">
                  <a:pos x="connsiteX0" y="connsiteY0"/>
                </a:cxn>
                <a:cxn ang="0">
                  <a:pos x="connsiteX1" y="connsiteY1"/>
                </a:cxn>
                <a:cxn ang="0">
                  <a:pos x="connsiteX2" y="connsiteY2"/>
                </a:cxn>
                <a:cxn ang="0">
                  <a:pos x="connsiteX3" y="connsiteY3"/>
                </a:cxn>
              </a:cxnLst>
              <a:rect l="l" t="t" r="r" b="b"/>
              <a:pathLst>
                <a:path w="784473" h="218429">
                  <a:moveTo>
                    <a:pt x="0" y="215254"/>
                  </a:moveTo>
                  <a:lnTo>
                    <a:pt x="384299" y="0"/>
                  </a:lnTo>
                  <a:lnTo>
                    <a:pt x="784473" y="218429"/>
                  </a:lnTo>
                  <a:lnTo>
                    <a:pt x="0" y="215254"/>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9" name="Isosceles Triangle 9"/>
            <p:cNvSpPr/>
            <p:nvPr userDrawn="1"/>
          </p:nvSpPr>
          <p:spPr>
            <a:xfrm flipH="1">
              <a:off x="8244408" y="5970228"/>
              <a:ext cx="415404" cy="439390"/>
            </a:xfrm>
            <a:custGeom>
              <a:avLst/>
              <a:gdLst>
                <a:gd name="connsiteX0" fmla="*/ 0 w 936104"/>
                <a:gd name="connsiteY0" fmla="*/ 538450 h 538450"/>
                <a:gd name="connsiteX1" fmla="*/ 468052 w 936104"/>
                <a:gd name="connsiteY1" fmla="*/ 0 h 538450"/>
                <a:gd name="connsiteX2" fmla="*/ 936104 w 936104"/>
                <a:gd name="connsiteY2" fmla="*/ 538450 h 538450"/>
                <a:gd name="connsiteX3" fmla="*/ 0 w 936104"/>
                <a:gd name="connsiteY3" fmla="*/ 538450 h 538450"/>
                <a:gd name="connsiteX0" fmla="*/ 0 w 936104"/>
                <a:gd name="connsiteY0" fmla="*/ 560675 h 560675"/>
                <a:gd name="connsiteX1" fmla="*/ 461702 w 936104"/>
                <a:gd name="connsiteY1" fmla="*/ 0 h 560675"/>
                <a:gd name="connsiteX2" fmla="*/ 936104 w 936104"/>
                <a:gd name="connsiteY2" fmla="*/ 560675 h 560675"/>
                <a:gd name="connsiteX3" fmla="*/ 0 w 936104"/>
                <a:gd name="connsiteY3" fmla="*/ 560675 h 560675"/>
                <a:gd name="connsiteX0" fmla="*/ 0 w 1323454"/>
                <a:gd name="connsiteY0" fmla="*/ 560675 h 560675"/>
                <a:gd name="connsiteX1" fmla="*/ 461702 w 1323454"/>
                <a:gd name="connsiteY1" fmla="*/ 0 h 560675"/>
                <a:gd name="connsiteX2" fmla="*/ 1323454 w 1323454"/>
                <a:gd name="connsiteY2" fmla="*/ 538450 h 560675"/>
                <a:gd name="connsiteX3" fmla="*/ 0 w 1323454"/>
                <a:gd name="connsiteY3" fmla="*/ 560675 h 560675"/>
                <a:gd name="connsiteX0" fmla="*/ 155518 w 1478972"/>
                <a:gd name="connsiteY0" fmla="*/ 2061815 h 2061815"/>
                <a:gd name="connsiteX1" fmla="*/ 0 w 1478972"/>
                <a:gd name="connsiteY1" fmla="*/ 0 h 2061815"/>
                <a:gd name="connsiteX2" fmla="*/ 1478972 w 1478972"/>
                <a:gd name="connsiteY2" fmla="*/ 2039590 h 2061815"/>
                <a:gd name="connsiteX3" fmla="*/ 155518 w 1478972"/>
                <a:gd name="connsiteY3" fmla="*/ 2061815 h 2061815"/>
                <a:gd name="connsiteX0" fmla="*/ 0 w 1812404"/>
                <a:gd name="connsiteY0" fmla="*/ 420340 h 2039590"/>
                <a:gd name="connsiteX1" fmla="*/ 333432 w 1812404"/>
                <a:gd name="connsiteY1" fmla="*/ 0 h 2039590"/>
                <a:gd name="connsiteX2" fmla="*/ 1812404 w 1812404"/>
                <a:gd name="connsiteY2" fmla="*/ 2039590 h 2039590"/>
                <a:gd name="connsiteX3" fmla="*/ 0 w 1812404"/>
                <a:gd name="connsiteY3" fmla="*/ 420340 h 2039590"/>
                <a:gd name="connsiteX0" fmla="*/ 0 w 333432"/>
                <a:gd name="connsiteY0" fmla="*/ 420340 h 420340"/>
                <a:gd name="connsiteX1" fmla="*/ 333432 w 333432"/>
                <a:gd name="connsiteY1" fmla="*/ 0 h 420340"/>
                <a:gd name="connsiteX2" fmla="*/ 316979 w 333432"/>
                <a:gd name="connsiteY2" fmla="*/ 299690 h 420340"/>
                <a:gd name="connsiteX3" fmla="*/ 0 w 333432"/>
                <a:gd name="connsiteY3" fmla="*/ 420340 h 420340"/>
                <a:gd name="connsiteX0" fmla="*/ 0 w 415404"/>
                <a:gd name="connsiteY0" fmla="*/ 420340 h 423515"/>
                <a:gd name="connsiteX1" fmla="*/ 333432 w 415404"/>
                <a:gd name="connsiteY1" fmla="*/ 0 h 423515"/>
                <a:gd name="connsiteX2" fmla="*/ 415404 w 415404"/>
                <a:gd name="connsiteY2" fmla="*/ 423515 h 423515"/>
                <a:gd name="connsiteX3" fmla="*/ 0 w 415404"/>
                <a:gd name="connsiteY3" fmla="*/ 420340 h 423515"/>
                <a:gd name="connsiteX0" fmla="*/ 0 w 415404"/>
                <a:gd name="connsiteY0" fmla="*/ 423515 h 426690"/>
                <a:gd name="connsiteX1" fmla="*/ 349307 w 415404"/>
                <a:gd name="connsiteY1" fmla="*/ 0 h 426690"/>
                <a:gd name="connsiteX2" fmla="*/ 415404 w 415404"/>
                <a:gd name="connsiteY2" fmla="*/ 426690 h 426690"/>
                <a:gd name="connsiteX3" fmla="*/ 0 w 415404"/>
                <a:gd name="connsiteY3" fmla="*/ 423515 h 426690"/>
                <a:gd name="connsiteX0" fmla="*/ 0 w 415404"/>
                <a:gd name="connsiteY0" fmla="*/ 433040 h 436215"/>
                <a:gd name="connsiteX1" fmla="*/ 346132 w 415404"/>
                <a:gd name="connsiteY1" fmla="*/ 0 h 436215"/>
                <a:gd name="connsiteX2" fmla="*/ 415404 w 415404"/>
                <a:gd name="connsiteY2" fmla="*/ 436215 h 436215"/>
                <a:gd name="connsiteX3" fmla="*/ 0 w 415404"/>
                <a:gd name="connsiteY3" fmla="*/ 433040 h 436215"/>
                <a:gd name="connsiteX0" fmla="*/ 0 w 415404"/>
                <a:gd name="connsiteY0" fmla="*/ 436215 h 439390"/>
                <a:gd name="connsiteX1" fmla="*/ 358832 w 415404"/>
                <a:gd name="connsiteY1" fmla="*/ 0 h 439390"/>
                <a:gd name="connsiteX2" fmla="*/ 415404 w 415404"/>
                <a:gd name="connsiteY2" fmla="*/ 439390 h 439390"/>
                <a:gd name="connsiteX3" fmla="*/ 0 w 415404"/>
                <a:gd name="connsiteY3" fmla="*/ 436215 h 439390"/>
              </a:gdLst>
              <a:ahLst/>
              <a:cxnLst>
                <a:cxn ang="0">
                  <a:pos x="connsiteX0" y="connsiteY0"/>
                </a:cxn>
                <a:cxn ang="0">
                  <a:pos x="connsiteX1" y="connsiteY1"/>
                </a:cxn>
                <a:cxn ang="0">
                  <a:pos x="connsiteX2" y="connsiteY2"/>
                </a:cxn>
                <a:cxn ang="0">
                  <a:pos x="connsiteX3" y="connsiteY3"/>
                </a:cxn>
              </a:cxnLst>
              <a:rect l="l" t="t" r="r" b="b"/>
              <a:pathLst>
                <a:path w="415404" h="439390">
                  <a:moveTo>
                    <a:pt x="0" y="436215"/>
                  </a:moveTo>
                  <a:lnTo>
                    <a:pt x="358832" y="0"/>
                  </a:lnTo>
                  <a:lnTo>
                    <a:pt x="415404" y="439390"/>
                  </a:lnTo>
                  <a:lnTo>
                    <a:pt x="0" y="436215"/>
                  </a:lnTo>
                  <a:close/>
                </a:path>
              </a:pathLst>
            </a:custGeom>
            <a:solidFill>
              <a:srgbClr val="BA1C8D">
                <a:alpha val="5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0" name="Isosceles Triangle 10"/>
            <p:cNvSpPr/>
            <p:nvPr userDrawn="1"/>
          </p:nvSpPr>
          <p:spPr>
            <a:xfrm flipH="1">
              <a:off x="7394841" y="5813174"/>
              <a:ext cx="952872" cy="606797"/>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642219"/>
                <a:gd name="connsiteY0" fmla="*/ 816347 h 816347"/>
                <a:gd name="connsiteX1" fmla="*/ 994147 w 1642219"/>
                <a:gd name="connsiteY1" fmla="*/ 0 h 816347"/>
                <a:gd name="connsiteX2" fmla="*/ 1642219 w 1642219"/>
                <a:gd name="connsiteY2" fmla="*/ 648072 h 816347"/>
                <a:gd name="connsiteX3" fmla="*/ 0 w 1642219"/>
                <a:gd name="connsiteY3" fmla="*/ 816347 h 816347"/>
                <a:gd name="connsiteX0" fmla="*/ 88528 w 1730747"/>
                <a:gd name="connsiteY0" fmla="*/ 597272 h 597272"/>
                <a:gd name="connsiteX1" fmla="*/ 0 w 1730747"/>
                <a:gd name="connsiteY1" fmla="*/ 0 h 597272"/>
                <a:gd name="connsiteX2" fmla="*/ 1730747 w 1730747"/>
                <a:gd name="connsiteY2" fmla="*/ 428997 h 597272"/>
                <a:gd name="connsiteX3" fmla="*/ 88528 w 1730747"/>
                <a:gd name="connsiteY3" fmla="*/ 597272 h 597272"/>
                <a:gd name="connsiteX0" fmla="*/ 88528 w 679822"/>
                <a:gd name="connsiteY0" fmla="*/ 597272 h 883022"/>
                <a:gd name="connsiteX1" fmla="*/ 0 w 679822"/>
                <a:gd name="connsiteY1" fmla="*/ 0 h 883022"/>
                <a:gd name="connsiteX2" fmla="*/ 679822 w 679822"/>
                <a:gd name="connsiteY2" fmla="*/ 883022 h 883022"/>
                <a:gd name="connsiteX3" fmla="*/ 88528 w 679822"/>
                <a:gd name="connsiteY3" fmla="*/ 597272 h 883022"/>
                <a:gd name="connsiteX0" fmla="*/ 88528 w 956047"/>
                <a:gd name="connsiteY0" fmla="*/ 597272 h 597272"/>
                <a:gd name="connsiteX1" fmla="*/ 0 w 956047"/>
                <a:gd name="connsiteY1" fmla="*/ 0 h 597272"/>
                <a:gd name="connsiteX2" fmla="*/ 956047 w 956047"/>
                <a:gd name="connsiteY2" fmla="*/ 594097 h 597272"/>
                <a:gd name="connsiteX3" fmla="*/ 88528 w 956047"/>
                <a:gd name="connsiteY3" fmla="*/ 597272 h 597272"/>
                <a:gd name="connsiteX0" fmla="*/ 88528 w 952872"/>
                <a:gd name="connsiteY0" fmla="*/ 597272 h 603622"/>
                <a:gd name="connsiteX1" fmla="*/ 0 w 952872"/>
                <a:gd name="connsiteY1" fmla="*/ 0 h 603622"/>
                <a:gd name="connsiteX2" fmla="*/ 952872 w 952872"/>
                <a:gd name="connsiteY2" fmla="*/ 603622 h 603622"/>
                <a:gd name="connsiteX3" fmla="*/ 88528 w 952872"/>
                <a:gd name="connsiteY3" fmla="*/ 597272 h 603622"/>
                <a:gd name="connsiteX0" fmla="*/ 85353 w 952872"/>
                <a:gd name="connsiteY0" fmla="*/ 606797 h 606797"/>
                <a:gd name="connsiteX1" fmla="*/ 0 w 952872"/>
                <a:gd name="connsiteY1" fmla="*/ 0 h 606797"/>
                <a:gd name="connsiteX2" fmla="*/ 952872 w 952872"/>
                <a:gd name="connsiteY2" fmla="*/ 603622 h 606797"/>
                <a:gd name="connsiteX3" fmla="*/ 85353 w 952872"/>
                <a:gd name="connsiteY3" fmla="*/ 606797 h 606797"/>
              </a:gdLst>
              <a:ahLst/>
              <a:cxnLst>
                <a:cxn ang="0">
                  <a:pos x="connsiteX0" y="connsiteY0"/>
                </a:cxn>
                <a:cxn ang="0">
                  <a:pos x="connsiteX1" y="connsiteY1"/>
                </a:cxn>
                <a:cxn ang="0">
                  <a:pos x="connsiteX2" y="connsiteY2"/>
                </a:cxn>
                <a:cxn ang="0">
                  <a:pos x="connsiteX3" y="connsiteY3"/>
                </a:cxn>
              </a:cxnLst>
              <a:rect l="l" t="t" r="r" b="b"/>
              <a:pathLst>
                <a:path w="952872" h="606797">
                  <a:moveTo>
                    <a:pt x="85353" y="606797"/>
                  </a:moveTo>
                  <a:lnTo>
                    <a:pt x="0" y="0"/>
                  </a:lnTo>
                  <a:lnTo>
                    <a:pt x="952872" y="603622"/>
                  </a:lnTo>
                  <a:lnTo>
                    <a:pt x="85353" y="606797"/>
                  </a:lnTo>
                  <a:close/>
                </a:path>
              </a:pathLst>
            </a:custGeom>
            <a:solidFill>
              <a:srgbClr val="B9559A"/>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1" name="Isosceles Triangle 11"/>
            <p:cNvSpPr/>
            <p:nvPr userDrawn="1"/>
          </p:nvSpPr>
          <p:spPr>
            <a:xfrm flipH="1">
              <a:off x="6227721" y="6008119"/>
              <a:ext cx="1204704" cy="41185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296144"/>
                <a:gd name="connsiteY0" fmla="*/ 411852 h 411852"/>
                <a:gd name="connsiteX1" fmla="*/ 236592 w 1296144"/>
                <a:gd name="connsiteY1" fmla="*/ 0 h 411852"/>
                <a:gd name="connsiteX2" fmla="*/ 1296144 w 1296144"/>
                <a:gd name="connsiteY2" fmla="*/ 411852 h 411852"/>
                <a:gd name="connsiteX3" fmla="*/ 0 w 1296144"/>
                <a:gd name="connsiteY3" fmla="*/ 411852 h 411852"/>
                <a:gd name="connsiteX0" fmla="*/ 0 w 610344"/>
                <a:gd name="connsiteY0" fmla="*/ 419100 h 419100"/>
                <a:gd name="connsiteX1" fmla="*/ 236592 w 610344"/>
                <a:gd name="connsiteY1" fmla="*/ 7248 h 419100"/>
                <a:gd name="connsiteX2" fmla="*/ 610344 w 610344"/>
                <a:gd name="connsiteY2" fmla="*/ 0 h 419100"/>
                <a:gd name="connsiteX3" fmla="*/ 0 w 610344"/>
                <a:gd name="connsiteY3" fmla="*/ 419100 h 419100"/>
                <a:gd name="connsiteX0" fmla="*/ 0 w 1204704"/>
                <a:gd name="connsiteY0" fmla="*/ 411852 h 411852"/>
                <a:gd name="connsiteX1" fmla="*/ 236592 w 1204704"/>
                <a:gd name="connsiteY1" fmla="*/ 0 h 411852"/>
                <a:gd name="connsiteX2" fmla="*/ 1204704 w 1204704"/>
                <a:gd name="connsiteY2" fmla="*/ 411852 h 411852"/>
                <a:gd name="connsiteX3" fmla="*/ 0 w 1204704"/>
                <a:gd name="connsiteY3" fmla="*/ 411852 h 411852"/>
              </a:gdLst>
              <a:ahLst/>
              <a:cxnLst>
                <a:cxn ang="0">
                  <a:pos x="connsiteX0" y="connsiteY0"/>
                </a:cxn>
                <a:cxn ang="0">
                  <a:pos x="connsiteX1" y="connsiteY1"/>
                </a:cxn>
                <a:cxn ang="0">
                  <a:pos x="connsiteX2" y="connsiteY2"/>
                </a:cxn>
                <a:cxn ang="0">
                  <a:pos x="connsiteX3" y="connsiteY3"/>
                </a:cxn>
              </a:cxnLst>
              <a:rect l="l" t="t" r="r" b="b"/>
              <a:pathLst>
                <a:path w="1204704" h="411852">
                  <a:moveTo>
                    <a:pt x="0" y="411852"/>
                  </a:moveTo>
                  <a:lnTo>
                    <a:pt x="236592" y="0"/>
                  </a:lnTo>
                  <a:lnTo>
                    <a:pt x="1204704" y="411852"/>
                  </a:lnTo>
                  <a:lnTo>
                    <a:pt x="0" y="411852"/>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2" name="Isosceles Triangle 13"/>
            <p:cNvSpPr/>
            <p:nvPr userDrawn="1"/>
          </p:nvSpPr>
          <p:spPr>
            <a:xfrm flipH="1">
              <a:off x="6582093" y="6137573"/>
              <a:ext cx="495960" cy="272045"/>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372385"/>
                <a:gd name="connsiteY0" fmla="*/ 2072270 h 2072270"/>
                <a:gd name="connsiteX1" fmla="*/ 1724313 w 2372385"/>
                <a:gd name="connsiteY1" fmla="*/ 0 h 2072270"/>
                <a:gd name="connsiteX2" fmla="*/ 2372385 w 2372385"/>
                <a:gd name="connsiteY2" fmla="*/ 648072 h 2072270"/>
                <a:gd name="connsiteX3" fmla="*/ 0 w 2372385"/>
                <a:gd name="connsiteY3" fmla="*/ 2072270 h 2072270"/>
                <a:gd name="connsiteX0" fmla="*/ 0 w 1724313"/>
                <a:gd name="connsiteY0" fmla="*/ 2072270 h 2072270"/>
                <a:gd name="connsiteX1" fmla="*/ 1724313 w 1724313"/>
                <a:gd name="connsiteY1" fmla="*/ 0 h 2072270"/>
                <a:gd name="connsiteX2" fmla="*/ 495960 w 1724313"/>
                <a:gd name="connsiteY2" fmla="*/ 2067297 h 2072270"/>
                <a:gd name="connsiteX3" fmla="*/ 0 w 1724313"/>
                <a:gd name="connsiteY3" fmla="*/ 2072270 h 2072270"/>
                <a:gd name="connsiteX0" fmla="*/ 0 w 495960"/>
                <a:gd name="connsiteY0" fmla="*/ 607801 h 607801"/>
                <a:gd name="connsiteX1" fmla="*/ 412244 w 495960"/>
                <a:gd name="connsiteY1" fmla="*/ 0 h 607801"/>
                <a:gd name="connsiteX2" fmla="*/ 495960 w 495960"/>
                <a:gd name="connsiteY2" fmla="*/ 602828 h 607801"/>
                <a:gd name="connsiteX3" fmla="*/ 0 w 495960"/>
                <a:gd name="connsiteY3" fmla="*/ 607801 h 607801"/>
                <a:gd name="connsiteX0" fmla="*/ 0 w 495960"/>
                <a:gd name="connsiteY0" fmla="*/ 69639 h 69639"/>
                <a:gd name="connsiteX1" fmla="*/ 340807 w 495960"/>
                <a:gd name="connsiteY1" fmla="*/ 0 h 69639"/>
                <a:gd name="connsiteX2" fmla="*/ 495960 w 495960"/>
                <a:gd name="connsiteY2" fmla="*/ 64666 h 69639"/>
                <a:gd name="connsiteX3" fmla="*/ 0 w 495960"/>
                <a:gd name="connsiteY3" fmla="*/ 69639 h 69639"/>
                <a:gd name="connsiteX0" fmla="*/ 0 w 495960"/>
                <a:gd name="connsiteY0" fmla="*/ 272045 h 272045"/>
                <a:gd name="connsiteX1" fmla="*/ 443200 w 495960"/>
                <a:gd name="connsiteY1" fmla="*/ 0 h 272045"/>
                <a:gd name="connsiteX2" fmla="*/ 495960 w 495960"/>
                <a:gd name="connsiteY2" fmla="*/ 267072 h 272045"/>
                <a:gd name="connsiteX3" fmla="*/ 0 w 495960"/>
                <a:gd name="connsiteY3" fmla="*/ 272045 h 272045"/>
              </a:gdLst>
              <a:ahLst/>
              <a:cxnLst>
                <a:cxn ang="0">
                  <a:pos x="connsiteX0" y="connsiteY0"/>
                </a:cxn>
                <a:cxn ang="0">
                  <a:pos x="connsiteX1" y="connsiteY1"/>
                </a:cxn>
                <a:cxn ang="0">
                  <a:pos x="connsiteX2" y="connsiteY2"/>
                </a:cxn>
                <a:cxn ang="0">
                  <a:pos x="connsiteX3" y="connsiteY3"/>
                </a:cxn>
              </a:cxnLst>
              <a:rect l="l" t="t" r="r" b="b"/>
              <a:pathLst>
                <a:path w="495960" h="272045">
                  <a:moveTo>
                    <a:pt x="0" y="272045"/>
                  </a:moveTo>
                  <a:lnTo>
                    <a:pt x="443200" y="0"/>
                  </a:lnTo>
                  <a:lnTo>
                    <a:pt x="495960" y="267072"/>
                  </a:lnTo>
                  <a:lnTo>
                    <a:pt x="0" y="272045"/>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3" name="Isosceles Triangle 16"/>
            <p:cNvSpPr/>
            <p:nvPr userDrawn="1"/>
          </p:nvSpPr>
          <p:spPr>
            <a:xfrm flipH="1">
              <a:off x="7539294" y="5658630"/>
              <a:ext cx="875456" cy="763959"/>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286744"/>
                <a:gd name="connsiteY0" fmla="*/ 1765672 h 1765672"/>
                <a:gd name="connsiteX1" fmla="*/ 1638672 w 2286744"/>
                <a:gd name="connsiteY1" fmla="*/ 0 h 1765672"/>
                <a:gd name="connsiteX2" fmla="*/ 2286744 w 2286744"/>
                <a:gd name="connsiteY2" fmla="*/ 648072 h 1765672"/>
                <a:gd name="connsiteX3" fmla="*/ 0 w 2286744"/>
                <a:gd name="connsiteY3" fmla="*/ 1765672 h 1765672"/>
                <a:gd name="connsiteX0" fmla="*/ 0 w 1638672"/>
                <a:gd name="connsiteY0" fmla="*/ 1765672 h 1765672"/>
                <a:gd name="connsiteX1" fmla="*/ 1638672 w 1638672"/>
                <a:gd name="connsiteY1" fmla="*/ 0 h 1765672"/>
                <a:gd name="connsiteX2" fmla="*/ 873869 w 1638672"/>
                <a:gd name="connsiteY2" fmla="*/ 1759322 h 1765672"/>
                <a:gd name="connsiteX3" fmla="*/ 0 w 1638672"/>
                <a:gd name="connsiteY3" fmla="*/ 1765672 h 1765672"/>
                <a:gd name="connsiteX0" fmla="*/ 0 w 873869"/>
                <a:gd name="connsiteY0" fmla="*/ 756022 h 756022"/>
                <a:gd name="connsiteX1" fmla="*/ 508372 w 873869"/>
                <a:gd name="connsiteY1" fmla="*/ 0 h 756022"/>
                <a:gd name="connsiteX2" fmla="*/ 873869 w 873869"/>
                <a:gd name="connsiteY2" fmla="*/ 749672 h 756022"/>
                <a:gd name="connsiteX3" fmla="*/ 0 w 873869"/>
                <a:gd name="connsiteY3" fmla="*/ 756022 h 756022"/>
                <a:gd name="connsiteX0" fmla="*/ 0 w 870694"/>
                <a:gd name="connsiteY0" fmla="*/ 756022 h 756022"/>
                <a:gd name="connsiteX1" fmla="*/ 508372 w 870694"/>
                <a:gd name="connsiteY1" fmla="*/ 0 h 756022"/>
                <a:gd name="connsiteX2" fmla="*/ 870694 w 870694"/>
                <a:gd name="connsiteY2" fmla="*/ 749672 h 756022"/>
                <a:gd name="connsiteX3" fmla="*/ 0 w 870694"/>
                <a:gd name="connsiteY3" fmla="*/ 756022 h 756022"/>
                <a:gd name="connsiteX0" fmla="*/ 0 w 875456"/>
                <a:gd name="connsiteY0" fmla="*/ 756022 h 763959"/>
                <a:gd name="connsiteX1" fmla="*/ 508372 w 875456"/>
                <a:gd name="connsiteY1" fmla="*/ 0 h 763959"/>
                <a:gd name="connsiteX2" fmla="*/ 875456 w 875456"/>
                <a:gd name="connsiteY2" fmla="*/ 763959 h 763959"/>
                <a:gd name="connsiteX3" fmla="*/ 0 w 875456"/>
                <a:gd name="connsiteY3" fmla="*/ 756022 h 763959"/>
              </a:gdLst>
              <a:ahLst/>
              <a:cxnLst>
                <a:cxn ang="0">
                  <a:pos x="connsiteX0" y="connsiteY0"/>
                </a:cxn>
                <a:cxn ang="0">
                  <a:pos x="connsiteX1" y="connsiteY1"/>
                </a:cxn>
                <a:cxn ang="0">
                  <a:pos x="connsiteX2" y="connsiteY2"/>
                </a:cxn>
                <a:cxn ang="0">
                  <a:pos x="connsiteX3" y="connsiteY3"/>
                </a:cxn>
              </a:cxnLst>
              <a:rect l="l" t="t" r="r" b="b"/>
              <a:pathLst>
                <a:path w="875456" h="763959">
                  <a:moveTo>
                    <a:pt x="0" y="756022"/>
                  </a:moveTo>
                  <a:lnTo>
                    <a:pt x="508372" y="0"/>
                  </a:lnTo>
                  <a:lnTo>
                    <a:pt x="875456" y="763959"/>
                  </a:lnTo>
                  <a:lnTo>
                    <a:pt x="0" y="756022"/>
                  </a:lnTo>
                  <a:close/>
                </a:path>
              </a:pathLst>
            </a:custGeom>
            <a:solidFill>
              <a:srgbClr val="BA1C8D">
                <a:alpha val="79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4" name="Isosceles Triangle 15"/>
            <p:cNvSpPr/>
            <p:nvPr userDrawn="1"/>
          </p:nvSpPr>
          <p:spPr>
            <a:xfrm flipH="1">
              <a:off x="7078053" y="5992879"/>
              <a:ext cx="793224" cy="42709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364724"/>
                <a:gd name="connsiteY0" fmla="*/ 777612 h 777612"/>
                <a:gd name="connsiteX1" fmla="*/ 716652 w 1364724"/>
                <a:gd name="connsiteY1" fmla="*/ 0 h 777612"/>
                <a:gd name="connsiteX2" fmla="*/ 1364724 w 1364724"/>
                <a:gd name="connsiteY2" fmla="*/ 648072 h 777612"/>
                <a:gd name="connsiteX3" fmla="*/ 0 w 1364724"/>
                <a:gd name="connsiteY3" fmla="*/ 777612 h 777612"/>
                <a:gd name="connsiteX0" fmla="*/ 0 w 1364724"/>
                <a:gd name="connsiteY0" fmla="*/ 427092 h 427092"/>
                <a:gd name="connsiteX1" fmla="*/ 373752 w 1364724"/>
                <a:gd name="connsiteY1" fmla="*/ 0 h 427092"/>
                <a:gd name="connsiteX2" fmla="*/ 1364724 w 1364724"/>
                <a:gd name="connsiteY2" fmla="*/ 297552 h 427092"/>
                <a:gd name="connsiteX3" fmla="*/ 0 w 1364724"/>
                <a:gd name="connsiteY3" fmla="*/ 427092 h 427092"/>
                <a:gd name="connsiteX0" fmla="*/ 0 w 793224"/>
                <a:gd name="connsiteY0" fmla="*/ 427092 h 427092"/>
                <a:gd name="connsiteX1" fmla="*/ 373752 w 793224"/>
                <a:gd name="connsiteY1" fmla="*/ 0 h 427092"/>
                <a:gd name="connsiteX2" fmla="*/ 793224 w 793224"/>
                <a:gd name="connsiteY2" fmla="*/ 419472 h 427092"/>
                <a:gd name="connsiteX3" fmla="*/ 0 w 793224"/>
                <a:gd name="connsiteY3" fmla="*/ 427092 h 427092"/>
              </a:gdLst>
              <a:ahLst/>
              <a:cxnLst>
                <a:cxn ang="0">
                  <a:pos x="connsiteX0" y="connsiteY0"/>
                </a:cxn>
                <a:cxn ang="0">
                  <a:pos x="connsiteX1" y="connsiteY1"/>
                </a:cxn>
                <a:cxn ang="0">
                  <a:pos x="connsiteX2" y="connsiteY2"/>
                </a:cxn>
                <a:cxn ang="0">
                  <a:pos x="connsiteX3" y="connsiteY3"/>
                </a:cxn>
              </a:cxnLst>
              <a:rect l="l" t="t" r="r" b="b"/>
              <a:pathLst>
                <a:path w="793224" h="427092">
                  <a:moveTo>
                    <a:pt x="0" y="427092"/>
                  </a:moveTo>
                  <a:lnTo>
                    <a:pt x="373752" y="0"/>
                  </a:lnTo>
                  <a:lnTo>
                    <a:pt x="793224" y="419472"/>
                  </a:lnTo>
                  <a:lnTo>
                    <a:pt x="0" y="427092"/>
                  </a:lnTo>
                  <a:close/>
                </a:path>
              </a:pathLst>
            </a:custGeom>
            <a:solidFill>
              <a:srgbClr val="DF8011">
                <a:alpha val="72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grpSp>
    </p:spTree>
    <p:extLst>
      <p:ext uri="{BB962C8B-B14F-4D97-AF65-F5344CB8AC3E}">
        <p14:creationId xmlns:p14="http://schemas.microsoft.com/office/powerpoint/2010/main" val="654921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2A028-8F41-474C-8316-EDD5DC68AEF5}" type="datetimeFigureOut">
              <a:rPr lang="en-GB" smtClean="0"/>
              <a:t>12/11/2020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4DBF062-E2AD-46C1-B6DF-B223F663C345}" type="slidenum">
              <a:rPr lang="en-GB" smtClean="0"/>
              <a:t>‹#›</a:t>
            </a:fld>
            <a:endParaRPr lang="en-GB"/>
          </a:p>
        </p:txBody>
      </p:sp>
      <p:grpSp>
        <p:nvGrpSpPr>
          <p:cNvPr id="5" name="Group 4"/>
          <p:cNvGrpSpPr/>
          <p:nvPr userDrawn="1"/>
        </p:nvGrpSpPr>
        <p:grpSpPr>
          <a:xfrm>
            <a:off x="8286408" y="6395574"/>
            <a:ext cx="3353785" cy="486135"/>
            <a:chOff x="5709811" y="5658630"/>
            <a:chExt cx="3361891" cy="763959"/>
          </a:xfrm>
        </p:grpSpPr>
        <p:sp>
          <p:nvSpPr>
            <p:cNvPr id="6" name="Isosceles Triangle 17"/>
            <p:cNvSpPr/>
            <p:nvPr userDrawn="1"/>
          </p:nvSpPr>
          <p:spPr>
            <a:xfrm flipH="1">
              <a:off x="5709811" y="6189923"/>
              <a:ext cx="872282" cy="217066"/>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093863"/>
                <a:gd name="connsiteY0" fmla="*/ 829047 h 829047"/>
                <a:gd name="connsiteX1" fmla="*/ 1445791 w 2093863"/>
                <a:gd name="connsiteY1" fmla="*/ 0 h 829047"/>
                <a:gd name="connsiteX2" fmla="*/ 2093863 w 2093863"/>
                <a:gd name="connsiteY2" fmla="*/ 648072 h 829047"/>
                <a:gd name="connsiteX3" fmla="*/ 0 w 2093863"/>
                <a:gd name="connsiteY3" fmla="*/ 829047 h 829047"/>
                <a:gd name="connsiteX0" fmla="*/ 0 w 1445791"/>
                <a:gd name="connsiteY0" fmla="*/ 829047 h 829047"/>
                <a:gd name="connsiteX1" fmla="*/ 1445791 w 1445791"/>
                <a:gd name="connsiteY1" fmla="*/ 0 h 829047"/>
                <a:gd name="connsiteX2" fmla="*/ 872282 w 1445791"/>
                <a:gd name="connsiteY2" fmla="*/ 826666 h 829047"/>
                <a:gd name="connsiteX3" fmla="*/ 0 w 1445791"/>
                <a:gd name="connsiteY3" fmla="*/ 829047 h 829047"/>
                <a:gd name="connsiteX0" fmla="*/ 0 w 872282"/>
                <a:gd name="connsiteY0" fmla="*/ 217066 h 217066"/>
                <a:gd name="connsiteX1" fmla="*/ 300410 w 872282"/>
                <a:gd name="connsiteY1" fmla="*/ 0 h 217066"/>
                <a:gd name="connsiteX2" fmla="*/ 872282 w 872282"/>
                <a:gd name="connsiteY2" fmla="*/ 214685 h 217066"/>
                <a:gd name="connsiteX3" fmla="*/ 0 w 872282"/>
                <a:gd name="connsiteY3" fmla="*/ 217066 h 217066"/>
              </a:gdLst>
              <a:ahLst/>
              <a:cxnLst>
                <a:cxn ang="0">
                  <a:pos x="connsiteX0" y="connsiteY0"/>
                </a:cxn>
                <a:cxn ang="0">
                  <a:pos x="connsiteX1" y="connsiteY1"/>
                </a:cxn>
                <a:cxn ang="0">
                  <a:pos x="connsiteX2" y="connsiteY2"/>
                </a:cxn>
                <a:cxn ang="0">
                  <a:pos x="connsiteX3" y="connsiteY3"/>
                </a:cxn>
              </a:cxnLst>
              <a:rect l="l" t="t" r="r" b="b"/>
              <a:pathLst>
                <a:path w="872282" h="217066">
                  <a:moveTo>
                    <a:pt x="0" y="217066"/>
                  </a:moveTo>
                  <a:lnTo>
                    <a:pt x="300410" y="0"/>
                  </a:lnTo>
                  <a:lnTo>
                    <a:pt x="872282" y="214685"/>
                  </a:lnTo>
                  <a:lnTo>
                    <a:pt x="0" y="217066"/>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7" name="Isosceles Triangle 7"/>
            <p:cNvSpPr/>
            <p:nvPr userDrawn="1"/>
          </p:nvSpPr>
          <p:spPr>
            <a:xfrm flipH="1">
              <a:off x="8287229" y="6191189"/>
              <a:ext cx="784473" cy="218429"/>
            </a:xfrm>
            <a:custGeom>
              <a:avLst/>
              <a:gdLst>
                <a:gd name="connsiteX0" fmla="*/ 0 w 432048"/>
                <a:gd name="connsiteY0" fmla="*/ 227954 h 227954"/>
                <a:gd name="connsiteX1" fmla="*/ 216024 w 432048"/>
                <a:gd name="connsiteY1" fmla="*/ 0 h 227954"/>
                <a:gd name="connsiteX2" fmla="*/ 432048 w 432048"/>
                <a:gd name="connsiteY2" fmla="*/ 227954 h 227954"/>
                <a:gd name="connsiteX3" fmla="*/ 0 w 432048"/>
                <a:gd name="connsiteY3" fmla="*/ 227954 h 227954"/>
                <a:gd name="connsiteX0" fmla="*/ 0 w 622548"/>
                <a:gd name="connsiteY0" fmla="*/ 227954 h 227954"/>
                <a:gd name="connsiteX1" fmla="*/ 216024 w 622548"/>
                <a:gd name="connsiteY1" fmla="*/ 0 h 227954"/>
                <a:gd name="connsiteX2" fmla="*/ 622548 w 622548"/>
                <a:gd name="connsiteY2" fmla="*/ 218429 h 227954"/>
                <a:gd name="connsiteX3" fmla="*/ 0 w 622548"/>
                <a:gd name="connsiteY3" fmla="*/ 227954 h 227954"/>
                <a:gd name="connsiteX0" fmla="*/ 0 w 790823"/>
                <a:gd name="connsiteY0" fmla="*/ 215254 h 218429"/>
                <a:gd name="connsiteX1" fmla="*/ 384299 w 790823"/>
                <a:gd name="connsiteY1" fmla="*/ 0 h 218429"/>
                <a:gd name="connsiteX2" fmla="*/ 790823 w 790823"/>
                <a:gd name="connsiteY2" fmla="*/ 218429 h 218429"/>
                <a:gd name="connsiteX3" fmla="*/ 0 w 790823"/>
                <a:gd name="connsiteY3" fmla="*/ 215254 h 218429"/>
                <a:gd name="connsiteX0" fmla="*/ 0 w 784473"/>
                <a:gd name="connsiteY0" fmla="*/ 215254 h 218429"/>
                <a:gd name="connsiteX1" fmla="*/ 384299 w 784473"/>
                <a:gd name="connsiteY1" fmla="*/ 0 h 218429"/>
                <a:gd name="connsiteX2" fmla="*/ 784473 w 784473"/>
                <a:gd name="connsiteY2" fmla="*/ 218429 h 218429"/>
                <a:gd name="connsiteX3" fmla="*/ 0 w 784473"/>
                <a:gd name="connsiteY3" fmla="*/ 215254 h 218429"/>
              </a:gdLst>
              <a:ahLst/>
              <a:cxnLst>
                <a:cxn ang="0">
                  <a:pos x="connsiteX0" y="connsiteY0"/>
                </a:cxn>
                <a:cxn ang="0">
                  <a:pos x="connsiteX1" y="connsiteY1"/>
                </a:cxn>
                <a:cxn ang="0">
                  <a:pos x="connsiteX2" y="connsiteY2"/>
                </a:cxn>
                <a:cxn ang="0">
                  <a:pos x="connsiteX3" y="connsiteY3"/>
                </a:cxn>
              </a:cxnLst>
              <a:rect l="l" t="t" r="r" b="b"/>
              <a:pathLst>
                <a:path w="784473" h="218429">
                  <a:moveTo>
                    <a:pt x="0" y="215254"/>
                  </a:moveTo>
                  <a:lnTo>
                    <a:pt x="384299" y="0"/>
                  </a:lnTo>
                  <a:lnTo>
                    <a:pt x="784473" y="218429"/>
                  </a:lnTo>
                  <a:lnTo>
                    <a:pt x="0" y="215254"/>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8" name="Isosceles Triangle 9"/>
            <p:cNvSpPr/>
            <p:nvPr userDrawn="1"/>
          </p:nvSpPr>
          <p:spPr>
            <a:xfrm flipH="1">
              <a:off x="8244408" y="5970228"/>
              <a:ext cx="415404" cy="439390"/>
            </a:xfrm>
            <a:custGeom>
              <a:avLst/>
              <a:gdLst>
                <a:gd name="connsiteX0" fmla="*/ 0 w 936104"/>
                <a:gd name="connsiteY0" fmla="*/ 538450 h 538450"/>
                <a:gd name="connsiteX1" fmla="*/ 468052 w 936104"/>
                <a:gd name="connsiteY1" fmla="*/ 0 h 538450"/>
                <a:gd name="connsiteX2" fmla="*/ 936104 w 936104"/>
                <a:gd name="connsiteY2" fmla="*/ 538450 h 538450"/>
                <a:gd name="connsiteX3" fmla="*/ 0 w 936104"/>
                <a:gd name="connsiteY3" fmla="*/ 538450 h 538450"/>
                <a:gd name="connsiteX0" fmla="*/ 0 w 936104"/>
                <a:gd name="connsiteY0" fmla="*/ 560675 h 560675"/>
                <a:gd name="connsiteX1" fmla="*/ 461702 w 936104"/>
                <a:gd name="connsiteY1" fmla="*/ 0 h 560675"/>
                <a:gd name="connsiteX2" fmla="*/ 936104 w 936104"/>
                <a:gd name="connsiteY2" fmla="*/ 560675 h 560675"/>
                <a:gd name="connsiteX3" fmla="*/ 0 w 936104"/>
                <a:gd name="connsiteY3" fmla="*/ 560675 h 560675"/>
                <a:gd name="connsiteX0" fmla="*/ 0 w 1323454"/>
                <a:gd name="connsiteY0" fmla="*/ 560675 h 560675"/>
                <a:gd name="connsiteX1" fmla="*/ 461702 w 1323454"/>
                <a:gd name="connsiteY1" fmla="*/ 0 h 560675"/>
                <a:gd name="connsiteX2" fmla="*/ 1323454 w 1323454"/>
                <a:gd name="connsiteY2" fmla="*/ 538450 h 560675"/>
                <a:gd name="connsiteX3" fmla="*/ 0 w 1323454"/>
                <a:gd name="connsiteY3" fmla="*/ 560675 h 560675"/>
                <a:gd name="connsiteX0" fmla="*/ 155518 w 1478972"/>
                <a:gd name="connsiteY0" fmla="*/ 2061815 h 2061815"/>
                <a:gd name="connsiteX1" fmla="*/ 0 w 1478972"/>
                <a:gd name="connsiteY1" fmla="*/ 0 h 2061815"/>
                <a:gd name="connsiteX2" fmla="*/ 1478972 w 1478972"/>
                <a:gd name="connsiteY2" fmla="*/ 2039590 h 2061815"/>
                <a:gd name="connsiteX3" fmla="*/ 155518 w 1478972"/>
                <a:gd name="connsiteY3" fmla="*/ 2061815 h 2061815"/>
                <a:gd name="connsiteX0" fmla="*/ 0 w 1812404"/>
                <a:gd name="connsiteY0" fmla="*/ 420340 h 2039590"/>
                <a:gd name="connsiteX1" fmla="*/ 333432 w 1812404"/>
                <a:gd name="connsiteY1" fmla="*/ 0 h 2039590"/>
                <a:gd name="connsiteX2" fmla="*/ 1812404 w 1812404"/>
                <a:gd name="connsiteY2" fmla="*/ 2039590 h 2039590"/>
                <a:gd name="connsiteX3" fmla="*/ 0 w 1812404"/>
                <a:gd name="connsiteY3" fmla="*/ 420340 h 2039590"/>
                <a:gd name="connsiteX0" fmla="*/ 0 w 333432"/>
                <a:gd name="connsiteY0" fmla="*/ 420340 h 420340"/>
                <a:gd name="connsiteX1" fmla="*/ 333432 w 333432"/>
                <a:gd name="connsiteY1" fmla="*/ 0 h 420340"/>
                <a:gd name="connsiteX2" fmla="*/ 316979 w 333432"/>
                <a:gd name="connsiteY2" fmla="*/ 299690 h 420340"/>
                <a:gd name="connsiteX3" fmla="*/ 0 w 333432"/>
                <a:gd name="connsiteY3" fmla="*/ 420340 h 420340"/>
                <a:gd name="connsiteX0" fmla="*/ 0 w 415404"/>
                <a:gd name="connsiteY0" fmla="*/ 420340 h 423515"/>
                <a:gd name="connsiteX1" fmla="*/ 333432 w 415404"/>
                <a:gd name="connsiteY1" fmla="*/ 0 h 423515"/>
                <a:gd name="connsiteX2" fmla="*/ 415404 w 415404"/>
                <a:gd name="connsiteY2" fmla="*/ 423515 h 423515"/>
                <a:gd name="connsiteX3" fmla="*/ 0 w 415404"/>
                <a:gd name="connsiteY3" fmla="*/ 420340 h 423515"/>
                <a:gd name="connsiteX0" fmla="*/ 0 w 415404"/>
                <a:gd name="connsiteY0" fmla="*/ 423515 h 426690"/>
                <a:gd name="connsiteX1" fmla="*/ 349307 w 415404"/>
                <a:gd name="connsiteY1" fmla="*/ 0 h 426690"/>
                <a:gd name="connsiteX2" fmla="*/ 415404 w 415404"/>
                <a:gd name="connsiteY2" fmla="*/ 426690 h 426690"/>
                <a:gd name="connsiteX3" fmla="*/ 0 w 415404"/>
                <a:gd name="connsiteY3" fmla="*/ 423515 h 426690"/>
                <a:gd name="connsiteX0" fmla="*/ 0 w 415404"/>
                <a:gd name="connsiteY0" fmla="*/ 433040 h 436215"/>
                <a:gd name="connsiteX1" fmla="*/ 346132 w 415404"/>
                <a:gd name="connsiteY1" fmla="*/ 0 h 436215"/>
                <a:gd name="connsiteX2" fmla="*/ 415404 w 415404"/>
                <a:gd name="connsiteY2" fmla="*/ 436215 h 436215"/>
                <a:gd name="connsiteX3" fmla="*/ 0 w 415404"/>
                <a:gd name="connsiteY3" fmla="*/ 433040 h 436215"/>
                <a:gd name="connsiteX0" fmla="*/ 0 w 415404"/>
                <a:gd name="connsiteY0" fmla="*/ 436215 h 439390"/>
                <a:gd name="connsiteX1" fmla="*/ 358832 w 415404"/>
                <a:gd name="connsiteY1" fmla="*/ 0 h 439390"/>
                <a:gd name="connsiteX2" fmla="*/ 415404 w 415404"/>
                <a:gd name="connsiteY2" fmla="*/ 439390 h 439390"/>
                <a:gd name="connsiteX3" fmla="*/ 0 w 415404"/>
                <a:gd name="connsiteY3" fmla="*/ 436215 h 439390"/>
              </a:gdLst>
              <a:ahLst/>
              <a:cxnLst>
                <a:cxn ang="0">
                  <a:pos x="connsiteX0" y="connsiteY0"/>
                </a:cxn>
                <a:cxn ang="0">
                  <a:pos x="connsiteX1" y="connsiteY1"/>
                </a:cxn>
                <a:cxn ang="0">
                  <a:pos x="connsiteX2" y="connsiteY2"/>
                </a:cxn>
                <a:cxn ang="0">
                  <a:pos x="connsiteX3" y="connsiteY3"/>
                </a:cxn>
              </a:cxnLst>
              <a:rect l="l" t="t" r="r" b="b"/>
              <a:pathLst>
                <a:path w="415404" h="439390">
                  <a:moveTo>
                    <a:pt x="0" y="436215"/>
                  </a:moveTo>
                  <a:lnTo>
                    <a:pt x="358832" y="0"/>
                  </a:lnTo>
                  <a:lnTo>
                    <a:pt x="415404" y="439390"/>
                  </a:lnTo>
                  <a:lnTo>
                    <a:pt x="0" y="436215"/>
                  </a:lnTo>
                  <a:close/>
                </a:path>
              </a:pathLst>
            </a:custGeom>
            <a:solidFill>
              <a:srgbClr val="BA1C8D">
                <a:alpha val="5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9" name="Isosceles Triangle 10"/>
            <p:cNvSpPr/>
            <p:nvPr userDrawn="1"/>
          </p:nvSpPr>
          <p:spPr>
            <a:xfrm flipH="1">
              <a:off x="7394841" y="5813174"/>
              <a:ext cx="952872" cy="606797"/>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642219"/>
                <a:gd name="connsiteY0" fmla="*/ 816347 h 816347"/>
                <a:gd name="connsiteX1" fmla="*/ 994147 w 1642219"/>
                <a:gd name="connsiteY1" fmla="*/ 0 h 816347"/>
                <a:gd name="connsiteX2" fmla="*/ 1642219 w 1642219"/>
                <a:gd name="connsiteY2" fmla="*/ 648072 h 816347"/>
                <a:gd name="connsiteX3" fmla="*/ 0 w 1642219"/>
                <a:gd name="connsiteY3" fmla="*/ 816347 h 816347"/>
                <a:gd name="connsiteX0" fmla="*/ 88528 w 1730747"/>
                <a:gd name="connsiteY0" fmla="*/ 597272 h 597272"/>
                <a:gd name="connsiteX1" fmla="*/ 0 w 1730747"/>
                <a:gd name="connsiteY1" fmla="*/ 0 h 597272"/>
                <a:gd name="connsiteX2" fmla="*/ 1730747 w 1730747"/>
                <a:gd name="connsiteY2" fmla="*/ 428997 h 597272"/>
                <a:gd name="connsiteX3" fmla="*/ 88528 w 1730747"/>
                <a:gd name="connsiteY3" fmla="*/ 597272 h 597272"/>
                <a:gd name="connsiteX0" fmla="*/ 88528 w 679822"/>
                <a:gd name="connsiteY0" fmla="*/ 597272 h 883022"/>
                <a:gd name="connsiteX1" fmla="*/ 0 w 679822"/>
                <a:gd name="connsiteY1" fmla="*/ 0 h 883022"/>
                <a:gd name="connsiteX2" fmla="*/ 679822 w 679822"/>
                <a:gd name="connsiteY2" fmla="*/ 883022 h 883022"/>
                <a:gd name="connsiteX3" fmla="*/ 88528 w 679822"/>
                <a:gd name="connsiteY3" fmla="*/ 597272 h 883022"/>
                <a:gd name="connsiteX0" fmla="*/ 88528 w 956047"/>
                <a:gd name="connsiteY0" fmla="*/ 597272 h 597272"/>
                <a:gd name="connsiteX1" fmla="*/ 0 w 956047"/>
                <a:gd name="connsiteY1" fmla="*/ 0 h 597272"/>
                <a:gd name="connsiteX2" fmla="*/ 956047 w 956047"/>
                <a:gd name="connsiteY2" fmla="*/ 594097 h 597272"/>
                <a:gd name="connsiteX3" fmla="*/ 88528 w 956047"/>
                <a:gd name="connsiteY3" fmla="*/ 597272 h 597272"/>
                <a:gd name="connsiteX0" fmla="*/ 88528 w 952872"/>
                <a:gd name="connsiteY0" fmla="*/ 597272 h 603622"/>
                <a:gd name="connsiteX1" fmla="*/ 0 w 952872"/>
                <a:gd name="connsiteY1" fmla="*/ 0 h 603622"/>
                <a:gd name="connsiteX2" fmla="*/ 952872 w 952872"/>
                <a:gd name="connsiteY2" fmla="*/ 603622 h 603622"/>
                <a:gd name="connsiteX3" fmla="*/ 88528 w 952872"/>
                <a:gd name="connsiteY3" fmla="*/ 597272 h 603622"/>
                <a:gd name="connsiteX0" fmla="*/ 85353 w 952872"/>
                <a:gd name="connsiteY0" fmla="*/ 606797 h 606797"/>
                <a:gd name="connsiteX1" fmla="*/ 0 w 952872"/>
                <a:gd name="connsiteY1" fmla="*/ 0 h 606797"/>
                <a:gd name="connsiteX2" fmla="*/ 952872 w 952872"/>
                <a:gd name="connsiteY2" fmla="*/ 603622 h 606797"/>
                <a:gd name="connsiteX3" fmla="*/ 85353 w 952872"/>
                <a:gd name="connsiteY3" fmla="*/ 606797 h 606797"/>
              </a:gdLst>
              <a:ahLst/>
              <a:cxnLst>
                <a:cxn ang="0">
                  <a:pos x="connsiteX0" y="connsiteY0"/>
                </a:cxn>
                <a:cxn ang="0">
                  <a:pos x="connsiteX1" y="connsiteY1"/>
                </a:cxn>
                <a:cxn ang="0">
                  <a:pos x="connsiteX2" y="connsiteY2"/>
                </a:cxn>
                <a:cxn ang="0">
                  <a:pos x="connsiteX3" y="connsiteY3"/>
                </a:cxn>
              </a:cxnLst>
              <a:rect l="l" t="t" r="r" b="b"/>
              <a:pathLst>
                <a:path w="952872" h="606797">
                  <a:moveTo>
                    <a:pt x="85353" y="606797"/>
                  </a:moveTo>
                  <a:lnTo>
                    <a:pt x="0" y="0"/>
                  </a:lnTo>
                  <a:lnTo>
                    <a:pt x="952872" y="603622"/>
                  </a:lnTo>
                  <a:lnTo>
                    <a:pt x="85353" y="606797"/>
                  </a:lnTo>
                  <a:close/>
                </a:path>
              </a:pathLst>
            </a:custGeom>
            <a:solidFill>
              <a:srgbClr val="B9559A"/>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0" name="Isosceles Triangle 11"/>
            <p:cNvSpPr/>
            <p:nvPr userDrawn="1"/>
          </p:nvSpPr>
          <p:spPr>
            <a:xfrm flipH="1">
              <a:off x="6227721" y="6008119"/>
              <a:ext cx="1204704" cy="41185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296144"/>
                <a:gd name="connsiteY0" fmla="*/ 411852 h 411852"/>
                <a:gd name="connsiteX1" fmla="*/ 236592 w 1296144"/>
                <a:gd name="connsiteY1" fmla="*/ 0 h 411852"/>
                <a:gd name="connsiteX2" fmla="*/ 1296144 w 1296144"/>
                <a:gd name="connsiteY2" fmla="*/ 411852 h 411852"/>
                <a:gd name="connsiteX3" fmla="*/ 0 w 1296144"/>
                <a:gd name="connsiteY3" fmla="*/ 411852 h 411852"/>
                <a:gd name="connsiteX0" fmla="*/ 0 w 610344"/>
                <a:gd name="connsiteY0" fmla="*/ 419100 h 419100"/>
                <a:gd name="connsiteX1" fmla="*/ 236592 w 610344"/>
                <a:gd name="connsiteY1" fmla="*/ 7248 h 419100"/>
                <a:gd name="connsiteX2" fmla="*/ 610344 w 610344"/>
                <a:gd name="connsiteY2" fmla="*/ 0 h 419100"/>
                <a:gd name="connsiteX3" fmla="*/ 0 w 610344"/>
                <a:gd name="connsiteY3" fmla="*/ 419100 h 419100"/>
                <a:gd name="connsiteX0" fmla="*/ 0 w 1204704"/>
                <a:gd name="connsiteY0" fmla="*/ 411852 h 411852"/>
                <a:gd name="connsiteX1" fmla="*/ 236592 w 1204704"/>
                <a:gd name="connsiteY1" fmla="*/ 0 h 411852"/>
                <a:gd name="connsiteX2" fmla="*/ 1204704 w 1204704"/>
                <a:gd name="connsiteY2" fmla="*/ 411852 h 411852"/>
                <a:gd name="connsiteX3" fmla="*/ 0 w 1204704"/>
                <a:gd name="connsiteY3" fmla="*/ 411852 h 411852"/>
              </a:gdLst>
              <a:ahLst/>
              <a:cxnLst>
                <a:cxn ang="0">
                  <a:pos x="connsiteX0" y="connsiteY0"/>
                </a:cxn>
                <a:cxn ang="0">
                  <a:pos x="connsiteX1" y="connsiteY1"/>
                </a:cxn>
                <a:cxn ang="0">
                  <a:pos x="connsiteX2" y="connsiteY2"/>
                </a:cxn>
                <a:cxn ang="0">
                  <a:pos x="connsiteX3" y="connsiteY3"/>
                </a:cxn>
              </a:cxnLst>
              <a:rect l="l" t="t" r="r" b="b"/>
              <a:pathLst>
                <a:path w="1204704" h="411852">
                  <a:moveTo>
                    <a:pt x="0" y="411852"/>
                  </a:moveTo>
                  <a:lnTo>
                    <a:pt x="236592" y="0"/>
                  </a:lnTo>
                  <a:lnTo>
                    <a:pt x="1204704" y="411852"/>
                  </a:lnTo>
                  <a:lnTo>
                    <a:pt x="0" y="411852"/>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1" name="Isosceles Triangle 13"/>
            <p:cNvSpPr/>
            <p:nvPr userDrawn="1"/>
          </p:nvSpPr>
          <p:spPr>
            <a:xfrm flipH="1">
              <a:off x="6582093" y="6137573"/>
              <a:ext cx="495960" cy="272045"/>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372385"/>
                <a:gd name="connsiteY0" fmla="*/ 2072270 h 2072270"/>
                <a:gd name="connsiteX1" fmla="*/ 1724313 w 2372385"/>
                <a:gd name="connsiteY1" fmla="*/ 0 h 2072270"/>
                <a:gd name="connsiteX2" fmla="*/ 2372385 w 2372385"/>
                <a:gd name="connsiteY2" fmla="*/ 648072 h 2072270"/>
                <a:gd name="connsiteX3" fmla="*/ 0 w 2372385"/>
                <a:gd name="connsiteY3" fmla="*/ 2072270 h 2072270"/>
                <a:gd name="connsiteX0" fmla="*/ 0 w 1724313"/>
                <a:gd name="connsiteY0" fmla="*/ 2072270 h 2072270"/>
                <a:gd name="connsiteX1" fmla="*/ 1724313 w 1724313"/>
                <a:gd name="connsiteY1" fmla="*/ 0 h 2072270"/>
                <a:gd name="connsiteX2" fmla="*/ 495960 w 1724313"/>
                <a:gd name="connsiteY2" fmla="*/ 2067297 h 2072270"/>
                <a:gd name="connsiteX3" fmla="*/ 0 w 1724313"/>
                <a:gd name="connsiteY3" fmla="*/ 2072270 h 2072270"/>
                <a:gd name="connsiteX0" fmla="*/ 0 w 495960"/>
                <a:gd name="connsiteY0" fmla="*/ 607801 h 607801"/>
                <a:gd name="connsiteX1" fmla="*/ 412244 w 495960"/>
                <a:gd name="connsiteY1" fmla="*/ 0 h 607801"/>
                <a:gd name="connsiteX2" fmla="*/ 495960 w 495960"/>
                <a:gd name="connsiteY2" fmla="*/ 602828 h 607801"/>
                <a:gd name="connsiteX3" fmla="*/ 0 w 495960"/>
                <a:gd name="connsiteY3" fmla="*/ 607801 h 607801"/>
                <a:gd name="connsiteX0" fmla="*/ 0 w 495960"/>
                <a:gd name="connsiteY0" fmla="*/ 69639 h 69639"/>
                <a:gd name="connsiteX1" fmla="*/ 340807 w 495960"/>
                <a:gd name="connsiteY1" fmla="*/ 0 h 69639"/>
                <a:gd name="connsiteX2" fmla="*/ 495960 w 495960"/>
                <a:gd name="connsiteY2" fmla="*/ 64666 h 69639"/>
                <a:gd name="connsiteX3" fmla="*/ 0 w 495960"/>
                <a:gd name="connsiteY3" fmla="*/ 69639 h 69639"/>
                <a:gd name="connsiteX0" fmla="*/ 0 w 495960"/>
                <a:gd name="connsiteY0" fmla="*/ 272045 h 272045"/>
                <a:gd name="connsiteX1" fmla="*/ 443200 w 495960"/>
                <a:gd name="connsiteY1" fmla="*/ 0 h 272045"/>
                <a:gd name="connsiteX2" fmla="*/ 495960 w 495960"/>
                <a:gd name="connsiteY2" fmla="*/ 267072 h 272045"/>
                <a:gd name="connsiteX3" fmla="*/ 0 w 495960"/>
                <a:gd name="connsiteY3" fmla="*/ 272045 h 272045"/>
              </a:gdLst>
              <a:ahLst/>
              <a:cxnLst>
                <a:cxn ang="0">
                  <a:pos x="connsiteX0" y="connsiteY0"/>
                </a:cxn>
                <a:cxn ang="0">
                  <a:pos x="connsiteX1" y="connsiteY1"/>
                </a:cxn>
                <a:cxn ang="0">
                  <a:pos x="connsiteX2" y="connsiteY2"/>
                </a:cxn>
                <a:cxn ang="0">
                  <a:pos x="connsiteX3" y="connsiteY3"/>
                </a:cxn>
              </a:cxnLst>
              <a:rect l="l" t="t" r="r" b="b"/>
              <a:pathLst>
                <a:path w="495960" h="272045">
                  <a:moveTo>
                    <a:pt x="0" y="272045"/>
                  </a:moveTo>
                  <a:lnTo>
                    <a:pt x="443200" y="0"/>
                  </a:lnTo>
                  <a:lnTo>
                    <a:pt x="495960" y="267072"/>
                  </a:lnTo>
                  <a:lnTo>
                    <a:pt x="0" y="272045"/>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2" name="Isosceles Triangle 16"/>
            <p:cNvSpPr/>
            <p:nvPr userDrawn="1"/>
          </p:nvSpPr>
          <p:spPr>
            <a:xfrm flipH="1">
              <a:off x="7539294" y="5658630"/>
              <a:ext cx="875456" cy="763959"/>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286744"/>
                <a:gd name="connsiteY0" fmla="*/ 1765672 h 1765672"/>
                <a:gd name="connsiteX1" fmla="*/ 1638672 w 2286744"/>
                <a:gd name="connsiteY1" fmla="*/ 0 h 1765672"/>
                <a:gd name="connsiteX2" fmla="*/ 2286744 w 2286744"/>
                <a:gd name="connsiteY2" fmla="*/ 648072 h 1765672"/>
                <a:gd name="connsiteX3" fmla="*/ 0 w 2286744"/>
                <a:gd name="connsiteY3" fmla="*/ 1765672 h 1765672"/>
                <a:gd name="connsiteX0" fmla="*/ 0 w 1638672"/>
                <a:gd name="connsiteY0" fmla="*/ 1765672 h 1765672"/>
                <a:gd name="connsiteX1" fmla="*/ 1638672 w 1638672"/>
                <a:gd name="connsiteY1" fmla="*/ 0 h 1765672"/>
                <a:gd name="connsiteX2" fmla="*/ 873869 w 1638672"/>
                <a:gd name="connsiteY2" fmla="*/ 1759322 h 1765672"/>
                <a:gd name="connsiteX3" fmla="*/ 0 w 1638672"/>
                <a:gd name="connsiteY3" fmla="*/ 1765672 h 1765672"/>
                <a:gd name="connsiteX0" fmla="*/ 0 w 873869"/>
                <a:gd name="connsiteY0" fmla="*/ 756022 h 756022"/>
                <a:gd name="connsiteX1" fmla="*/ 508372 w 873869"/>
                <a:gd name="connsiteY1" fmla="*/ 0 h 756022"/>
                <a:gd name="connsiteX2" fmla="*/ 873869 w 873869"/>
                <a:gd name="connsiteY2" fmla="*/ 749672 h 756022"/>
                <a:gd name="connsiteX3" fmla="*/ 0 w 873869"/>
                <a:gd name="connsiteY3" fmla="*/ 756022 h 756022"/>
                <a:gd name="connsiteX0" fmla="*/ 0 w 870694"/>
                <a:gd name="connsiteY0" fmla="*/ 756022 h 756022"/>
                <a:gd name="connsiteX1" fmla="*/ 508372 w 870694"/>
                <a:gd name="connsiteY1" fmla="*/ 0 h 756022"/>
                <a:gd name="connsiteX2" fmla="*/ 870694 w 870694"/>
                <a:gd name="connsiteY2" fmla="*/ 749672 h 756022"/>
                <a:gd name="connsiteX3" fmla="*/ 0 w 870694"/>
                <a:gd name="connsiteY3" fmla="*/ 756022 h 756022"/>
                <a:gd name="connsiteX0" fmla="*/ 0 w 875456"/>
                <a:gd name="connsiteY0" fmla="*/ 756022 h 763959"/>
                <a:gd name="connsiteX1" fmla="*/ 508372 w 875456"/>
                <a:gd name="connsiteY1" fmla="*/ 0 h 763959"/>
                <a:gd name="connsiteX2" fmla="*/ 875456 w 875456"/>
                <a:gd name="connsiteY2" fmla="*/ 763959 h 763959"/>
                <a:gd name="connsiteX3" fmla="*/ 0 w 875456"/>
                <a:gd name="connsiteY3" fmla="*/ 756022 h 763959"/>
              </a:gdLst>
              <a:ahLst/>
              <a:cxnLst>
                <a:cxn ang="0">
                  <a:pos x="connsiteX0" y="connsiteY0"/>
                </a:cxn>
                <a:cxn ang="0">
                  <a:pos x="connsiteX1" y="connsiteY1"/>
                </a:cxn>
                <a:cxn ang="0">
                  <a:pos x="connsiteX2" y="connsiteY2"/>
                </a:cxn>
                <a:cxn ang="0">
                  <a:pos x="connsiteX3" y="connsiteY3"/>
                </a:cxn>
              </a:cxnLst>
              <a:rect l="l" t="t" r="r" b="b"/>
              <a:pathLst>
                <a:path w="875456" h="763959">
                  <a:moveTo>
                    <a:pt x="0" y="756022"/>
                  </a:moveTo>
                  <a:lnTo>
                    <a:pt x="508372" y="0"/>
                  </a:lnTo>
                  <a:lnTo>
                    <a:pt x="875456" y="763959"/>
                  </a:lnTo>
                  <a:lnTo>
                    <a:pt x="0" y="756022"/>
                  </a:lnTo>
                  <a:close/>
                </a:path>
              </a:pathLst>
            </a:custGeom>
            <a:solidFill>
              <a:srgbClr val="BA1C8D">
                <a:alpha val="79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3" name="Isosceles Triangle 15"/>
            <p:cNvSpPr/>
            <p:nvPr userDrawn="1"/>
          </p:nvSpPr>
          <p:spPr>
            <a:xfrm flipH="1">
              <a:off x="7078053" y="5992879"/>
              <a:ext cx="793224" cy="42709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364724"/>
                <a:gd name="connsiteY0" fmla="*/ 777612 h 777612"/>
                <a:gd name="connsiteX1" fmla="*/ 716652 w 1364724"/>
                <a:gd name="connsiteY1" fmla="*/ 0 h 777612"/>
                <a:gd name="connsiteX2" fmla="*/ 1364724 w 1364724"/>
                <a:gd name="connsiteY2" fmla="*/ 648072 h 777612"/>
                <a:gd name="connsiteX3" fmla="*/ 0 w 1364724"/>
                <a:gd name="connsiteY3" fmla="*/ 777612 h 777612"/>
                <a:gd name="connsiteX0" fmla="*/ 0 w 1364724"/>
                <a:gd name="connsiteY0" fmla="*/ 427092 h 427092"/>
                <a:gd name="connsiteX1" fmla="*/ 373752 w 1364724"/>
                <a:gd name="connsiteY1" fmla="*/ 0 h 427092"/>
                <a:gd name="connsiteX2" fmla="*/ 1364724 w 1364724"/>
                <a:gd name="connsiteY2" fmla="*/ 297552 h 427092"/>
                <a:gd name="connsiteX3" fmla="*/ 0 w 1364724"/>
                <a:gd name="connsiteY3" fmla="*/ 427092 h 427092"/>
                <a:gd name="connsiteX0" fmla="*/ 0 w 793224"/>
                <a:gd name="connsiteY0" fmla="*/ 427092 h 427092"/>
                <a:gd name="connsiteX1" fmla="*/ 373752 w 793224"/>
                <a:gd name="connsiteY1" fmla="*/ 0 h 427092"/>
                <a:gd name="connsiteX2" fmla="*/ 793224 w 793224"/>
                <a:gd name="connsiteY2" fmla="*/ 419472 h 427092"/>
                <a:gd name="connsiteX3" fmla="*/ 0 w 793224"/>
                <a:gd name="connsiteY3" fmla="*/ 427092 h 427092"/>
              </a:gdLst>
              <a:ahLst/>
              <a:cxnLst>
                <a:cxn ang="0">
                  <a:pos x="connsiteX0" y="connsiteY0"/>
                </a:cxn>
                <a:cxn ang="0">
                  <a:pos x="connsiteX1" y="connsiteY1"/>
                </a:cxn>
                <a:cxn ang="0">
                  <a:pos x="connsiteX2" y="connsiteY2"/>
                </a:cxn>
                <a:cxn ang="0">
                  <a:pos x="connsiteX3" y="connsiteY3"/>
                </a:cxn>
              </a:cxnLst>
              <a:rect l="l" t="t" r="r" b="b"/>
              <a:pathLst>
                <a:path w="793224" h="427092">
                  <a:moveTo>
                    <a:pt x="0" y="427092"/>
                  </a:moveTo>
                  <a:lnTo>
                    <a:pt x="373752" y="0"/>
                  </a:lnTo>
                  <a:lnTo>
                    <a:pt x="793224" y="419472"/>
                  </a:lnTo>
                  <a:lnTo>
                    <a:pt x="0" y="427092"/>
                  </a:lnTo>
                  <a:close/>
                </a:path>
              </a:pathLst>
            </a:custGeom>
            <a:solidFill>
              <a:srgbClr val="DF8011">
                <a:alpha val="72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grpSp>
    </p:spTree>
    <p:extLst>
      <p:ext uri="{BB962C8B-B14F-4D97-AF65-F5344CB8AC3E}">
        <p14:creationId xmlns:p14="http://schemas.microsoft.com/office/powerpoint/2010/main" val="27172667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sz="quarter" idx="10" hasCustomPrompt="1"/>
          </p:nvPr>
        </p:nvSpPr>
        <p:spPr>
          <a:xfrm>
            <a:off x="1778000" y="6407150"/>
            <a:ext cx="8942065" cy="450850"/>
          </a:xfrm>
        </p:spPr>
        <p:txBody>
          <a:bodyPr/>
          <a:lstStyle>
            <a:lvl1pPr>
              <a:lnSpc>
                <a:spcPct val="85000"/>
              </a:lnSpc>
              <a:buFontTx/>
              <a:buNone/>
              <a:defRPr sz="800" i="0">
                <a:solidFill>
                  <a:schemeClr val="bg2"/>
                </a:solidFill>
                <a:latin typeface="+mn-lt"/>
              </a:defRPr>
            </a:lvl1pPr>
            <a:lvl2pPr>
              <a:lnSpc>
                <a:spcPct val="85000"/>
              </a:lnSpc>
              <a:buFontTx/>
              <a:buNone/>
              <a:defRPr sz="800">
                <a:solidFill>
                  <a:schemeClr val="bg2"/>
                </a:solidFill>
                <a:latin typeface="+mn-lt"/>
              </a:defRPr>
            </a:lvl2pPr>
            <a:lvl3pPr>
              <a:lnSpc>
                <a:spcPct val="85000"/>
              </a:lnSpc>
              <a:buFontTx/>
              <a:buNone/>
              <a:defRPr sz="800">
                <a:solidFill>
                  <a:schemeClr val="bg2"/>
                </a:solidFill>
                <a:latin typeface="+mn-lt"/>
              </a:defRPr>
            </a:lvl3pPr>
            <a:lvl4pPr>
              <a:lnSpc>
                <a:spcPct val="85000"/>
              </a:lnSpc>
              <a:buFontTx/>
              <a:buNone/>
              <a:defRPr sz="800">
                <a:solidFill>
                  <a:schemeClr val="bg2"/>
                </a:solidFill>
                <a:latin typeface="+mn-lt"/>
              </a:defRPr>
            </a:lvl4pPr>
            <a:lvl5pPr marL="0" indent="0">
              <a:lnSpc>
                <a:spcPct val="85000"/>
              </a:lnSpc>
              <a:buFontTx/>
              <a:buNone/>
              <a:defRPr sz="800">
                <a:solidFill>
                  <a:schemeClr val="bg2"/>
                </a:solidFill>
                <a:latin typeface="+mn-lt"/>
              </a:defRPr>
            </a:lvl5pPr>
          </a:lstStyle>
          <a:p>
            <a:pPr lvl="0"/>
            <a:r>
              <a:rPr lang="en-US" dirty="0"/>
              <a:t>Click to insert attribution</a:t>
            </a:r>
          </a:p>
        </p:txBody>
      </p:sp>
      <p:sp>
        <p:nvSpPr>
          <p:cNvPr id="4" name="Slide Number Placeholder 4"/>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84F04D-E568-4A55-AEDC-298D0DD1CEA3}" type="slidenum">
              <a:rPr lang="nb-NO" smtClean="0"/>
              <a:pPr/>
              <a:t>‹#›</a:t>
            </a:fld>
            <a:endParaRPr lang="nb-NO"/>
          </a:p>
        </p:txBody>
      </p:sp>
      <p:grpSp>
        <p:nvGrpSpPr>
          <p:cNvPr id="14" name="Group 13"/>
          <p:cNvGrpSpPr/>
          <p:nvPr userDrawn="1"/>
        </p:nvGrpSpPr>
        <p:grpSpPr>
          <a:xfrm>
            <a:off x="8286408" y="6395574"/>
            <a:ext cx="3353785" cy="486135"/>
            <a:chOff x="5709811" y="5658630"/>
            <a:chExt cx="3361891" cy="763959"/>
          </a:xfrm>
        </p:grpSpPr>
        <p:sp>
          <p:nvSpPr>
            <p:cNvPr id="15" name="Isosceles Triangle 17"/>
            <p:cNvSpPr/>
            <p:nvPr userDrawn="1"/>
          </p:nvSpPr>
          <p:spPr>
            <a:xfrm flipH="1">
              <a:off x="5709811" y="6189923"/>
              <a:ext cx="872282" cy="217066"/>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093863"/>
                <a:gd name="connsiteY0" fmla="*/ 829047 h 829047"/>
                <a:gd name="connsiteX1" fmla="*/ 1445791 w 2093863"/>
                <a:gd name="connsiteY1" fmla="*/ 0 h 829047"/>
                <a:gd name="connsiteX2" fmla="*/ 2093863 w 2093863"/>
                <a:gd name="connsiteY2" fmla="*/ 648072 h 829047"/>
                <a:gd name="connsiteX3" fmla="*/ 0 w 2093863"/>
                <a:gd name="connsiteY3" fmla="*/ 829047 h 829047"/>
                <a:gd name="connsiteX0" fmla="*/ 0 w 1445791"/>
                <a:gd name="connsiteY0" fmla="*/ 829047 h 829047"/>
                <a:gd name="connsiteX1" fmla="*/ 1445791 w 1445791"/>
                <a:gd name="connsiteY1" fmla="*/ 0 h 829047"/>
                <a:gd name="connsiteX2" fmla="*/ 872282 w 1445791"/>
                <a:gd name="connsiteY2" fmla="*/ 826666 h 829047"/>
                <a:gd name="connsiteX3" fmla="*/ 0 w 1445791"/>
                <a:gd name="connsiteY3" fmla="*/ 829047 h 829047"/>
                <a:gd name="connsiteX0" fmla="*/ 0 w 872282"/>
                <a:gd name="connsiteY0" fmla="*/ 217066 h 217066"/>
                <a:gd name="connsiteX1" fmla="*/ 300410 w 872282"/>
                <a:gd name="connsiteY1" fmla="*/ 0 h 217066"/>
                <a:gd name="connsiteX2" fmla="*/ 872282 w 872282"/>
                <a:gd name="connsiteY2" fmla="*/ 214685 h 217066"/>
                <a:gd name="connsiteX3" fmla="*/ 0 w 872282"/>
                <a:gd name="connsiteY3" fmla="*/ 217066 h 217066"/>
              </a:gdLst>
              <a:ahLst/>
              <a:cxnLst>
                <a:cxn ang="0">
                  <a:pos x="connsiteX0" y="connsiteY0"/>
                </a:cxn>
                <a:cxn ang="0">
                  <a:pos x="connsiteX1" y="connsiteY1"/>
                </a:cxn>
                <a:cxn ang="0">
                  <a:pos x="connsiteX2" y="connsiteY2"/>
                </a:cxn>
                <a:cxn ang="0">
                  <a:pos x="connsiteX3" y="connsiteY3"/>
                </a:cxn>
              </a:cxnLst>
              <a:rect l="l" t="t" r="r" b="b"/>
              <a:pathLst>
                <a:path w="872282" h="217066">
                  <a:moveTo>
                    <a:pt x="0" y="217066"/>
                  </a:moveTo>
                  <a:lnTo>
                    <a:pt x="300410" y="0"/>
                  </a:lnTo>
                  <a:lnTo>
                    <a:pt x="872282" y="214685"/>
                  </a:lnTo>
                  <a:lnTo>
                    <a:pt x="0" y="217066"/>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6" name="Isosceles Triangle 7"/>
            <p:cNvSpPr/>
            <p:nvPr userDrawn="1"/>
          </p:nvSpPr>
          <p:spPr>
            <a:xfrm flipH="1">
              <a:off x="8287229" y="6191189"/>
              <a:ext cx="784473" cy="218429"/>
            </a:xfrm>
            <a:custGeom>
              <a:avLst/>
              <a:gdLst>
                <a:gd name="connsiteX0" fmla="*/ 0 w 432048"/>
                <a:gd name="connsiteY0" fmla="*/ 227954 h 227954"/>
                <a:gd name="connsiteX1" fmla="*/ 216024 w 432048"/>
                <a:gd name="connsiteY1" fmla="*/ 0 h 227954"/>
                <a:gd name="connsiteX2" fmla="*/ 432048 w 432048"/>
                <a:gd name="connsiteY2" fmla="*/ 227954 h 227954"/>
                <a:gd name="connsiteX3" fmla="*/ 0 w 432048"/>
                <a:gd name="connsiteY3" fmla="*/ 227954 h 227954"/>
                <a:gd name="connsiteX0" fmla="*/ 0 w 622548"/>
                <a:gd name="connsiteY0" fmla="*/ 227954 h 227954"/>
                <a:gd name="connsiteX1" fmla="*/ 216024 w 622548"/>
                <a:gd name="connsiteY1" fmla="*/ 0 h 227954"/>
                <a:gd name="connsiteX2" fmla="*/ 622548 w 622548"/>
                <a:gd name="connsiteY2" fmla="*/ 218429 h 227954"/>
                <a:gd name="connsiteX3" fmla="*/ 0 w 622548"/>
                <a:gd name="connsiteY3" fmla="*/ 227954 h 227954"/>
                <a:gd name="connsiteX0" fmla="*/ 0 w 790823"/>
                <a:gd name="connsiteY0" fmla="*/ 215254 h 218429"/>
                <a:gd name="connsiteX1" fmla="*/ 384299 w 790823"/>
                <a:gd name="connsiteY1" fmla="*/ 0 h 218429"/>
                <a:gd name="connsiteX2" fmla="*/ 790823 w 790823"/>
                <a:gd name="connsiteY2" fmla="*/ 218429 h 218429"/>
                <a:gd name="connsiteX3" fmla="*/ 0 w 790823"/>
                <a:gd name="connsiteY3" fmla="*/ 215254 h 218429"/>
                <a:gd name="connsiteX0" fmla="*/ 0 w 784473"/>
                <a:gd name="connsiteY0" fmla="*/ 215254 h 218429"/>
                <a:gd name="connsiteX1" fmla="*/ 384299 w 784473"/>
                <a:gd name="connsiteY1" fmla="*/ 0 h 218429"/>
                <a:gd name="connsiteX2" fmla="*/ 784473 w 784473"/>
                <a:gd name="connsiteY2" fmla="*/ 218429 h 218429"/>
                <a:gd name="connsiteX3" fmla="*/ 0 w 784473"/>
                <a:gd name="connsiteY3" fmla="*/ 215254 h 218429"/>
              </a:gdLst>
              <a:ahLst/>
              <a:cxnLst>
                <a:cxn ang="0">
                  <a:pos x="connsiteX0" y="connsiteY0"/>
                </a:cxn>
                <a:cxn ang="0">
                  <a:pos x="connsiteX1" y="connsiteY1"/>
                </a:cxn>
                <a:cxn ang="0">
                  <a:pos x="connsiteX2" y="connsiteY2"/>
                </a:cxn>
                <a:cxn ang="0">
                  <a:pos x="connsiteX3" y="connsiteY3"/>
                </a:cxn>
              </a:cxnLst>
              <a:rect l="l" t="t" r="r" b="b"/>
              <a:pathLst>
                <a:path w="784473" h="218429">
                  <a:moveTo>
                    <a:pt x="0" y="215254"/>
                  </a:moveTo>
                  <a:lnTo>
                    <a:pt x="384299" y="0"/>
                  </a:lnTo>
                  <a:lnTo>
                    <a:pt x="784473" y="218429"/>
                  </a:lnTo>
                  <a:lnTo>
                    <a:pt x="0" y="215254"/>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7" name="Isosceles Triangle 9"/>
            <p:cNvSpPr/>
            <p:nvPr userDrawn="1"/>
          </p:nvSpPr>
          <p:spPr>
            <a:xfrm flipH="1">
              <a:off x="8244408" y="5970228"/>
              <a:ext cx="415404" cy="439390"/>
            </a:xfrm>
            <a:custGeom>
              <a:avLst/>
              <a:gdLst>
                <a:gd name="connsiteX0" fmla="*/ 0 w 936104"/>
                <a:gd name="connsiteY0" fmla="*/ 538450 h 538450"/>
                <a:gd name="connsiteX1" fmla="*/ 468052 w 936104"/>
                <a:gd name="connsiteY1" fmla="*/ 0 h 538450"/>
                <a:gd name="connsiteX2" fmla="*/ 936104 w 936104"/>
                <a:gd name="connsiteY2" fmla="*/ 538450 h 538450"/>
                <a:gd name="connsiteX3" fmla="*/ 0 w 936104"/>
                <a:gd name="connsiteY3" fmla="*/ 538450 h 538450"/>
                <a:gd name="connsiteX0" fmla="*/ 0 w 936104"/>
                <a:gd name="connsiteY0" fmla="*/ 560675 h 560675"/>
                <a:gd name="connsiteX1" fmla="*/ 461702 w 936104"/>
                <a:gd name="connsiteY1" fmla="*/ 0 h 560675"/>
                <a:gd name="connsiteX2" fmla="*/ 936104 w 936104"/>
                <a:gd name="connsiteY2" fmla="*/ 560675 h 560675"/>
                <a:gd name="connsiteX3" fmla="*/ 0 w 936104"/>
                <a:gd name="connsiteY3" fmla="*/ 560675 h 560675"/>
                <a:gd name="connsiteX0" fmla="*/ 0 w 1323454"/>
                <a:gd name="connsiteY0" fmla="*/ 560675 h 560675"/>
                <a:gd name="connsiteX1" fmla="*/ 461702 w 1323454"/>
                <a:gd name="connsiteY1" fmla="*/ 0 h 560675"/>
                <a:gd name="connsiteX2" fmla="*/ 1323454 w 1323454"/>
                <a:gd name="connsiteY2" fmla="*/ 538450 h 560675"/>
                <a:gd name="connsiteX3" fmla="*/ 0 w 1323454"/>
                <a:gd name="connsiteY3" fmla="*/ 560675 h 560675"/>
                <a:gd name="connsiteX0" fmla="*/ 155518 w 1478972"/>
                <a:gd name="connsiteY0" fmla="*/ 2061815 h 2061815"/>
                <a:gd name="connsiteX1" fmla="*/ 0 w 1478972"/>
                <a:gd name="connsiteY1" fmla="*/ 0 h 2061815"/>
                <a:gd name="connsiteX2" fmla="*/ 1478972 w 1478972"/>
                <a:gd name="connsiteY2" fmla="*/ 2039590 h 2061815"/>
                <a:gd name="connsiteX3" fmla="*/ 155518 w 1478972"/>
                <a:gd name="connsiteY3" fmla="*/ 2061815 h 2061815"/>
                <a:gd name="connsiteX0" fmla="*/ 0 w 1812404"/>
                <a:gd name="connsiteY0" fmla="*/ 420340 h 2039590"/>
                <a:gd name="connsiteX1" fmla="*/ 333432 w 1812404"/>
                <a:gd name="connsiteY1" fmla="*/ 0 h 2039590"/>
                <a:gd name="connsiteX2" fmla="*/ 1812404 w 1812404"/>
                <a:gd name="connsiteY2" fmla="*/ 2039590 h 2039590"/>
                <a:gd name="connsiteX3" fmla="*/ 0 w 1812404"/>
                <a:gd name="connsiteY3" fmla="*/ 420340 h 2039590"/>
                <a:gd name="connsiteX0" fmla="*/ 0 w 333432"/>
                <a:gd name="connsiteY0" fmla="*/ 420340 h 420340"/>
                <a:gd name="connsiteX1" fmla="*/ 333432 w 333432"/>
                <a:gd name="connsiteY1" fmla="*/ 0 h 420340"/>
                <a:gd name="connsiteX2" fmla="*/ 316979 w 333432"/>
                <a:gd name="connsiteY2" fmla="*/ 299690 h 420340"/>
                <a:gd name="connsiteX3" fmla="*/ 0 w 333432"/>
                <a:gd name="connsiteY3" fmla="*/ 420340 h 420340"/>
                <a:gd name="connsiteX0" fmla="*/ 0 w 415404"/>
                <a:gd name="connsiteY0" fmla="*/ 420340 h 423515"/>
                <a:gd name="connsiteX1" fmla="*/ 333432 w 415404"/>
                <a:gd name="connsiteY1" fmla="*/ 0 h 423515"/>
                <a:gd name="connsiteX2" fmla="*/ 415404 w 415404"/>
                <a:gd name="connsiteY2" fmla="*/ 423515 h 423515"/>
                <a:gd name="connsiteX3" fmla="*/ 0 w 415404"/>
                <a:gd name="connsiteY3" fmla="*/ 420340 h 423515"/>
                <a:gd name="connsiteX0" fmla="*/ 0 w 415404"/>
                <a:gd name="connsiteY0" fmla="*/ 423515 h 426690"/>
                <a:gd name="connsiteX1" fmla="*/ 349307 w 415404"/>
                <a:gd name="connsiteY1" fmla="*/ 0 h 426690"/>
                <a:gd name="connsiteX2" fmla="*/ 415404 w 415404"/>
                <a:gd name="connsiteY2" fmla="*/ 426690 h 426690"/>
                <a:gd name="connsiteX3" fmla="*/ 0 w 415404"/>
                <a:gd name="connsiteY3" fmla="*/ 423515 h 426690"/>
                <a:gd name="connsiteX0" fmla="*/ 0 w 415404"/>
                <a:gd name="connsiteY0" fmla="*/ 433040 h 436215"/>
                <a:gd name="connsiteX1" fmla="*/ 346132 w 415404"/>
                <a:gd name="connsiteY1" fmla="*/ 0 h 436215"/>
                <a:gd name="connsiteX2" fmla="*/ 415404 w 415404"/>
                <a:gd name="connsiteY2" fmla="*/ 436215 h 436215"/>
                <a:gd name="connsiteX3" fmla="*/ 0 w 415404"/>
                <a:gd name="connsiteY3" fmla="*/ 433040 h 436215"/>
                <a:gd name="connsiteX0" fmla="*/ 0 w 415404"/>
                <a:gd name="connsiteY0" fmla="*/ 436215 h 439390"/>
                <a:gd name="connsiteX1" fmla="*/ 358832 w 415404"/>
                <a:gd name="connsiteY1" fmla="*/ 0 h 439390"/>
                <a:gd name="connsiteX2" fmla="*/ 415404 w 415404"/>
                <a:gd name="connsiteY2" fmla="*/ 439390 h 439390"/>
                <a:gd name="connsiteX3" fmla="*/ 0 w 415404"/>
                <a:gd name="connsiteY3" fmla="*/ 436215 h 439390"/>
              </a:gdLst>
              <a:ahLst/>
              <a:cxnLst>
                <a:cxn ang="0">
                  <a:pos x="connsiteX0" y="connsiteY0"/>
                </a:cxn>
                <a:cxn ang="0">
                  <a:pos x="connsiteX1" y="connsiteY1"/>
                </a:cxn>
                <a:cxn ang="0">
                  <a:pos x="connsiteX2" y="connsiteY2"/>
                </a:cxn>
                <a:cxn ang="0">
                  <a:pos x="connsiteX3" y="connsiteY3"/>
                </a:cxn>
              </a:cxnLst>
              <a:rect l="l" t="t" r="r" b="b"/>
              <a:pathLst>
                <a:path w="415404" h="439390">
                  <a:moveTo>
                    <a:pt x="0" y="436215"/>
                  </a:moveTo>
                  <a:lnTo>
                    <a:pt x="358832" y="0"/>
                  </a:lnTo>
                  <a:lnTo>
                    <a:pt x="415404" y="439390"/>
                  </a:lnTo>
                  <a:lnTo>
                    <a:pt x="0" y="436215"/>
                  </a:lnTo>
                  <a:close/>
                </a:path>
              </a:pathLst>
            </a:custGeom>
            <a:solidFill>
              <a:srgbClr val="BA1C8D">
                <a:alpha val="5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8" name="Isosceles Triangle 10"/>
            <p:cNvSpPr/>
            <p:nvPr userDrawn="1"/>
          </p:nvSpPr>
          <p:spPr>
            <a:xfrm flipH="1">
              <a:off x="7394841" y="5813174"/>
              <a:ext cx="952872" cy="606797"/>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642219"/>
                <a:gd name="connsiteY0" fmla="*/ 816347 h 816347"/>
                <a:gd name="connsiteX1" fmla="*/ 994147 w 1642219"/>
                <a:gd name="connsiteY1" fmla="*/ 0 h 816347"/>
                <a:gd name="connsiteX2" fmla="*/ 1642219 w 1642219"/>
                <a:gd name="connsiteY2" fmla="*/ 648072 h 816347"/>
                <a:gd name="connsiteX3" fmla="*/ 0 w 1642219"/>
                <a:gd name="connsiteY3" fmla="*/ 816347 h 816347"/>
                <a:gd name="connsiteX0" fmla="*/ 88528 w 1730747"/>
                <a:gd name="connsiteY0" fmla="*/ 597272 h 597272"/>
                <a:gd name="connsiteX1" fmla="*/ 0 w 1730747"/>
                <a:gd name="connsiteY1" fmla="*/ 0 h 597272"/>
                <a:gd name="connsiteX2" fmla="*/ 1730747 w 1730747"/>
                <a:gd name="connsiteY2" fmla="*/ 428997 h 597272"/>
                <a:gd name="connsiteX3" fmla="*/ 88528 w 1730747"/>
                <a:gd name="connsiteY3" fmla="*/ 597272 h 597272"/>
                <a:gd name="connsiteX0" fmla="*/ 88528 w 679822"/>
                <a:gd name="connsiteY0" fmla="*/ 597272 h 883022"/>
                <a:gd name="connsiteX1" fmla="*/ 0 w 679822"/>
                <a:gd name="connsiteY1" fmla="*/ 0 h 883022"/>
                <a:gd name="connsiteX2" fmla="*/ 679822 w 679822"/>
                <a:gd name="connsiteY2" fmla="*/ 883022 h 883022"/>
                <a:gd name="connsiteX3" fmla="*/ 88528 w 679822"/>
                <a:gd name="connsiteY3" fmla="*/ 597272 h 883022"/>
                <a:gd name="connsiteX0" fmla="*/ 88528 w 956047"/>
                <a:gd name="connsiteY0" fmla="*/ 597272 h 597272"/>
                <a:gd name="connsiteX1" fmla="*/ 0 w 956047"/>
                <a:gd name="connsiteY1" fmla="*/ 0 h 597272"/>
                <a:gd name="connsiteX2" fmla="*/ 956047 w 956047"/>
                <a:gd name="connsiteY2" fmla="*/ 594097 h 597272"/>
                <a:gd name="connsiteX3" fmla="*/ 88528 w 956047"/>
                <a:gd name="connsiteY3" fmla="*/ 597272 h 597272"/>
                <a:gd name="connsiteX0" fmla="*/ 88528 w 952872"/>
                <a:gd name="connsiteY0" fmla="*/ 597272 h 603622"/>
                <a:gd name="connsiteX1" fmla="*/ 0 w 952872"/>
                <a:gd name="connsiteY1" fmla="*/ 0 h 603622"/>
                <a:gd name="connsiteX2" fmla="*/ 952872 w 952872"/>
                <a:gd name="connsiteY2" fmla="*/ 603622 h 603622"/>
                <a:gd name="connsiteX3" fmla="*/ 88528 w 952872"/>
                <a:gd name="connsiteY3" fmla="*/ 597272 h 603622"/>
                <a:gd name="connsiteX0" fmla="*/ 85353 w 952872"/>
                <a:gd name="connsiteY0" fmla="*/ 606797 h 606797"/>
                <a:gd name="connsiteX1" fmla="*/ 0 w 952872"/>
                <a:gd name="connsiteY1" fmla="*/ 0 h 606797"/>
                <a:gd name="connsiteX2" fmla="*/ 952872 w 952872"/>
                <a:gd name="connsiteY2" fmla="*/ 603622 h 606797"/>
                <a:gd name="connsiteX3" fmla="*/ 85353 w 952872"/>
                <a:gd name="connsiteY3" fmla="*/ 606797 h 606797"/>
              </a:gdLst>
              <a:ahLst/>
              <a:cxnLst>
                <a:cxn ang="0">
                  <a:pos x="connsiteX0" y="connsiteY0"/>
                </a:cxn>
                <a:cxn ang="0">
                  <a:pos x="connsiteX1" y="connsiteY1"/>
                </a:cxn>
                <a:cxn ang="0">
                  <a:pos x="connsiteX2" y="connsiteY2"/>
                </a:cxn>
                <a:cxn ang="0">
                  <a:pos x="connsiteX3" y="connsiteY3"/>
                </a:cxn>
              </a:cxnLst>
              <a:rect l="l" t="t" r="r" b="b"/>
              <a:pathLst>
                <a:path w="952872" h="606797">
                  <a:moveTo>
                    <a:pt x="85353" y="606797"/>
                  </a:moveTo>
                  <a:lnTo>
                    <a:pt x="0" y="0"/>
                  </a:lnTo>
                  <a:lnTo>
                    <a:pt x="952872" y="603622"/>
                  </a:lnTo>
                  <a:lnTo>
                    <a:pt x="85353" y="606797"/>
                  </a:lnTo>
                  <a:close/>
                </a:path>
              </a:pathLst>
            </a:custGeom>
            <a:solidFill>
              <a:srgbClr val="B9559A"/>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9" name="Isosceles Triangle 11"/>
            <p:cNvSpPr/>
            <p:nvPr userDrawn="1"/>
          </p:nvSpPr>
          <p:spPr>
            <a:xfrm flipH="1">
              <a:off x="6227721" y="6008119"/>
              <a:ext cx="1204704" cy="41185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296144"/>
                <a:gd name="connsiteY0" fmla="*/ 411852 h 411852"/>
                <a:gd name="connsiteX1" fmla="*/ 236592 w 1296144"/>
                <a:gd name="connsiteY1" fmla="*/ 0 h 411852"/>
                <a:gd name="connsiteX2" fmla="*/ 1296144 w 1296144"/>
                <a:gd name="connsiteY2" fmla="*/ 411852 h 411852"/>
                <a:gd name="connsiteX3" fmla="*/ 0 w 1296144"/>
                <a:gd name="connsiteY3" fmla="*/ 411852 h 411852"/>
                <a:gd name="connsiteX0" fmla="*/ 0 w 610344"/>
                <a:gd name="connsiteY0" fmla="*/ 419100 h 419100"/>
                <a:gd name="connsiteX1" fmla="*/ 236592 w 610344"/>
                <a:gd name="connsiteY1" fmla="*/ 7248 h 419100"/>
                <a:gd name="connsiteX2" fmla="*/ 610344 w 610344"/>
                <a:gd name="connsiteY2" fmla="*/ 0 h 419100"/>
                <a:gd name="connsiteX3" fmla="*/ 0 w 610344"/>
                <a:gd name="connsiteY3" fmla="*/ 419100 h 419100"/>
                <a:gd name="connsiteX0" fmla="*/ 0 w 1204704"/>
                <a:gd name="connsiteY0" fmla="*/ 411852 h 411852"/>
                <a:gd name="connsiteX1" fmla="*/ 236592 w 1204704"/>
                <a:gd name="connsiteY1" fmla="*/ 0 h 411852"/>
                <a:gd name="connsiteX2" fmla="*/ 1204704 w 1204704"/>
                <a:gd name="connsiteY2" fmla="*/ 411852 h 411852"/>
                <a:gd name="connsiteX3" fmla="*/ 0 w 1204704"/>
                <a:gd name="connsiteY3" fmla="*/ 411852 h 411852"/>
              </a:gdLst>
              <a:ahLst/>
              <a:cxnLst>
                <a:cxn ang="0">
                  <a:pos x="connsiteX0" y="connsiteY0"/>
                </a:cxn>
                <a:cxn ang="0">
                  <a:pos x="connsiteX1" y="connsiteY1"/>
                </a:cxn>
                <a:cxn ang="0">
                  <a:pos x="connsiteX2" y="connsiteY2"/>
                </a:cxn>
                <a:cxn ang="0">
                  <a:pos x="connsiteX3" y="connsiteY3"/>
                </a:cxn>
              </a:cxnLst>
              <a:rect l="l" t="t" r="r" b="b"/>
              <a:pathLst>
                <a:path w="1204704" h="411852">
                  <a:moveTo>
                    <a:pt x="0" y="411852"/>
                  </a:moveTo>
                  <a:lnTo>
                    <a:pt x="236592" y="0"/>
                  </a:lnTo>
                  <a:lnTo>
                    <a:pt x="1204704" y="411852"/>
                  </a:lnTo>
                  <a:lnTo>
                    <a:pt x="0" y="411852"/>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20" name="Isosceles Triangle 13"/>
            <p:cNvSpPr/>
            <p:nvPr userDrawn="1"/>
          </p:nvSpPr>
          <p:spPr>
            <a:xfrm flipH="1">
              <a:off x="6582093" y="6137573"/>
              <a:ext cx="495960" cy="272045"/>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372385"/>
                <a:gd name="connsiteY0" fmla="*/ 2072270 h 2072270"/>
                <a:gd name="connsiteX1" fmla="*/ 1724313 w 2372385"/>
                <a:gd name="connsiteY1" fmla="*/ 0 h 2072270"/>
                <a:gd name="connsiteX2" fmla="*/ 2372385 w 2372385"/>
                <a:gd name="connsiteY2" fmla="*/ 648072 h 2072270"/>
                <a:gd name="connsiteX3" fmla="*/ 0 w 2372385"/>
                <a:gd name="connsiteY3" fmla="*/ 2072270 h 2072270"/>
                <a:gd name="connsiteX0" fmla="*/ 0 w 1724313"/>
                <a:gd name="connsiteY0" fmla="*/ 2072270 h 2072270"/>
                <a:gd name="connsiteX1" fmla="*/ 1724313 w 1724313"/>
                <a:gd name="connsiteY1" fmla="*/ 0 h 2072270"/>
                <a:gd name="connsiteX2" fmla="*/ 495960 w 1724313"/>
                <a:gd name="connsiteY2" fmla="*/ 2067297 h 2072270"/>
                <a:gd name="connsiteX3" fmla="*/ 0 w 1724313"/>
                <a:gd name="connsiteY3" fmla="*/ 2072270 h 2072270"/>
                <a:gd name="connsiteX0" fmla="*/ 0 w 495960"/>
                <a:gd name="connsiteY0" fmla="*/ 607801 h 607801"/>
                <a:gd name="connsiteX1" fmla="*/ 412244 w 495960"/>
                <a:gd name="connsiteY1" fmla="*/ 0 h 607801"/>
                <a:gd name="connsiteX2" fmla="*/ 495960 w 495960"/>
                <a:gd name="connsiteY2" fmla="*/ 602828 h 607801"/>
                <a:gd name="connsiteX3" fmla="*/ 0 w 495960"/>
                <a:gd name="connsiteY3" fmla="*/ 607801 h 607801"/>
                <a:gd name="connsiteX0" fmla="*/ 0 w 495960"/>
                <a:gd name="connsiteY0" fmla="*/ 69639 h 69639"/>
                <a:gd name="connsiteX1" fmla="*/ 340807 w 495960"/>
                <a:gd name="connsiteY1" fmla="*/ 0 h 69639"/>
                <a:gd name="connsiteX2" fmla="*/ 495960 w 495960"/>
                <a:gd name="connsiteY2" fmla="*/ 64666 h 69639"/>
                <a:gd name="connsiteX3" fmla="*/ 0 w 495960"/>
                <a:gd name="connsiteY3" fmla="*/ 69639 h 69639"/>
                <a:gd name="connsiteX0" fmla="*/ 0 w 495960"/>
                <a:gd name="connsiteY0" fmla="*/ 272045 h 272045"/>
                <a:gd name="connsiteX1" fmla="*/ 443200 w 495960"/>
                <a:gd name="connsiteY1" fmla="*/ 0 h 272045"/>
                <a:gd name="connsiteX2" fmla="*/ 495960 w 495960"/>
                <a:gd name="connsiteY2" fmla="*/ 267072 h 272045"/>
                <a:gd name="connsiteX3" fmla="*/ 0 w 495960"/>
                <a:gd name="connsiteY3" fmla="*/ 272045 h 272045"/>
              </a:gdLst>
              <a:ahLst/>
              <a:cxnLst>
                <a:cxn ang="0">
                  <a:pos x="connsiteX0" y="connsiteY0"/>
                </a:cxn>
                <a:cxn ang="0">
                  <a:pos x="connsiteX1" y="connsiteY1"/>
                </a:cxn>
                <a:cxn ang="0">
                  <a:pos x="connsiteX2" y="connsiteY2"/>
                </a:cxn>
                <a:cxn ang="0">
                  <a:pos x="connsiteX3" y="connsiteY3"/>
                </a:cxn>
              </a:cxnLst>
              <a:rect l="l" t="t" r="r" b="b"/>
              <a:pathLst>
                <a:path w="495960" h="272045">
                  <a:moveTo>
                    <a:pt x="0" y="272045"/>
                  </a:moveTo>
                  <a:lnTo>
                    <a:pt x="443200" y="0"/>
                  </a:lnTo>
                  <a:lnTo>
                    <a:pt x="495960" y="267072"/>
                  </a:lnTo>
                  <a:lnTo>
                    <a:pt x="0" y="272045"/>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21" name="Isosceles Triangle 16"/>
            <p:cNvSpPr/>
            <p:nvPr userDrawn="1"/>
          </p:nvSpPr>
          <p:spPr>
            <a:xfrm flipH="1">
              <a:off x="7539294" y="5658630"/>
              <a:ext cx="875456" cy="763959"/>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286744"/>
                <a:gd name="connsiteY0" fmla="*/ 1765672 h 1765672"/>
                <a:gd name="connsiteX1" fmla="*/ 1638672 w 2286744"/>
                <a:gd name="connsiteY1" fmla="*/ 0 h 1765672"/>
                <a:gd name="connsiteX2" fmla="*/ 2286744 w 2286744"/>
                <a:gd name="connsiteY2" fmla="*/ 648072 h 1765672"/>
                <a:gd name="connsiteX3" fmla="*/ 0 w 2286744"/>
                <a:gd name="connsiteY3" fmla="*/ 1765672 h 1765672"/>
                <a:gd name="connsiteX0" fmla="*/ 0 w 1638672"/>
                <a:gd name="connsiteY0" fmla="*/ 1765672 h 1765672"/>
                <a:gd name="connsiteX1" fmla="*/ 1638672 w 1638672"/>
                <a:gd name="connsiteY1" fmla="*/ 0 h 1765672"/>
                <a:gd name="connsiteX2" fmla="*/ 873869 w 1638672"/>
                <a:gd name="connsiteY2" fmla="*/ 1759322 h 1765672"/>
                <a:gd name="connsiteX3" fmla="*/ 0 w 1638672"/>
                <a:gd name="connsiteY3" fmla="*/ 1765672 h 1765672"/>
                <a:gd name="connsiteX0" fmla="*/ 0 w 873869"/>
                <a:gd name="connsiteY0" fmla="*/ 756022 h 756022"/>
                <a:gd name="connsiteX1" fmla="*/ 508372 w 873869"/>
                <a:gd name="connsiteY1" fmla="*/ 0 h 756022"/>
                <a:gd name="connsiteX2" fmla="*/ 873869 w 873869"/>
                <a:gd name="connsiteY2" fmla="*/ 749672 h 756022"/>
                <a:gd name="connsiteX3" fmla="*/ 0 w 873869"/>
                <a:gd name="connsiteY3" fmla="*/ 756022 h 756022"/>
                <a:gd name="connsiteX0" fmla="*/ 0 w 870694"/>
                <a:gd name="connsiteY0" fmla="*/ 756022 h 756022"/>
                <a:gd name="connsiteX1" fmla="*/ 508372 w 870694"/>
                <a:gd name="connsiteY1" fmla="*/ 0 h 756022"/>
                <a:gd name="connsiteX2" fmla="*/ 870694 w 870694"/>
                <a:gd name="connsiteY2" fmla="*/ 749672 h 756022"/>
                <a:gd name="connsiteX3" fmla="*/ 0 w 870694"/>
                <a:gd name="connsiteY3" fmla="*/ 756022 h 756022"/>
                <a:gd name="connsiteX0" fmla="*/ 0 w 875456"/>
                <a:gd name="connsiteY0" fmla="*/ 756022 h 763959"/>
                <a:gd name="connsiteX1" fmla="*/ 508372 w 875456"/>
                <a:gd name="connsiteY1" fmla="*/ 0 h 763959"/>
                <a:gd name="connsiteX2" fmla="*/ 875456 w 875456"/>
                <a:gd name="connsiteY2" fmla="*/ 763959 h 763959"/>
                <a:gd name="connsiteX3" fmla="*/ 0 w 875456"/>
                <a:gd name="connsiteY3" fmla="*/ 756022 h 763959"/>
              </a:gdLst>
              <a:ahLst/>
              <a:cxnLst>
                <a:cxn ang="0">
                  <a:pos x="connsiteX0" y="connsiteY0"/>
                </a:cxn>
                <a:cxn ang="0">
                  <a:pos x="connsiteX1" y="connsiteY1"/>
                </a:cxn>
                <a:cxn ang="0">
                  <a:pos x="connsiteX2" y="connsiteY2"/>
                </a:cxn>
                <a:cxn ang="0">
                  <a:pos x="connsiteX3" y="connsiteY3"/>
                </a:cxn>
              </a:cxnLst>
              <a:rect l="l" t="t" r="r" b="b"/>
              <a:pathLst>
                <a:path w="875456" h="763959">
                  <a:moveTo>
                    <a:pt x="0" y="756022"/>
                  </a:moveTo>
                  <a:lnTo>
                    <a:pt x="508372" y="0"/>
                  </a:lnTo>
                  <a:lnTo>
                    <a:pt x="875456" y="763959"/>
                  </a:lnTo>
                  <a:lnTo>
                    <a:pt x="0" y="756022"/>
                  </a:lnTo>
                  <a:close/>
                </a:path>
              </a:pathLst>
            </a:custGeom>
            <a:solidFill>
              <a:srgbClr val="BA1C8D">
                <a:alpha val="79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22" name="Isosceles Triangle 15"/>
            <p:cNvSpPr/>
            <p:nvPr userDrawn="1"/>
          </p:nvSpPr>
          <p:spPr>
            <a:xfrm flipH="1">
              <a:off x="7078053" y="5992879"/>
              <a:ext cx="793224" cy="42709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364724"/>
                <a:gd name="connsiteY0" fmla="*/ 777612 h 777612"/>
                <a:gd name="connsiteX1" fmla="*/ 716652 w 1364724"/>
                <a:gd name="connsiteY1" fmla="*/ 0 h 777612"/>
                <a:gd name="connsiteX2" fmla="*/ 1364724 w 1364724"/>
                <a:gd name="connsiteY2" fmla="*/ 648072 h 777612"/>
                <a:gd name="connsiteX3" fmla="*/ 0 w 1364724"/>
                <a:gd name="connsiteY3" fmla="*/ 777612 h 777612"/>
                <a:gd name="connsiteX0" fmla="*/ 0 w 1364724"/>
                <a:gd name="connsiteY0" fmla="*/ 427092 h 427092"/>
                <a:gd name="connsiteX1" fmla="*/ 373752 w 1364724"/>
                <a:gd name="connsiteY1" fmla="*/ 0 h 427092"/>
                <a:gd name="connsiteX2" fmla="*/ 1364724 w 1364724"/>
                <a:gd name="connsiteY2" fmla="*/ 297552 h 427092"/>
                <a:gd name="connsiteX3" fmla="*/ 0 w 1364724"/>
                <a:gd name="connsiteY3" fmla="*/ 427092 h 427092"/>
                <a:gd name="connsiteX0" fmla="*/ 0 w 793224"/>
                <a:gd name="connsiteY0" fmla="*/ 427092 h 427092"/>
                <a:gd name="connsiteX1" fmla="*/ 373752 w 793224"/>
                <a:gd name="connsiteY1" fmla="*/ 0 h 427092"/>
                <a:gd name="connsiteX2" fmla="*/ 793224 w 793224"/>
                <a:gd name="connsiteY2" fmla="*/ 419472 h 427092"/>
                <a:gd name="connsiteX3" fmla="*/ 0 w 793224"/>
                <a:gd name="connsiteY3" fmla="*/ 427092 h 427092"/>
              </a:gdLst>
              <a:ahLst/>
              <a:cxnLst>
                <a:cxn ang="0">
                  <a:pos x="connsiteX0" y="connsiteY0"/>
                </a:cxn>
                <a:cxn ang="0">
                  <a:pos x="connsiteX1" y="connsiteY1"/>
                </a:cxn>
                <a:cxn ang="0">
                  <a:pos x="connsiteX2" y="connsiteY2"/>
                </a:cxn>
                <a:cxn ang="0">
                  <a:pos x="connsiteX3" y="connsiteY3"/>
                </a:cxn>
              </a:cxnLst>
              <a:rect l="l" t="t" r="r" b="b"/>
              <a:pathLst>
                <a:path w="793224" h="427092">
                  <a:moveTo>
                    <a:pt x="0" y="427092"/>
                  </a:moveTo>
                  <a:lnTo>
                    <a:pt x="373752" y="0"/>
                  </a:lnTo>
                  <a:lnTo>
                    <a:pt x="793224" y="419472"/>
                  </a:lnTo>
                  <a:lnTo>
                    <a:pt x="0" y="427092"/>
                  </a:lnTo>
                  <a:close/>
                </a:path>
              </a:pathLst>
            </a:custGeom>
            <a:solidFill>
              <a:srgbClr val="DF8011">
                <a:alpha val="72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grpSp>
    </p:spTree>
    <p:extLst>
      <p:ext uri="{BB962C8B-B14F-4D97-AF65-F5344CB8AC3E}">
        <p14:creationId xmlns:p14="http://schemas.microsoft.com/office/powerpoint/2010/main" val="1483340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2"/>
          <p:cNvSpPr>
            <a:spLocks noGrp="1"/>
          </p:cNvSpPr>
          <p:nvPr>
            <p:ph type="body" sz="quarter" idx="10" hasCustomPrompt="1"/>
          </p:nvPr>
        </p:nvSpPr>
        <p:spPr>
          <a:xfrm>
            <a:off x="1735017" y="6407150"/>
            <a:ext cx="8985049" cy="450850"/>
          </a:xfrm>
        </p:spPr>
        <p:txBody>
          <a:bodyPr/>
          <a:lstStyle>
            <a:lvl1pPr>
              <a:lnSpc>
                <a:spcPct val="85000"/>
              </a:lnSpc>
              <a:buFontTx/>
              <a:buNone/>
              <a:defRPr sz="800" i="0">
                <a:solidFill>
                  <a:schemeClr val="bg2"/>
                </a:solidFill>
                <a:latin typeface="+mn-lt"/>
              </a:defRPr>
            </a:lvl1pPr>
            <a:lvl2pPr>
              <a:lnSpc>
                <a:spcPct val="85000"/>
              </a:lnSpc>
              <a:buFontTx/>
              <a:buNone/>
              <a:defRPr sz="800">
                <a:solidFill>
                  <a:schemeClr val="bg2"/>
                </a:solidFill>
                <a:latin typeface="+mn-lt"/>
              </a:defRPr>
            </a:lvl2pPr>
            <a:lvl3pPr>
              <a:lnSpc>
                <a:spcPct val="85000"/>
              </a:lnSpc>
              <a:buFontTx/>
              <a:buNone/>
              <a:defRPr sz="800">
                <a:solidFill>
                  <a:schemeClr val="bg2"/>
                </a:solidFill>
                <a:latin typeface="+mn-lt"/>
              </a:defRPr>
            </a:lvl3pPr>
            <a:lvl4pPr>
              <a:lnSpc>
                <a:spcPct val="85000"/>
              </a:lnSpc>
              <a:buFontTx/>
              <a:buNone/>
              <a:defRPr sz="800">
                <a:solidFill>
                  <a:schemeClr val="bg2"/>
                </a:solidFill>
                <a:latin typeface="+mn-lt"/>
              </a:defRPr>
            </a:lvl4pPr>
            <a:lvl5pPr marL="0" indent="0">
              <a:lnSpc>
                <a:spcPct val="85000"/>
              </a:lnSpc>
              <a:buFontTx/>
              <a:buNone/>
              <a:defRPr sz="800">
                <a:solidFill>
                  <a:schemeClr val="bg2"/>
                </a:solidFill>
                <a:latin typeface="+mn-lt"/>
              </a:defRPr>
            </a:lvl5pPr>
          </a:lstStyle>
          <a:p>
            <a:pPr lvl="0"/>
            <a:r>
              <a:rPr lang="en-US" dirty="0"/>
              <a:t>Click to insert attribution</a:t>
            </a:r>
          </a:p>
        </p:txBody>
      </p:sp>
      <p:sp>
        <p:nvSpPr>
          <p:cNvPr id="5" name="Slide Number Placeholder 4"/>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84F04D-E568-4A55-AEDC-298D0DD1CEA3}" type="slidenum">
              <a:rPr lang="nb-NO" smtClean="0"/>
              <a:pPr/>
              <a:t>‹#›</a:t>
            </a:fld>
            <a:endParaRPr lang="nb-NO"/>
          </a:p>
        </p:txBody>
      </p:sp>
      <p:grpSp>
        <p:nvGrpSpPr>
          <p:cNvPr id="6" name="Group 5"/>
          <p:cNvGrpSpPr/>
          <p:nvPr userDrawn="1"/>
        </p:nvGrpSpPr>
        <p:grpSpPr>
          <a:xfrm>
            <a:off x="8286408" y="6395574"/>
            <a:ext cx="3353785" cy="486135"/>
            <a:chOff x="5709811" y="5658630"/>
            <a:chExt cx="3361891" cy="763959"/>
          </a:xfrm>
        </p:grpSpPr>
        <p:sp>
          <p:nvSpPr>
            <p:cNvPr id="8" name="Isosceles Triangle 17"/>
            <p:cNvSpPr/>
            <p:nvPr userDrawn="1"/>
          </p:nvSpPr>
          <p:spPr>
            <a:xfrm flipH="1">
              <a:off x="5709811" y="6189923"/>
              <a:ext cx="872282" cy="217066"/>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093863"/>
                <a:gd name="connsiteY0" fmla="*/ 829047 h 829047"/>
                <a:gd name="connsiteX1" fmla="*/ 1445791 w 2093863"/>
                <a:gd name="connsiteY1" fmla="*/ 0 h 829047"/>
                <a:gd name="connsiteX2" fmla="*/ 2093863 w 2093863"/>
                <a:gd name="connsiteY2" fmla="*/ 648072 h 829047"/>
                <a:gd name="connsiteX3" fmla="*/ 0 w 2093863"/>
                <a:gd name="connsiteY3" fmla="*/ 829047 h 829047"/>
                <a:gd name="connsiteX0" fmla="*/ 0 w 1445791"/>
                <a:gd name="connsiteY0" fmla="*/ 829047 h 829047"/>
                <a:gd name="connsiteX1" fmla="*/ 1445791 w 1445791"/>
                <a:gd name="connsiteY1" fmla="*/ 0 h 829047"/>
                <a:gd name="connsiteX2" fmla="*/ 872282 w 1445791"/>
                <a:gd name="connsiteY2" fmla="*/ 826666 h 829047"/>
                <a:gd name="connsiteX3" fmla="*/ 0 w 1445791"/>
                <a:gd name="connsiteY3" fmla="*/ 829047 h 829047"/>
                <a:gd name="connsiteX0" fmla="*/ 0 w 872282"/>
                <a:gd name="connsiteY0" fmla="*/ 217066 h 217066"/>
                <a:gd name="connsiteX1" fmla="*/ 300410 w 872282"/>
                <a:gd name="connsiteY1" fmla="*/ 0 h 217066"/>
                <a:gd name="connsiteX2" fmla="*/ 872282 w 872282"/>
                <a:gd name="connsiteY2" fmla="*/ 214685 h 217066"/>
                <a:gd name="connsiteX3" fmla="*/ 0 w 872282"/>
                <a:gd name="connsiteY3" fmla="*/ 217066 h 217066"/>
              </a:gdLst>
              <a:ahLst/>
              <a:cxnLst>
                <a:cxn ang="0">
                  <a:pos x="connsiteX0" y="connsiteY0"/>
                </a:cxn>
                <a:cxn ang="0">
                  <a:pos x="connsiteX1" y="connsiteY1"/>
                </a:cxn>
                <a:cxn ang="0">
                  <a:pos x="connsiteX2" y="connsiteY2"/>
                </a:cxn>
                <a:cxn ang="0">
                  <a:pos x="connsiteX3" y="connsiteY3"/>
                </a:cxn>
              </a:cxnLst>
              <a:rect l="l" t="t" r="r" b="b"/>
              <a:pathLst>
                <a:path w="872282" h="217066">
                  <a:moveTo>
                    <a:pt x="0" y="217066"/>
                  </a:moveTo>
                  <a:lnTo>
                    <a:pt x="300410" y="0"/>
                  </a:lnTo>
                  <a:lnTo>
                    <a:pt x="872282" y="214685"/>
                  </a:lnTo>
                  <a:lnTo>
                    <a:pt x="0" y="217066"/>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9" name="Isosceles Triangle 7"/>
            <p:cNvSpPr/>
            <p:nvPr userDrawn="1"/>
          </p:nvSpPr>
          <p:spPr>
            <a:xfrm flipH="1">
              <a:off x="8287229" y="6191189"/>
              <a:ext cx="784473" cy="218429"/>
            </a:xfrm>
            <a:custGeom>
              <a:avLst/>
              <a:gdLst>
                <a:gd name="connsiteX0" fmla="*/ 0 w 432048"/>
                <a:gd name="connsiteY0" fmla="*/ 227954 h 227954"/>
                <a:gd name="connsiteX1" fmla="*/ 216024 w 432048"/>
                <a:gd name="connsiteY1" fmla="*/ 0 h 227954"/>
                <a:gd name="connsiteX2" fmla="*/ 432048 w 432048"/>
                <a:gd name="connsiteY2" fmla="*/ 227954 h 227954"/>
                <a:gd name="connsiteX3" fmla="*/ 0 w 432048"/>
                <a:gd name="connsiteY3" fmla="*/ 227954 h 227954"/>
                <a:gd name="connsiteX0" fmla="*/ 0 w 622548"/>
                <a:gd name="connsiteY0" fmla="*/ 227954 h 227954"/>
                <a:gd name="connsiteX1" fmla="*/ 216024 w 622548"/>
                <a:gd name="connsiteY1" fmla="*/ 0 h 227954"/>
                <a:gd name="connsiteX2" fmla="*/ 622548 w 622548"/>
                <a:gd name="connsiteY2" fmla="*/ 218429 h 227954"/>
                <a:gd name="connsiteX3" fmla="*/ 0 w 622548"/>
                <a:gd name="connsiteY3" fmla="*/ 227954 h 227954"/>
                <a:gd name="connsiteX0" fmla="*/ 0 w 790823"/>
                <a:gd name="connsiteY0" fmla="*/ 215254 h 218429"/>
                <a:gd name="connsiteX1" fmla="*/ 384299 w 790823"/>
                <a:gd name="connsiteY1" fmla="*/ 0 h 218429"/>
                <a:gd name="connsiteX2" fmla="*/ 790823 w 790823"/>
                <a:gd name="connsiteY2" fmla="*/ 218429 h 218429"/>
                <a:gd name="connsiteX3" fmla="*/ 0 w 790823"/>
                <a:gd name="connsiteY3" fmla="*/ 215254 h 218429"/>
                <a:gd name="connsiteX0" fmla="*/ 0 w 784473"/>
                <a:gd name="connsiteY0" fmla="*/ 215254 h 218429"/>
                <a:gd name="connsiteX1" fmla="*/ 384299 w 784473"/>
                <a:gd name="connsiteY1" fmla="*/ 0 h 218429"/>
                <a:gd name="connsiteX2" fmla="*/ 784473 w 784473"/>
                <a:gd name="connsiteY2" fmla="*/ 218429 h 218429"/>
                <a:gd name="connsiteX3" fmla="*/ 0 w 784473"/>
                <a:gd name="connsiteY3" fmla="*/ 215254 h 218429"/>
              </a:gdLst>
              <a:ahLst/>
              <a:cxnLst>
                <a:cxn ang="0">
                  <a:pos x="connsiteX0" y="connsiteY0"/>
                </a:cxn>
                <a:cxn ang="0">
                  <a:pos x="connsiteX1" y="connsiteY1"/>
                </a:cxn>
                <a:cxn ang="0">
                  <a:pos x="connsiteX2" y="connsiteY2"/>
                </a:cxn>
                <a:cxn ang="0">
                  <a:pos x="connsiteX3" y="connsiteY3"/>
                </a:cxn>
              </a:cxnLst>
              <a:rect l="l" t="t" r="r" b="b"/>
              <a:pathLst>
                <a:path w="784473" h="218429">
                  <a:moveTo>
                    <a:pt x="0" y="215254"/>
                  </a:moveTo>
                  <a:lnTo>
                    <a:pt x="384299" y="0"/>
                  </a:lnTo>
                  <a:lnTo>
                    <a:pt x="784473" y="218429"/>
                  </a:lnTo>
                  <a:lnTo>
                    <a:pt x="0" y="215254"/>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0" name="Isosceles Triangle 9"/>
            <p:cNvSpPr/>
            <p:nvPr userDrawn="1"/>
          </p:nvSpPr>
          <p:spPr>
            <a:xfrm flipH="1">
              <a:off x="8244408" y="5970228"/>
              <a:ext cx="415404" cy="439390"/>
            </a:xfrm>
            <a:custGeom>
              <a:avLst/>
              <a:gdLst>
                <a:gd name="connsiteX0" fmla="*/ 0 w 936104"/>
                <a:gd name="connsiteY0" fmla="*/ 538450 h 538450"/>
                <a:gd name="connsiteX1" fmla="*/ 468052 w 936104"/>
                <a:gd name="connsiteY1" fmla="*/ 0 h 538450"/>
                <a:gd name="connsiteX2" fmla="*/ 936104 w 936104"/>
                <a:gd name="connsiteY2" fmla="*/ 538450 h 538450"/>
                <a:gd name="connsiteX3" fmla="*/ 0 w 936104"/>
                <a:gd name="connsiteY3" fmla="*/ 538450 h 538450"/>
                <a:gd name="connsiteX0" fmla="*/ 0 w 936104"/>
                <a:gd name="connsiteY0" fmla="*/ 560675 h 560675"/>
                <a:gd name="connsiteX1" fmla="*/ 461702 w 936104"/>
                <a:gd name="connsiteY1" fmla="*/ 0 h 560675"/>
                <a:gd name="connsiteX2" fmla="*/ 936104 w 936104"/>
                <a:gd name="connsiteY2" fmla="*/ 560675 h 560675"/>
                <a:gd name="connsiteX3" fmla="*/ 0 w 936104"/>
                <a:gd name="connsiteY3" fmla="*/ 560675 h 560675"/>
                <a:gd name="connsiteX0" fmla="*/ 0 w 1323454"/>
                <a:gd name="connsiteY0" fmla="*/ 560675 h 560675"/>
                <a:gd name="connsiteX1" fmla="*/ 461702 w 1323454"/>
                <a:gd name="connsiteY1" fmla="*/ 0 h 560675"/>
                <a:gd name="connsiteX2" fmla="*/ 1323454 w 1323454"/>
                <a:gd name="connsiteY2" fmla="*/ 538450 h 560675"/>
                <a:gd name="connsiteX3" fmla="*/ 0 w 1323454"/>
                <a:gd name="connsiteY3" fmla="*/ 560675 h 560675"/>
                <a:gd name="connsiteX0" fmla="*/ 155518 w 1478972"/>
                <a:gd name="connsiteY0" fmla="*/ 2061815 h 2061815"/>
                <a:gd name="connsiteX1" fmla="*/ 0 w 1478972"/>
                <a:gd name="connsiteY1" fmla="*/ 0 h 2061815"/>
                <a:gd name="connsiteX2" fmla="*/ 1478972 w 1478972"/>
                <a:gd name="connsiteY2" fmla="*/ 2039590 h 2061815"/>
                <a:gd name="connsiteX3" fmla="*/ 155518 w 1478972"/>
                <a:gd name="connsiteY3" fmla="*/ 2061815 h 2061815"/>
                <a:gd name="connsiteX0" fmla="*/ 0 w 1812404"/>
                <a:gd name="connsiteY0" fmla="*/ 420340 h 2039590"/>
                <a:gd name="connsiteX1" fmla="*/ 333432 w 1812404"/>
                <a:gd name="connsiteY1" fmla="*/ 0 h 2039590"/>
                <a:gd name="connsiteX2" fmla="*/ 1812404 w 1812404"/>
                <a:gd name="connsiteY2" fmla="*/ 2039590 h 2039590"/>
                <a:gd name="connsiteX3" fmla="*/ 0 w 1812404"/>
                <a:gd name="connsiteY3" fmla="*/ 420340 h 2039590"/>
                <a:gd name="connsiteX0" fmla="*/ 0 w 333432"/>
                <a:gd name="connsiteY0" fmla="*/ 420340 h 420340"/>
                <a:gd name="connsiteX1" fmla="*/ 333432 w 333432"/>
                <a:gd name="connsiteY1" fmla="*/ 0 h 420340"/>
                <a:gd name="connsiteX2" fmla="*/ 316979 w 333432"/>
                <a:gd name="connsiteY2" fmla="*/ 299690 h 420340"/>
                <a:gd name="connsiteX3" fmla="*/ 0 w 333432"/>
                <a:gd name="connsiteY3" fmla="*/ 420340 h 420340"/>
                <a:gd name="connsiteX0" fmla="*/ 0 w 415404"/>
                <a:gd name="connsiteY0" fmla="*/ 420340 h 423515"/>
                <a:gd name="connsiteX1" fmla="*/ 333432 w 415404"/>
                <a:gd name="connsiteY1" fmla="*/ 0 h 423515"/>
                <a:gd name="connsiteX2" fmla="*/ 415404 w 415404"/>
                <a:gd name="connsiteY2" fmla="*/ 423515 h 423515"/>
                <a:gd name="connsiteX3" fmla="*/ 0 w 415404"/>
                <a:gd name="connsiteY3" fmla="*/ 420340 h 423515"/>
                <a:gd name="connsiteX0" fmla="*/ 0 w 415404"/>
                <a:gd name="connsiteY0" fmla="*/ 423515 h 426690"/>
                <a:gd name="connsiteX1" fmla="*/ 349307 w 415404"/>
                <a:gd name="connsiteY1" fmla="*/ 0 h 426690"/>
                <a:gd name="connsiteX2" fmla="*/ 415404 w 415404"/>
                <a:gd name="connsiteY2" fmla="*/ 426690 h 426690"/>
                <a:gd name="connsiteX3" fmla="*/ 0 w 415404"/>
                <a:gd name="connsiteY3" fmla="*/ 423515 h 426690"/>
                <a:gd name="connsiteX0" fmla="*/ 0 w 415404"/>
                <a:gd name="connsiteY0" fmla="*/ 433040 h 436215"/>
                <a:gd name="connsiteX1" fmla="*/ 346132 w 415404"/>
                <a:gd name="connsiteY1" fmla="*/ 0 h 436215"/>
                <a:gd name="connsiteX2" fmla="*/ 415404 w 415404"/>
                <a:gd name="connsiteY2" fmla="*/ 436215 h 436215"/>
                <a:gd name="connsiteX3" fmla="*/ 0 w 415404"/>
                <a:gd name="connsiteY3" fmla="*/ 433040 h 436215"/>
                <a:gd name="connsiteX0" fmla="*/ 0 w 415404"/>
                <a:gd name="connsiteY0" fmla="*/ 436215 h 439390"/>
                <a:gd name="connsiteX1" fmla="*/ 358832 w 415404"/>
                <a:gd name="connsiteY1" fmla="*/ 0 h 439390"/>
                <a:gd name="connsiteX2" fmla="*/ 415404 w 415404"/>
                <a:gd name="connsiteY2" fmla="*/ 439390 h 439390"/>
                <a:gd name="connsiteX3" fmla="*/ 0 w 415404"/>
                <a:gd name="connsiteY3" fmla="*/ 436215 h 439390"/>
              </a:gdLst>
              <a:ahLst/>
              <a:cxnLst>
                <a:cxn ang="0">
                  <a:pos x="connsiteX0" y="connsiteY0"/>
                </a:cxn>
                <a:cxn ang="0">
                  <a:pos x="connsiteX1" y="connsiteY1"/>
                </a:cxn>
                <a:cxn ang="0">
                  <a:pos x="connsiteX2" y="connsiteY2"/>
                </a:cxn>
                <a:cxn ang="0">
                  <a:pos x="connsiteX3" y="connsiteY3"/>
                </a:cxn>
              </a:cxnLst>
              <a:rect l="l" t="t" r="r" b="b"/>
              <a:pathLst>
                <a:path w="415404" h="439390">
                  <a:moveTo>
                    <a:pt x="0" y="436215"/>
                  </a:moveTo>
                  <a:lnTo>
                    <a:pt x="358832" y="0"/>
                  </a:lnTo>
                  <a:lnTo>
                    <a:pt x="415404" y="439390"/>
                  </a:lnTo>
                  <a:lnTo>
                    <a:pt x="0" y="436215"/>
                  </a:lnTo>
                  <a:close/>
                </a:path>
              </a:pathLst>
            </a:custGeom>
            <a:solidFill>
              <a:srgbClr val="BA1C8D">
                <a:alpha val="5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1" name="Isosceles Triangle 10"/>
            <p:cNvSpPr/>
            <p:nvPr userDrawn="1"/>
          </p:nvSpPr>
          <p:spPr>
            <a:xfrm flipH="1">
              <a:off x="7394841" y="5813174"/>
              <a:ext cx="952872" cy="606797"/>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642219"/>
                <a:gd name="connsiteY0" fmla="*/ 816347 h 816347"/>
                <a:gd name="connsiteX1" fmla="*/ 994147 w 1642219"/>
                <a:gd name="connsiteY1" fmla="*/ 0 h 816347"/>
                <a:gd name="connsiteX2" fmla="*/ 1642219 w 1642219"/>
                <a:gd name="connsiteY2" fmla="*/ 648072 h 816347"/>
                <a:gd name="connsiteX3" fmla="*/ 0 w 1642219"/>
                <a:gd name="connsiteY3" fmla="*/ 816347 h 816347"/>
                <a:gd name="connsiteX0" fmla="*/ 88528 w 1730747"/>
                <a:gd name="connsiteY0" fmla="*/ 597272 h 597272"/>
                <a:gd name="connsiteX1" fmla="*/ 0 w 1730747"/>
                <a:gd name="connsiteY1" fmla="*/ 0 h 597272"/>
                <a:gd name="connsiteX2" fmla="*/ 1730747 w 1730747"/>
                <a:gd name="connsiteY2" fmla="*/ 428997 h 597272"/>
                <a:gd name="connsiteX3" fmla="*/ 88528 w 1730747"/>
                <a:gd name="connsiteY3" fmla="*/ 597272 h 597272"/>
                <a:gd name="connsiteX0" fmla="*/ 88528 w 679822"/>
                <a:gd name="connsiteY0" fmla="*/ 597272 h 883022"/>
                <a:gd name="connsiteX1" fmla="*/ 0 w 679822"/>
                <a:gd name="connsiteY1" fmla="*/ 0 h 883022"/>
                <a:gd name="connsiteX2" fmla="*/ 679822 w 679822"/>
                <a:gd name="connsiteY2" fmla="*/ 883022 h 883022"/>
                <a:gd name="connsiteX3" fmla="*/ 88528 w 679822"/>
                <a:gd name="connsiteY3" fmla="*/ 597272 h 883022"/>
                <a:gd name="connsiteX0" fmla="*/ 88528 w 956047"/>
                <a:gd name="connsiteY0" fmla="*/ 597272 h 597272"/>
                <a:gd name="connsiteX1" fmla="*/ 0 w 956047"/>
                <a:gd name="connsiteY1" fmla="*/ 0 h 597272"/>
                <a:gd name="connsiteX2" fmla="*/ 956047 w 956047"/>
                <a:gd name="connsiteY2" fmla="*/ 594097 h 597272"/>
                <a:gd name="connsiteX3" fmla="*/ 88528 w 956047"/>
                <a:gd name="connsiteY3" fmla="*/ 597272 h 597272"/>
                <a:gd name="connsiteX0" fmla="*/ 88528 w 952872"/>
                <a:gd name="connsiteY0" fmla="*/ 597272 h 603622"/>
                <a:gd name="connsiteX1" fmla="*/ 0 w 952872"/>
                <a:gd name="connsiteY1" fmla="*/ 0 h 603622"/>
                <a:gd name="connsiteX2" fmla="*/ 952872 w 952872"/>
                <a:gd name="connsiteY2" fmla="*/ 603622 h 603622"/>
                <a:gd name="connsiteX3" fmla="*/ 88528 w 952872"/>
                <a:gd name="connsiteY3" fmla="*/ 597272 h 603622"/>
                <a:gd name="connsiteX0" fmla="*/ 85353 w 952872"/>
                <a:gd name="connsiteY0" fmla="*/ 606797 h 606797"/>
                <a:gd name="connsiteX1" fmla="*/ 0 w 952872"/>
                <a:gd name="connsiteY1" fmla="*/ 0 h 606797"/>
                <a:gd name="connsiteX2" fmla="*/ 952872 w 952872"/>
                <a:gd name="connsiteY2" fmla="*/ 603622 h 606797"/>
                <a:gd name="connsiteX3" fmla="*/ 85353 w 952872"/>
                <a:gd name="connsiteY3" fmla="*/ 606797 h 606797"/>
              </a:gdLst>
              <a:ahLst/>
              <a:cxnLst>
                <a:cxn ang="0">
                  <a:pos x="connsiteX0" y="connsiteY0"/>
                </a:cxn>
                <a:cxn ang="0">
                  <a:pos x="connsiteX1" y="connsiteY1"/>
                </a:cxn>
                <a:cxn ang="0">
                  <a:pos x="connsiteX2" y="connsiteY2"/>
                </a:cxn>
                <a:cxn ang="0">
                  <a:pos x="connsiteX3" y="connsiteY3"/>
                </a:cxn>
              </a:cxnLst>
              <a:rect l="l" t="t" r="r" b="b"/>
              <a:pathLst>
                <a:path w="952872" h="606797">
                  <a:moveTo>
                    <a:pt x="85353" y="606797"/>
                  </a:moveTo>
                  <a:lnTo>
                    <a:pt x="0" y="0"/>
                  </a:lnTo>
                  <a:lnTo>
                    <a:pt x="952872" y="603622"/>
                  </a:lnTo>
                  <a:lnTo>
                    <a:pt x="85353" y="606797"/>
                  </a:lnTo>
                  <a:close/>
                </a:path>
              </a:pathLst>
            </a:custGeom>
            <a:solidFill>
              <a:srgbClr val="B9559A"/>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2" name="Isosceles Triangle 11"/>
            <p:cNvSpPr/>
            <p:nvPr userDrawn="1"/>
          </p:nvSpPr>
          <p:spPr>
            <a:xfrm flipH="1">
              <a:off x="6227721" y="6008119"/>
              <a:ext cx="1204704" cy="41185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296144"/>
                <a:gd name="connsiteY0" fmla="*/ 411852 h 411852"/>
                <a:gd name="connsiteX1" fmla="*/ 236592 w 1296144"/>
                <a:gd name="connsiteY1" fmla="*/ 0 h 411852"/>
                <a:gd name="connsiteX2" fmla="*/ 1296144 w 1296144"/>
                <a:gd name="connsiteY2" fmla="*/ 411852 h 411852"/>
                <a:gd name="connsiteX3" fmla="*/ 0 w 1296144"/>
                <a:gd name="connsiteY3" fmla="*/ 411852 h 411852"/>
                <a:gd name="connsiteX0" fmla="*/ 0 w 610344"/>
                <a:gd name="connsiteY0" fmla="*/ 419100 h 419100"/>
                <a:gd name="connsiteX1" fmla="*/ 236592 w 610344"/>
                <a:gd name="connsiteY1" fmla="*/ 7248 h 419100"/>
                <a:gd name="connsiteX2" fmla="*/ 610344 w 610344"/>
                <a:gd name="connsiteY2" fmla="*/ 0 h 419100"/>
                <a:gd name="connsiteX3" fmla="*/ 0 w 610344"/>
                <a:gd name="connsiteY3" fmla="*/ 419100 h 419100"/>
                <a:gd name="connsiteX0" fmla="*/ 0 w 1204704"/>
                <a:gd name="connsiteY0" fmla="*/ 411852 h 411852"/>
                <a:gd name="connsiteX1" fmla="*/ 236592 w 1204704"/>
                <a:gd name="connsiteY1" fmla="*/ 0 h 411852"/>
                <a:gd name="connsiteX2" fmla="*/ 1204704 w 1204704"/>
                <a:gd name="connsiteY2" fmla="*/ 411852 h 411852"/>
                <a:gd name="connsiteX3" fmla="*/ 0 w 1204704"/>
                <a:gd name="connsiteY3" fmla="*/ 411852 h 411852"/>
              </a:gdLst>
              <a:ahLst/>
              <a:cxnLst>
                <a:cxn ang="0">
                  <a:pos x="connsiteX0" y="connsiteY0"/>
                </a:cxn>
                <a:cxn ang="0">
                  <a:pos x="connsiteX1" y="connsiteY1"/>
                </a:cxn>
                <a:cxn ang="0">
                  <a:pos x="connsiteX2" y="connsiteY2"/>
                </a:cxn>
                <a:cxn ang="0">
                  <a:pos x="connsiteX3" y="connsiteY3"/>
                </a:cxn>
              </a:cxnLst>
              <a:rect l="l" t="t" r="r" b="b"/>
              <a:pathLst>
                <a:path w="1204704" h="411852">
                  <a:moveTo>
                    <a:pt x="0" y="411852"/>
                  </a:moveTo>
                  <a:lnTo>
                    <a:pt x="236592" y="0"/>
                  </a:lnTo>
                  <a:lnTo>
                    <a:pt x="1204704" y="411852"/>
                  </a:lnTo>
                  <a:lnTo>
                    <a:pt x="0" y="411852"/>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3" name="Isosceles Triangle 13"/>
            <p:cNvSpPr/>
            <p:nvPr userDrawn="1"/>
          </p:nvSpPr>
          <p:spPr>
            <a:xfrm flipH="1">
              <a:off x="6582093" y="6137573"/>
              <a:ext cx="495960" cy="272045"/>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372385"/>
                <a:gd name="connsiteY0" fmla="*/ 2072270 h 2072270"/>
                <a:gd name="connsiteX1" fmla="*/ 1724313 w 2372385"/>
                <a:gd name="connsiteY1" fmla="*/ 0 h 2072270"/>
                <a:gd name="connsiteX2" fmla="*/ 2372385 w 2372385"/>
                <a:gd name="connsiteY2" fmla="*/ 648072 h 2072270"/>
                <a:gd name="connsiteX3" fmla="*/ 0 w 2372385"/>
                <a:gd name="connsiteY3" fmla="*/ 2072270 h 2072270"/>
                <a:gd name="connsiteX0" fmla="*/ 0 w 1724313"/>
                <a:gd name="connsiteY0" fmla="*/ 2072270 h 2072270"/>
                <a:gd name="connsiteX1" fmla="*/ 1724313 w 1724313"/>
                <a:gd name="connsiteY1" fmla="*/ 0 h 2072270"/>
                <a:gd name="connsiteX2" fmla="*/ 495960 w 1724313"/>
                <a:gd name="connsiteY2" fmla="*/ 2067297 h 2072270"/>
                <a:gd name="connsiteX3" fmla="*/ 0 w 1724313"/>
                <a:gd name="connsiteY3" fmla="*/ 2072270 h 2072270"/>
                <a:gd name="connsiteX0" fmla="*/ 0 w 495960"/>
                <a:gd name="connsiteY0" fmla="*/ 607801 h 607801"/>
                <a:gd name="connsiteX1" fmla="*/ 412244 w 495960"/>
                <a:gd name="connsiteY1" fmla="*/ 0 h 607801"/>
                <a:gd name="connsiteX2" fmla="*/ 495960 w 495960"/>
                <a:gd name="connsiteY2" fmla="*/ 602828 h 607801"/>
                <a:gd name="connsiteX3" fmla="*/ 0 w 495960"/>
                <a:gd name="connsiteY3" fmla="*/ 607801 h 607801"/>
                <a:gd name="connsiteX0" fmla="*/ 0 w 495960"/>
                <a:gd name="connsiteY0" fmla="*/ 69639 h 69639"/>
                <a:gd name="connsiteX1" fmla="*/ 340807 w 495960"/>
                <a:gd name="connsiteY1" fmla="*/ 0 h 69639"/>
                <a:gd name="connsiteX2" fmla="*/ 495960 w 495960"/>
                <a:gd name="connsiteY2" fmla="*/ 64666 h 69639"/>
                <a:gd name="connsiteX3" fmla="*/ 0 w 495960"/>
                <a:gd name="connsiteY3" fmla="*/ 69639 h 69639"/>
                <a:gd name="connsiteX0" fmla="*/ 0 w 495960"/>
                <a:gd name="connsiteY0" fmla="*/ 272045 h 272045"/>
                <a:gd name="connsiteX1" fmla="*/ 443200 w 495960"/>
                <a:gd name="connsiteY1" fmla="*/ 0 h 272045"/>
                <a:gd name="connsiteX2" fmla="*/ 495960 w 495960"/>
                <a:gd name="connsiteY2" fmla="*/ 267072 h 272045"/>
                <a:gd name="connsiteX3" fmla="*/ 0 w 495960"/>
                <a:gd name="connsiteY3" fmla="*/ 272045 h 272045"/>
              </a:gdLst>
              <a:ahLst/>
              <a:cxnLst>
                <a:cxn ang="0">
                  <a:pos x="connsiteX0" y="connsiteY0"/>
                </a:cxn>
                <a:cxn ang="0">
                  <a:pos x="connsiteX1" y="connsiteY1"/>
                </a:cxn>
                <a:cxn ang="0">
                  <a:pos x="connsiteX2" y="connsiteY2"/>
                </a:cxn>
                <a:cxn ang="0">
                  <a:pos x="connsiteX3" y="connsiteY3"/>
                </a:cxn>
              </a:cxnLst>
              <a:rect l="l" t="t" r="r" b="b"/>
              <a:pathLst>
                <a:path w="495960" h="272045">
                  <a:moveTo>
                    <a:pt x="0" y="272045"/>
                  </a:moveTo>
                  <a:lnTo>
                    <a:pt x="443200" y="0"/>
                  </a:lnTo>
                  <a:lnTo>
                    <a:pt x="495960" y="267072"/>
                  </a:lnTo>
                  <a:lnTo>
                    <a:pt x="0" y="272045"/>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4" name="Isosceles Triangle 16"/>
            <p:cNvSpPr/>
            <p:nvPr userDrawn="1"/>
          </p:nvSpPr>
          <p:spPr>
            <a:xfrm flipH="1">
              <a:off x="7539294" y="5658630"/>
              <a:ext cx="875456" cy="763959"/>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286744"/>
                <a:gd name="connsiteY0" fmla="*/ 1765672 h 1765672"/>
                <a:gd name="connsiteX1" fmla="*/ 1638672 w 2286744"/>
                <a:gd name="connsiteY1" fmla="*/ 0 h 1765672"/>
                <a:gd name="connsiteX2" fmla="*/ 2286744 w 2286744"/>
                <a:gd name="connsiteY2" fmla="*/ 648072 h 1765672"/>
                <a:gd name="connsiteX3" fmla="*/ 0 w 2286744"/>
                <a:gd name="connsiteY3" fmla="*/ 1765672 h 1765672"/>
                <a:gd name="connsiteX0" fmla="*/ 0 w 1638672"/>
                <a:gd name="connsiteY0" fmla="*/ 1765672 h 1765672"/>
                <a:gd name="connsiteX1" fmla="*/ 1638672 w 1638672"/>
                <a:gd name="connsiteY1" fmla="*/ 0 h 1765672"/>
                <a:gd name="connsiteX2" fmla="*/ 873869 w 1638672"/>
                <a:gd name="connsiteY2" fmla="*/ 1759322 h 1765672"/>
                <a:gd name="connsiteX3" fmla="*/ 0 w 1638672"/>
                <a:gd name="connsiteY3" fmla="*/ 1765672 h 1765672"/>
                <a:gd name="connsiteX0" fmla="*/ 0 w 873869"/>
                <a:gd name="connsiteY0" fmla="*/ 756022 h 756022"/>
                <a:gd name="connsiteX1" fmla="*/ 508372 w 873869"/>
                <a:gd name="connsiteY1" fmla="*/ 0 h 756022"/>
                <a:gd name="connsiteX2" fmla="*/ 873869 w 873869"/>
                <a:gd name="connsiteY2" fmla="*/ 749672 h 756022"/>
                <a:gd name="connsiteX3" fmla="*/ 0 w 873869"/>
                <a:gd name="connsiteY3" fmla="*/ 756022 h 756022"/>
                <a:gd name="connsiteX0" fmla="*/ 0 w 870694"/>
                <a:gd name="connsiteY0" fmla="*/ 756022 h 756022"/>
                <a:gd name="connsiteX1" fmla="*/ 508372 w 870694"/>
                <a:gd name="connsiteY1" fmla="*/ 0 h 756022"/>
                <a:gd name="connsiteX2" fmla="*/ 870694 w 870694"/>
                <a:gd name="connsiteY2" fmla="*/ 749672 h 756022"/>
                <a:gd name="connsiteX3" fmla="*/ 0 w 870694"/>
                <a:gd name="connsiteY3" fmla="*/ 756022 h 756022"/>
                <a:gd name="connsiteX0" fmla="*/ 0 w 875456"/>
                <a:gd name="connsiteY0" fmla="*/ 756022 h 763959"/>
                <a:gd name="connsiteX1" fmla="*/ 508372 w 875456"/>
                <a:gd name="connsiteY1" fmla="*/ 0 h 763959"/>
                <a:gd name="connsiteX2" fmla="*/ 875456 w 875456"/>
                <a:gd name="connsiteY2" fmla="*/ 763959 h 763959"/>
                <a:gd name="connsiteX3" fmla="*/ 0 w 875456"/>
                <a:gd name="connsiteY3" fmla="*/ 756022 h 763959"/>
              </a:gdLst>
              <a:ahLst/>
              <a:cxnLst>
                <a:cxn ang="0">
                  <a:pos x="connsiteX0" y="connsiteY0"/>
                </a:cxn>
                <a:cxn ang="0">
                  <a:pos x="connsiteX1" y="connsiteY1"/>
                </a:cxn>
                <a:cxn ang="0">
                  <a:pos x="connsiteX2" y="connsiteY2"/>
                </a:cxn>
                <a:cxn ang="0">
                  <a:pos x="connsiteX3" y="connsiteY3"/>
                </a:cxn>
              </a:cxnLst>
              <a:rect l="l" t="t" r="r" b="b"/>
              <a:pathLst>
                <a:path w="875456" h="763959">
                  <a:moveTo>
                    <a:pt x="0" y="756022"/>
                  </a:moveTo>
                  <a:lnTo>
                    <a:pt x="508372" y="0"/>
                  </a:lnTo>
                  <a:lnTo>
                    <a:pt x="875456" y="763959"/>
                  </a:lnTo>
                  <a:lnTo>
                    <a:pt x="0" y="756022"/>
                  </a:lnTo>
                  <a:close/>
                </a:path>
              </a:pathLst>
            </a:custGeom>
            <a:solidFill>
              <a:srgbClr val="BA1C8D">
                <a:alpha val="79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5" name="Isosceles Triangle 15"/>
            <p:cNvSpPr/>
            <p:nvPr userDrawn="1"/>
          </p:nvSpPr>
          <p:spPr>
            <a:xfrm flipH="1">
              <a:off x="7078053" y="5992879"/>
              <a:ext cx="793224" cy="42709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364724"/>
                <a:gd name="connsiteY0" fmla="*/ 777612 h 777612"/>
                <a:gd name="connsiteX1" fmla="*/ 716652 w 1364724"/>
                <a:gd name="connsiteY1" fmla="*/ 0 h 777612"/>
                <a:gd name="connsiteX2" fmla="*/ 1364724 w 1364724"/>
                <a:gd name="connsiteY2" fmla="*/ 648072 h 777612"/>
                <a:gd name="connsiteX3" fmla="*/ 0 w 1364724"/>
                <a:gd name="connsiteY3" fmla="*/ 777612 h 777612"/>
                <a:gd name="connsiteX0" fmla="*/ 0 w 1364724"/>
                <a:gd name="connsiteY0" fmla="*/ 427092 h 427092"/>
                <a:gd name="connsiteX1" fmla="*/ 373752 w 1364724"/>
                <a:gd name="connsiteY1" fmla="*/ 0 h 427092"/>
                <a:gd name="connsiteX2" fmla="*/ 1364724 w 1364724"/>
                <a:gd name="connsiteY2" fmla="*/ 297552 h 427092"/>
                <a:gd name="connsiteX3" fmla="*/ 0 w 1364724"/>
                <a:gd name="connsiteY3" fmla="*/ 427092 h 427092"/>
                <a:gd name="connsiteX0" fmla="*/ 0 w 793224"/>
                <a:gd name="connsiteY0" fmla="*/ 427092 h 427092"/>
                <a:gd name="connsiteX1" fmla="*/ 373752 w 793224"/>
                <a:gd name="connsiteY1" fmla="*/ 0 h 427092"/>
                <a:gd name="connsiteX2" fmla="*/ 793224 w 793224"/>
                <a:gd name="connsiteY2" fmla="*/ 419472 h 427092"/>
                <a:gd name="connsiteX3" fmla="*/ 0 w 793224"/>
                <a:gd name="connsiteY3" fmla="*/ 427092 h 427092"/>
              </a:gdLst>
              <a:ahLst/>
              <a:cxnLst>
                <a:cxn ang="0">
                  <a:pos x="connsiteX0" y="connsiteY0"/>
                </a:cxn>
                <a:cxn ang="0">
                  <a:pos x="connsiteX1" y="connsiteY1"/>
                </a:cxn>
                <a:cxn ang="0">
                  <a:pos x="connsiteX2" y="connsiteY2"/>
                </a:cxn>
                <a:cxn ang="0">
                  <a:pos x="connsiteX3" y="connsiteY3"/>
                </a:cxn>
              </a:cxnLst>
              <a:rect l="l" t="t" r="r" b="b"/>
              <a:pathLst>
                <a:path w="793224" h="427092">
                  <a:moveTo>
                    <a:pt x="0" y="427092"/>
                  </a:moveTo>
                  <a:lnTo>
                    <a:pt x="373752" y="0"/>
                  </a:lnTo>
                  <a:lnTo>
                    <a:pt x="793224" y="419472"/>
                  </a:lnTo>
                  <a:lnTo>
                    <a:pt x="0" y="427092"/>
                  </a:lnTo>
                  <a:close/>
                </a:path>
              </a:pathLst>
            </a:custGeom>
            <a:solidFill>
              <a:srgbClr val="DF8011">
                <a:alpha val="72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grpSp>
    </p:spTree>
    <p:extLst>
      <p:ext uri="{BB962C8B-B14F-4D97-AF65-F5344CB8AC3E}">
        <p14:creationId xmlns:p14="http://schemas.microsoft.com/office/powerpoint/2010/main" val="923448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 Half">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5103448" y="3429000"/>
            <a:ext cx="6478953" cy="27495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2"/>
          <p:cNvSpPr>
            <a:spLocks noGrp="1"/>
          </p:cNvSpPr>
          <p:nvPr>
            <p:ph type="body" sz="quarter" idx="10" hasCustomPrompt="1"/>
          </p:nvPr>
        </p:nvSpPr>
        <p:spPr>
          <a:xfrm>
            <a:off x="1735017" y="6407150"/>
            <a:ext cx="8985049" cy="450850"/>
          </a:xfrm>
        </p:spPr>
        <p:txBody>
          <a:bodyPr/>
          <a:lstStyle>
            <a:lvl1pPr>
              <a:lnSpc>
                <a:spcPct val="85000"/>
              </a:lnSpc>
              <a:buFontTx/>
              <a:buNone/>
              <a:defRPr sz="800" i="0">
                <a:solidFill>
                  <a:schemeClr val="bg2"/>
                </a:solidFill>
                <a:latin typeface="+mn-lt"/>
              </a:defRPr>
            </a:lvl1pPr>
            <a:lvl2pPr>
              <a:lnSpc>
                <a:spcPct val="85000"/>
              </a:lnSpc>
              <a:buFontTx/>
              <a:buNone/>
              <a:defRPr sz="800">
                <a:solidFill>
                  <a:schemeClr val="bg2"/>
                </a:solidFill>
                <a:latin typeface="+mn-lt"/>
              </a:defRPr>
            </a:lvl2pPr>
            <a:lvl3pPr>
              <a:lnSpc>
                <a:spcPct val="85000"/>
              </a:lnSpc>
              <a:buFontTx/>
              <a:buNone/>
              <a:defRPr sz="800">
                <a:solidFill>
                  <a:schemeClr val="bg2"/>
                </a:solidFill>
                <a:latin typeface="+mn-lt"/>
              </a:defRPr>
            </a:lvl3pPr>
            <a:lvl4pPr>
              <a:lnSpc>
                <a:spcPct val="85000"/>
              </a:lnSpc>
              <a:buFontTx/>
              <a:buNone/>
              <a:defRPr sz="800">
                <a:solidFill>
                  <a:schemeClr val="bg2"/>
                </a:solidFill>
                <a:latin typeface="+mn-lt"/>
              </a:defRPr>
            </a:lvl4pPr>
            <a:lvl5pPr marL="0" indent="0">
              <a:lnSpc>
                <a:spcPct val="85000"/>
              </a:lnSpc>
              <a:buFontTx/>
              <a:buNone/>
              <a:defRPr sz="800">
                <a:solidFill>
                  <a:schemeClr val="bg2"/>
                </a:solidFill>
                <a:latin typeface="+mn-lt"/>
              </a:defRPr>
            </a:lvl5pPr>
          </a:lstStyle>
          <a:p>
            <a:pPr lvl="0"/>
            <a:r>
              <a:rPr lang="en-US" dirty="0"/>
              <a:t>Click to insert attribution</a:t>
            </a:r>
          </a:p>
        </p:txBody>
      </p:sp>
    </p:spTree>
    <p:extLst>
      <p:ext uri="{BB962C8B-B14F-4D97-AF65-F5344CB8AC3E}">
        <p14:creationId xmlns:p14="http://schemas.microsoft.com/office/powerpoint/2010/main" val="20240480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3_2 Half">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9" name="Content Placeholder 2"/>
          <p:cNvSpPr>
            <a:spLocks noGrp="1"/>
          </p:cNvSpPr>
          <p:nvPr>
            <p:ph idx="1"/>
          </p:nvPr>
        </p:nvSpPr>
        <p:spPr>
          <a:xfrm>
            <a:off x="5103496" y="685800"/>
            <a:ext cx="3095673" cy="54927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0"/>
          </p:nvPr>
        </p:nvSpPr>
        <p:spPr>
          <a:xfrm>
            <a:off x="8471877" y="685800"/>
            <a:ext cx="3110523" cy="54927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2"/>
          <p:cNvSpPr>
            <a:spLocks noGrp="1"/>
          </p:cNvSpPr>
          <p:nvPr>
            <p:ph type="body" sz="quarter" idx="11" hasCustomPrompt="1"/>
          </p:nvPr>
        </p:nvSpPr>
        <p:spPr>
          <a:xfrm>
            <a:off x="1735043" y="6407150"/>
            <a:ext cx="8985049" cy="450850"/>
          </a:xfrm>
        </p:spPr>
        <p:txBody>
          <a:bodyPr/>
          <a:lstStyle>
            <a:lvl1pPr>
              <a:lnSpc>
                <a:spcPct val="85000"/>
              </a:lnSpc>
              <a:buFontTx/>
              <a:buNone/>
              <a:defRPr sz="600" i="0">
                <a:solidFill>
                  <a:schemeClr val="bg2"/>
                </a:solidFill>
                <a:latin typeface="+mn-lt"/>
              </a:defRPr>
            </a:lvl1pPr>
            <a:lvl2pPr>
              <a:lnSpc>
                <a:spcPct val="85000"/>
              </a:lnSpc>
              <a:buFontTx/>
              <a:buNone/>
              <a:defRPr sz="600">
                <a:solidFill>
                  <a:schemeClr val="bg2"/>
                </a:solidFill>
                <a:latin typeface="+mn-lt"/>
              </a:defRPr>
            </a:lvl2pPr>
            <a:lvl3pPr>
              <a:lnSpc>
                <a:spcPct val="85000"/>
              </a:lnSpc>
              <a:buFontTx/>
              <a:buNone/>
              <a:defRPr sz="600">
                <a:solidFill>
                  <a:schemeClr val="bg2"/>
                </a:solidFill>
                <a:latin typeface="+mn-lt"/>
              </a:defRPr>
            </a:lvl3pPr>
            <a:lvl4pPr>
              <a:lnSpc>
                <a:spcPct val="85000"/>
              </a:lnSpc>
              <a:buFontTx/>
              <a:buNone/>
              <a:defRPr sz="600">
                <a:solidFill>
                  <a:schemeClr val="bg2"/>
                </a:solidFill>
                <a:latin typeface="+mn-lt"/>
              </a:defRPr>
            </a:lvl4pPr>
            <a:lvl5pPr marL="0" indent="0">
              <a:lnSpc>
                <a:spcPct val="85000"/>
              </a:lnSpc>
              <a:buFontTx/>
              <a:buNone/>
              <a:defRPr sz="600">
                <a:solidFill>
                  <a:schemeClr val="bg2"/>
                </a:solidFill>
                <a:latin typeface="+mn-lt"/>
              </a:defRPr>
            </a:lvl5pPr>
          </a:lstStyle>
          <a:p>
            <a:pPr lvl="0"/>
            <a:r>
              <a:rPr lang="en-US" dirty="0"/>
              <a:t>Click to insert attribution</a:t>
            </a:r>
          </a:p>
        </p:txBody>
      </p:sp>
    </p:spTree>
    <p:extLst>
      <p:ext uri="{BB962C8B-B14F-4D97-AF65-F5344CB8AC3E}">
        <p14:creationId xmlns:p14="http://schemas.microsoft.com/office/powerpoint/2010/main" val="39083011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_2 Half">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9" name="Content Placeholder 2"/>
          <p:cNvSpPr>
            <a:spLocks noGrp="1"/>
          </p:cNvSpPr>
          <p:nvPr>
            <p:ph idx="1"/>
          </p:nvPr>
        </p:nvSpPr>
        <p:spPr>
          <a:xfrm>
            <a:off x="5103448" y="685800"/>
            <a:ext cx="3095673" cy="54927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0"/>
          </p:nvPr>
        </p:nvSpPr>
        <p:spPr>
          <a:xfrm>
            <a:off x="8471877" y="685800"/>
            <a:ext cx="3110523" cy="54927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2"/>
          <p:cNvSpPr>
            <a:spLocks noGrp="1"/>
          </p:cNvSpPr>
          <p:nvPr>
            <p:ph type="body" sz="quarter" idx="11" hasCustomPrompt="1"/>
          </p:nvPr>
        </p:nvSpPr>
        <p:spPr>
          <a:xfrm>
            <a:off x="1735017" y="6407150"/>
            <a:ext cx="8985049" cy="450850"/>
          </a:xfrm>
        </p:spPr>
        <p:txBody>
          <a:bodyPr/>
          <a:lstStyle>
            <a:lvl1pPr>
              <a:lnSpc>
                <a:spcPct val="85000"/>
              </a:lnSpc>
              <a:buFontTx/>
              <a:buNone/>
              <a:defRPr sz="800" i="0">
                <a:solidFill>
                  <a:schemeClr val="bg2"/>
                </a:solidFill>
                <a:latin typeface="+mn-lt"/>
              </a:defRPr>
            </a:lvl1pPr>
            <a:lvl2pPr>
              <a:lnSpc>
                <a:spcPct val="85000"/>
              </a:lnSpc>
              <a:buFontTx/>
              <a:buNone/>
              <a:defRPr sz="800">
                <a:solidFill>
                  <a:schemeClr val="bg2"/>
                </a:solidFill>
                <a:latin typeface="+mn-lt"/>
              </a:defRPr>
            </a:lvl2pPr>
            <a:lvl3pPr>
              <a:lnSpc>
                <a:spcPct val="85000"/>
              </a:lnSpc>
              <a:buFontTx/>
              <a:buNone/>
              <a:defRPr sz="800">
                <a:solidFill>
                  <a:schemeClr val="bg2"/>
                </a:solidFill>
                <a:latin typeface="+mn-lt"/>
              </a:defRPr>
            </a:lvl3pPr>
            <a:lvl4pPr>
              <a:lnSpc>
                <a:spcPct val="85000"/>
              </a:lnSpc>
              <a:buFontTx/>
              <a:buNone/>
              <a:defRPr sz="800">
                <a:solidFill>
                  <a:schemeClr val="bg2"/>
                </a:solidFill>
                <a:latin typeface="+mn-lt"/>
              </a:defRPr>
            </a:lvl4pPr>
            <a:lvl5pPr marL="0" indent="0">
              <a:lnSpc>
                <a:spcPct val="85000"/>
              </a:lnSpc>
              <a:buFontTx/>
              <a:buNone/>
              <a:defRPr sz="800">
                <a:solidFill>
                  <a:schemeClr val="bg2"/>
                </a:solidFill>
                <a:latin typeface="+mn-lt"/>
              </a:defRPr>
            </a:lvl5pPr>
          </a:lstStyle>
          <a:p>
            <a:pPr lvl="0"/>
            <a:r>
              <a:rPr lang="en-US" dirty="0"/>
              <a:t>Click to insert attribution</a:t>
            </a:r>
          </a:p>
        </p:txBody>
      </p:sp>
      <p:sp>
        <p:nvSpPr>
          <p:cNvPr id="6" name="Content Placeholder 2"/>
          <p:cNvSpPr>
            <a:spLocks noGrp="1"/>
          </p:cNvSpPr>
          <p:nvPr>
            <p:ph idx="13"/>
          </p:nvPr>
        </p:nvSpPr>
        <p:spPr>
          <a:xfrm>
            <a:off x="1735017" y="3429000"/>
            <a:ext cx="3095673" cy="27495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4"/>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84F04D-E568-4A55-AEDC-298D0DD1CEA3}" type="slidenum">
              <a:rPr lang="nb-NO" smtClean="0"/>
              <a:pPr/>
              <a:t>‹#›</a:t>
            </a:fld>
            <a:endParaRPr lang="nb-NO"/>
          </a:p>
        </p:txBody>
      </p:sp>
    </p:spTree>
    <p:extLst>
      <p:ext uri="{BB962C8B-B14F-4D97-AF65-F5344CB8AC3E}">
        <p14:creationId xmlns:p14="http://schemas.microsoft.com/office/powerpoint/2010/main" val="21385193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Cover Pag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44196" y="473223"/>
            <a:ext cx="6489211" cy="2742289"/>
          </a:xfrm>
        </p:spPr>
        <p:txBody>
          <a:bodyPr/>
          <a:lstStyle>
            <a:lvl1pPr>
              <a:lnSpc>
                <a:spcPct val="90000"/>
              </a:lnSpc>
              <a:defRPr sz="8800" kern="100" cap="all" spc="-267" baseline="0">
                <a:solidFill>
                  <a:schemeClr val="accent1"/>
                </a:solidFill>
              </a:defRPr>
            </a:lvl1pPr>
          </a:lstStyle>
          <a:p>
            <a:r>
              <a:rPr lang="en-US" dirty="0"/>
              <a:t>add </a:t>
            </a:r>
            <a:r>
              <a:rPr lang="en-US" dirty="0" err="1"/>
              <a:t>slidedoc</a:t>
            </a:r>
            <a:r>
              <a:rPr lang="en-US" dirty="0"/>
              <a:t> title</a:t>
            </a:r>
          </a:p>
        </p:txBody>
      </p:sp>
      <p:sp>
        <p:nvSpPr>
          <p:cNvPr id="63" name="Text Placeholder 59"/>
          <p:cNvSpPr>
            <a:spLocks noGrp="1"/>
          </p:cNvSpPr>
          <p:nvPr>
            <p:ph type="body" sz="quarter" idx="11"/>
          </p:nvPr>
        </p:nvSpPr>
        <p:spPr>
          <a:xfrm>
            <a:off x="622306" y="5076831"/>
            <a:ext cx="1996017" cy="1022351"/>
          </a:xfrm>
        </p:spPr>
        <p:txBody>
          <a:bodyPr anchor="b"/>
          <a:lstStyle>
            <a:lvl1pPr algn="l">
              <a:lnSpc>
                <a:spcPct val="100000"/>
              </a:lnSpc>
              <a:defRPr sz="1733" b="1">
                <a:solidFill>
                  <a:schemeClr val="accent1"/>
                </a:solidFill>
              </a:defRPr>
            </a:lvl1pPr>
            <a:lvl2pPr>
              <a:defRPr b="1"/>
            </a:lvl2pPr>
          </a:lstStyle>
          <a:p>
            <a:pPr lvl="0"/>
            <a:r>
              <a:rPr lang="en-US" dirty="0"/>
              <a:t>Click to edit Master text styles</a:t>
            </a:r>
          </a:p>
        </p:txBody>
      </p:sp>
      <p:sp>
        <p:nvSpPr>
          <p:cNvPr id="64" name="Text Placeholder 59"/>
          <p:cNvSpPr>
            <a:spLocks noGrp="1"/>
          </p:cNvSpPr>
          <p:nvPr>
            <p:ph type="body" sz="quarter" idx="12"/>
          </p:nvPr>
        </p:nvSpPr>
        <p:spPr>
          <a:xfrm>
            <a:off x="2862898" y="5076831"/>
            <a:ext cx="1996017" cy="1022351"/>
          </a:xfrm>
        </p:spPr>
        <p:txBody>
          <a:bodyPr anchor="b"/>
          <a:lstStyle>
            <a:lvl1pPr algn="l">
              <a:lnSpc>
                <a:spcPct val="100000"/>
              </a:lnSpc>
              <a:defRPr sz="1733" b="1">
                <a:solidFill>
                  <a:schemeClr val="accent1"/>
                </a:solidFill>
              </a:defRPr>
            </a:lvl1pPr>
            <a:lvl2pPr>
              <a:defRPr b="1"/>
            </a:lvl2pPr>
          </a:lstStyle>
          <a:p>
            <a:pPr lvl="0"/>
            <a:r>
              <a:rPr lang="en-US" dirty="0"/>
              <a:t>Click to edit Master text styles</a:t>
            </a:r>
          </a:p>
        </p:txBody>
      </p:sp>
      <p:grpSp>
        <p:nvGrpSpPr>
          <p:cNvPr id="7" name="Group 6"/>
          <p:cNvGrpSpPr/>
          <p:nvPr userDrawn="1"/>
        </p:nvGrpSpPr>
        <p:grpSpPr>
          <a:xfrm>
            <a:off x="7033414" y="5880349"/>
            <a:ext cx="5186257" cy="1017803"/>
            <a:chOff x="5709811" y="5658630"/>
            <a:chExt cx="3361891" cy="763959"/>
          </a:xfrm>
        </p:grpSpPr>
        <p:sp>
          <p:nvSpPr>
            <p:cNvPr id="9" name="Isosceles Triangle 17"/>
            <p:cNvSpPr/>
            <p:nvPr userDrawn="1"/>
          </p:nvSpPr>
          <p:spPr>
            <a:xfrm flipH="1">
              <a:off x="5709811" y="6189923"/>
              <a:ext cx="872282" cy="217066"/>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093863"/>
                <a:gd name="connsiteY0" fmla="*/ 829047 h 829047"/>
                <a:gd name="connsiteX1" fmla="*/ 1445791 w 2093863"/>
                <a:gd name="connsiteY1" fmla="*/ 0 h 829047"/>
                <a:gd name="connsiteX2" fmla="*/ 2093863 w 2093863"/>
                <a:gd name="connsiteY2" fmla="*/ 648072 h 829047"/>
                <a:gd name="connsiteX3" fmla="*/ 0 w 2093863"/>
                <a:gd name="connsiteY3" fmla="*/ 829047 h 829047"/>
                <a:gd name="connsiteX0" fmla="*/ 0 w 1445791"/>
                <a:gd name="connsiteY0" fmla="*/ 829047 h 829047"/>
                <a:gd name="connsiteX1" fmla="*/ 1445791 w 1445791"/>
                <a:gd name="connsiteY1" fmla="*/ 0 h 829047"/>
                <a:gd name="connsiteX2" fmla="*/ 872282 w 1445791"/>
                <a:gd name="connsiteY2" fmla="*/ 826666 h 829047"/>
                <a:gd name="connsiteX3" fmla="*/ 0 w 1445791"/>
                <a:gd name="connsiteY3" fmla="*/ 829047 h 829047"/>
                <a:gd name="connsiteX0" fmla="*/ 0 w 872282"/>
                <a:gd name="connsiteY0" fmla="*/ 217066 h 217066"/>
                <a:gd name="connsiteX1" fmla="*/ 300410 w 872282"/>
                <a:gd name="connsiteY1" fmla="*/ 0 h 217066"/>
                <a:gd name="connsiteX2" fmla="*/ 872282 w 872282"/>
                <a:gd name="connsiteY2" fmla="*/ 214685 h 217066"/>
                <a:gd name="connsiteX3" fmla="*/ 0 w 872282"/>
                <a:gd name="connsiteY3" fmla="*/ 217066 h 217066"/>
              </a:gdLst>
              <a:ahLst/>
              <a:cxnLst>
                <a:cxn ang="0">
                  <a:pos x="connsiteX0" y="connsiteY0"/>
                </a:cxn>
                <a:cxn ang="0">
                  <a:pos x="connsiteX1" y="connsiteY1"/>
                </a:cxn>
                <a:cxn ang="0">
                  <a:pos x="connsiteX2" y="connsiteY2"/>
                </a:cxn>
                <a:cxn ang="0">
                  <a:pos x="connsiteX3" y="connsiteY3"/>
                </a:cxn>
              </a:cxnLst>
              <a:rect l="l" t="t" r="r" b="b"/>
              <a:pathLst>
                <a:path w="872282" h="217066">
                  <a:moveTo>
                    <a:pt x="0" y="217066"/>
                  </a:moveTo>
                  <a:lnTo>
                    <a:pt x="300410" y="0"/>
                  </a:lnTo>
                  <a:lnTo>
                    <a:pt x="872282" y="214685"/>
                  </a:lnTo>
                  <a:lnTo>
                    <a:pt x="0" y="217066"/>
                  </a:lnTo>
                  <a:close/>
                </a:path>
              </a:pathLst>
            </a:custGeom>
            <a:solidFill>
              <a:srgbClr val="92DB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solidFill>
                  <a:prstClr val="white"/>
                </a:solidFill>
              </a:endParaRPr>
            </a:p>
          </p:txBody>
        </p:sp>
        <p:sp>
          <p:nvSpPr>
            <p:cNvPr id="10" name="Isosceles Triangle 7"/>
            <p:cNvSpPr/>
            <p:nvPr userDrawn="1"/>
          </p:nvSpPr>
          <p:spPr>
            <a:xfrm flipH="1">
              <a:off x="8287229" y="6191189"/>
              <a:ext cx="784473" cy="218429"/>
            </a:xfrm>
            <a:custGeom>
              <a:avLst/>
              <a:gdLst>
                <a:gd name="connsiteX0" fmla="*/ 0 w 432048"/>
                <a:gd name="connsiteY0" fmla="*/ 227954 h 227954"/>
                <a:gd name="connsiteX1" fmla="*/ 216024 w 432048"/>
                <a:gd name="connsiteY1" fmla="*/ 0 h 227954"/>
                <a:gd name="connsiteX2" fmla="*/ 432048 w 432048"/>
                <a:gd name="connsiteY2" fmla="*/ 227954 h 227954"/>
                <a:gd name="connsiteX3" fmla="*/ 0 w 432048"/>
                <a:gd name="connsiteY3" fmla="*/ 227954 h 227954"/>
                <a:gd name="connsiteX0" fmla="*/ 0 w 622548"/>
                <a:gd name="connsiteY0" fmla="*/ 227954 h 227954"/>
                <a:gd name="connsiteX1" fmla="*/ 216024 w 622548"/>
                <a:gd name="connsiteY1" fmla="*/ 0 h 227954"/>
                <a:gd name="connsiteX2" fmla="*/ 622548 w 622548"/>
                <a:gd name="connsiteY2" fmla="*/ 218429 h 227954"/>
                <a:gd name="connsiteX3" fmla="*/ 0 w 622548"/>
                <a:gd name="connsiteY3" fmla="*/ 227954 h 227954"/>
                <a:gd name="connsiteX0" fmla="*/ 0 w 790823"/>
                <a:gd name="connsiteY0" fmla="*/ 215254 h 218429"/>
                <a:gd name="connsiteX1" fmla="*/ 384299 w 790823"/>
                <a:gd name="connsiteY1" fmla="*/ 0 h 218429"/>
                <a:gd name="connsiteX2" fmla="*/ 790823 w 790823"/>
                <a:gd name="connsiteY2" fmla="*/ 218429 h 218429"/>
                <a:gd name="connsiteX3" fmla="*/ 0 w 790823"/>
                <a:gd name="connsiteY3" fmla="*/ 215254 h 218429"/>
                <a:gd name="connsiteX0" fmla="*/ 0 w 784473"/>
                <a:gd name="connsiteY0" fmla="*/ 215254 h 218429"/>
                <a:gd name="connsiteX1" fmla="*/ 384299 w 784473"/>
                <a:gd name="connsiteY1" fmla="*/ 0 h 218429"/>
                <a:gd name="connsiteX2" fmla="*/ 784473 w 784473"/>
                <a:gd name="connsiteY2" fmla="*/ 218429 h 218429"/>
                <a:gd name="connsiteX3" fmla="*/ 0 w 784473"/>
                <a:gd name="connsiteY3" fmla="*/ 215254 h 218429"/>
              </a:gdLst>
              <a:ahLst/>
              <a:cxnLst>
                <a:cxn ang="0">
                  <a:pos x="connsiteX0" y="connsiteY0"/>
                </a:cxn>
                <a:cxn ang="0">
                  <a:pos x="connsiteX1" y="connsiteY1"/>
                </a:cxn>
                <a:cxn ang="0">
                  <a:pos x="connsiteX2" y="connsiteY2"/>
                </a:cxn>
                <a:cxn ang="0">
                  <a:pos x="connsiteX3" y="connsiteY3"/>
                </a:cxn>
              </a:cxnLst>
              <a:rect l="l" t="t" r="r" b="b"/>
              <a:pathLst>
                <a:path w="784473" h="218429">
                  <a:moveTo>
                    <a:pt x="0" y="215254"/>
                  </a:moveTo>
                  <a:lnTo>
                    <a:pt x="384299" y="0"/>
                  </a:lnTo>
                  <a:lnTo>
                    <a:pt x="784473" y="218429"/>
                  </a:lnTo>
                  <a:lnTo>
                    <a:pt x="0" y="215254"/>
                  </a:lnTo>
                  <a:close/>
                </a:path>
              </a:pathLst>
            </a:custGeom>
            <a:solidFill>
              <a:srgbClr val="92DB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solidFill>
                  <a:prstClr val="white"/>
                </a:solidFill>
              </a:endParaRPr>
            </a:p>
          </p:txBody>
        </p:sp>
        <p:sp>
          <p:nvSpPr>
            <p:cNvPr id="11" name="Isosceles Triangle 9"/>
            <p:cNvSpPr/>
            <p:nvPr userDrawn="1"/>
          </p:nvSpPr>
          <p:spPr>
            <a:xfrm flipH="1">
              <a:off x="8244408" y="5970228"/>
              <a:ext cx="415404" cy="439390"/>
            </a:xfrm>
            <a:custGeom>
              <a:avLst/>
              <a:gdLst>
                <a:gd name="connsiteX0" fmla="*/ 0 w 936104"/>
                <a:gd name="connsiteY0" fmla="*/ 538450 h 538450"/>
                <a:gd name="connsiteX1" fmla="*/ 468052 w 936104"/>
                <a:gd name="connsiteY1" fmla="*/ 0 h 538450"/>
                <a:gd name="connsiteX2" fmla="*/ 936104 w 936104"/>
                <a:gd name="connsiteY2" fmla="*/ 538450 h 538450"/>
                <a:gd name="connsiteX3" fmla="*/ 0 w 936104"/>
                <a:gd name="connsiteY3" fmla="*/ 538450 h 538450"/>
                <a:gd name="connsiteX0" fmla="*/ 0 w 936104"/>
                <a:gd name="connsiteY0" fmla="*/ 560675 h 560675"/>
                <a:gd name="connsiteX1" fmla="*/ 461702 w 936104"/>
                <a:gd name="connsiteY1" fmla="*/ 0 h 560675"/>
                <a:gd name="connsiteX2" fmla="*/ 936104 w 936104"/>
                <a:gd name="connsiteY2" fmla="*/ 560675 h 560675"/>
                <a:gd name="connsiteX3" fmla="*/ 0 w 936104"/>
                <a:gd name="connsiteY3" fmla="*/ 560675 h 560675"/>
                <a:gd name="connsiteX0" fmla="*/ 0 w 1323454"/>
                <a:gd name="connsiteY0" fmla="*/ 560675 h 560675"/>
                <a:gd name="connsiteX1" fmla="*/ 461702 w 1323454"/>
                <a:gd name="connsiteY1" fmla="*/ 0 h 560675"/>
                <a:gd name="connsiteX2" fmla="*/ 1323454 w 1323454"/>
                <a:gd name="connsiteY2" fmla="*/ 538450 h 560675"/>
                <a:gd name="connsiteX3" fmla="*/ 0 w 1323454"/>
                <a:gd name="connsiteY3" fmla="*/ 560675 h 560675"/>
                <a:gd name="connsiteX0" fmla="*/ 155518 w 1478972"/>
                <a:gd name="connsiteY0" fmla="*/ 2061815 h 2061815"/>
                <a:gd name="connsiteX1" fmla="*/ 0 w 1478972"/>
                <a:gd name="connsiteY1" fmla="*/ 0 h 2061815"/>
                <a:gd name="connsiteX2" fmla="*/ 1478972 w 1478972"/>
                <a:gd name="connsiteY2" fmla="*/ 2039590 h 2061815"/>
                <a:gd name="connsiteX3" fmla="*/ 155518 w 1478972"/>
                <a:gd name="connsiteY3" fmla="*/ 2061815 h 2061815"/>
                <a:gd name="connsiteX0" fmla="*/ 0 w 1812404"/>
                <a:gd name="connsiteY0" fmla="*/ 420340 h 2039590"/>
                <a:gd name="connsiteX1" fmla="*/ 333432 w 1812404"/>
                <a:gd name="connsiteY1" fmla="*/ 0 h 2039590"/>
                <a:gd name="connsiteX2" fmla="*/ 1812404 w 1812404"/>
                <a:gd name="connsiteY2" fmla="*/ 2039590 h 2039590"/>
                <a:gd name="connsiteX3" fmla="*/ 0 w 1812404"/>
                <a:gd name="connsiteY3" fmla="*/ 420340 h 2039590"/>
                <a:gd name="connsiteX0" fmla="*/ 0 w 333432"/>
                <a:gd name="connsiteY0" fmla="*/ 420340 h 420340"/>
                <a:gd name="connsiteX1" fmla="*/ 333432 w 333432"/>
                <a:gd name="connsiteY1" fmla="*/ 0 h 420340"/>
                <a:gd name="connsiteX2" fmla="*/ 316979 w 333432"/>
                <a:gd name="connsiteY2" fmla="*/ 299690 h 420340"/>
                <a:gd name="connsiteX3" fmla="*/ 0 w 333432"/>
                <a:gd name="connsiteY3" fmla="*/ 420340 h 420340"/>
                <a:gd name="connsiteX0" fmla="*/ 0 w 415404"/>
                <a:gd name="connsiteY0" fmla="*/ 420340 h 423515"/>
                <a:gd name="connsiteX1" fmla="*/ 333432 w 415404"/>
                <a:gd name="connsiteY1" fmla="*/ 0 h 423515"/>
                <a:gd name="connsiteX2" fmla="*/ 415404 w 415404"/>
                <a:gd name="connsiteY2" fmla="*/ 423515 h 423515"/>
                <a:gd name="connsiteX3" fmla="*/ 0 w 415404"/>
                <a:gd name="connsiteY3" fmla="*/ 420340 h 423515"/>
                <a:gd name="connsiteX0" fmla="*/ 0 w 415404"/>
                <a:gd name="connsiteY0" fmla="*/ 423515 h 426690"/>
                <a:gd name="connsiteX1" fmla="*/ 349307 w 415404"/>
                <a:gd name="connsiteY1" fmla="*/ 0 h 426690"/>
                <a:gd name="connsiteX2" fmla="*/ 415404 w 415404"/>
                <a:gd name="connsiteY2" fmla="*/ 426690 h 426690"/>
                <a:gd name="connsiteX3" fmla="*/ 0 w 415404"/>
                <a:gd name="connsiteY3" fmla="*/ 423515 h 426690"/>
                <a:gd name="connsiteX0" fmla="*/ 0 w 415404"/>
                <a:gd name="connsiteY0" fmla="*/ 433040 h 436215"/>
                <a:gd name="connsiteX1" fmla="*/ 346132 w 415404"/>
                <a:gd name="connsiteY1" fmla="*/ 0 h 436215"/>
                <a:gd name="connsiteX2" fmla="*/ 415404 w 415404"/>
                <a:gd name="connsiteY2" fmla="*/ 436215 h 436215"/>
                <a:gd name="connsiteX3" fmla="*/ 0 w 415404"/>
                <a:gd name="connsiteY3" fmla="*/ 433040 h 436215"/>
                <a:gd name="connsiteX0" fmla="*/ 0 w 415404"/>
                <a:gd name="connsiteY0" fmla="*/ 436215 h 439390"/>
                <a:gd name="connsiteX1" fmla="*/ 358832 w 415404"/>
                <a:gd name="connsiteY1" fmla="*/ 0 h 439390"/>
                <a:gd name="connsiteX2" fmla="*/ 415404 w 415404"/>
                <a:gd name="connsiteY2" fmla="*/ 439390 h 439390"/>
                <a:gd name="connsiteX3" fmla="*/ 0 w 415404"/>
                <a:gd name="connsiteY3" fmla="*/ 436215 h 439390"/>
              </a:gdLst>
              <a:ahLst/>
              <a:cxnLst>
                <a:cxn ang="0">
                  <a:pos x="connsiteX0" y="connsiteY0"/>
                </a:cxn>
                <a:cxn ang="0">
                  <a:pos x="connsiteX1" y="connsiteY1"/>
                </a:cxn>
                <a:cxn ang="0">
                  <a:pos x="connsiteX2" y="connsiteY2"/>
                </a:cxn>
                <a:cxn ang="0">
                  <a:pos x="connsiteX3" y="connsiteY3"/>
                </a:cxn>
              </a:cxnLst>
              <a:rect l="l" t="t" r="r" b="b"/>
              <a:pathLst>
                <a:path w="415404" h="439390">
                  <a:moveTo>
                    <a:pt x="0" y="436215"/>
                  </a:moveTo>
                  <a:lnTo>
                    <a:pt x="358832" y="0"/>
                  </a:lnTo>
                  <a:lnTo>
                    <a:pt x="415404" y="439390"/>
                  </a:lnTo>
                  <a:lnTo>
                    <a:pt x="0" y="436215"/>
                  </a:lnTo>
                  <a:close/>
                </a:path>
              </a:pathLst>
            </a:custGeom>
            <a:solidFill>
              <a:schemeClr val="accent4">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solidFill>
                  <a:prstClr val="white"/>
                </a:solidFill>
              </a:endParaRPr>
            </a:p>
          </p:txBody>
        </p:sp>
        <p:sp>
          <p:nvSpPr>
            <p:cNvPr id="12" name="Isosceles Triangle 10"/>
            <p:cNvSpPr/>
            <p:nvPr userDrawn="1"/>
          </p:nvSpPr>
          <p:spPr>
            <a:xfrm flipH="1">
              <a:off x="7394841" y="5813174"/>
              <a:ext cx="952872" cy="606797"/>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642219"/>
                <a:gd name="connsiteY0" fmla="*/ 816347 h 816347"/>
                <a:gd name="connsiteX1" fmla="*/ 994147 w 1642219"/>
                <a:gd name="connsiteY1" fmla="*/ 0 h 816347"/>
                <a:gd name="connsiteX2" fmla="*/ 1642219 w 1642219"/>
                <a:gd name="connsiteY2" fmla="*/ 648072 h 816347"/>
                <a:gd name="connsiteX3" fmla="*/ 0 w 1642219"/>
                <a:gd name="connsiteY3" fmla="*/ 816347 h 816347"/>
                <a:gd name="connsiteX0" fmla="*/ 88528 w 1730747"/>
                <a:gd name="connsiteY0" fmla="*/ 597272 h 597272"/>
                <a:gd name="connsiteX1" fmla="*/ 0 w 1730747"/>
                <a:gd name="connsiteY1" fmla="*/ 0 h 597272"/>
                <a:gd name="connsiteX2" fmla="*/ 1730747 w 1730747"/>
                <a:gd name="connsiteY2" fmla="*/ 428997 h 597272"/>
                <a:gd name="connsiteX3" fmla="*/ 88528 w 1730747"/>
                <a:gd name="connsiteY3" fmla="*/ 597272 h 597272"/>
                <a:gd name="connsiteX0" fmla="*/ 88528 w 679822"/>
                <a:gd name="connsiteY0" fmla="*/ 597272 h 883022"/>
                <a:gd name="connsiteX1" fmla="*/ 0 w 679822"/>
                <a:gd name="connsiteY1" fmla="*/ 0 h 883022"/>
                <a:gd name="connsiteX2" fmla="*/ 679822 w 679822"/>
                <a:gd name="connsiteY2" fmla="*/ 883022 h 883022"/>
                <a:gd name="connsiteX3" fmla="*/ 88528 w 679822"/>
                <a:gd name="connsiteY3" fmla="*/ 597272 h 883022"/>
                <a:gd name="connsiteX0" fmla="*/ 88528 w 956047"/>
                <a:gd name="connsiteY0" fmla="*/ 597272 h 597272"/>
                <a:gd name="connsiteX1" fmla="*/ 0 w 956047"/>
                <a:gd name="connsiteY1" fmla="*/ 0 h 597272"/>
                <a:gd name="connsiteX2" fmla="*/ 956047 w 956047"/>
                <a:gd name="connsiteY2" fmla="*/ 594097 h 597272"/>
                <a:gd name="connsiteX3" fmla="*/ 88528 w 956047"/>
                <a:gd name="connsiteY3" fmla="*/ 597272 h 597272"/>
                <a:gd name="connsiteX0" fmla="*/ 88528 w 952872"/>
                <a:gd name="connsiteY0" fmla="*/ 597272 h 603622"/>
                <a:gd name="connsiteX1" fmla="*/ 0 w 952872"/>
                <a:gd name="connsiteY1" fmla="*/ 0 h 603622"/>
                <a:gd name="connsiteX2" fmla="*/ 952872 w 952872"/>
                <a:gd name="connsiteY2" fmla="*/ 603622 h 603622"/>
                <a:gd name="connsiteX3" fmla="*/ 88528 w 952872"/>
                <a:gd name="connsiteY3" fmla="*/ 597272 h 603622"/>
                <a:gd name="connsiteX0" fmla="*/ 85353 w 952872"/>
                <a:gd name="connsiteY0" fmla="*/ 606797 h 606797"/>
                <a:gd name="connsiteX1" fmla="*/ 0 w 952872"/>
                <a:gd name="connsiteY1" fmla="*/ 0 h 606797"/>
                <a:gd name="connsiteX2" fmla="*/ 952872 w 952872"/>
                <a:gd name="connsiteY2" fmla="*/ 603622 h 606797"/>
                <a:gd name="connsiteX3" fmla="*/ 85353 w 952872"/>
                <a:gd name="connsiteY3" fmla="*/ 606797 h 606797"/>
              </a:gdLst>
              <a:ahLst/>
              <a:cxnLst>
                <a:cxn ang="0">
                  <a:pos x="connsiteX0" y="connsiteY0"/>
                </a:cxn>
                <a:cxn ang="0">
                  <a:pos x="connsiteX1" y="connsiteY1"/>
                </a:cxn>
                <a:cxn ang="0">
                  <a:pos x="connsiteX2" y="connsiteY2"/>
                </a:cxn>
                <a:cxn ang="0">
                  <a:pos x="connsiteX3" y="connsiteY3"/>
                </a:cxn>
              </a:cxnLst>
              <a:rect l="l" t="t" r="r" b="b"/>
              <a:pathLst>
                <a:path w="952872" h="606797">
                  <a:moveTo>
                    <a:pt x="85353" y="606797"/>
                  </a:moveTo>
                  <a:lnTo>
                    <a:pt x="0" y="0"/>
                  </a:lnTo>
                  <a:lnTo>
                    <a:pt x="952872" y="603622"/>
                  </a:lnTo>
                  <a:lnTo>
                    <a:pt x="85353" y="606797"/>
                  </a:lnTo>
                  <a:close/>
                </a:path>
              </a:pathLst>
            </a:custGeom>
            <a:solidFill>
              <a:srgbClr val="B955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solidFill>
                  <a:prstClr val="white"/>
                </a:solidFill>
              </a:endParaRPr>
            </a:p>
          </p:txBody>
        </p:sp>
        <p:sp>
          <p:nvSpPr>
            <p:cNvPr id="13" name="Isosceles Triangle 11"/>
            <p:cNvSpPr/>
            <p:nvPr userDrawn="1"/>
          </p:nvSpPr>
          <p:spPr>
            <a:xfrm flipH="1">
              <a:off x="6227721" y="6008119"/>
              <a:ext cx="1204704" cy="41185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296144"/>
                <a:gd name="connsiteY0" fmla="*/ 411852 h 411852"/>
                <a:gd name="connsiteX1" fmla="*/ 236592 w 1296144"/>
                <a:gd name="connsiteY1" fmla="*/ 0 h 411852"/>
                <a:gd name="connsiteX2" fmla="*/ 1296144 w 1296144"/>
                <a:gd name="connsiteY2" fmla="*/ 411852 h 411852"/>
                <a:gd name="connsiteX3" fmla="*/ 0 w 1296144"/>
                <a:gd name="connsiteY3" fmla="*/ 411852 h 411852"/>
                <a:gd name="connsiteX0" fmla="*/ 0 w 610344"/>
                <a:gd name="connsiteY0" fmla="*/ 419100 h 419100"/>
                <a:gd name="connsiteX1" fmla="*/ 236592 w 610344"/>
                <a:gd name="connsiteY1" fmla="*/ 7248 h 419100"/>
                <a:gd name="connsiteX2" fmla="*/ 610344 w 610344"/>
                <a:gd name="connsiteY2" fmla="*/ 0 h 419100"/>
                <a:gd name="connsiteX3" fmla="*/ 0 w 610344"/>
                <a:gd name="connsiteY3" fmla="*/ 419100 h 419100"/>
                <a:gd name="connsiteX0" fmla="*/ 0 w 1204704"/>
                <a:gd name="connsiteY0" fmla="*/ 411852 h 411852"/>
                <a:gd name="connsiteX1" fmla="*/ 236592 w 1204704"/>
                <a:gd name="connsiteY1" fmla="*/ 0 h 411852"/>
                <a:gd name="connsiteX2" fmla="*/ 1204704 w 1204704"/>
                <a:gd name="connsiteY2" fmla="*/ 411852 h 411852"/>
                <a:gd name="connsiteX3" fmla="*/ 0 w 1204704"/>
                <a:gd name="connsiteY3" fmla="*/ 411852 h 411852"/>
              </a:gdLst>
              <a:ahLst/>
              <a:cxnLst>
                <a:cxn ang="0">
                  <a:pos x="connsiteX0" y="connsiteY0"/>
                </a:cxn>
                <a:cxn ang="0">
                  <a:pos x="connsiteX1" y="connsiteY1"/>
                </a:cxn>
                <a:cxn ang="0">
                  <a:pos x="connsiteX2" y="connsiteY2"/>
                </a:cxn>
                <a:cxn ang="0">
                  <a:pos x="connsiteX3" y="connsiteY3"/>
                </a:cxn>
              </a:cxnLst>
              <a:rect l="l" t="t" r="r" b="b"/>
              <a:pathLst>
                <a:path w="1204704" h="411852">
                  <a:moveTo>
                    <a:pt x="0" y="411852"/>
                  </a:moveTo>
                  <a:lnTo>
                    <a:pt x="236592" y="0"/>
                  </a:lnTo>
                  <a:lnTo>
                    <a:pt x="1204704" y="411852"/>
                  </a:lnTo>
                  <a:lnTo>
                    <a:pt x="0" y="411852"/>
                  </a:lnTo>
                  <a:close/>
                </a:path>
              </a:pathLst>
            </a:cu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solidFill>
                  <a:prstClr val="white"/>
                </a:solidFill>
              </a:endParaRPr>
            </a:p>
          </p:txBody>
        </p:sp>
        <p:sp>
          <p:nvSpPr>
            <p:cNvPr id="14" name="Isosceles Triangle 13"/>
            <p:cNvSpPr/>
            <p:nvPr userDrawn="1"/>
          </p:nvSpPr>
          <p:spPr>
            <a:xfrm flipH="1">
              <a:off x="6582093" y="6137573"/>
              <a:ext cx="495960" cy="272045"/>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372385"/>
                <a:gd name="connsiteY0" fmla="*/ 2072270 h 2072270"/>
                <a:gd name="connsiteX1" fmla="*/ 1724313 w 2372385"/>
                <a:gd name="connsiteY1" fmla="*/ 0 h 2072270"/>
                <a:gd name="connsiteX2" fmla="*/ 2372385 w 2372385"/>
                <a:gd name="connsiteY2" fmla="*/ 648072 h 2072270"/>
                <a:gd name="connsiteX3" fmla="*/ 0 w 2372385"/>
                <a:gd name="connsiteY3" fmla="*/ 2072270 h 2072270"/>
                <a:gd name="connsiteX0" fmla="*/ 0 w 1724313"/>
                <a:gd name="connsiteY0" fmla="*/ 2072270 h 2072270"/>
                <a:gd name="connsiteX1" fmla="*/ 1724313 w 1724313"/>
                <a:gd name="connsiteY1" fmla="*/ 0 h 2072270"/>
                <a:gd name="connsiteX2" fmla="*/ 495960 w 1724313"/>
                <a:gd name="connsiteY2" fmla="*/ 2067297 h 2072270"/>
                <a:gd name="connsiteX3" fmla="*/ 0 w 1724313"/>
                <a:gd name="connsiteY3" fmla="*/ 2072270 h 2072270"/>
                <a:gd name="connsiteX0" fmla="*/ 0 w 495960"/>
                <a:gd name="connsiteY0" fmla="*/ 607801 h 607801"/>
                <a:gd name="connsiteX1" fmla="*/ 412244 w 495960"/>
                <a:gd name="connsiteY1" fmla="*/ 0 h 607801"/>
                <a:gd name="connsiteX2" fmla="*/ 495960 w 495960"/>
                <a:gd name="connsiteY2" fmla="*/ 602828 h 607801"/>
                <a:gd name="connsiteX3" fmla="*/ 0 w 495960"/>
                <a:gd name="connsiteY3" fmla="*/ 607801 h 607801"/>
                <a:gd name="connsiteX0" fmla="*/ 0 w 495960"/>
                <a:gd name="connsiteY0" fmla="*/ 69639 h 69639"/>
                <a:gd name="connsiteX1" fmla="*/ 340807 w 495960"/>
                <a:gd name="connsiteY1" fmla="*/ 0 h 69639"/>
                <a:gd name="connsiteX2" fmla="*/ 495960 w 495960"/>
                <a:gd name="connsiteY2" fmla="*/ 64666 h 69639"/>
                <a:gd name="connsiteX3" fmla="*/ 0 w 495960"/>
                <a:gd name="connsiteY3" fmla="*/ 69639 h 69639"/>
                <a:gd name="connsiteX0" fmla="*/ 0 w 495960"/>
                <a:gd name="connsiteY0" fmla="*/ 272045 h 272045"/>
                <a:gd name="connsiteX1" fmla="*/ 443200 w 495960"/>
                <a:gd name="connsiteY1" fmla="*/ 0 h 272045"/>
                <a:gd name="connsiteX2" fmla="*/ 495960 w 495960"/>
                <a:gd name="connsiteY2" fmla="*/ 267072 h 272045"/>
                <a:gd name="connsiteX3" fmla="*/ 0 w 495960"/>
                <a:gd name="connsiteY3" fmla="*/ 272045 h 272045"/>
              </a:gdLst>
              <a:ahLst/>
              <a:cxnLst>
                <a:cxn ang="0">
                  <a:pos x="connsiteX0" y="connsiteY0"/>
                </a:cxn>
                <a:cxn ang="0">
                  <a:pos x="connsiteX1" y="connsiteY1"/>
                </a:cxn>
                <a:cxn ang="0">
                  <a:pos x="connsiteX2" y="connsiteY2"/>
                </a:cxn>
                <a:cxn ang="0">
                  <a:pos x="connsiteX3" y="connsiteY3"/>
                </a:cxn>
              </a:cxnLst>
              <a:rect l="l" t="t" r="r" b="b"/>
              <a:pathLst>
                <a:path w="495960" h="272045">
                  <a:moveTo>
                    <a:pt x="0" y="272045"/>
                  </a:moveTo>
                  <a:lnTo>
                    <a:pt x="443200" y="0"/>
                  </a:lnTo>
                  <a:lnTo>
                    <a:pt x="495960" y="267072"/>
                  </a:lnTo>
                  <a:lnTo>
                    <a:pt x="0" y="272045"/>
                  </a:lnTo>
                  <a:close/>
                </a:path>
              </a:pathLst>
            </a:cu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solidFill>
                  <a:prstClr val="white"/>
                </a:solidFill>
              </a:endParaRPr>
            </a:p>
          </p:txBody>
        </p:sp>
        <p:sp>
          <p:nvSpPr>
            <p:cNvPr id="15" name="Isosceles Triangle 16"/>
            <p:cNvSpPr/>
            <p:nvPr userDrawn="1"/>
          </p:nvSpPr>
          <p:spPr>
            <a:xfrm flipH="1">
              <a:off x="7539294" y="5658630"/>
              <a:ext cx="875456" cy="763959"/>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286744"/>
                <a:gd name="connsiteY0" fmla="*/ 1765672 h 1765672"/>
                <a:gd name="connsiteX1" fmla="*/ 1638672 w 2286744"/>
                <a:gd name="connsiteY1" fmla="*/ 0 h 1765672"/>
                <a:gd name="connsiteX2" fmla="*/ 2286744 w 2286744"/>
                <a:gd name="connsiteY2" fmla="*/ 648072 h 1765672"/>
                <a:gd name="connsiteX3" fmla="*/ 0 w 2286744"/>
                <a:gd name="connsiteY3" fmla="*/ 1765672 h 1765672"/>
                <a:gd name="connsiteX0" fmla="*/ 0 w 1638672"/>
                <a:gd name="connsiteY0" fmla="*/ 1765672 h 1765672"/>
                <a:gd name="connsiteX1" fmla="*/ 1638672 w 1638672"/>
                <a:gd name="connsiteY1" fmla="*/ 0 h 1765672"/>
                <a:gd name="connsiteX2" fmla="*/ 873869 w 1638672"/>
                <a:gd name="connsiteY2" fmla="*/ 1759322 h 1765672"/>
                <a:gd name="connsiteX3" fmla="*/ 0 w 1638672"/>
                <a:gd name="connsiteY3" fmla="*/ 1765672 h 1765672"/>
                <a:gd name="connsiteX0" fmla="*/ 0 w 873869"/>
                <a:gd name="connsiteY0" fmla="*/ 756022 h 756022"/>
                <a:gd name="connsiteX1" fmla="*/ 508372 w 873869"/>
                <a:gd name="connsiteY1" fmla="*/ 0 h 756022"/>
                <a:gd name="connsiteX2" fmla="*/ 873869 w 873869"/>
                <a:gd name="connsiteY2" fmla="*/ 749672 h 756022"/>
                <a:gd name="connsiteX3" fmla="*/ 0 w 873869"/>
                <a:gd name="connsiteY3" fmla="*/ 756022 h 756022"/>
                <a:gd name="connsiteX0" fmla="*/ 0 w 870694"/>
                <a:gd name="connsiteY0" fmla="*/ 756022 h 756022"/>
                <a:gd name="connsiteX1" fmla="*/ 508372 w 870694"/>
                <a:gd name="connsiteY1" fmla="*/ 0 h 756022"/>
                <a:gd name="connsiteX2" fmla="*/ 870694 w 870694"/>
                <a:gd name="connsiteY2" fmla="*/ 749672 h 756022"/>
                <a:gd name="connsiteX3" fmla="*/ 0 w 870694"/>
                <a:gd name="connsiteY3" fmla="*/ 756022 h 756022"/>
                <a:gd name="connsiteX0" fmla="*/ 0 w 875456"/>
                <a:gd name="connsiteY0" fmla="*/ 756022 h 763959"/>
                <a:gd name="connsiteX1" fmla="*/ 508372 w 875456"/>
                <a:gd name="connsiteY1" fmla="*/ 0 h 763959"/>
                <a:gd name="connsiteX2" fmla="*/ 875456 w 875456"/>
                <a:gd name="connsiteY2" fmla="*/ 763959 h 763959"/>
                <a:gd name="connsiteX3" fmla="*/ 0 w 875456"/>
                <a:gd name="connsiteY3" fmla="*/ 756022 h 763959"/>
              </a:gdLst>
              <a:ahLst/>
              <a:cxnLst>
                <a:cxn ang="0">
                  <a:pos x="connsiteX0" y="connsiteY0"/>
                </a:cxn>
                <a:cxn ang="0">
                  <a:pos x="connsiteX1" y="connsiteY1"/>
                </a:cxn>
                <a:cxn ang="0">
                  <a:pos x="connsiteX2" y="connsiteY2"/>
                </a:cxn>
                <a:cxn ang="0">
                  <a:pos x="connsiteX3" y="connsiteY3"/>
                </a:cxn>
              </a:cxnLst>
              <a:rect l="l" t="t" r="r" b="b"/>
              <a:pathLst>
                <a:path w="875456" h="763959">
                  <a:moveTo>
                    <a:pt x="0" y="756022"/>
                  </a:moveTo>
                  <a:lnTo>
                    <a:pt x="508372" y="0"/>
                  </a:lnTo>
                  <a:lnTo>
                    <a:pt x="875456" y="763959"/>
                  </a:lnTo>
                  <a:lnTo>
                    <a:pt x="0" y="756022"/>
                  </a:lnTo>
                  <a:close/>
                </a:path>
              </a:pathLst>
            </a:custGeom>
            <a:solidFill>
              <a:schemeClr val="accent4">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solidFill>
                  <a:prstClr val="white"/>
                </a:solidFill>
              </a:endParaRPr>
            </a:p>
          </p:txBody>
        </p:sp>
        <p:sp>
          <p:nvSpPr>
            <p:cNvPr id="16" name="Isosceles Triangle 15"/>
            <p:cNvSpPr/>
            <p:nvPr userDrawn="1"/>
          </p:nvSpPr>
          <p:spPr>
            <a:xfrm flipH="1">
              <a:off x="7078053" y="5992879"/>
              <a:ext cx="793224" cy="42709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364724"/>
                <a:gd name="connsiteY0" fmla="*/ 777612 h 777612"/>
                <a:gd name="connsiteX1" fmla="*/ 716652 w 1364724"/>
                <a:gd name="connsiteY1" fmla="*/ 0 h 777612"/>
                <a:gd name="connsiteX2" fmla="*/ 1364724 w 1364724"/>
                <a:gd name="connsiteY2" fmla="*/ 648072 h 777612"/>
                <a:gd name="connsiteX3" fmla="*/ 0 w 1364724"/>
                <a:gd name="connsiteY3" fmla="*/ 777612 h 777612"/>
                <a:gd name="connsiteX0" fmla="*/ 0 w 1364724"/>
                <a:gd name="connsiteY0" fmla="*/ 427092 h 427092"/>
                <a:gd name="connsiteX1" fmla="*/ 373752 w 1364724"/>
                <a:gd name="connsiteY1" fmla="*/ 0 h 427092"/>
                <a:gd name="connsiteX2" fmla="*/ 1364724 w 1364724"/>
                <a:gd name="connsiteY2" fmla="*/ 297552 h 427092"/>
                <a:gd name="connsiteX3" fmla="*/ 0 w 1364724"/>
                <a:gd name="connsiteY3" fmla="*/ 427092 h 427092"/>
                <a:gd name="connsiteX0" fmla="*/ 0 w 793224"/>
                <a:gd name="connsiteY0" fmla="*/ 427092 h 427092"/>
                <a:gd name="connsiteX1" fmla="*/ 373752 w 793224"/>
                <a:gd name="connsiteY1" fmla="*/ 0 h 427092"/>
                <a:gd name="connsiteX2" fmla="*/ 793224 w 793224"/>
                <a:gd name="connsiteY2" fmla="*/ 419472 h 427092"/>
                <a:gd name="connsiteX3" fmla="*/ 0 w 793224"/>
                <a:gd name="connsiteY3" fmla="*/ 427092 h 427092"/>
              </a:gdLst>
              <a:ahLst/>
              <a:cxnLst>
                <a:cxn ang="0">
                  <a:pos x="connsiteX0" y="connsiteY0"/>
                </a:cxn>
                <a:cxn ang="0">
                  <a:pos x="connsiteX1" y="connsiteY1"/>
                </a:cxn>
                <a:cxn ang="0">
                  <a:pos x="connsiteX2" y="connsiteY2"/>
                </a:cxn>
                <a:cxn ang="0">
                  <a:pos x="connsiteX3" y="connsiteY3"/>
                </a:cxn>
              </a:cxnLst>
              <a:rect l="l" t="t" r="r" b="b"/>
              <a:pathLst>
                <a:path w="793224" h="427092">
                  <a:moveTo>
                    <a:pt x="0" y="427092"/>
                  </a:moveTo>
                  <a:lnTo>
                    <a:pt x="373752" y="0"/>
                  </a:lnTo>
                  <a:lnTo>
                    <a:pt x="793224" y="419472"/>
                  </a:lnTo>
                  <a:lnTo>
                    <a:pt x="0" y="427092"/>
                  </a:lnTo>
                  <a:close/>
                </a:path>
              </a:pathLst>
            </a:custGeom>
            <a:solidFill>
              <a:schemeClr val="accent5">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solidFill>
                  <a:prstClr val="white"/>
                </a:solidFill>
              </a:endParaRPr>
            </a:p>
          </p:txBody>
        </p:sp>
      </p:grpSp>
      <p:sp>
        <p:nvSpPr>
          <p:cNvPr id="17" name="Text Placeholder 2"/>
          <p:cNvSpPr>
            <a:spLocks noGrp="1"/>
          </p:cNvSpPr>
          <p:nvPr>
            <p:ph type="body" sz="quarter" idx="10" hasCustomPrompt="1"/>
          </p:nvPr>
        </p:nvSpPr>
        <p:spPr>
          <a:xfrm>
            <a:off x="206352" y="6407149"/>
            <a:ext cx="8985049" cy="450851"/>
          </a:xfrm>
        </p:spPr>
        <p:txBody>
          <a:bodyPr/>
          <a:lstStyle>
            <a:lvl1pPr>
              <a:lnSpc>
                <a:spcPct val="85000"/>
              </a:lnSpc>
              <a:buFontTx/>
              <a:buNone/>
              <a:defRPr sz="1067" i="0">
                <a:solidFill>
                  <a:schemeClr val="bg2"/>
                </a:solidFill>
                <a:latin typeface="+mn-lt"/>
              </a:defRPr>
            </a:lvl1pPr>
            <a:lvl2pPr>
              <a:lnSpc>
                <a:spcPct val="85000"/>
              </a:lnSpc>
              <a:buFontTx/>
              <a:buNone/>
              <a:defRPr sz="1067">
                <a:solidFill>
                  <a:schemeClr val="bg2"/>
                </a:solidFill>
                <a:latin typeface="+mn-lt"/>
              </a:defRPr>
            </a:lvl2pPr>
            <a:lvl3pPr>
              <a:lnSpc>
                <a:spcPct val="85000"/>
              </a:lnSpc>
              <a:buFontTx/>
              <a:buNone/>
              <a:defRPr sz="1067">
                <a:solidFill>
                  <a:schemeClr val="bg2"/>
                </a:solidFill>
                <a:latin typeface="+mn-lt"/>
              </a:defRPr>
            </a:lvl3pPr>
            <a:lvl4pPr>
              <a:lnSpc>
                <a:spcPct val="85000"/>
              </a:lnSpc>
              <a:buFontTx/>
              <a:buNone/>
              <a:defRPr sz="1067">
                <a:solidFill>
                  <a:schemeClr val="bg2"/>
                </a:solidFill>
                <a:latin typeface="+mn-lt"/>
              </a:defRPr>
            </a:lvl4pPr>
            <a:lvl5pPr marL="0" indent="0">
              <a:lnSpc>
                <a:spcPct val="85000"/>
              </a:lnSpc>
              <a:buFontTx/>
              <a:buNone/>
              <a:defRPr sz="1067">
                <a:solidFill>
                  <a:schemeClr val="bg2"/>
                </a:solidFill>
                <a:latin typeface="+mn-lt"/>
              </a:defRPr>
            </a:lvl5pPr>
          </a:lstStyle>
          <a:p>
            <a:pPr lvl="0"/>
            <a:r>
              <a:rPr lang="en-US" dirty="0"/>
              <a:t>Click to insert attribution</a:t>
            </a:r>
          </a:p>
        </p:txBody>
      </p:sp>
    </p:spTree>
    <p:extLst>
      <p:ext uri="{BB962C8B-B14F-4D97-AF65-F5344CB8AC3E}">
        <p14:creationId xmlns:p14="http://schemas.microsoft.com/office/powerpoint/2010/main" val="345447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Chapter Header">
    <p:bg>
      <p:bgPr>
        <a:solidFill>
          <a:srgbClr val="C00000"/>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00050" y="541338"/>
            <a:ext cx="9144000" cy="973137"/>
          </a:xfrm>
        </p:spPr>
        <p:txBody>
          <a:bodyPr anchor="b">
            <a:normAutofit/>
          </a:bodyPr>
          <a:lstStyle>
            <a:lvl1pPr algn="l">
              <a:defRPr sz="3600">
                <a:solidFill>
                  <a:schemeClr val="bg2"/>
                </a:solidFill>
                <a:latin typeface="Microsoft Tai Le" panose="020B0502040204020203" pitchFamily="34" charset="0"/>
                <a:cs typeface="Microsoft Tai Le" panose="020B0502040204020203" pitchFamily="34" charset="0"/>
              </a:defRPr>
            </a:lvl1pPr>
          </a:lstStyle>
          <a:p>
            <a:r>
              <a:rPr lang="en-US" dirty="0"/>
              <a:t>Click to edit Master title style</a:t>
            </a:r>
            <a:endParaRPr lang="en-GB" dirty="0"/>
          </a:p>
        </p:txBody>
      </p:sp>
      <p:sp>
        <p:nvSpPr>
          <p:cNvPr id="6" name="Subtitle 2"/>
          <p:cNvSpPr>
            <a:spLocks noGrp="1"/>
          </p:cNvSpPr>
          <p:nvPr>
            <p:ph type="subTitle" idx="1"/>
          </p:nvPr>
        </p:nvSpPr>
        <p:spPr>
          <a:xfrm>
            <a:off x="400050" y="2735263"/>
            <a:ext cx="9144000" cy="1655762"/>
          </a:xfrm>
        </p:spPr>
        <p:txBody>
          <a:bodyPr/>
          <a:lstStyle>
            <a:lvl1pPr marL="0" indent="0" algn="l">
              <a:buNone/>
              <a:defRPr sz="2400">
                <a:solidFill>
                  <a:schemeClr val="bg2"/>
                </a:solidFill>
                <a:latin typeface="Microsoft Tai Le" panose="020B0502040204020203" pitchFamily="34" charset="0"/>
                <a:cs typeface="Microsoft Tai Le"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40691061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Cover Pag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82601" y="2886801"/>
            <a:ext cx="11101659" cy="1662504"/>
          </a:xfrm>
        </p:spPr>
        <p:txBody>
          <a:bodyPr/>
          <a:lstStyle>
            <a:lvl1pPr>
              <a:lnSpc>
                <a:spcPct val="90000"/>
              </a:lnSpc>
              <a:defRPr sz="6600" kern="100" cap="all" spc="-200" baseline="0">
                <a:solidFill>
                  <a:schemeClr val="accent1"/>
                </a:solidFill>
              </a:defRPr>
            </a:lvl1pPr>
          </a:lstStyle>
          <a:p>
            <a:r>
              <a:rPr lang="en-US" dirty="0"/>
              <a:t>add </a:t>
            </a:r>
            <a:r>
              <a:rPr lang="en-US" dirty="0" err="1"/>
              <a:t>slidedoc</a:t>
            </a:r>
            <a:r>
              <a:rPr lang="en-US" dirty="0"/>
              <a:t> title</a:t>
            </a:r>
          </a:p>
        </p:txBody>
      </p:sp>
      <p:sp>
        <p:nvSpPr>
          <p:cNvPr id="63" name="Text Placeholder 59"/>
          <p:cNvSpPr>
            <a:spLocks noGrp="1"/>
          </p:cNvSpPr>
          <p:nvPr>
            <p:ph type="body" sz="quarter" idx="11"/>
          </p:nvPr>
        </p:nvSpPr>
        <p:spPr>
          <a:xfrm>
            <a:off x="482605" y="4549310"/>
            <a:ext cx="1996017" cy="1022351"/>
          </a:xfrm>
        </p:spPr>
        <p:txBody>
          <a:bodyPr anchor="b"/>
          <a:lstStyle>
            <a:lvl1pPr algn="l">
              <a:lnSpc>
                <a:spcPct val="100000"/>
              </a:lnSpc>
              <a:defRPr sz="1300" b="1">
                <a:solidFill>
                  <a:schemeClr val="accent1"/>
                </a:solidFill>
              </a:defRPr>
            </a:lvl1pPr>
            <a:lvl2pPr>
              <a:defRPr b="1"/>
            </a:lvl2pPr>
          </a:lstStyle>
          <a:p>
            <a:pPr lvl="0"/>
            <a:r>
              <a:rPr lang="en-US" dirty="0"/>
              <a:t>Click to edit Master text styles</a:t>
            </a:r>
          </a:p>
        </p:txBody>
      </p:sp>
      <p:sp>
        <p:nvSpPr>
          <p:cNvPr id="64" name="Text Placeholder 59"/>
          <p:cNvSpPr>
            <a:spLocks noGrp="1"/>
          </p:cNvSpPr>
          <p:nvPr>
            <p:ph type="body" sz="quarter" idx="12"/>
          </p:nvPr>
        </p:nvSpPr>
        <p:spPr>
          <a:xfrm>
            <a:off x="2723195" y="4549310"/>
            <a:ext cx="1996017" cy="1022351"/>
          </a:xfrm>
        </p:spPr>
        <p:txBody>
          <a:bodyPr anchor="b"/>
          <a:lstStyle>
            <a:lvl1pPr algn="l">
              <a:lnSpc>
                <a:spcPct val="100000"/>
              </a:lnSpc>
              <a:defRPr sz="1300" b="1">
                <a:solidFill>
                  <a:schemeClr val="accent1"/>
                </a:solidFill>
              </a:defRPr>
            </a:lvl1pPr>
            <a:lvl2pPr>
              <a:defRPr b="1"/>
            </a:lvl2pPr>
          </a:lstStyle>
          <a:p>
            <a:pPr lvl="0"/>
            <a:r>
              <a:rPr lang="en-US" dirty="0"/>
              <a:t>Click to edit Master text styles</a:t>
            </a:r>
          </a:p>
        </p:txBody>
      </p:sp>
      <p:pic>
        <p:nvPicPr>
          <p:cNvPr id="17" name="Picture 4" descr="G:\Marketing\BRAND REPINC\Website\Requested PNGs Nov13\HeaderLarg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1700808"/>
          </a:xfrm>
          <a:prstGeom prst="rect">
            <a:avLst/>
          </a:prstGeom>
          <a:noFill/>
          <a:extLst>
            <a:ext uri="{909E8E84-426E-40DD-AFC4-6F175D3DCCD1}">
              <a14:hiddenFill xmlns:a14="http://schemas.microsoft.com/office/drawing/2010/main">
                <a:solidFill>
                  <a:srgbClr val="FFFFFF"/>
                </a:solidFill>
              </a14:hiddenFill>
            </a:ext>
          </a:extLst>
        </p:spPr>
      </p:pic>
      <p:sp>
        <p:nvSpPr>
          <p:cNvPr id="18" name="Rounded Rectangle 17"/>
          <p:cNvSpPr/>
          <p:nvPr userDrawn="1"/>
        </p:nvSpPr>
        <p:spPr>
          <a:xfrm>
            <a:off x="-528736" y="663935"/>
            <a:ext cx="13057451" cy="1326791"/>
          </a:xfrm>
          <a:prstGeom prst="roundRect">
            <a:avLst/>
          </a:prstGeom>
          <a:solidFill>
            <a:schemeClr val="lt1">
              <a:alpha val="73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fontAlgn="base">
              <a:spcBef>
                <a:spcPct val="0"/>
              </a:spcBef>
              <a:spcAft>
                <a:spcPct val="0"/>
              </a:spcAft>
            </a:pPr>
            <a:endParaRPr lang="en-GB" dirty="0">
              <a:solidFill>
                <a:prstClr val="black"/>
              </a:solidFill>
            </a:endParaRPr>
          </a:p>
        </p:txBody>
      </p:sp>
      <p:pic>
        <p:nvPicPr>
          <p:cNvPr id="19" name="Pictur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41148" y="831761"/>
            <a:ext cx="8478313" cy="1112851"/>
          </a:xfrm>
          <a:prstGeom prst="rect">
            <a:avLst/>
          </a:prstGeom>
          <a:ln>
            <a:noFill/>
          </a:ln>
        </p:spPr>
      </p:pic>
      <p:grpSp>
        <p:nvGrpSpPr>
          <p:cNvPr id="20" name="Group 19"/>
          <p:cNvGrpSpPr/>
          <p:nvPr userDrawn="1"/>
        </p:nvGrpSpPr>
        <p:grpSpPr>
          <a:xfrm>
            <a:off x="8286408" y="6395574"/>
            <a:ext cx="3353785" cy="486135"/>
            <a:chOff x="5709811" y="5658630"/>
            <a:chExt cx="3361891" cy="763959"/>
          </a:xfrm>
        </p:grpSpPr>
        <p:sp>
          <p:nvSpPr>
            <p:cNvPr id="21" name="Isosceles Triangle 17"/>
            <p:cNvSpPr/>
            <p:nvPr userDrawn="1"/>
          </p:nvSpPr>
          <p:spPr>
            <a:xfrm flipH="1">
              <a:off x="5709811" y="6189923"/>
              <a:ext cx="872282" cy="217066"/>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093863"/>
                <a:gd name="connsiteY0" fmla="*/ 829047 h 829047"/>
                <a:gd name="connsiteX1" fmla="*/ 1445791 w 2093863"/>
                <a:gd name="connsiteY1" fmla="*/ 0 h 829047"/>
                <a:gd name="connsiteX2" fmla="*/ 2093863 w 2093863"/>
                <a:gd name="connsiteY2" fmla="*/ 648072 h 829047"/>
                <a:gd name="connsiteX3" fmla="*/ 0 w 2093863"/>
                <a:gd name="connsiteY3" fmla="*/ 829047 h 829047"/>
                <a:gd name="connsiteX0" fmla="*/ 0 w 1445791"/>
                <a:gd name="connsiteY0" fmla="*/ 829047 h 829047"/>
                <a:gd name="connsiteX1" fmla="*/ 1445791 w 1445791"/>
                <a:gd name="connsiteY1" fmla="*/ 0 h 829047"/>
                <a:gd name="connsiteX2" fmla="*/ 872282 w 1445791"/>
                <a:gd name="connsiteY2" fmla="*/ 826666 h 829047"/>
                <a:gd name="connsiteX3" fmla="*/ 0 w 1445791"/>
                <a:gd name="connsiteY3" fmla="*/ 829047 h 829047"/>
                <a:gd name="connsiteX0" fmla="*/ 0 w 872282"/>
                <a:gd name="connsiteY0" fmla="*/ 217066 h 217066"/>
                <a:gd name="connsiteX1" fmla="*/ 300410 w 872282"/>
                <a:gd name="connsiteY1" fmla="*/ 0 h 217066"/>
                <a:gd name="connsiteX2" fmla="*/ 872282 w 872282"/>
                <a:gd name="connsiteY2" fmla="*/ 214685 h 217066"/>
                <a:gd name="connsiteX3" fmla="*/ 0 w 872282"/>
                <a:gd name="connsiteY3" fmla="*/ 217066 h 217066"/>
              </a:gdLst>
              <a:ahLst/>
              <a:cxnLst>
                <a:cxn ang="0">
                  <a:pos x="connsiteX0" y="connsiteY0"/>
                </a:cxn>
                <a:cxn ang="0">
                  <a:pos x="connsiteX1" y="connsiteY1"/>
                </a:cxn>
                <a:cxn ang="0">
                  <a:pos x="connsiteX2" y="connsiteY2"/>
                </a:cxn>
                <a:cxn ang="0">
                  <a:pos x="connsiteX3" y="connsiteY3"/>
                </a:cxn>
              </a:cxnLst>
              <a:rect l="l" t="t" r="r" b="b"/>
              <a:pathLst>
                <a:path w="872282" h="217066">
                  <a:moveTo>
                    <a:pt x="0" y="217066"/>
                  </a:moveTo>
                  <a:lnTo>
                    <a:pt x="300410" y="0"/>
                  </a:lnTo>
                  <a:lnTo>
                    <a:pt x="872282" y="214685"/>
                  </a:lnTo>
                  <a:lnTo>
                    <a:pt x="0" y="217066"/>
                  </a:lnTo>
                  <a:close/>
                </a:path>
              </a:pathLst>
            </a:custGeom>
            <a:solidFill>
              <a:srgbClr val="92DB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a:solidFill>
                  <a:prstClr val="white"/>
                </a:solidFill>
              </a:endParaRPr>
            </a:p>
          </p:txBody>
        </p:sp>
        <p:sp>
          <p:nvSpPr>
            <p:cNvPr id="23" name="Isosceles Triangle 7"/>
            <p:cNvSpPr/>
            <p:nvPr userDrawn="1"/>
          </p:nvSpPr>
          <p:spPr>
            <a:xfrm flipH="1">
              <a:off x="8287229" y="6191189"/>
              <a:ext cx="784473" cy="218429"/>
            </a:xfrm>
            <a:custGeom>
              <a:avLst/>
              <a:gdLst>
                <a:gd name="connsiteX0" fmla="*/ 0 w 432048"/>
                <a:gd name="connsiteY0" fmla="*/ 227954 h 227954"/>
                <a:gd name="connsiteX1" fmla="*/ 216024 w 432048"/>
                <a:gd name="connsiteY1" fmla="*/ 0 h 227954"/>
                <a:gd name="connsiteX2" fmla="*/ 432048 w 432048"/>
                <a:gd name="connsiteY2" fmla="*/ 227954 h 227954"/>
                <a:gd name="connsiteX3" fmla="*/ 0 w 432048"/>
                <a:gd name="connsiteY3" fmla="*/ 227954 h 227954"/>
                <a:gd name="connsiteX0" fmla="*/ 0 w 622548"/>
                <a:gd name="connsiteY0" fmla="*/ 227954 h 227954"/>
                <a:gd name="connsiteX1" fmla="*/ 216024 w 622548"/>
                <a:gd name="connsiteY1" fmla="*/ 0 h 227954"/>
                <a:gd name="connsiteX2" fmla="*/ 622548 w 622548"/>
                <a:gd name="connsiteY2" fmla="*/ 218429 h 227954"/>
                <a:gd name="connsiteX3" fmla="*/ 0 w 622548"/>
                <a:gd name="connsiteY3" fmla="*/ 227954 h 227954"/>
                <a:gd name="connsiteX0" fmla="*/ 0 w 790823"/>
                <a:gd name="connsiteY0" fmla="*/ 215254 h 218429"/>
                <a:gd name="connsiteX1" fmla="*/ 384299 w 790823"/>
                <a:gd name="connsiteY1" fmla="*/ 0 h 218429"/>
                <a:gd name="connsiteX2" fmla="*/ 790823 w 790823"/>
                <a:gd name="connsiteY2" fmla="*/ 218429 h 218429"/>
                <a:gd name="connsiteX3" fmla="*/ 0 w 790823"/>
                <a:gd name="connsiteY3" fmla="*/ 215254 h 218429"/>
                <a:gd name="connsiteX0" fmla="*/ 0 w 784473"/>
                <a:gd name="connsiteY0" fmla="*/ 215254 h 218429"/>
                <a:gd name="connsiteX1" fmla="*/ 384299 w 784473"/>
                <a:gd name="connsiteY1" fmla="*/ 0 h 218429"/>
                <a:gd name="connsiteX2" fmla="*/ 784473 w 784473"/>
                <a:gd name="connsiteY2" fmla="*/ 218429 h 218429"/>
                <a:gd name="connsiteX3" fmla="*/ 0 w 784473"/>
                <a:gd name="connsiteY3" fmla="*/ 215254 h 218429"/>
              </a:gdLst>
              <a:ahLst/>
              <a:cxnLst>
                <a:cxn ang="0">
                  <a:pos x="connsiteX0" y="connsiteY0"/>
                </a:cxn>
                <a:cxn ang="0">
                  <a:pos x="connsiteX1" y="connsiteY1"/>
                </a:cxn>
                <a:cxn ang="0">
                  <a:pos x="connsiteX2" y="connsiteY2"/>
                </a:cxn>
                <a:cxn ang="0">
                  <a:pos x="connsiteX3" y="connsiteY3"/>
                </a:cxn>
              </a:cxnLst>
              <a:rect l="l" t="t" r="r" b="b"/>
              <a:pathLst>
                <a:path w="784473" h="218429">
                  <a:moveTo>
                    <a:pt x="0" y="215254"/>
                  </a:moveTo>
                  <a:lnTo>
                    <a:pt x="384299" y="0"/>
                  </a:lnTo>
                  <a:lnTo>
                    <a:pt x="784473" y="218429"/>
                  </a:lnTo>
                  <a:lnTo>
                    <a:pt x="0" y="215254"/>
                  </a:lnTo>
                  <a:close/>
                </a:path>
              </a:pathLst>
            </a:custGeom>
            <a:solidFill>
              <a:srgbClr val="92DB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a:solidFill>
                  <a:prstClr val="white"/>
                </a:solidFill>
              </a:endParaRPr>
            </a:p>
          </p:txBody>
        </p:sp>
        <p:sp>
          <p:nvSpPr>
            <p:cNvPr id="24" name="Isosceles Triangle 9"/>
            <p:cNvSpPr/>
            <p:nvPr userDrawn="1"/>
          </p:nvSpPr>
          <p:spPr>
            <a:xfrm flipH="1">
              <a:off x="8244408" y="5970228"/>
              <a:ext cx="415404" cy="439390"/>
            </a:xfrm>
            <a:custGeom>
              <a:avLst/>
              <a:gdLst>
                <a:gd name="connsiteX0" fmla="*/ 0 w 936104"/>
                <a:gd name="connsiteY0" fmla="*/ 538450 h 538450"/>
                <a:gd name="connsiteX1" fmla="*/ 468052 w 936104"/>
                <a:gd name="connsiteY1" fmla="*/ 0 h 538450"/>
                <a:gd name="connsiteX2" fmla="*/ 936104 w 936104"/>
                <a:gd name="connsiteY2" fmla="*/ 538450 h 538450"/>
                <a:gd name="connsiteX3" fmla="*/ 0 w 936104"/>
                <a:gd name="connsiteY3" fmla="*/ 538450 h 538450"/>
                <a:gd name="connsiteX0" fmla="*/ 0 w 936104"/>
                <a:gd name="connsiteY0" fmla="*/ 560675 h 560675"/>
                <a:gd name="connsiteX1" fmla="*/ 461702 w 936104"/>
                <a:gd name="connsiteY1" fmla="*/ 0 h 560675"/>
                <a:gd name="connsiteX2" fmla="*/ 936104 w 936104"/>
                <a:gd name="connsiteY2" fmla="*/ 560675 h 560675"/>
                <a:gd name="connsiteX3" fmla="*/ 0 w 936104"/>
                <a:gd name="connsiteY3" fmla="*/ 560675 h 560675"/>
                <a:gd name="connsiteX0" fmla="*/ 0 w 1323454"/>
                <a:gd name="connsiteY0" fmla="*/ 560675 h 560675"/>
                <a:gd name="connsiteX1" fmla="*/ 461702 w 1323454"/>
                <a:gd name="connsiteY1" fmla="*/ 0 h 560675"/>
                <a:gd name="connsiteX2" fmla="*/ 1323454 w 1323454"/>
                <a:gd name="connsiteY2" fmla="*/ 538450 h 560675"/>
                <a:gd name="connsiteX3" fmla="*/ 0 w 1323454"/>
                <a:gd name="connsiteY3" fmla="*/ 560675 h 560675"/>
                <a:gd name="connsiteX0" fmla="*/ 155518 w 1478972"/>
                <a:gd name="connsiteY0" fmla="*/ 2061815 h 2061815"/>
                <a:gd name="connsiteX1" fmla="*/ 0 w 1478972"/>
                <a:gd name="connsiteY1" fmla="*/ 0 h 2061815"/>
                <a:gd name="connsiteX2" fmla="*/ 1478972 w 1478972"/>
                <a:gd name="connsiteY2" fmla="*/ 2039590 h 2061815"/>
                <a:gd name="connsiteX3" fmla="*/ 155518 w 1478972"/>
                <a:gd name="connsiteY3" fmla="*/ 2061815 h 2061815"/>
                <a:gd name="connsiteX0" fmla="*/ 0 w 1812404"/>
                <a:gd name="connsiteY0" fmla="*/ 420340 h 2039590"/>
                <a:gd name="connsiteX1" fmla="*/ 333432 w 1812404"/>
                <a:gd name="connsiteY1" fmla="*/ 0 h 2039590"/>
                <a:gd name="connsiteX2" fmla="*/ 1812404 w 1812404"/>
                <a:gd name="connsiteY2" fmla="*/ 2039590 h 2039590"/>
                <a:gd name="connsiteX3" fmla="*/ 0 w 1812404"/>
                <a:gd name="connsiteY3" fmla="*/ 420340 h 2039590"/>
                <a:gd name="connsiteX0" fmla="*/ 0 w 333432"/>
                <a:gd name="connsiteY0" fmla="*/ 420340 h 420340"/>
                <a:gd name="connsiteX1" fmla="*/ 333432 w 333432"/>
                <a:gd name="connsiteY1" fmla="*/ 0 h 420340"/>
                <a:gd name="connsiteX2" fmla="*/ 316979 w 333432"/>
                <a:gd name="connsiteY2" fmla="*/ 299690 h 420340"/>
                <a:gd name="connsiteX3" fmla="*/ 0 w 333432"/>
                <a:gd name="connsiteY3" fmla="*/ 420340 h 420340"/>
                <a:gd name="connsiteX0" fmla="*/ 0 w 415404"/>
                <a:gd name="connsiteY0" fmla="*/ 420340 h 423515"/>
                <a:gd name="connsiteX1" fmla="*/ 333432 w 415404"/>
                <a:gd name="connsiteY1" fmla="*/ 0 h 423515"/>
                <a:gd name="connsiteX2" fmla="*/ 415404 w 415404"/>
                <a:gd name="connsiteY2" fmla="*/ 423515 h 423515"/>
                <a:gd name="connsiteX3" fmla="*/ 0 w 415404"/>
                <a:gd name="connsiteY3" fmla="*/ 420340 h 423515"/>
                <a:gd name="connsiteX0" fmla="*/ 0 w 415404"/>
                <a:gd name="connsiteY0" fmla="*/ 423515 h 426690"/>
                <a:gd name="connsiteX1" fmla="*/ 349307 w 415404"/>
                <a:gd name="connsiteY1" fmla="*/ 0 h 426690"/>
                <a:gd name="connsiteX2" fmla="*/ 415404 w 415404"/>
                <a:gd name="connsiteY2" fmla="*/ 426690 h 426690"/>
                <a:gd name="connsiteX3" fmla="*/ 0 w 415404"/>
                <a:gd name="connsiteY3" fmla="*/ 423515 h 426690"/>
                <a:gd name="connsiteX0" fmla="*/ 0 w 415404"/>
                <a:gd name="connsiteY0" fmla="*/ 433040 h 436215"/>
                <a:gd name="connsiteX1" fmla="*/ 346132 w 415404"/>
                <a:gd name="connsiteY1" fmla="*/ 0 h 436215"/>
                <a:gd name="connsiteX2" fmla="*/ 415404 w 415404"/>
                <a:gd name="connsiteY2" fmla="*/ 436215 h 436215"/>
                <a:gd name="connsiteX3" fmla="*/ 0 w 415404"/>
                <a:gd name="connsiteY3" fmla="*/ 433040 h 436215"/>
                <a:gd name="connsiteX0" fmla="*/ 0 w 415404"/>
                <a:gd name="connsiteY0" fmla="*/ 436215 h 439390"/>
                <a:gd name="connsiteX1" fmla="*/ 358832 w 415404"/>
                <a:gd name="connsiteY1" fmla="*/ 0 h 439390"/>
                <a:gd name="connsiteX2" fmla="*/ 415404 w 415404"/>
                <a:gd name="connsiteY2" fmla="*/ 439390 h 439390"/>
                <a:gd name="connsiteX3" fmla="*/ 0 w 415404"/>
                <a:gd name="connsiteY3" fmla="*/ 436215 h 439390"/>
              </a:gdLst>
              <a:ahLst/>
              <a:cxnLst>
                <a:cxn ang="0">
                  <a:pos x="connsiteX0" y="connsiteY0"/>
                </a:cxn>
                <a:cxn ang="0">
                  <a:pos x="connsiteX1" y="connsiteY1"/>
                </a:cxn>
                <a:cxn ang="0">
                  <a:pos x="connsiteX2" y="connsiteY2"/>
                </a:cxn>
                <a:cxn ang="0">
                  <a:pos x="connsiteX3" y="connsiteY3"/>
                </a:cxn>
              </a:cxnLst>
              <a:rect l="l" t="t" r="r" b="b"/>
              <a:pathLst>
                <a:path w="415404" h="439390">
                  <a:moveTo>
                    <a:pt x="0" y="436215"/>
                  </a:moveTo>
                  <a:lnTo>
                    <a:pt x="358832" y="0"/>
                  </a:lnTo>
                  <a:lnTo>
                    <a:pt x="415404" y="439390"/>
                  </a:lnTo>
                  <a:lnTo>
                    <a:pt x="0" y="436215"/>
                  </a:lnTo>
                  <a:close/>
                </a:path>
              </a:pathLst>
            </a:custGeom>
            <a:solidFill>
              <a:schemeClr val="accent4">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a:solidFill>
                  <a:prstClr val="white"/>
                </a:solidFill>
              </a:endParaRPr>
            </a:p>
          </p:txBody>
        </p:sp>
        <p:sp>
          <p:nvSpPr>
            <p:cNvPr id="25" name="Isosceles Triangle 10"/>
            <p:cNvSpPr/>
            <p:nvPr userDrawn="1"/>
          </p:nvSpPr>
          <p:spPr>
            <a:xfrm flipH="1">
              <a:off x="7394841" y="5813174"/>
              <a:ext cx="952872" cy="606797"/>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642219"/>
                <a:gd name="connsiteY0" fmla="*/ 816347 h 816347"/>
                <a:gd name="connsiteX1" fmla="*/ 994147 w 1642219"/>
                <a:gd name="connsiteY1" fmla="*/ 0 h 816347"/>
                <a:gd name="connsiteX2" fmla="*/ 1642219 w 1642219"/>
                <a:gd name="connsiteY2" fmla="*/ 648072 h 816347"/>
                <a:gd name="connsiteX3" fmla="*/ 0 w 1642219"/>
                <a:gd name="connsiteY3" fmla="*/ 816347 h 816347"/>
                <a:gd name="connsiteX0" fmla="*/ 88528 w 1730747"/>
                <a:gd name="connsiteY0" fmla="*/ 597272 h 597272"/>
                <a:gd name="connsiteX1" fmla="*/ 0 w 1730747"/>
                <a:gd name="connsiteY1" fmla="*/ 0 h 597272"/>
                <a:gd name="connsiteX2" fmla="*/ 1730747 w 1730747"/>
                <a:gd name="connsiteY2" fmla="*/ 428997 h 597272"/>
                <a:gd name="connsiteX3" fmla="*/ 88528 w 1730747"/>
                <a:gd name="connsiteY3" fmla="*/ 597272 h 597272"/>
                <a:gd name="connsiteX0" fmla="*/ 88528 w 679822"/>
                <a:gd name="connsiteY0" fmla="*/ 597272 h 883022"/>
                <a:gd name="connsiteX1" fmla="*/ 0 w 679822"/>
                <a:gd name="connsiteY1" fmla="*/ 0 h 883022"/>
                <a:gd name="connsiteX2" fmla="*/ 679822 w 679822"/>
                <a:gd name="connsiteY2" fmla="*/ 883022 h 883022"/>
                <a:gd name="connsiteX3" fmla="*/ 88528 w 679822"/>
                <a:gd name="connsiteY3" fmla="*/ 597272 h 883022"/>
                <a:gd name="connsiteX0" fmla="*/ 88528 w 956047"/>
                <a:gd name="connsiteY0" fmla="*/ 597272 h 597272"/>
                <a:gd name="connsiteX1" fmla="*/ 0 w 956047"/>
                <a:gd name="connsiteY1" fmla="*/ 0 h 597272"/>
                <a:gd name="connsiteX2" fmla="*/ 956047 w 956047"/>
                <a:gd name="connsiteY2" fmla="*/ 594097 h 597272"/>
                <a:gd name="connsiteX3" fmla="*/ 88528 w 956047"/>
                <a:gd name="connsiteY3" fmla="*/ 597272 h 597272"/>
                <a:gd name="connsiteX0" fmla="*/ 88528 w 952872"/>
                <a:gd name="connsiteY0" fmla="*/ 597272 h 603622"/>
                <a:gd name="connsiteX1" fmla="*/ 0 w 952872"/>
                <a:gd name="connsiteY1" fmla="*/ 0 h 603622"/>
                <a:gd name="connsiteX2" fmla="*/ 952872 w 952872"/>
                <a:gd name="connsiteY2" fmla="*/ 603622 h 603622"/>
                <a:gd name="connsiteX3" fmla="*/ 88528 w 952872"/>
                <a:gd name="connsiteY3" fmla="*/ 597272 h 603622"/>
                <a:gd name="connsiteX0" fmla="*/ 85353 w 952872"/>
                <a:gd name="connsiteY0" fmla="*/ 606797 h 606797"/>
                <a:gd name="connsiteX1" fmla="*/ 0 w 952872"/>
                <a:gd name="connsiteY1" fmla="*/ 0 h 606797"/>
                <a:gd name="connsiteX2" fmla="*/ 952872 w 952872"/>
                <a:gd name="connsiteY2" fmla="*/ 603622 h 606797"/>
                <a:gd name="connsiteX3" fmla="*/ 85353 w 952872"/>
                <a:gd name="connsiteY3" fmla="*/ 606797 h 606797"/>
              </a:gdLst>
              <a:ahLst/>
              <a:cxnLst>
                <a:cxn ang="0">
                  <a:pos x="connsiteX0" y="connsiteY0"/>
                </a:cxn>
                <a:cxn ang="0">
                  <a:pos x="connsiteX1" y="connsiteY1"/>
                </a:cxn>
                <a:cxn ang="0">
                  <a:pos x="connsiteX2" y="connsiteY2"/>
                </a:cxn>
                <a:cxn ang="0">
                  <a:pos x="connsiteX3" y="connsiteY3"/>
                </a:cxn>
              </a:cxnLst>
              <a:rect l="l" t="t" r="r" b="b"/>
              <a:pathLst>
                <a:path w="952872" h="606797">
                  <a:moveTo>
                    <a:pt x="85353" y="606797"/>
                  </a:moveTo>
                  <a:lnTo>
                    <a:pt x="0" y="0"/>
                  </a:lnTo>
                  <a:lnTo>
                    <a:pt x="952872" y="603622"/>
                  </a:lnTo>
                  <a:lnTo>
                    <a:pt x="85353" y="606797"/>
                  </a:lnTo>
                  <a:close/>
                </a:path>
              </a:pathLst>
            </a:custGeom>
            <a:solidFill>
              <a:srgbClr val="B955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a:solidFill>
                  <a:prstClr val="white"/>
                </a:solidFill>
              </a:endParaRPr>
            </a:p>
          </p:txBody>
        </p:sp>
        <p:sp>
          <p:nvSpPr>
            <p:cNvPr id="26" name="Isosceles Triangle 11"/>
            <p:cNvSpPr/>
            <p:nvPr userDrawn="1"/>
          </p:nvSpPr>
          <p:spPr>
            <a:xfrm flipH="1">
              <a:off x="6227721" y="6008119"/>
              <a:ext cx="1204704" cy="41185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296144"/>
                <a:gd name="connsiteY0" fmla="*/ 411852 h 411852"/>
                <a:gd name="connsiteX1" fmla="*/ 236592 w 1296144"/>
                <a:gd name="connsiteY1" fmla="*/ 0 h 411852"/>
                <a:gd name="connsiteX2" fmla="*/ 1296144 w 1296144"/>
                <a:gd name="connsiteY2" fmla="*/ 411852 h 411852"/>
                <a:gd name="connsiteX3" fmla="*/ 0 w 1296144"/>
                <a:gd name="connsiteY3" fmla="*/ 411852 h 411852"/>
                <a:gd name="connsiteX0" fmla="*/ 0 w 610344"/>
                <a:gd name="connsiteY0" fmla="*/ 419100 h 419100"/>
                <a:gd name="connsiteX1" fmla="*/ 236592 w 610344"/>
                <a:gd name="connsiteY1" fmla="*/ 7248 h 419100"/>
                <a:gd name="connsiteX2" fmla="*/ 610344 w 610344"/>
                <a:gd name="connsiteY2" fmla="*/ 0 h 419100"/>
                <a:gd name="connsiteX3" fmla="*/ 0 w 610344"/>
                <a:gd name="connsiteY3" fmla="*/ 419100 h 419100"/>
                <a:gd name="connsiteX0" fmla="*/ 0 w 1204704"/>
                <a:gd name="connsiteY0" fmla="*/ 411852 h 411852"/>
                <a:gd name="connsiteX1" fmla="*/ 236592 w 1204704"/>
                <a:gd name="connsiteY1" fmla="*/ 0 h 411852"/>
                <a:gd name="connsiteX2" fmla="*/ 1204704 w 1204704"/>
                <a:gd name="connsiteY2" fmla="*/ 411852 h 411852"/>
                <a:gd name="connsiteX3" fmla="*/ 0 w 1204704"/>
                <a:gd name="connsiteY3" fmla="*/ 411852 h 411852"/>
              </a:gdLst>
              <a:ahLst/>
              <a:cxnLst>
                <a:cxn ang="0">
                  <a:pos x="connsiteX0" y="connsiteY0"/>
                </a:cxn>
                <a:cxn ang="0">
                  <a:pos x="connsiteX1" y="connsiteY1"/>
                </a:cxn>
                <a:cxn ang="0">
                  <a:pos x="connsiteX2" y="connsiteY2"/>
                </a:cxn>
                <a:cxn ang="0">
                  <a:pos x="connsiteX3" y="connsiteY3"/>
                </a:cxn>
              </a:cxnLst>
              <a:rect l="l" t="t" r="r" b="b"/>
              <a:pathLst>
                <a:path w="1204704" h="411852">
                  <a:moveTo>
                    <a:pt x="0" y="411852"/>
                  </a:moveTo>
                  <a:lnTo>
                    <a:pt x="236592" y="0"/>
                  </a:lnTo>
                  <a:lnTo>
                    <a:pt x="1204704" y="411852"/>
                  </a:lnTo>
                  <a:lnTo>
                    <a:pt x="0" y="411852"/>
                  </a:lnTo>
                  <a:close/>
                </a:path>
              </a:pathLst>
            </a:cu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a:solidFill>
                  <a:prstClr val="white"/>
                </a:solidFill>
              </a:endParaRPr>
            </a:p>
          </p:txBody>
        </p:sp>
        <p:sp>
          <p:nvSpPr>
            <p:cNvPr id="27" name="Isosceles Triangle 13"/>
            <p:cNvSpPr/>
            <p:nvPr userDrawn="1"/>
          </p:nvSpPr>
          <p:spPr>
            <a:xfrm flipH="1">
              <a:off x="6582093" y="6137573"/>
              <a:ext cx="495960" cy="272045"/>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372385"/>
                <a:gd name="connsiteY0" fmla="*/ 2072270 h 2072270"/>
                <a:gd name="connsiteX1" fmla="*/ 1724313 w 2372385"/>
                <a:gd name="connsiteY1" fmla="*/ 0 h 2072270"/>
                <a:gd name="connsiteX2" fmla="*/ 2372385 w 2372385"/>
                <a:gd name="connsiteY2" fmla="*/ 648072 h 2072270"/>
                <a:gd name="connsiteX3" fmla="*/ 0 w 2372385"/>
                <a:gd name="connsiteY3" fmla="*/ 2072270 h 2072270"/>
                <a:gd name="connsiteX0" fmla="*/ 0 w 1724313"/>
                <a:gd name="connsiteY0" fmla="*/ 2072270 h 2072270"/>
                <a:gd name="connsiteX1" fmla="*/ 1724313 w 1724313"/>
                <a:gd name="connsiteY1" fmla="*/ 0 h 2072270"/>
                <a:gd name="connsiteX2" fmla="*/ 495960 w 1724313"/>
                <a:gd name="connsiteY2" fmla="*/ 2067297 h 2072270"/>
                <a:gd name="connsiteX3" fmla="*/ 0 w 1724313"/>
                <a:gd name="connsiteY3" fmla="*/ 2072270 h 2072270"/>
                <a:gd name="connsiteX0" fmla="*/ 0 w 495960"/>
                <a:gd name="connsiteY0" fmla="*/ 607801 h 607801"/>
                <a:gd name="connsiteX1" fmla="*/ 412244 w 495960"/>
                <a:gd name="connsiteY1" fmla="*/ 0 h 607801"/>
                <a:gd name="connsiteX2" fmla="*/ 495960 w 495960"/>
                <a:gd name="connsiteY2" fmla="*/ 602828 h 607801"/>
                <a:gd name="connsiteX3" fmla="*/ 0 w 495960"/>
                <a:gd name="connsiteY3" fmla="*/ 607801 h 607801"/>
                <a:gd name="connsiteX0" fmla="*/ 0 w 495960"/>
                <a:gd name="connsiteY0" fmla="*/ 69639 h 69639"/>
                <a:gd name="connsiteX1" fmla="*/ 340807 w 495960"/>
                <a:gd name="connsiteY1" fmla="*/ 0 h 69639"/>
                <a:gd name="connsiteX2" fmla="*/ 495960 w 495960"/>
                <a:gd name="connsiteY2" fmla="*/ 64666 h 69639"/>
                <a:gd name="connsiteX3" fmla="*/ 0 w 495960"/>
                <a:gd name="connsiteY3" fmla="*/ 69639 h 69639"/>
                <a:gd name="connsiteX0" fmla="*/ 0 w 495960"/>
                <a:gd name="connsiteY0" fmla="*/ 272045 h 272045"/>
                <a:gd name="connsiteX1" fmla="*/ 443200 w 495960"/>
                <a:gd name="connsiteY1" fmla="*/ 0 h 272045"/>
                <a:gd name="connsiteX2" fmla="*/ 495960 w 495960"/>
                <a:gd name="connsiteY2" fmla="*/ 267072 h 272045"/>
                <a:gd name="connsiteX3" fmla="*/ 0 w 495960"/>
                <a:gd name="connsiteY3" fmla="*/ 272045 h 272045"/>
              </a:gdLst>
              <a:ahLst/>
              <a:cxnLst>
                <a:cxn ang="0">
                  <a:pos x="connsiteX0" y="connsiteY0"/>
                </a:cxn>
                <a:cxn ang="0">
                  <a:pos x="connsiteX1" y="connsiteY1"/>
                </a:cxn>
                <a:cxn ang="0">
                  <a:pos x="connsiteX2" y="connsiteY2"/>
                </a:cxn>
                <a:cxn ang="0">
                  <a:pos x="connsiteX3" y="connsiteY3"/>
                </a:cxn>
              </a:cxnLst>
              <a:rect l="l" t="t" r="r" b="b"/>
              <a:pathLst>
                <a:path w="495960" h="272045">
                  <a:moveTo>
                    <a:pt x="0" y="272045"/>
                  </a:moveTo>
                  <a:lnTo>
                    <a:pt x="443200" y="0"/>
                  </a:lnTo>
                  <a:lnTo>
                    <a:pt x="495960" y="267072"/>
                  </a:lnTo>
                  <a:lnTo>
                    <a:pt x="0" y="272045"/>
                  </a:lnTo>
                  <a:close/>
                </a:path>
              </a:pathLst>
            </a:cu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a:solidFill>
                  <a:prstClr val="white"/>
                </a:solidFill>
              </a:endParaRPr>
            </a:p>
          </p:txBody>
        </p:sp>
        <p:sp>
          <p:nvSpPr>
            <p:cNvPr id="28" name="Isosceles Triangle 16"/>
            <p:cNvSpPr/>
            <p:nvPr userDrawn="1"/>
          </p:nvSpPr>
          <p:spPr>
            <a:xfrm flipH="1">
              <a:off x="7539294" y="5658630"/>
              <a:ext cx="875456" cy="763959"/>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286744"/>
                <a:gd name="connsiteY0" fmla="*/ 1765672 h 1765672"/>
                <a:gd name="connsiteX1" fmla="*/ 1638672 w 2286744"/>
                <a:gd name="connsiteY1" fmla="*/ 0 h 1765672"/>
                <a:gd name="connsiteX2" fmla="*/ 2286744 w 2286744"/>
                <a:gd name="connsiteY2" fmla="*/ 648072 h 1765672"/>
                <a:gd name="connsiteX3" fmla="*/ 0 w 2286744"/>
                <a:gd name="connsiteY3" fmla="*/ 1765672 h 1765672"/>
                <a:gd name="connsiteX0" fmla="*/ 0 w 1638672"/>
                <a:gd name="connsiteY0" fmla="*/ 1765672 h 1765672"/>
                <a:gd name="connsiteX1" fmla="*/ 1638672 w 1638672"/>
                <a:gd name="connsiteY1" fmla="*/ 0 h 1765672"/>
                <a:gd name="connsiteX2" fmla="*/ 873869 w 1638672"/>
                <a:gd name="connsiteY2" fmla="*/ 1759322 h 1765672"/>
                <a:gd name="connsiteX3" fmla="*/ 0 w 1638672"/>
                <a:gd name="connsiteY3" fmla="*/ 1765672 h 1765672"/>
                <a:gd name="connsiteX0" fmla="*/ 0 w 873869"/>
                <a:gd name="connsiteY0" fmla="*/ 756022 h 756022"/>
                <a:gd name="connsiteX1" fmla="*/ 508372 w 873869"/>
                <a:gd name="connsiteY1" fmla="*/ 0 h 756022"/>
                <a:gd name="connsiteX2" fmla="*/ 873869 w 873869"/>
                <a:gd name="connsiteY2" fmla="*/ 749672 h 756022"/>
                <a:gd name="connsiteX3" fmla="*/ 0 w 873869"/>
                <a:gd name="connsiteY3" fmla="*/ 756022 h 756022"/>
                <a:gd name="connsiteX0" fmla="*/ 0 w 870694"/>
                <a:gd name="connsiteY0" fmla="*/ 756022 h 756022"/>
                <a:gd name="connsiteX1" fmla="*/ 508372 w 870694"/>
                <a:gd name="connsiteY1" fmla="*/ 0 h 756022"/>
                <a:gd name="connsiteX2" fmla="*/ 870694 w 870694"/>
                <a:gd name="connsiteY2" fmla="*/ 749672 h 756022"/>
                <a:gd name="connsiteX3" fmla="*/ 0 w 870694"/>
                <a:gd name="connsiteY3" fmla="*/ 756022 h 756022"/>
                <a:gd name="connsiteX0" fmla="*/ 0 w 875456"/>
                <a:gd name="connsiteY0" fmla="*/ 756022 h 763959"/>
                <a:gd name="connsiteX1" fmla="*/ 508372 w 875456"/>
                <a:gd name="connsiteY1" fmla="*/ 0 h 763959"/>
                <a:gd name="connsiteX2" fmla="*/ 875456 w 875456"/>
                <a:gd name="connsiteY2" fmla="*/ 763959 h 763959"/>
                <a:gd name="connsiteX3" fmla="*/ 0 w 875456"/>
                <a:gd name="connsiteY3" fmla="*/ 756022 h 763959"/>
              </a:gdLst>
              <a:ahLst/>
              <a:cxnLst>
                <a:cxn ang="0">
                  <a:pos x="connsiteX0" y="connsiteY0"/>
                </a:cxn>
                <a:cxn ang="0">
                  <a:pos x="connsiteX1" y="connsiteY1"/>
                </a:cxn>
                <a:cxn ang="0">
                  <a:pos x="connsiteX2" y="connsiteY2"/>
                </a:cxn>
                <a:cxn ang="0">
                  <a:pos x="connsiteX3" y="connsiteY3"/>
                </a:cxn>
              </a:cxnLst>
              <a:rect l="l" t="t" r="r" b="b"/>
              <a:pathLst>
                <a:path w="875456" h="763959">
                  <a:moveTo>
                    <a:pt x="0" y="756022"/>
                  </a:moveTo>
                  <a:lnTo>
                    <a:pt x="508372" y="0"/>
                  </a:lnTo>
                  <a:lnTo>
                    <a:pt x="875456" y="763959"/>
                  </a:lnTo>
                  <a:lnTo>
                    <a:pt x="0" y="756022"/>
                  </a:lnTo>
                  <a:close/>
                </a:path>
              </a:pathLst>
            </a:custGeom>
            <a:solidFill>
              <a:schemeClr val="accent4">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a:solidFill>
                  <a:prstClr val="white"/>
                </a:solidFill>
              </a:endParaRPr>
            </a:p>
          </p:txBody>
        </p:sp>
        <p:sp>
          <p:nvSpPr>
            <p:cNvPr id="29" name="Isosceles Triangle 15"/>
            <p:cNvSpPr/>
            <p:nvPr userDrawn="1"/>
          </p:nvSpPr>
          <p:spPr>
            <a:xfrm flipH="1">
              <a:off x="7078053" y="5992879"/>
              <a:ext cx="793224" cy="42709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364724"/>
                <a:gd name="connsiteY0" fmla="*/ 777612 h 777612"/>
                <a:gd name="connsiteX1" fmla="*/ 716652 w 1364724"/>
                <a:gd name="connsiteY1" fmla="*/ 0 h 777612"/>
                <a:gd name="connsiteX2" fmla="*/ 1364724 w 1364724"/>
                <a:gd name="connsiteY2" fmla="*/ 648072 h 777612"/>
                <a:gd name="connsiteX3" fmla="*/ 0 w 1364724"/>
                <a:gd name="connsiteY3" fmla="*/ 777612 h 777612"/>
                <a:gd name="connsiteX0" fmla="*/ 0 w 1364724"/>
                <a:gd name="connsiteY0" fmla="*/ 427092 h 427092"/>
                <a:gd name="connsiteX1" fmla="*/ 373752 w 1364724"/>
                <a:gd name="connsiteY1" fmla="*/ 0 h 427092"/>
                <a:gd name="connsiteX2" fmla="*/ 1364724 w 1364724"/>
                <a:gd name="connsiteY2" fmla="*/ 297552 h 427092"/>
                <a:gd name="connsiteX3" fmla="*/ 0 w 1364724"/>
                <a:gd name="connsiteY3" fmla="*/ 427092 h 427092"/>
                <a:gd name="connsiteX0" fmla="*/ 0 w 793224"/>
                <a:gd name="connsiteY0" fmla="*/ 427092 h 427092"/>
                <a:gd name="connsiteX1" fmla="*/ 373752 w 793224"/>
                <a:gd name="connsiteY1" fmla="*/ 0 h 427092"/>
                <a:gd name="connsiteX2" fmla="*/ 793224 w 793224"/>
                <a:gd name="connsiteY2" fmla="*/ 419472 h 427092"/>
                <a:gd name="connsiteX3" fmla="*/ 0 w 793224"/>
                <a:gd name="connsiteY3" fmla="*/ 427092 h 427092"/>
              </a:gdLst>
              <a:ahLst/>
              <a:cxnLst>
                <a:cxn ang="0">
                  <a:pos x="connsiteX0" y="connsiteY0"/>
                </a:cxn>
                <a:cxn ang="0">
                  <a:pos x="connsiteX1" y="connsiteY1"/>
                </a:cxn>
                <a:cxn ang="0">
                  <a:pos x="connsiteX2" y="connsiteY2"/>
                </a:cxn>
                <a:cxn ang="0">
                  <a:pos x="connsiteX3" y="connsiteY3"/>
                </a:cxn>
              </a:cxnLst>
              <a:rect l="l" t="t" r="r" b="b"/>
              <a:pathLst>
                <a:path w="793224" h="427092">
                  <a:moveTo>
                    <a:pt x="0" y="427092"/>
                  </a:moveTo>
                  <a:lnTo>
                    <a:pt x="373752" y="0"/>
                  </a:lnTo>
                  <a:lnTo>
                    <a:pt x="793224" y="419472"/>
                  </a:lnTo>
                  <a:lnTo>
                    <a:pt x="0" y="427092"/>
                  </a:lnTo>
                  <a:close/>
                </a:path>
              </a:pathLst>
            </a:custGeom>
            <a:solidFill>
              <a:schemeClr val="accent5">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a:solidFill>
                  <a:prstClr val="white"/>
                </a:solidFill>
              </a:endParaRPr>
            </a:p>
          </p:txBody>
        </p:sp>
      </p:grpSp>
    </p:spTree>
    <p:extLst>
      <p:ext uri="{BB962C8B-B14F-4D97-AF65-F5344CB8AC3E}">
        <p14:creationId xmlns:p14="http://schemas.microsoft.com/office/powerpoint/2010/main" val="11939663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5_Chapter Header">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3848102"/>
            <a:ext cx="5638800" cy="1695849"/>
          </a:xfrm>
        </p:spPr>
        <p:txBody>
          <a:bodyPr>
            <a:spAutoFit/>
          </a:bodyPr>
          <a:lstStyle>
            <a:lvl1pPr>
              <a:defRPr sz="5800" kern="100" spc="-200" baseline="0">
                <a:solidFill>
                  <a:schemeClr val="bg1"/>
                </a:solidFill>
              </a:defRPr>
            </a:lvl1pPr>
          </a:lstStyle>
          <a:p>
            <a:r>
              <a:rPr lang="en-US" dirty="0"/>
              <a:t>Click to edit Master title style</a:t>
            </a:r>
          </a:p>
        </p:txBody>
      </p:sp>
      <p:sp>
        <p:nvSpPr>
          <p:cNvPr id="3" name="Slide Number Placeholder 4"/>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7784F04D-E568-4A55-AEDC-298D0DD1CEA3}" type="slidenum">
              <a:rPr lang="nb-NO" smtClean="0">
                <a:solidFill>
                  <a:prstClr val="black">
                    <a:tint val="75000"/>
                  </a:prstClr>
                </a:solidFill>
                <a:latin typeface="Arial" charset="0"/>
              </a:rPr>
              <a:pPr fontAlgn="base">
                <a:spcBef>
                  <a:spcPct val="0"/>
                </a:spcBef>
                <a:spcAft>
                  <a:spcPct val="0"/>
                </a:spcAft>
              </a:pPr>
              <a:t>‹#›</a:t>
            </a:fld>
            <a:endParaRPr lang="nb-NO">
              <a:solidFill>
                <a:prstClr val="black">
                  <a:tint val="75000"/>
                </a:prstClr>
              </a:solidFill>
              <a:latin typeface="Arial" charset="0"/>
            </a:endParaRPr>
          </a:p>
        </p:txBody>
      </p:sp>
    </p:spTree>
    <p:extLst>
      <p:ext uri="{BB962C8B-B14F-4D97-AF65-F5344CB8AC3E}">
        <p14:creationId xmlns:p14="http://schemas.microsoft.com/office/powerpoint/2010/main" val="3990201501"/>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1 + half">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5105437" y="3429001"/>
            <a:ext cx="6476963" cy="274955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3"/>
          </p:nvPr>
        </p:nvSpPr>
        <p:spPr>
          <a:xfrm>
            <a:off x="1735018" y="3429001"/>
            <a:ext cx="3095673" cy="274955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2"/>
          <p:cNvSpPr>
            <a:spLocks noGrp="1"/>
          </p:cNvSpPr>
          <p:nvPr>
            <p:ph type="body" sz="quarter" idx="10" hasCustomPrompt="1"/>
          </p:nvPr>
        </p:nvSpPr>
        <p:spPr>
          <a:xfrm>
            <a:off x="1735018" y="6407149"/>
            <a:ext cx="8985049" cy="450851"/>
          </a:xfrm>
        </p:spPr>
        <p:txBody>
          <a:bodyPr/>
          <a:lstStyle>
            <a:lvl1pPr>
              <a:lnSpc>
                <a:spcPct val="85000"/>
              </a:lnSpc>
              <a:buFontTx/>
              <a:buNone/>
              <a:defRPr sz="800" i="0">
                <a:solidFill>
                  <a:schemeClr val="bg2"/>
                </a:solidFill>
                <a:latin typeface="+mn-lt"/>
              </a:defRPr>
            </a:lvl1pPr>
            <a:lvl2pPr>
              <a:lnSpc>
                <a:spcPct val="85000"/>
              </a:lnSpc>
              <a:buFontTx/>
              <a:buNone/>
              <a:defRPr sz="800">
                <a:solidFill>
                  <a:schemeClr val="bg2"/>
                </a:solidFill>
                <a:latin typeface="+mn-lt"/>
              </a:defRPr>
            </a:lvl2pPr>
            <a:lvl3pPr>
              <a:lnSpc>
                <a:spcPct val="85000"/>
              </a:lnSpc>
              <a:buFontTx/>
              <a:buNone/>
              <a:defRPr sz="800">
                <a:solidFill>
                  <a:schemeClr val="bg2"/>
                </a:solidFill>
                <a:latin typeface="+mn-lt"/>
              </a:defRPr>
            </a:lvl3pPr>
            <a:lvl4pPr>
              <a:lnSpc>
                <a:spcPct val="85000"/>
              </a:lnSpc>
              <a:buFontTx/>
              <a:buNone/>
              <a:defRPr sz="800">
                <a:solidFill>
                  <a:schemeClr val="bg2"/>
                </a:solidFill>
                <a:latin typeface="+mn-lt"/>
              </a:defRPr>
            </a:lvl4pPr>
            <a:lvl5pPr marL="0" indent="0">
              <a:lnSpc>
                <a:spcPct val="85000"/>
              </a:lnSpc>
              <a:buFontTx/>
              <a:buNone/>
              <a:defRPr sz="800">
                <a:solidFill>
                  <a:schemeClr val="bg2"/>
                </a:solidFill>
                <a:latin typeface="+mn-lt"/>
              </a:defRPr>
            </a:lvl5pPr>
          </a:lstStyle>
          <a:p>
            <a:pPr lvl="0"/>
            <a:r>
              <a:rPr lang="en-US" dirty="0"/>
              <a:t>Click to insert attribution</a:t>
            </a:r>
          </a:p>
        </p:txBody>
      </p:sp>
      <p:sp>
        <p:nvSpPr>
          <p:cNvPr id="6" name="Slide Number Placeholder 4"/>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7784F04D-E568-4A55-AEDC-298D0DD1CEA3}" type="slidenum">
              <a:rPr lang="nb-NO" smtClean="0">
                <a:solidFill>
                  <a:prstClr val="black">
                    <a:tint val="75000"/>
                  </a:prstClr>
                </a:solidFill>
                <a:latin typeface="Arial" charset="0"/>
              </a:rPr>
              <a:pPr fontAlgn="base">
                <a:spcBef>
                  <a:spcPct val="0"/>
                </a:spcBef>
                <a:spcAft>
                  <a:spcPct val="0"/>
                </a:spcAft>
              </a:pPr>
              <a:t>‹#›</a:t>
            </a:fld>
            <a:endParaRPr lang="nb-NO">
              <a:solidFill>
                <a:prstClr val="black">
                  <a:tint val="75000"/>
                </a:prstClr>
              </a:solidFill>
              <a:latin typeface="Arial" charset="0"/>
            </a:endParaRPr>
          </a:p>
        </p:txBody>
      </p:sp>
    </p:spTree>
    <p:extLst>
      <p:ext uri="{BB962C8B-B14F-4D97-AF65-F5344CB8AC3E}">
        <p14:creationId xmlns:p14="http://schemas.microsoft.com/office/powerpoint/2010/main" val="13092676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_2 Half">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9" name="Content Placeholder 2"/>
          <p:cNvSpPr>
            <a:spLocks noGrp="1"/>
          </p:cNvSpPr>
          <p:nvPr>
            <p:ph idx="1"/>
          </p:nvPr>
        </p:nvSpPr>
        <p:spPr>
          <a:xfrm>
            <a:off x="5108597" y="660401"/>
            <a:ext cx="3095673" cy="274955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0"/>
          </p:nvPr>
        </p:nvSpPr>
        <p:spPr>
          <a:xfrm>
            <a:off x="8477025" y="660401"/>
            <a:ext cx="3110523" cy="274955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2"/>
          <p:cNvSpPr>
            <a:spLocks noGrp="1"/>
          </p:cNvSpPr>
          <p:nvPr>
            <p:ph type="body" sz="quarter" idx="11" hasCustomPrompt="1"/>
          </p:nvPr>
        </p:nvSpPr>
        <p:spPr>
          <a:xfrm>
            <a:off x="1735018" y="6407149"/>
            <a:ext cx="8985049" cy="450851"/>
          </a:xfrm>
        </p:spPr>
        <p:txBody>
          <a:bodyPr/>
          <a:lstStyle>
            <a:lvl1pPr>
              <a:lnSpc>
                <a:spcPct val="85000"/>
              </a:lnSpc>
              <a:buFontTx/>
              <a:buNone/>
              <a:defRPr sz="800" i="0">
                <a:solidFill>
                  <a:schemeClr val="bg2"/>
                </a:solidFill>
                <a:latin typeface="+mn-lt"/>
              </a:defRPr>
            </a:lvl1pPr>
            <a:lvl2pPr>
              <a:lnSpc>
                <a:spcPct val="85000"/>
              </a:lnSpc>
              <a:buFontTx/>
              <a:buNone/>
              <a:defRPr sz="800">
                <a:solidFill>
                  <a:schemeClr val="bg2"/>
                </a:solidFill>
                <a:latin typeface="+mn-lt"/>
              </a:defRPr>
            </a:lvl2pPr>
            <a:lvl3pPr>
              <a:lnSpc>
                <a:spcPct val="85000"/>
              </a:lnSpc>
              <a:buFontTx/>
              <a:buNone/>
              <a:defRPr sz="800">
                <a:solidFill>
                  <a:schemeClr val="bg2"/>
                </a:solidFill>
                <a:latin typeface="+mn-lt"/>
              </a:defRPr>
            </a:lvl3pPr>
            <a:lvl4pPr>
              <a:lnSpc>
                <a:spcPct val="85000"/>
              </a:lnSpc>
              <a:buFontTx/>
              <a:buNone/>
              <a:defRPr sz="800">
                <a:solidFill>
                  <a:schemeClr val="bg2"/>
                </a:solidFill>
                <a:latin typeface="+mn-lt"/>
              </a:defRPr>
            </a:lvl4pPr>
            <a:lvl5pPr marL="0" indent="0">
              <a:lnSpc>
                <a:spcPct val="85000"/>
              </a:lnSpc>
              <a:buFontTx/>
              <a:buNone/>
              <a:defRPr sz="800">
                <a:solidFill>
                  <a:schemeClr val="bg2"/>
                </a:solidFill>
                <a:latin typeface="+mn-lt"/>
              </a:defRPr>
            </a:lvl5pPr>
          </a:lstStyle>
          <a:p>
            <a:pPr lvl="0"/>
            <a:r>
              <a:rPr lang="en-US" dirty="0"/>
              <a:t>Click to insert attribution</a:t>
            </a:r>
          </a:p>
        </p:txBody>
      </p:sp>
      <p:sp>
        <p:nvSpPr>
          <p:cNvPr id="63" name="Content Placeholder 2"/>
          <p:cNvSpPr>
            <a:spLocks noGrp="1"/>
          </p:cNvSpPr>
          <p:nvPr>
            <p:ph idx="12"/>
          </p:nvPr>
        </p:nvSpPr>
        <p:spPr>
          <a:xfrm>
            <a:off x="5121297" y="3448050"/>
            <a:ext cx="3095673" cy="274955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4" name="Content Placeholder 2"/>
          <p:cNvSpPr>
            <a:spLocks noGrp="1"/>
          </p:cNvSpPr>
          <p:nvPr>
            <p:ph idx="13"/>
          </p:nvPr>
        </p:nvSpPr>
        <p:spPr>
          <a:xfrm>
            <a:off x="8489725" y="3448050"/>
            <a:ext cx="3110523" cy="274955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quarter" idx="14"/>
          </p:nvPr>
        </p:nvSpPr>
        <p:spPr>
          <a:xfrm>
            <a:off x="610536" y="3448051"/>
            <a:ext cx="4241800" cy="1228725"/>
          </a:xfrm>
        </p:spPr>
        <p:txBody>
          <a:bodyPr/>
          <a:lstStyle>
            <a:lvl1pPr>
              <a:defRPr lang="en-US" sz="2800" b="1" i="0" kern="1200" spc="-151" dirty="0" smtClean="0">
                <a:solidFill>
                  <a:schemeClr val="accent1"/>
                </a:solidFill>
                <a:latin typeface="+mj-lt"/>
                <a:ea typeface="+mj-ea"/>
                <a:cs typeface="+mj-cs"/>
              </a:defRPr>
            </a:lvl1pPr>
            <a:lvl2pPr>
              <a:defRPr lang="en-US" sz="2800" b="1" kern="1200" spc="-151" dirty="0" smtClean="0">
                <a:solidFill>
                  <a:schemeClr val="accent1"/>
                </a:solidFill>
                <a:latin typeface="+mj-lt"/>
                <a:ea typeface="+mj-ea"/>
                <a:cs typeface="+mj-cs"/>
              </a:defRPr>
            </a:lvl2pPr>
            <a:lvl3pPr>
              <a:defRPr lang="en-US" sz="2800" b="1" kern="1200" spc="-151" dirty="0" smtClean="0">
                <a:solidFill>
                  <a:schemeClr val="accent1"/>
                </a:solidFill>
                <a:latin typeface="+mj-lt"/>
                <a:ea typeface="+mj-ea"/>
                <a:cs typeface="+mj-cs"/>
              </a:defRPr>
            </a:lvl3pPr>
            <a:lvl4pPr>
              <a:defRPr lang="en-US" sz="2800" b="1" kern="1200" spc="-151" dirty="0" smtClean="0">
                <a:solidFill>
                  <a:schemeClr val="accent1"/>
                </a:solidFill>
                <a:latin typeface="+mj-lt"/>
                <a:ea typeface="+mj-ea"/>
                <a:cs typeface="+mj-cs"/>
              </a:defRPr>
            </a:lvl4pPr>
            <a:lvl5pPr>
              <a:defRPr lang="en-GB" sz="2800" b="1" kern="1200" spc="-151" dirty="0">
                <a:solidFill>
                  <a:schemeClr val="accent1"/>
                </a:solidFill>
                <a:latin typeface="+mj-lt"/>
                <a:ea typeface="+mj-ea"/>
                <a:cs typeface="+mj-cs"/>
              </a:defRPr>
            </a:lvl5pPr>
          </a:lstStyle>
          <a:p>
            <a:pPr lvl="0"/>
            <a:r>
              <a:rPr lang="en-US" dirty="0"/>
              <a:t>Click to edit Master text styles</a:t>
            </a:r>
            <a:endParaRPr lang="en-GB" dirty="0"/>
          </a:p>
        </p:txBody>
      </p:sp>
      <p:sp>
        <p:nvSpPr>
          <p:cNvPr id="11" name="Slide Number Placeholder 4"/>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7784F04D-E568-4A55-AEDC-298D0DD1CEA3}" type="slidenum">
              <a:rPr lang="nb-NO" smtClean="0">
                <a:solidFill>
                  <a:prstClr val="black">
                    <a:tint val="75000"/>
                  </a:prstClr>
                </a:solidFill>
                <a:latin typeface="Arial" charset="0"/>
              </a:rPr>
              <a:pPr fontAlgn="base">
                <a:spcBef>
                  <a:spcPct val="0"/>
                </a:spcBef>
                <a:spcAft>
                  <a:spcPct val="0"/>
                </a:spcAft>
              </a:pPr>
              <a:t>‹#›</a:t>
            </a:fld>
            <a:endParaRPr lang="nb-NO">
              <a:solidFill>
                <a:prstClr val="black">
                  <a:tint val="75000"/>
                </a:prstClr>
              </a:solidFill>
              <a:latin typeface="Arial" charset="0"/>
            </a:endParaRPr>
          </a:p>
        </p:txBody>
      </p:sp>
    </p:spTree>
    <p:extLst>
      <p:ext uri="{BB962C8B-B14F-4D97-AF65-F5344CB8AC3E}">
        <p14:creationId xmlns:p14="http://schemas.microsoft.com/office/powerpoint/2010/main" val="24193073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sz="quarter" idx="10" hasCustomPrompt="1"/>
          </p:nvPr>
        </p:nvSpPr>
        <p:spPr>
          <a:xfrm>
            <a:off x="1778001" y="6407149"/>
            <a:ext cx="8942065" cy="450851"/>
          </a:xfrm>
        </p:spPr>
        <p:txBody>
          <a:bodyPr/>
          <a:lstStyle>
            <a:lvl1pPr>
              <a:lnSpc>
                <a:spcPct val="85000"/>
              </a:lnSpc>
              <a:buFontTx/>
              <a:buNone/>
              <a:defRPr sz="800" i="0">
                <a:solidFill>
                  <a:schemeClr val="bg2"/>
                </a:solidFill>
                <a:latin typeface="+mn-lt"/>
              </a:defRPr>
            </a:lvl1pPr>
            <a:lvl2pPr>
              <a:lnSpc>
                <a:spcPct val="85000"/>
              </a:lnSpc>
              <a:buFontTx/>
              <a:buNone/>
              <a:defRPr sz="800">
                <a:solidFill>
                  <a:schemeClr val="bg2"/>
                </a:solidFill>
                <a:latin typeface="+mn-lt"/>
              </a:defRPr>
            </a:lvl2pPr>
            <a:lvl3pPr>
              <a:lnSpc>
                <a:spcPct val="85000"/>
              </a:lnSpc>
              <a:buFontTx/>
              <a:buNone/>
              <a:defRPr sz="800">
                <a:solidFill>
                  <a:schemeClr val="bg2"/>
                </a:solidFill>
                <a:latin typeface="+mn-lt"/>
              </a:defRPr>
            </a:lvl3pPr>
            <a:lvl4pPr>
              <a:lnSpc>
                <a:spcPct val="85000"/>
              </a:lnSpc>
              <a:buFontTx/>
              <a:buNone/>
              <a:defRPr sz="800">
                <a:solidFill>
                  <a:schemeClr val="bg2"/>
                </a:solidFill>
                <a:latin typeface="+mn-lt"/>
              </a:defRPr>
            </a:lvl4pPr>
            <a:lvl5pPr marL="0" indent="0">
              <a:lnSpc>
                <a:spcPct val="85000"/>
              </a:lnSpc>
              <a:buFontTx/>
              <a:buNone/>
              <a:defRPr sz="800">
                <a:solidFill>
                  <a:schemeClr val="bg2"/>
                </a:solidFill>
                <a:latin typeface="+mn-lt"/>
              </a:defRPr>
            </a:lvl5pPr>
          </a:lstStyle>
          <a:p>
            <a:pPr lvl="0"/>
            <a:r>
              <a:rPr lang="en-US" dirty="0"/>
              <a:t>Click to insert attribution</a:t>
            </a:r>
          </a:p>
        </p:txBody>
      </p:sp>
      <p:sp>
        <p:nvSpPr>
          <p:cNvPr id="4" name="Slide Number Placeholder 4"/>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7784F04D-E568-4A55-AEDC-298D0DD1CEA3}" type="slidenum">
              <a:rPr lang="nb-NO" smtClean="0">
                <a:solidFill>
                  <a:prstClr val="black">
                    <a:tint val="75000"/>
                  </a:prstClr>
                </a:solidFill>
                <a:latin typeface="Arial" charset="0"/>
              </a:rPr>
              <a:pPr fontAlgn="base">
                <a:spcBef>
                  <a:spcPct val="0"/>
                </a:spcBef>
                <a:spcAft>
                  <a:spcPct val="0"/>
                </a:spcAft>
              </a:pPr>
              <a:t>‹#›</a:t>
            </a:fld>
            <a:endParaRPr lang="nb-NO">
              <a:solidFill>
                <a:prstClr val="black">
                  <a:tint val="75000"/>
                </a:prstClr>
              </a:solidFill>
              <a:latin typeface="Arial" charset="0"/>
            </a:endParaRPr>
          </a:p>
        </p:txBody>
      </p:sp>
    </p:spTree>
    <p:extLst>
      <p:ext uri="{BB962C8B-B14F-4D97-AF65-F5344CB8AC3E}">
        <p14:creationId xmlns:p14="http://schemas.microsoft.com/office/powerpoint/2010/main" val="23646366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10" name="Parallelogram 9"/>
          <p:cNvSpPr/>
          <p:nvPr userDrawn="1"/>
        </p:nvSpPr>
        <p:spPr>
          <a:xfrm>
            <a:off x="-1714500" y="0"/>
            <a:ext cx="8432800" cy="6858000"/>
          </a:xfrm>
          <a:prstGeom prst="parallelogram">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fontAlgn="base">
              <a:spcBef>
                <a:spcPct val="0"/>
              </a:spcBef>
              <a:spcAft>
                <a:spcPct val="0"/>
              </a:spcAft>
            </a:pPr>
            <a:endParaRPr lang="en-GB" sz="1600" dirty="0">
              <a:solidFill>
                <a:prstClr val="white"/>
              </a:solidFill>
            </a:endParaRPr>
          </a:p>
        </p:txBody>
      </p:sp>
      <p:sp>
        <p:nvSpPr>
          <p:cNvPr id="2" name="Title 1"/>
          <p:cNvSpPr>
            <a:spLocks noGrp="1"/>
          </p:cNvSpPr>
          <p:nvPr>
            <p:ph type="title"/>
          </p:nvPr>
        </p:nvSpPr>
        <p:spPr>
          <a:xfrm>
            <a:off x="727075" y="717976"/>
            <a:ext cx="5020224" cy="1325563"/>
          </a:xfrm>
        </p:spPr>
        <p:txBody>
          <a:bodyPr>
            <a:noAutofit/>
          </a:bodyPr>
          <a:lstStyle>
            <a:lvl1pPr>
              <a:defRPr>
                <a:solidFill>
                  <a:schemeClr val="bg1"/>
                </a:solidFill>
                <a:latin typeface="+mn-lt"/>
              </a:defRPr>
            </a:lvl1pPr>
          </a:lstStyle>
          <a:p>
            <a:r>
              <a:rPr lang="en-US" dirty="0"/>
              <a:t>Click to edit Master title style</a:t>
            </a:r>
            <a:endParaRPr lang="en-GB" dirty="0"/>
          </a:p>
        </p:txBody>
      </p:sp>
      <p:sp>
        <p:nvSpPr>
          <p:cNvPr id="4" name="Content Placeholder 3"/>
          <p:cNvSpPr>
            <a:spLocks noGrp="1"/>
          </p:cNvSpPr>
          <p:nvPr>
            <p:ph sz="half" idx="2"/>
          </p:nvPr>
        </p:nvSpPr>
        <p:spPr>
          <a:xfrm>
            <a:off x="719999" y="2277311"/>
            <a:ext cx="5040000" cy="3902828"/>
          </a:xfrm>
        </p:spPr>
        <p:txBody>
          <a:bodyPr>
            <a:no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p:cNvSpPr>
            <a:spLocks noGrp="1"/>
          </p:cNvSpPr>
          <p:nvPr>
            <p:ph sz="quarter" idx="4"/>
          </p:nvPr>
        </p:nvSpPr>
        <p:spPr>
          <a:xfrm>
            <a:off x="6502400" y="2273301"/>
            <a:ext cx="5040000" cy="391636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Footer Placeholder 7"/>
          <p:cNvSpPr>
            <a:spLocks noGrp="1"/>
          </p:cNvSpPr>
          <p:nvPr>
            <p:ph type="ftr" sz="quarter" idx="11"/>
          </p:nvPr>
        </p:nvSpPr>
        <p:spPr>
          <a:xfrm>
            <a:off x="731581" y="6409609"/>
            <a:ext cx="4114800" cy="228599"/>
          </a:xfrm>
          <a:prstGeom prst="rect">
            <a:avLst/>
          </a:prstGeom>
        </p:spPr>
        <p:txBody>
          <a:bodyPr>
            <a:noAutofit/>
          </a:bodyPr>
          <a:lstStyle/>
          <a:p>
            <a:pPr fontAlgn="base">
              <a:spcBef>
                <a:spcPct val="0"/>
              </a:spcBef>
              <a:spcAft>
                <a:spcPct val="0"/>
              </a:spcAft>
            </a:pPr>
            <a:endParaRPr lang="en-GB" sz="2133" dirty="0">
              <a:solidFill>
                <a:prstClr val="black">
                  <a:tint val="75000"/>
                </a:prstClr>
              </a:solidFill>
              <a:latin typeface="Arial" charset="0"/>
            </a:endParaRPr>
          </a:p>
        </p:txBody>
      </p:sp>
      <p:sp>
        <p:nvSpPr>
          <p:cNvPr id="9" name="Slide Number Placeholder 8"/>
          <p:cNvSpPr>
            <a:spLocks noGrp="1"/>
          </p:cNvSpPr>
          <p:nvPr>
            <p:ph type="sldNum" sz="quarter" idx="12"/>
          </p:nvPr>
        </p:nvSpPr>
        <p:spPr>
          <a:xfrm>
            <a:off x="5933205" y="6608115"/>
            <a:ext cx="400899" cy="199864"/>
          </a:xfrm>
          <a:prstGeom prst="rect">
            <a:avLst/>
          </a:prstGeom>
        </p:spPr>
        <p:txBody>
          <a:bodyPr>
            <a:noAutofit/>
          </a:bodyPr>
          <a:lstStyle/>
          <a:p>
            <a:pPr fontAlgn="base">
              <a:spcBef>
                <a:spcPct val="0"/>
              </a:spcBef>
              <a:spcAft>
                <a:spcPct val="0"/>
              </a:spcAft>
            </a:pPr>
            <a:fld id="{C0E931BB-491A-431D-ADE9-5C3168F21CBE}" type="slidenum">
              <a:rPr lang="en-GB" sz="2133">
                <a:solidFill>
                  <a:prstClr val="black">
                    <a:tint val="75000"/>
                  </a:prstClr>
                </a:solidFill>
                <a:latin typeface="Arial" charset="0"/>
              </a:rPr>
              <a:pPr fontAlgn="base">
                <a:spcBef>
                  <a:spcPct val="0"/>
                </a:spcBef>
                <a:spcAft>
                  <a:spcPct val="0"/>
                </a:spcAft>
              </a:pPr>
              <a:t>‹#›</a:t>
            </a:fld>
            <a:endParaRPr lang="en-GB" sz="2133" dirty="0">
              <a:solidFill>
                <a:prstClr val="black">
                  <a:tint val="75000"/>
                </a:prstClr>
              </a:solidFill>
              <a:latin typeface="Arial" charset="0"/>
            </a:endParaRPr>
          </a:p>
        </p:txBody>
      </p:sp>
      <p:sp>
        <p:nvSpPr>
          <p:cNvPr id="11" name="Text Placeholder 10"/>
          <p:cNvSpPr>
            <a:spLocks noGrp="1"/>
          </p:cNvSpPr>
          <p:nvPr>
            <p:ph type="body" sz="quarter" idx="13"/>
          </p:nvPr>
        </p:nvSpPr>
        <p:spPr>
          <a:xfrm>
            <a:off x="6522725" y="717975"/>
            <a:ext cx="5019675" cy="1325563"/>
          </a:xfrm>
        </p:spPr>
        <p:txBody>
          <a:bodyPr>
            <a:noAutofit/>
          </a:bodyPr>
          <a:lstStyle>
            <a:lvl1pPr algn="r" defTabSz="914377" rtl="0" eaLnBrk="1" latinLnBrk="0" hangingPunct="1">
              <a:lnSpc>
                <a:spcPct val="90000"/>
              </a:lnSpc>
              <a:spcBef>
                <a:spcPct val="0"/>
              </a:spcBef>
              <a:buNone/>
              <a:defRPr lang="en-GB" sz="3200" i="0" kern="1200" dirty="0">
                <a:solidFill>
                  <a:schemeClr val="tx1"/>
                </a:solidFill>
                <a:latin typeface="+mn-lt"/>
                <a:ea typeface="+mj-ea"/>
                <a:cs typeface="+mj-cs"/>
              </a:defRPr>
            </a:lvl1pPr>
            <a:lvl2pPr>
              <a:defRPr lang="en-US" sz="3200" kern="1200" dirty="0" smtClean="0">
                <a:solidFill>
                  <a:schemeClr val="tx1"/>
                </a:solidFill>
                <a:latin typeface="Arca Majora Heavy" pitchFamily="2" charset="0"/>
                <a:ea typeface="+mj-ea"/>
                <a:cs typeface="+mj-cs"/>
              </a:defRPr>
            </a:lvl2pPr>
            <a:lvl3pPr>
              <a:defRPr lang="en-US" sz="3200" kern="1200" dirty="0" smtClean="0">
                <a:solidFill>
                  <a:schemeClr val="tx1"/>
                </a:solidFill>
                <a:latin typeface="Arca Majora Heavy" pitchFamily="2" charset="0"/>
                <a:ea typeface="+mj-ea"/>
                <a:cs typeface="+mj-cs"/>
              </a:defRPr>
            </a:lvl3pPr>
            <a:lvl4pPr>
              <a:defRPr lang="en-US" sz="3200" kern="1200" dirty="0" smtClean="0">
                <a:solidFill>
                  <a:schemeClr val="tx1"/>
                </a:solidFill>
                <a:latin typeface="Arca Majora Heavy" pitchFamily="2" charset="0"/>
                <a:ea typeface="+mj-ea"/>
                <a:cs typeface="+mj-cs"/>
              </a:defRPr>
            </a:lvl4pPr>
            <a:lvl5pPr>
              <a:defRPr lang="en-GB" sz="3200" kern="1200" dirty="0">
                <a:solidFill>
                  <a:schemeClr val="tx1"/>
                </a:solidFill>
                <a:latin typeface="Arca Majora Heavy" pitchFamily="2" charset="0"/>
                <a:ea typeface="+mj-ea"/>
                <a:cs typeface="+mj-cs"/>
              </a:defRPr>
            </a:lvl5pPr>
          </a:lstStyle>
          <a:p>
            <a:pPr lvl="0"/>
            <a:r>
              <a:rPr lang="en-US" dirty="0"/>
              <a:t>Click to edit Master text styles</a:t>
            </a:r>
            <a:endParaRPr lang="en-GB" dirty="0"/>
          </a:p>
        </p:txBody>
      </p:sp>
    </p:spTree>
    <p:extLst>
      <p:ext uri="{BB962C8B-B14F-4D97-AF65-F5344CB8AC3E}">
        <p14:creationId xmlns:p14="http://schemas.microsoft.com/office/powerpoint/2010/main" val="13791818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00% imag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solidFill>
                  <a:schemeClr val="tx2"/>
                </a:solidFill>
              </a:defRPr>
            </a:lvl1pPr>
          </a:lstStyle>
          <a:p>
            <a:r>
              <a:rPr lang="nl-NL" dirty="0"/>
              <a:t>Click </a:t>
            </a:r>
            <a:r>
              <a:rPr lang="nl-NL" dirty="0" err="1"/>
              <a:t>to</a:t>
            </a:r>
            <a:r>
              <a:rPr lang="nl-NL" dirty="0"/>
              <a:t> </a:t>
            </a:r>
            <a:r>
              <a:rPr lang="nl-NL" dirty="0" err="1"/>
              <a:t>edit</a:t>
            </a:r>
            <a:r>
              <a:rPr lang="nl-NL" dirty="0"/>
              <a:t> </a:t>
            </a:r>
            <a:r>
              <a:rPr lang="nl-NL" dirty="0" err="1"/>
              <a:t>title</a:t>
            </a:r>
            <a:endParaRPr lang="en-US" dirty="0"/>
          </a:p>
        </p:txBody>
      </p:sp>
      <p:sp>
        <p:nvSpPr>
          <p:cNvPr id="6" name="Tijdelijke aanduiding voor dianummer 5"/>
          <p:cNvSpPr>
            <a:spLocks noGrp="1"/>
          </p:cNvSpPr>
          <p:nvPr>
            <p:ph type="sldNum" sz="quarter" idx="12"/>
          </p:nvPr>
        </p:nvSpPr>
        <p:spPr/>
        <p:txBody>
          <a:bodyPr/>
          <a:lstStyle/>
          <a:p>
            <a:pPr fontAlgn="base">
              <a:spcBef>
                <a:spcPct val="0"/>
              </a:spcBef>
              <a:spcAft>
                <a:spcPct val="0"/>
              </a:spcAft>
            </a:pPr>
            <a:fld id="{71F61DF0-078F-4286-9355-A91B2CE6AC56}" type="slidenum">
              <a:rPr lang="en-US" sz="2133">
                <a:solidFill>
                  <a:prstClr val="black"/>
                </a:solidFill>
                <a:latin typeface="Arial" charset="0"/>
              </a:rPr>
              <a:pPr fontAlgn="base">
                <a:spcBef>
                  <a:spcPct val="0"/>
                </a:spcBef>
                <a:spcAft>
                  <a:spcPct val="0"/>
                </a:spcAft>
              </a:pPr>
              <a:t>‹#›</a:t>
            </a:fld>
            <a:endParaRPr lang="en-US" sz="2133">
              <a:solidFill>
                <a:prstClr val="black"/>
              </a:solidFill>
              <a:latin typeface="Arial" charset="0"/>
            </a:endParaRPr>
          </a:p>
        </p:txBody>
      </p:sp>
      <p:sp>
        <p:nvSpPr>
          <p:cNvPr id="14" name="Tijdelijke aanduiding voor afbeelding 7"/>
          <p:cNvSpPr>
            <a:spLocks noGrp="1"/>
          </p:cNvSpPr>
          <p:nvPr>
            <p:ph type="pic" sz="quarter" idx="13" hasCustomPrompt="1"/>
          </p:nvPr>
        </p:nvSpPr>
        <p:spPr>
          <a:xfrm>
            <a:off x="537448" y="1210971"/>
            <a:ext cx="11092120" cy="5225817"/>
          </a:xfrm>
          <a:solidFill>
            <a:schemeClr val="bg1"/>
          </a:solidFill>
        </p:spPr>
        <p:txBody>
          <a:bodyPr anchor="ctr"/>
          <a:lstStyle>
            <a:lvl1pPr marL="0" indent="0" algn="ctr">
              <a:lnSpc>
                <a:spcPct val="150000"/>
              </a:lnSpc>
              <a:buNone/>
              <a:defRPr>
                <a:solidFill>
                  <a:schemeClr val="tx2"/>
                </a:solidFill>
              </a:defRPr>
            </a:lvl1pPr>
          </a:lstStyle>
          <a:p>
            <a:r>
              <a:rPr lang="en-US" dirty="0"/>
              <a:t>Click here to </a:t>
            </a:r>
            <a:br>
              <a:rPr lang="en-US" dirty="0"/>
            </a:br>
            <a:r>
              <a:rPr lang="en-US" dirty="0"/>
              <a:t>insert a picture</a:t>
            </a:r>
          </a:p>
        </p:txBody>
      </p:sp>
      <p:sp>
        <p:nvSpPr>
          <p:cNvPr id="15" name="Tekstvak 14"/>
          <p:cNvSpPr txBox="1"/>
          <p:nvPr userDrawn="1"/>
        </p:nvSpPr>
        <p:spPr>
          <a:xfrm>
            <a:off x="-113408" y="-262268"/>
            <a:ext cx="2088707" cy="246221"/>
          </a:xfrm>
          <a:prstGeom prst="rect">
            <a:avLst/>
          </a:prstGeom>
          <a:noFill/>
        </p:spPr>
        <p:txBody>
          <a:bodyPr wrap="square" rtlCol="0">
            <a:spAutoFit/>
          </a:bodyPr>
          <a:lstStyle>
            <a:defPPr>
              <a:defRPr lang="nl-NL"/>
            </a:defPPr>
            <a:lvl1pPr>
              <a:defRPr sz="1000" b="1">
                <a:solidFill>
                  <a:schemeClr val="accent3"/>
                </a:solidFill>
              </a:defRPr>
            </a:lvl1pPr>
          </a:lstStyle>
          <a:p>
            <a:pPr fontAlgn="base">
              <a:spcBef>
                <a:spcPct val="0"/>
              </a:spcBef>
              <a:spcAft>
                <a:spcPct val="0"/>
              </a:spcAft>
            </a:pPr>
            <a:r>
              <a:rPr lang="en-GB" dirty="0">
                <a:solidFill>
                  <a:srgbClr val="1F497D"/>
                </a:solidFill>
                <a:latin typeface="Arial" charset="0"/>
              </a:rPr>
              <a:t>100% image</a:t>
            </a:r>
          </a:p>
        </p:txBody>
      </p:sp>
    </p:spTree>
    <p:extLst>
      <p:ext uri="{BB962C8B-B14F-4D97-AF65-F5344CB8AC3E}">
        <p14:creationId xmlns:p14="http://schemas.microsoft.com/office/powerpoint/2010/main" val="12716411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1"/>
            <a:ext cx="4242736" cy="1228028"/>
          </a:xfrm>
        </p:spPr>
        <p:txBody>
          <a:bodyPr/>
          <a:lstStyle/>
          <a:p>
            <a:r>
              <a:rPr lang="en-US"/>
              <a:t>Click to edit Master title style</a:t>
            </a:r>
          </a:p>
        </p:txBody>
      </p:sp>
      <p:sp>
        <p:nvSpPr>
          <p:cNvPr id="34" name="Text Placeholder 33"/>
          <p:cNvSpPr>
            <a:spLocks noGrp="1"/>
          </p:cNvSpPr>
          <p:nvPr>
            <p:ph type="body" sz="quarter" idx="10" hasCustomPrompt="1"/>
          </p:nvPr>
        </p:nvSpPr>
        <p:spPr>
          <a:xfrm>
            <a:off x="609602" y="2319872"/>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37" name="Text Placeholder 36"/>
          <p:cNvSpPr>
            <a:spLocks noGrp="1"/>
          </p:cNvSpPr>
          <p:nvPr>
            <p:ph type="body" sz="quarter" idx="11"/>
          </p:nvPr>
        </p:nvSpPr>
        <p:spPr>
          <a:xfrm>
            <a:off x="5105400" y="685801"/>
            <a:ext cx="6477000" cy="12280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 name="Text Placeholder 33"/>
          <p:cNvSpPr>
            <a:spLocks noGrp="1"/>
          </p:cNvSpPr>
          <p:nvPr>
            <p:ph type="body" sz="quarter" idx="12" hasCustomPrompt="1"/>
          </p:nvPr>
        </p:nvSpPr>
        <p:spPr>
          <a:xfrm>
            <a:off x="2853798" y="2319872"/>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40" name="Text Placeholder 33"/>
          <p:cNvSpPr>
            <a:spLocks noGrp="1"/>
          </p:cNvSpPr>
          <p:nvPr>
            <p:ph type="body" sz="quarter" idx="13" hasCustomPrompt="1"/>
          </p:nvPr>
        </p:nvSpPr>
        <p:spPr>
          <a:xfrm>
            <a:off x="5097994" y="2319872"/>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42" name="Text Placeholder 33"/>
          <p:cNvSpPr>
            <a:spLocks noGrp="1"/>
          </p:cNvSpPr>
          <p:nvPr>
            <p:ph type="body" sz="quarter" idx="14" hasCustomPrompt="1"/>
          </p:nvPr>
        </p:nvSpPr>
        <p:spPr>
          <a:xfrm>
            <a:off x="7342190" y="2319872"/>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44" name="Text Placeholder 33"/>
          <p:cNvSpPr>
            <a:spLocks noGrp="1"/>
          </p:cNvSpPr>
          <p:nvPr>
            <p:ph type="body" sz="quarter" idx="15" hasCustomPrompt="1"/>
          </p:nvPr>
        </p:nvSpPr>
        <p:spPr>
          <a:xfrm>
            <a:off x="9586385" y="2319872"/>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25" name="Text Placeholder 33"/>
          <p:cNvSpPr>
            <a:spLocks noGrp="1"/>
          </p:cNvSpPr>
          <p:nvPr>
            <p:ph type="body" sz="quarter" idx="21" hasCustomPrompt="1"/>
          </p:nvPr>
        </p:nvSpPr>
        <p:spPr>
          <a:xfrm>
            <a:off x="609602" y="2228136"/>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26" name="Text Placeholder 33"/>
          <p:cNvSpPr>
            <a:spLocks noGrp="1"/>
          </p:cNvSpPr>
          <p:nvPr>
            <p:ph type="body" sz="quarter" idx="22" hasCustomPrompt="1"/>
          </p:nvPr>
        </p:nvSpPr>
        <p:spPr>
          <a:xfrm>
            <a:off x="2853798" y="2228136"/>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27" name="Text Placeholder 33"/>
          <p:cNvSpPr>
            <a:spLocks noGrp="1"/>
          </p:cNvSpPr>
          <p:nvPr>
            <p:ph type="body" sz="quarter" idx="23" hasCustomPrompt="1"/>
          </p:nvPr>
        </p:nvSpPr>
        <p:spPr>
          <a:xfrm>
            <a:off x="5097994" y="2228136"/>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28" name="Text Placeholder 33"/>
          <p:cNvSpPr>
            <a:spLocks noGrp="1"/>
          </p:cNvSpPr>
          <p:nvPr>
            <p:ph type="body" sz="quarter" idx="24" hasCustomPrompt="1"/>
          </p:nvPr>
        </p:nvSpPr>
        <p:spPr>
          <a:xfrm>
            <a:off x="7342190" y="2228136"/>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29" name="Text Placeholder 33"/>
          <p:cNvSpPr>
            <a:spLocks noGrp="1"/>
          </p:cNvSpPr>
          <p:nvPr>
            <p:ph type="body" sz="quarter" idx="25" hasCustomPrompt="1"/>
          </p:nvPr>
        </p:nvSpPr>
        <p:spPr>
          <a:xfrm>
            <a:off x="9586385" y="2228136"/>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71" name="Text Placeholder 33"/>
          <p:cNvSpPr>
            <a:spLocks noGrp="1"/>
          </p:cNvSpPr>
          <p:nvPr>
            <p:ph type="body" sz="quarter" idx="31" hasCustomPrompt="1"/>
          </p:nvPr>
        </p:nvSpPr>
        <p:spPr>
          <a:xfrm>
            <a:off x="609602" y="4428071"/>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72" name="Text Placeholder 33"/>
          <p:cNvSpPr>
            <a:spLocks noGrp="1"/>
          </p:cNvSpPr>
          <p:nvPr>
            <p:ph type="body" sz="quarter" idx="32" hasCustomPrompt="1"/>
          </p:nvPr>
        </p:nvSpPr>
        <p:spPr>
          <a:xfrm>
            <a:off x="2853798" y="4428071"/>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73" name="Text Placeholder 33"/>
          <p:cNvSpPr>
            <a:spLocks noGrp="1"/>
          </p:cNvSpPr>
          <p:nvPr>
            <p:ph type="body" sz="quarter" idx="33" hasCustomPrompt="1"/>
          </p:nvPr>
        </p:nvSpPr>
        <p:spPr>
          <a:xfrm>
            <a:off x="5097994" y="4428071"/>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74" name="Text Placeholder 33"/>
          <p:cNvSpPr>
            <a:spLocks noGrp="1"/>
          </p:cNvSpPr>
          <p:nvPr>
            <p:ph type="body" sz="quarter" idx="34" hasCustomPrompt="1"/>
          </p:nvPr>
        </p:nvSpPr>
        <p:spPr>
          <a:xfrm>
            <a:off x="7342190" y="4428071"/>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75" name="Text Placeholder 33"/>
          <p:cNvSpPr>
            <a:spLocks noGrp="1"/>
          </p:cNvSpPr>
          <p:nvPr>
            <p:ph type="body" sz="quarter" idx="35" hasCustomPrompt="1"/>
          </p:nvPr>
        </p:nvSpPr>
        <p:spPr>
          <a:xfrm>
            <a:off x="9586385" y="4428071"/>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76" name="Text Placeholder 33"/>
          <p:cNvSpPr>
            <a:spLocks noGrp="1"/>
          </p:cNvSpPr>
          <p:nvPr>
            <p:ph type="body" sz="quarter" idx="36" hasCustomPrompt="1"/>
          </p:nvPr>
        </p:nvSpPr>
        <p:spPr>
          <a:xfrm>
            <a:off x="609602" y="4336335"/>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77" name="Text Placeholder 33"/>
          <p:cNvSpPr>
            <a:spLocks noGrp="1"/>
          </p:cNvSpPr>
          <p:nvPr>
            <p:ph type="body" sz="quarter" idx="37" hasCustomPrompt="1"/>
          </p:nvPr>
        </p:nvSpPr>
        <p:spPr>
          <a:xfrm>
            <a:off x="2853798" y="4336335"/>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78" name="Text Placeholder 33"/>
          <p:cNvSpPr>
            <a:spLocks noGrp="1"/>
          </p:cNvSpPr>
          <p:nvPr>
            <p:ph type="body" sz="quarter" idx="38" hasCustomPrompt="1"/>
          </p:nvPr>
        </p:nvSpPr>
        <p:spPr>
          <a:xfrm>
            <a:off x="5097994" y="4336335"/>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79" name="Text Placeholder 33"/>
          <p:cNvSpPr>
            <a:spLocks noGrp="1"/>
          </p:cNvSpPr>
          <p:nvPr>
            <p:ph type="body" sz="quarter" idx="39" hasCustomPrompt="1"/>
          </p:nvPr>
        </p:nvSpPr>
        <p:spPr>
          <a:xfrm>
            <a:off x="7342190" y="4336335"/>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80" name="Text Placeholder 33"/>
          <p:cNvSpPr>
            <a:spLocks noGrp="1"/>
          </p:cNvSpPr>
          <p:nvPr>
            <p:ph type="body" sz="quarter" idx="40" hasCustomPrompt="1"/>
          </p:nvPr>
        </p:nvSpPr>
        <p:spPr>
          <a:xfrm>
            <a:off x="9586385" y="4336335"/>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Tree>
    <p:extLst>
      <p:ext uri="{BB962C8B-B14F-4D97-AF65-F5344CB8AC3E}">
        <p14:creationId xmlns:p14="http://schemas.microsoft.com/office/powerpoint/2010/main" val="28082826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2_Table of Contents">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1"/>
            <a:ext cx="4242736" cy="1228028"/>
          </a:xfrm>
        </p:spPr>
        <p:txBody>
          <a:bodyPr/>
          <a:lstStyle/>
          <a:p>
            <a:r>
              <a:rPr lang="en-US"/>
              <a:t>Click to edit Master title style</a:t>
            </a:r>
          </a:p>
        </p:txBody>
      </p:sp>
      <p:sp>
        <p:nvSpPr>
          <p:cNvPr id="34" name="Text Placeholder 33"/>
          <p:cNvSpPr>
            <a:spLocks noGrp="1"/>
          </p:cNvSpPr>
          <p:nvPr>
            <p:ph type="body" sz="quarter" idx="10" hasCustomPrompt="1"/>
          </p:nvPr>
        </p:nvSpPr>
        <p:spPr>
          <a:xfrm>
            <a:off x="609602" y="2319872"/>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37" name="Text Placeholder 36"/>
          <p:cNvSpPr>
            <a:spLocks noGrp="1"/>
          </p:cNvSpPr>
          <p:nvPr>
            <p:ph type="body" sz="quarter" idx="11"/>
          </p:nvPr>
        </p:nvSpPr>
        <p:spPr>
          <a:xfrm>
            <a:off x="5105400" y="685801"/>
            <a:ext cx="6477000" cy="12280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 name="Text Placeholder 33"/>
          <p:cNvSpPr>
            <a:spLocks noGrp="1"/>
          </p:cNvSpPr>
          <p:nvPr>
            <p:ph type="body" sz="quarter" idx="12" hasCustomPrompt="1"/>
          </p:nvPr>
        </p:nvSpPr>
        <p:spPr>
          <a:xfrm>
            <a:off x="2853798" y="2319872"/>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40" name="Text Placeholder 33"/>
          <p:cNvSpPr>
            <a:spLocks noGrp="1"/>
          </p:cNvSpPr>
          <p:nvPr>
            <p:ph type="body" sz="quarter" idx="13" hasCustomPrompt="1"/>
          </p:nvPr>
        </p:nvSpPr>
        <p:spPr>
          <a:xfrm>
            <a:off x="5097994" y="2319872"/>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42" name="Text Placeholder 33"/>
          <p:cNvSpPr>
            <a:spLocks noGrp="1"/>
          </p:cNvSpPr>
          <p:nvPr>
            <p:ph type="body" sz="quarter" idx="14" hasCustomPrompt="1"/>
          </p:nvPr>
        </p:nvSpPr>
        <p:spPr>
          <a:xfrm>
            <a:off x="7342190" y="2319872"/>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44" name="Text Placeholder 33"/>
          <p:cNvSpPr>
            <a:spLocks noGrp="1"/>
          </p:cNvSpPr>
          <p:nvPr>
            <p:ph type="body" sz="quarter" idx="15" hasCustomPrompt="1"/>
          </p:nvPr>
        </p:nvSpPr>
        <p:spPr>
          <a:xfrm>
            <a:off x="9586385" y="2319872"/>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25" name="Text Placeholder 33"/>
          <p:cNvSpPr>
            <a:spLocks noGrp="1"/>
          </p:cNvSpPr>
          <p:nvPr>
            <p:ph type="body" sz="quarter" idx="21" hasCustomPrompt="1"/>
          </p:nvPr>
        </p:nvSpPr>
        <p:spPr>
          <a:xfrm>
            <a:off x="609602" y="2228136"/>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26" name="Text Placeholder 33"/>
          <p:cNvSpPr>
            <a:spLocks noGrp="1"/>
          </p:cNvSpPr>
          <p:nvPr>
            <p:ph type="body" sz="quarter" idx="22" hasCustomPrompt="1"/>
          </p:nvPr>
        </p:nvSpPr>
        <p:spPr>
          <a:xfrm>
            <a:off x="2853798" y="2228136"/>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27" name="Text Placeholder 33"/>
          <p:cNvSpPr>
            <a:spLocks noGrp="1"/>
          </p:cNvSpPr>
          <p:nvPr>
            <p:ph type="body" sz="quarter" idx="23" hasCustomPrompt="1"/>
          </p:nvPr>
        </p:nvSpPr>
        <p:spPr>
          <a:xfrm>
            <a:off x="5097994" y="2228136"/>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28" name="Text Placeholder 33"/>
          <p:cNvSpPr>
            <a:spLocks noGrp="1"/>
          </p:cNvSpPr>
          <p:nvPr>
            <p:ph type="body" sz="quarter" idx="24" hasCustomPrompt="1"/>
          </p:nvPr>
        </p:nvSpPr>
        <p:spPr>
          <a:xfrm>
            <a:off x="7342190" y="2228136"/>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29" name="Text Placeholder 33"/>
          <p:cNvSpPr>
            <a:spLocks noGrp="1"/>
          </p:cNvSpPr>
          <p:nvPr>
            <p:ph type="body" sz="quarter" idx="25" hasCustomPrompt="1"/>
          </p:nvPr>
        </p:nvSpPr>
        <p:spPr>
          <a:xfrm>
            <a:off x="9586385" y="2228136"/>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71" name="Text Placeholder 33"/>
          <p:cNvSpPr>
            <a:spLocks noGrp="1"/>
          </p:cNvSpPr>
          <p:nvPr>
            <p:ph type="body" sz="quarter" idx="31" hasCustomPrompt="1"/>
          </p:nvPr>
        </p:nvSpPr>
        <p:spPr>
          <a:xfrm>
            <a:off x="609602" y="4428071"/>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72" name="Text Placeholder 33"/>
          <p:cNvSpPr>
            <a:spLocks noGrp="1"/>
          </p:cNvSpPr>
          <p:nvPr>
            <p:ph type="body" sz="quarter" idx="32" hasCustomPrompt="1"/>
          </p:nvPr>
        </p:nvSpPr>
        <p:spPr>
          <a:xfrm>
            <a:off x="2853798" y="4428071"/>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73" name="Text Placeholder 33"/>
          <p:cNvSpPr>
            <a:spLocks noGrp="1"/>
          </p:cNvSpPr>
          <p:nvPr>
            <p:ph type="body" sz="quarter" idx="33" hasCustomPrompt="1"/>
          </p:nvPr>
        </p:nvSpPr>
        <p:spPr>
          <a:xfrm>
            <a:off x="5097994" y="4428071"/>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74" name="Text Placeholder 33"/>
          <p:cNvSpPr>
            <a:spLocks noGrp="1"/>
          </p:cNvSpPr>
          <p:nvPr>
            <p:ph type="body" sz="quarter" idx="34" hasCustomPrompt="1"/>
          </p:nvPr>
        </p:nvSpPr>
        <p:spPr>
          <a:xfrm>
            <a:off x="7342190" y="4428071"/>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75" name="Text Placeholder 33"/>
          <p:cNvSpPr>
            <a:spLocks noGrp="1"/>
          </p:cNvSpPr>
          <p:nvPr>
            <p:ph type="body" sz="quarter" idx="35" hasCustomPrompt="1"/>
          </p:nvPr>
        </p:nvSpPr>
        <p:spPr>
          <a:xfrm>
            <a:off x="9586385" y="4428071"/>
            <a:ext cx="1996017" cy="1083733"/>
          </a:xfrm>
        </p:spPr>
        <p:txBody>
          <a:bodyPr/>
          <a:lstStyle>
            <a:lvl1pPr>
              <a:buNone/>
              <a:defRPr sz="6600" b="1" i="0" spc="-300">
                <a:solidFill>
                  <a:schemeClr val="accent1"/>
                </a:solidFill>
                <a:latin typeface="+mj-lt"/>
              </a:defRPr>
            </a:lvl1pPr>
            <a:lvl2pPr>
              <a:buNone/>
              <a:defRPr/>
            </a:lvl2pPr>
            <a:lvl3pPr>
              <a:buNone/>
              <a:defRPr/>
            </a:lvl3pPr>
            <a:lvl4pPr marL="0" indent="0">
              <a:buNone/>
              <a:defRPr/>
            </a:lvl4pPr>
            <a:lvl5pPr marL="171446" indent="0">
              <a:buNone/>
              <a:defRPr/>
            </a:lvl5pPr>
          </a:lstStyle>
          <a:p>
            <a:pPr lvl="0"/>
            <a:r>
              <a:rPr lang="en-US" dirty="0"/>
              <a:t>##</a:t>
            </a:r>
          </a:p>
        </p:txBody>
      </p:sp>
      <p:sp>
        <p:nvSpPr>
          <p:cNvPr id="76" name="Text Placeholder 33"/>
          <p:cNvSpPr>
            <a:spLocks noGrp="1"/>
          </p:cNvSpPr>
          <p:nvPr>
            <p:ph type="body" sz="quarter" idx="36" hasCustomPrompt="1"/>
          </p:nvPr>
        </p:nvSpPr>
        <p:spPr>
          <a:xfrm>
            <a:off x="609602" y="4336335"/>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77" name="Text Placeholder 33"/>
          <p:cNvSpPr>
            <a:spLocks noGrp="1"/>
          </p:cNvSpPr>
          <p:nvPr>
            <p:ph type="body" sz="quarter" idx="37" hasCustomPrompt="1"/>
          </p:nvPr>
        </p:nvSpPr>
        <p:spPr>
          <a:xfrm>
            <a:off x="2853798" y="4336335"/>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78" name="Text Placeholder 33"/>
          <p:cNvSpPr>
            <a:spLocks noGrp="1"/>
          </p:cNvSpPr>
          <p:nvPr>
            <p:ph type="body" sz="quarter" idx="38" hasCustomPrompt="1"/>
          </p:nvPr>
        </p:nvSpPr>
        <p:spPr>
          <a:xfrm>
            <a:off x="5097994" y="4336335"/>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79" name="Text Placeholder 33"/>
          <p:cNvSpPr>
            <a:spLocks noGrp="1"/>
          </p:cNvSpPr>
          <p:nvPr>
            <p:ph type="body" sz="quarter" idx="39" hasCustomPrompt="1"/>
          </p:nvPr>
        </p:nvSpPr>
        <p:spPr>
          <a:xfrm>
            <a:off x="7342190" y="4336335"/>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
        <p:nvSpPr>
          <p:cNvPr id="80" name="Text Placeholder 33"/>
          <p:cNvSpPr>
            <a:spLocks noGrp="1"/>
          </p:cNvSpPr>
          <p:nvPr>
            <p:ph type="body" sz="quarter" idx="40" hasCustomPrompt="1"/>
          </p:nvPr>
        </p:nvSpPr>
        <p:spPr>
          <a:xfrm>
            <a:off x="9586385" y="4336335"/>
            <a:ext cx="1996017" cy="295467"/>
          </a:xfrm>
        </p:spPr>
        <p:txBody>
          <a:bodyPr anchor="b">
            <a:noAutofit/>
          </a:bodyPr>
          <a:lstStyle>
            <a:lvl1pPr>
              <a:buNone/>
              <a:defRPr sz="1600" b="0" i="1" spc="0">
                <a:solidFill>
                  <a:schemeClr val="bg2"/>
                </a:solidFill>
                <a:latin typeface="Corbel" panose="020B0503020204020204" pitchFamily="34" charset="0"/>
              </a:defRPr>
            </a:lvl1pPr>
            <a:lvl2pPr>
              <a:buNone/>
              <a:defRPr/>
            </a:lvl2pPr>
            <a:lvl3pPr>
              <a:buNone/>
              <a:defRPr/>
            </a:lvl3pPr>
            <a:lvl4pPr marL="0" indent="0">
              <a:buNone/>
              <a:defRPr/>
            </a:lvl4pPr>
            <a:lvl5pPr marL="171446" indent="0">
              <a:buNone/>
              <a:defRPr/>
            </a:lvl5pPr>
          </a:lstStyle>
          <a:p>
            <a:pPr lvl="0"/>
            <a:r>
              <a:rPr lang="en-US" dirty="0"/>
              <a:t>Insert</a:t>
            </a:r>
          </a:p>
        </p:txBody>
      </p:sp>
    </p:spTree>
    <p:extLst>
      <p:ext uri="{BB962C8B-B14F-4D97-AF65-F5344CB8AC3E}">
        <p14:creationId xmlns:p14="http://schemas.microsoft.com/office/powerpoint/2010/main" val="3631946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Chapter Header">
    <p:bg>
      <p:bgPr>
        <a:solidFill>
          <a:schemeClr val="accent3"/>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00050" y="541338"/>
            <a:ext cx="9144000" cy="973137"/>
          </a:xfrm>
        </p:spPr>
        <p:txBody>
          <a:bodyPr anchor="b">
            <a:normAutofit/>
          </a:bodyPr>
          <a:lstStyle>
            <a:lvl1pPr algn="l">
              <a:defRPr sz="3600">
                <a:solidFill>
                  <a:schemeClr val="bg2"/>
                </a:solidFill>
                <a:latin typeface="Microsoft Tai Le" panose="020B0502040204020203" pitchFamily="34" charset="0"/>
                <a:cs typeface="Microsoft Tai Le" panose="020B0502040204020203" pitchFamily="34" charset="0"/>
              </a:defRPr>
            </a:lvl1pPr>
          </a:lstStyle>
          <a:p>
            <a:r>
              <a:rPr lang="en-US" dirty="0"/>
              <a:t>Click to edit Master title style</a:t>
            </a:r>
            <a:endParaRPr lang="en-GB" dirty="0"/>
          </a:p>
        </p:txBody>
      </p:sp>
      <p:sp>
        <p:nvSpPr>
          <p:cNvPr id="6" name="Subtitle 2"/>
          <p:cNvSpPr>
            <a:spLocks noGrp="1"/>
          </p:cNvSpPr>
          <p:nvPr>
            <p:ph type="subTitle" idx="1"/>
          </p:nvPr>
        </p:nvSpPr>
        <p:spPr>
          <a:xfrm>
            <a:off x="400050" y="2735263"/>
            <a:ext cx="9144000" cy="1655762"/>
          </a:xfrm>
        </p:spPr>
        <p:txBody>
          <a:bodyPr/>
          <a:lstStyle>
            <a:lvl1pPr marL="0" indent="0" algn="l">
              <a:buNone/>
              <a:defRPr sz="2400">
                <a:solidFill>
                  <a:schemeClr val="bg2"/>
                </a:solidFill>
                <a:latin typeface="Microsoft Tai Le" panose="020B0502040204020203" pitchFamily="34" charset="0"/>
                <a:cs typeface="Microsoft Tai Le"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347619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4_Chapter Header">
    <p:bg>
      <p:bgPr>
        <a:solidFill>
          <a:schemeClr val="accent4"/>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00050" y="541338"/>
            <a:ext cx="9144000" cy="973137"/>
          </a:xfrm>
        </p:spPr>
        <p:txBody>
          <a:bodyPr anchor="b">
            <a:normAutofit/>
          </a:bodyPr>
          <a:lstStyle>
            <a:lvl1pPr algn="l">
              <a:defRPr sz="3600">
                <a:solidFill>
                  <a:schemeClr val="bg2"/>
                </a:solidFill>
                <a:latin typeface="Microsoft Tai Le" panose="020B0502040204020203" pitchFamily="34" charset="0"/>
                <a:cs typeface="Microsoft Tai Le" panose="020B0502040204020203" pitchFamily="34" charset="0"/>
              </a:defRPr>
            </a:lvl1pPr>
          </a:lstStyle>
          <a:p>
            <a:r>
              <a:rPr lang="en-US" dirty="0"/>
              <a:t>Click to edit Master title style</a:t>
            </a:r>
            <a:endParaRPr lang="en-GB" dirty="0"/>
          </a:p>
        </p:txBody>
      </p:sp>
      <p:sp>
        <p:nvSpPr>
          <p:cNvPr id="6" name="Subtitle 2"/>
          <p:cNvSpPr>
            <a:spLocks noGrp="1"/>
          </p:cNvSpPr>
          <p:nvPr>
            <p:ph type="subTitle" idx="1"/>
          </p:nvPr>
        </p:nvSpPr>
        <p:spPr>
          <a:xfrm>
            <a:off x="400050" y="2735263"/>
            <a:ext cx="9144000" cy="1655762"/>
          </a:xfrm>
        </p:spPr>
        <p:txBody>
          <a:bodyPr/>
          <a:lstStyle>
            <a:lvl1pPr marL="0" indent="0" algn="l">
              <a:buNone/>
              <a:defRPr sz="2400">
                <a:solidFill>
                  <a:schemeClr val="bg2"/>
                </a:solidFill>
                <a:latin typeface="Microsoft Tai Le" panose="020B0502040204020203" pitchFamily="34" charset="0"/>
                <a:cs typeface="Microsoft Tai Le"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3679363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2_Title Slide">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0050" y="541338"/>
            <a:ext cx="9144000" cy="973137"/>
          </a:xfrm>
        </p:spPr>
        <p:txBody>
          <a:bodyPr anchor="b">
            <a:normAutofit/>
          </a:bodyPr>
          <a:lstStyle>
            <a:lvl1pPr algn="l">
              <a:defRPr sz="3600">
                <a:solidFill>
                  <a:schemeClr val="bg2"/>
                </a:solidFill>
                <a:latin typeface="Microsoft Tai Le" panose="020B0502040204020203" pitchFamily="34" charset="0"/>
                <a:cs typeface="Microsoft Tai Le" panose="020B0502040204020203"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400050" y="2735263"/>
            <a:ext cx="9144000" cy="1655762"/>
          </a:xfrm>
        </p:spPr>
        <p:txBody>
          <a:bodyPr/>
          <a:lstStyle>
            <a:lvl1pPr marL="0" indent="0" algn="l">
              <a:buNone/>
              <a:defRPr sz="2400">
                <a:solidFill>
                  <a:schemeClr val="bg2"/>
                </a:solidFill>
                <a:latin typeface="Microsoft Tai Le" panose="020B0502040204020203" pitchFamily="34" charset="0"/>
                <a:cs typeface="Microsoft Tai Le"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3789313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sz="quarter" idx="10" hasCustomPrompt="1"/>
          </p:nvPr>
        </p:nvSpPr>
        <p:spPr>
          <a:xfrm>
            <a:off x="1778001" y="6407149"/>
            <a:ext cx="8942065" cy="450851"/>
          </a:xfrm>
        </p:spPr>
        <p:txBody>
          <a:bodyPr/>
          <a:lstStyle>
            <a:lvl1pPr>
              <a:lnSpc>
                <a:spcPct val="85000"/>
              </a:lnSpc>
              <a:buFontTx/>
              <a:buNone/>
              <a:defRPr sz="800" i="0">
                <a:solidFill>
                  <a:schemeClr val="bg2"/>
                </a:solidFill>
                <a:latin typeface="+mn-lt"/>
              </a:defRPr>
            </a:lvl1pPr>
            <a:lvl2pPr>
              <a:lnSpc>
                <a:spcPct val="85000"/>
              </a:lnSpc>
              <a:buFontTx/>
              <a:buNone/>
              <a:defRPr sz="800">
                <a:solidFill>
                  <a:schemeClr val="bg2"/>
                </a:solidFill>
                <a:latin typeface="+mn-lt"/>
              </a:defRPr>
            </a:lvl2pPr>
            <a:lvl3pPr>
              <a:lnSpc>
                <a:spcPct val="85000"/>
              </a:lnSpc>
              <a:buFontTx/>
              <a:buNone/>
              <a:defRPr sz="800">
                <a:solidFill>
                  <a:schemeClr val="bg2"/>
                </a:solidFill>
                <a:latin typeface="+mn-lt"/>
              </a:defRPr>
            </a:lvl3pPr>
            <a:lvl4pPr>
              <a:lnSpc>
                <a:spcPct val="85000"/>
              </a:lnSpc>
              <a:buFontTx/>
              <a:buNone/>
              <a:defRPr sz="800">
                <a:solidFill>
                  <a:schemeClr val="bg2"/>
                </a:solidFill>
                <a:latin typeface="+mn-lt"/>
              </a:defRPr>
            </a:lvl4pPr>
            <a:lvl5pPr marL="0" indent="0">
              <a:lnSpc>
                <a:spcPct val="85000"/>
              </a:lnSpc>
              <a:buFontTx/>
              <a:buNone/>
              <a:defRPr sz="800">
                <a:solidFill>
                  <a:schemeClr val="bg2"/>
                </a:solidFill>
                <a:latin typeface="+mn-lt"/>
              </a:defRPr>
            </a:lvl5pPr>
          </a:lstStyle>
          <a:p>
            <a:pPr lvl="0"/>
            <a:r>
              <a:rPr lang="en-US" dirty="0"/>
              <a:t>Click to insert attribution</a:t>
            </a:r>
          </a:p>
        </p:txBody>
      </p:sp>
      <p:sp>
        <p:nvSpPr>
          <p:cNvPr id="4" name="Slide Number Placeholder 4"/>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7784F04D-E568-4A55-AEDC-298D0DD1CEA3}" type="slidenum">
              <a:rPr lang="nb-NO" smtClean="0">
                <a:solidFill>
                  <a:prstClr val="black">
                    <a:tint val="75000"/>
                  </a:prstClr>
                </a:solidFill>
                <a:latin typeface="Arial" charset="0"/>
              </a:rPr>
              <a:pPr fontAlgn="base">
                <a:spcBef>
                  <a:spcPct val="0"/>
                </a:spcBef>
                <a:spcAft>
                  <a:spcPct val="0"/>
                </a:spcAft>
              </a:pPr>
              <a:t>‹#›</a:t>
            </a:fld>
            <a:endParaRPr lang="nb-NO">
              <a:solidFill>
                <a:prstClr val="black">
                  <a:tint val="75000"/>
                </a:prstClr>
              </a:solidFill>
              <a:latin typeface="Arial" charset="0"/>
            </a:endParaRPr>
          </a:p>
        </p:txBody>
      </p:sp>
      <p:grpSp>
        <p:nvGrpSpPr>
          <p:cNvPr id="5" name="Group 4"/>
          <p:cNvGrpSpPr/>
          <p:nvPr userDrawn="1"/>
        </p:nvGrpSpPr>
        <p:grpSpPr>
          <a:xfrm>
            <a:off x="8286408" y="6395574"/>
            <a:ext cx="3353785" cy="486135"/>
            <a:chOff x="5709811" y="5658630"/>
            <a:chExt cx="3361891" cy="763959"/>
          </a:xfrm>
        </p:grpSpPr>
        <p:sp>
          <p:nvSpPr>
            <p:cNvPr id="6" name="Isosceles Triangle 17"/>
            <p:cNvSpPr/>
            <p:nvPr userDrawn="1"/>
          </p:nvSpPr>
          <p:spPr>
            <a:xfrm flipH="1">
              <a:off x="5709811" y="6189923"/>
              <a:ext cx="872282" cy="217066"/>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093863"/>
                <a:gd name="connsiteY0" fmla="*/ 829047 h 829047"/>
                <a:gd name="connsiteX1" fmla="*/ 1445791 w 2093863"/>
                <a:gd name="connsiteY1" fmla="*/ 0 h 829047"/>
                <a:gd name="connsiteX2" fmla="*/ 2093863 w 2093863"/>
                <a:gd name="connsiteY2" fmla="*/ 648072 h 829047"/>
                <a:gd name="connsiteX3" fmla="*/ 0 w 2093863"/>
                <a:gd name="connsiteY3" fmla="*/ 829047 h 829047"/>
                <a:gd name="connsiteX0" fmla="*/ 0 w 1445791"/>
                <a:gd name="connsiteY0" fmla="*/ 829047 h 829047"/>
                <a:gd name="connsiteX1" fmla="*/ 1445791 w 1445791"/>
                <a:gd name="connsiteY1" fmla="*/ 0 h 829047"/>
                <a:gd name="connsiteX2" fmla="*/ 872282 w 1445791"/>
                <a:gd name="connsiteY2" fmla="*/ 826666 h 829047"/>
                <a:gd name="connsiteX3" fmla="*/ 0 w 1445791"/>
                <a:gd name="connsiteY3" fmla="*/ 829047 h 829047"/>
                <a:gd name="connsiteX0" fmla="*/ 0 w 872282"/>
                <a:gd name="connsiteY0" fmla="*/ 217066 h 217066"/>
                <a:gd name="connsiteX1" fmla="*/ 300410 w 872282"/>
                <a:gd name="connsiteY1" fmla="*/ 0 h 217066"/>
                <a:gd name="connsiteX2" fmla="*/ 872282 w 872282"/>
                <a:gd name="connsiteY2" fmla="*/ 214685 h 217066"/>
                <a:gd name="connsiteX3" fmla="*/ 0 w 872282"/>
                <a:gd name="connsiteY3" fmla="*/ 217066 h 217066"/>
              </a:gdLst>
              <a:ahLst/>
              <a:cxnLst>
                <a:cxn ang="0">
                  <a:pos x="connsiteX0" y="connsiteY0"/>
                </a:cxn>
                <a:cxn ang="0">
                  <a:pos x="connsiteX1" y="connsiteY1"/>
                </a:cxn>
                <a:cxn ang="0">
                  <a:pos x="connsiteX2" y="connsiteY2"/>
                </a:cxn>
                <a:cxn ang="0">
                  <a:pos x="connsiteX3" y="connsiteY3"/>
                </a:cxn>
              </a:cxnLst>
              <a:rect l="l" t="t" r="r" b="b"/>
              <a:pathLst>
                <a:path w="872282" h="217066">
                  <a:moveTo>
                    <a:pt x="0" y="217066"/>
                  </a:moveTo>
                  <a:lnTo>
                    <a:pt x="300410" y="0"/>
                  </a:lnTo>
                  <a:lnTo>
                    <a:pt x="872282" y="214685"/>
                  </a:lnTo>
                  <a:lnTo>
                    <a:pt x="0" y="217066"/>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7" name="Isosceles Triangle 7"/>
            <p:cNvSpPr/>
            <p:nvPr userDrawn="1"/>
          </p:nvSpPr>
          <p:spPr>
            <a:xfrm flipH="1">
              <a:off x="8287229" y="6191189"/>
              <a:ext cx="784473" cy="218429"/>
            </a:xfrm>
            <a:custGeom>
              <a:avLst/>
              <a:gdLst>
                <a:gd name="connsiteX0" fmla="*/ 0 w 432048"/>
                <a:gd name="connsiteY0" fmla="*/ 227954 h 227954"/>
                <a:gd name="connsiteX1" fmla="*/ 216024 w 432048"/>
                <a:gd name="connsiteY1" fmla="*/ 0 h 227954"/>
                <a:gd name="connsiteX2" fmla="*/ 432048 w 432048"/>
                <a:gd name="connsiteY2" fmla="*/ 227954 h 227954"/>
                <a:gd name="connsiteX3" fmla="*/ 0 w 432048"/>
                <a:gd name="connsiteY3" fmla="*/ 227954 h 227954"/>
                <a:gd name="connsiteX0" fmla="*/ 0 w 622548"/>
                <a:gd name="connsiteY0" fmla="*/ 227954 h 227954"/>
                <a:gd name="connsiteX1" fmla="*/ 216024 w 622548"/>
                <a:gd name="connsiteY1" fmla="*/ 0 h 227954"/>
                <a:gd name="connsiteX2" fmla="*/ 622548 w 622548"/>
                <a:gd name="connsiteY2" fmla="*/ 218429 h 227954"/>
                <a:gd name="connsiteX3" fmla="*/ 0 w 622548"/>
                <a:gd name="connsiteY3" fmla="*/ 227954 h 227954"/>
                <a:gd name="connsiteX0" fmla="*/ 0 w 790823"/>
                <a:gd name="connsiteY0" fmla="*/ 215254 h 218429"/>
                <a:gd name="connsiteX1" fmla="*/ 384299 w 790823"/>
                <a:gd name="connsiteY1" fmla="*/ 0 h 218429"/>
                <a:gd name="connsiteX2" fmla="*/ 790823 w 790823"/>
                <a:gd name="connsiteY2" fmla="*/ 218429 h 218429"/>
                <a:gd name="connsiteX3" fmla="*/ 0 w 790823"/>
                <a:gd name="connsiteY3" fmla="*/ 215254 h 218429"/>
                <a:gd name="connsiteX0" fmla="*/ 0 w 784473"/>
                <a:gd name="connsiteY0" fmla="*/ 215254 h 218429"/>
                <a:gd name="connsiteX1" fmla="*/ 384299 w 784473"/>
                <a:gd name="connsiteY1" fmla="*/ 0 h 218429"/>
                <a:gd name="connsiteX2" fmla="*/ 784473 w 784473"/>
                <a:gd name="connsiteY2" fmla="*/ 218429 h 218429"/>
                <a:gd name="connsiteX3" fmla="*/ 0 w 784473"/>
                <a:gd name="connsiteY3" fmla="*/ 215254 h 218429"/>
              </a:gdLst>
              <a:ahLst/>
              <a:cxnLst>
                <a:cxn ang="0">
                  <a:pos x="connsiteX0" y="connsiteY0"/>
                </a:cxn>
                <a:cxn ang="0">
                  <a:pos x="connsiteX1" y="connsiteY1"/>
                </a:cxn>
                <a:cxn ang="0">
                  <a:pos x="connsiteX2" y="connsiteY2"/>
                </a:cxn>
                <a:cxn ang="0">
                  <a:pos x="connsiteX3" y="connsiteY3"/>
                </a:cxn>
              </a:cxnLst>
              <a:rect l="l" t="t" r="r" b="b"/>
              <a:pathLst>
                <a:path w="784473" h="218429">
                  <a:moveTo>
                    <a:pt x="0" y="215254"/>
                  </a:moveTo>
                  <a:lnTo>
                    <a:pt x="384299" y="0"/>
                  </a:lnTo>
                  <a:lnTo>
                    <a:pt x="784473" y="218429"/>
                  </a:lnTo>
                  <a:lnTo>
                    <a:pt x="0" y="215254"/>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8" name="Isosceles Triangle 9"/>
            <p:cNvSpPr/>
            <p:nvPr userDrawn="1"/>
          </p:nvSpPr>
          <p:spPr>
            <a:xfrm flipH="1">
              <a:off x="8244408" y="5970228"/>
              <a:ext cx="415404" cy="439390"/>
            </a:xfrm>
            <a:custGeom>
              <a:avLst/>
              <a:gdLst>
                <a:gd name="connsiteX0" fmla="*/ 0 w 936104"/>
                <a:gd name="connsiteY0" fmla="*/ 538450 h 538450"/>
                <a:gd name="connsiteX1" fmla="*/ 468052 w 936104"/>
                <a:gd name="connsiteY1" fmla="*/ 0 h 538450"/>
                <a:gd name="connsiteX2" fmla="*/ 936104 w 936104"/>
                <a:gd name="connsiteY2" fmla="*/ 538450 h 538450"/>
                <a:gd name="connsiteX3" fmla="*/ 0 w 936104"/>
                <a:gd name="connsiteY3" fmla="*/ 538450 h 538450"/>
                <a:gd name="connsiteX0" fmla="*/ 0 w 936104"/>
                <a:gd name="connsiteY0" fmla="*/ 560675 h 560675"/>
                <a:gd name="connsiteX1" fmla="*/ 461702 w 936104"/>
                <a:gd name="connsiteY1" fmla="*/ 0 h 560675"/>
                <a:gd name="connsiteX2" fmla="*/ 936104 w 936104"/>
                <a:gd name="connsiteY2" fmla="*/ 560675 h 560675"/>
                <a:gd name="connsiteX3" fmla="*/ 0 w 936104"/>
                <a:gd name="connsiteY3" fmla="*/ 560675 h 560675"/>
                <a:gd name="connsiteX0" fmla="*/ 0 w 1323454"/>
                <a:gd name="connsiteY0" fmla="*/ 560675 h 560675"/>
                <a:gd name="connsiteX1" fmla="*/ 461702 w 1323454"/>
                <a:gd name="connsiteY1" fmla="*/ 0 h 560675"/>
                <a:gd name="connsiteX2" fmla="*/ 1323454 w 1323454"/>
                <a:gd name="connsiteY2" fmla="*/ 538450 h 560675"/>
                <a:gd name="connsiteX3" fmla="*/ 0 w 1323454"/>
                <a:gd name="connsiteY3" fmla="*/ 560675 h 560675"/>
                <a:gd name="connsiteX0" fmla="*/ 155518 w 1478972"/>
                <a:gd name="connsiteY0" fmla="*/ 2061815 h 2061815"/>
                <a:gd name="connsiteX1" fmla="*/ 0 w 1478972"/>
                <a:gd name="connsiteY1" fmla="*/ 0 h 2061815"/>
                <a:gd name="connsiteX2" fmla="*/ 1478972 w 1478972"/>
                <a:gd name="connsiteY2" fmla="*/ 2039590 h 2061815"/>
                <a:gd name="connsiteX3" fmla="*/ 155518 w 1478972"/>
                <a:gd name="connsiteY3" fmla="*/ 2061815 h 2061815"/>
                <a:gd name="connsiteX0" fmla="*/ 0 w 1812404"/>
                <a:gd name="connsiteY0" fmla="*/ 420340 h 2039590"/>
                <a:gd name="connsiteX1" fmla="*/ 333432 w 1812404"/>
                <a:gd name="connsiteY1" fmla="*/ 0 h 2039590"/>
                <a:gd name="connsiteX2" fmla="*/ 1812404 w 1812404"/>
                <a:gd name="connsiteY2" fmla="*/ 2039590 h 2039590"/>
                <a:gd name="connsiteX3" fmla="*/ 0 w 1812404"/>
                <a:gd name="connsiteY3" fmla="*/ 420340 h 2039590"/>
                <a:gd name="connsiteX0" fmla="*/ 0 w 333432"/>
                <a:gd name="connsiteY0" fmla="*/ 420340 h 420340"/>
                <a:gd name="connsiteX1" fmla="*/ 333432 w 333432"/>
                <a:gd name="connsiteY1" fmla="*/ 0 h 420340"/>
                <a:gd name="connsiteX2" fmla="*/ 316979 w 333432"/>
                <a:gd name="connsiteY2" fmla="*/ 299690 h 420340"/>
                <a:gd name="connsiteX3" fmla="*/ 0 w 333432"/>
                <a:gd name="connsiteY3" fmla="*/ 420340 h 420340"/>
                <a:gd name="connsiteX0" fmla="*/ 0 w 415404"/>
                <a:gd name="connsiteY0" fmla="*/ 420340 h 423515"/>
                <a:gd name="connsiteX1" fmla="*/ 333432 w 415404"/>
                <a:gd name="connsiteY1" fmla="*/ 0 h 423515"/>
                <a:gd name="connsiteX2" fmla="*/ 415404 w 415404"/>
                <a:gd name="connsiteY2" fmla="*/ 423515 h 423515"/>
                <a:gd name="connsiteX3" fmla="*/ 0 w 415404"/>
                <a:gd name="connsiteY3" fmla="*/ 420340 h 423515"/>
                <a:gd name="connsiteX0" fmla="*/ 0 w 415404"/>
                <a:gd name="connsiteY0" fmla="*/ 423515 h 426690"/>
                <a:gd name="connsiteX1" fmla="*/ 349307 w 415404"/>
                <a:gd name="connsiteY1" fmla="*/ 0 h 426690"/>
                <a:gd name="connsiteX2" fmla="*/ 415404 w 415404"/>
                <a:gd name="connsiteY2" fmla="*/ 426690 h 426690"/>
                <a:gd name="connsiteX3" fmla="*/ 0 w 415404"/>
                <a:gd name="connsiteY3" fmla="*/ 423515 h 426690"/>
                <a:gd name="connsiteX0" fmla="*/ 0 w 415404"/>
                <a:gd name="connsiteY0" fmla="*/ 433040 h 436215"/>
                <a:gd name="connsiteX1" fmla="*/ 346132 w 415404"/>
                <a:gd name="connsiteY1" fmla="*/ 0 h 436215"/>
                <a:gd name="connsiteX2" fmla="*/ 415404 w 415404"/>
                <a:gd name="connsiteY2" fmla="*/ 436215 h 436215"/>
                <a:gd name="connsiteX3" fmla="*/ 0 w 415404"/>
                <a:gd name="connsiteY3" fmla="*/ 433040 h 436215"/>
                <a:gd name="connsiteX0" fmla="*/ 0 w 415404"/>
                <a:gd name="connsiteY0" fmla="*/ 436215 h 439390"/>
                <a:gd name="connsiteX1" fmla="*/ 358832 w 415404"/>
                <a:gd name="connsiteY1" fmla="*/ 0 h 439390"/>
                <a:gd name="connsiteX2" fmla="*/ 415404 w 415404"/>
                <a:gd name="connsiteY2" fmla="*/ 439390 h 439390"/>
                <a:gd name="connsiteX3" fmla="*/ 0 w 415404"/>
                <a:gd name="connsiteY3" fmla="*/ 436215 h 439390"/>
              </a:gdLst>
              <a:ahLst/>
              <a:cxnLst>
                <a:cxn ang="0">
                  <a:pos x="connsiteX0" y="connsiteY0"/>
                </a:cxn>
                <a:cxn ang="0">
                  <a:pos x="connsiteX1" y="connsiteY1"/>
                </a:cxn>
                <a:cxn ang="0">
                  <a:pos x="connsiteX2" y="connsiteY2"/>
                </a:cxn>
                <a:cxn ang="0">
                  <a:pos x="connsiteX3" y="connsiteY3"/>
                </a:cxn>
              </a:cxnLst>
              <a:rect l="l" t="t" r="r" b="b"/>
              <a:pathLst>
                <a:path w="415404" h="439390">
                  <a:moveTo>
                    <a:pt x="0" y="436215"/>
                  </a:moveTo>
                  <a:lnTo>
                    <a:pt x="358832" y="0"/>
                  </a:lnTo>
                  <a:lnTo>
                    <a:pt x="415404" y="439390"/>
                  </a:lnTo>
                  <a:lnTo>
                    <a:pt x="0" y="436215"/>
                  </a:lnTo>
                  <a:close/>
                </a:path>
              </a:pathLst>
            </a:custGeom>
            <a:solidFill>
              <a:srgbClr val="BA1C8D">
                <a:alpha val="5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9" name="Isosceles Triangle 10"/>
            <p:cNvSpPr/>
            <p:nvPr userDrawn="1"/>
          </p:nvSpPr>
          <p:spPr>
            <a:xfrm flipH="1">
              <a:off x="7394841" y="5813174"/>
              <a:ext cx="952872" cy="606797"/>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642219"/>
                <a:gd name="connsiteY0" fmla="*/ 816347 h 816347"/>
                <a:gd name="connsiteX1" fmla="*/ 994147 w 1642219"/>
                <a:gd name="connsiteY1" fmla="*/ 0 h 816347"/>
                <a:gd name="connsiteX2" fmla="*/ 1642219 w 1642219"/>
                <a:gd name="connsiteY2" fmla="*/ 648072 h 816347"/>
                <a:gd name="connsiteX3" fmla="*/ 0 w 1642219"/>
                <a:gd name="connsiteY3" fmla="*/ 816347 h 816347"/>
                <a:gd name="connsiteX0" fmla="*/ 88528 w 1730747"/>
                <a:gd name="connsiteY0" fmla="*/ 597272 h 597272"/>
                <a:gd name="connsiteX1" fmla="*/ 0 w 1730747"/>
                <a:gd name="connsiteY1" fmla="*/ 0 h 597272"/>
                <a:gd name="connsiteX2" fmla="*/ 1730747 w 1730747"/>
                <a:gd name="connsiteY2" fmla="*/ 428997 h 597272"/>
                <a:gd name="connsiteX3" fmla="*/ 88528 w 1730747"/>
                <a:gd name="connsiteY3" fmla="*/ 597272 h 597272"/>
                <a:gd name="connsiteX0" fmla="*/ 88528 w 679822"/>
                <a:gd name="connsiteY0" fmla="*/ 597272 h 883022"/>
                <a:gd name="connsiteX1" fmla="*/ 0 w 679822"/>
                <a:gd name="connsiteY1" fmla="*/ 0 h 883022"/>
                <a:gd name="connsiteX2" fmla="*/ 679822 w 679822"/>
                <a:gd name="connsiteY2" fmla="*/ 883022 h 883022"/>
                <a:gd name="connsiteX3" fmla="*/ 88528 w 679822"/>
                <a:gd name="connsiteY3" fmla="*/ 597272 h 883022"/>
                <a:gd name="connsiteX0" fmla="*/ 88528 w 956047"/>
                <a:gd name="connsiteY0" fmla="*/ 597272 h 597272"/>
                <a:gd name="connsiteX1" fmla="*/ 0 w 956047"/>
                <a:gd name="connsiteY1" fmla="*/ 0 h 597272"/>
                <a:gd name="connsiteX2" fmla="*/ 956047 w 956047"/>
                <a:gd name="connsiteY2" fmla="*/ 594097 h 597272"/>
                <a:gd name="connsiteX3" fmla="*/ 88528 w 956047"/>
                <a:gd name="connsiteY3" fmla="*/ 597272 h 597272"/>
                <a:gd name="connsiteX0" fmla="*/ 88528 w 952872"/>
                <a:gd name="connsiteY0" fmla="*/ 597272 h 603622"/>
                <a:gd name="connsiteX1" fmla="*/ 0 w 952872"/>
                <a:gd name="connsiteY1" fmla="*/ 0 h 603622"/>
                <a:gd name="connsiteX2" fmla="*/ 952872 w 952872"/>
                <a:gd name="connsiteY2" fmla="*/ 603622 h 603622"/>
                <a:gd name="connsiteX3" fmla="*/ 88528 w 952872"/>
                <a:gd name="connsiteY3" fmla="*/ 597272 h 603622"/>
                <a:gd name="connsiteX0" fmla="*/ 85353 w 952872"/>
                <a:gd name="connsiteY0" fmla="*/ 606797 h 606797"/>
                <a:gd name="connsiteX1" fmla="*/ 0 w 952872"/>
                <a:gd name="connsiteY1" fmla="*/ 0 h 606797"/>
                <a:gd name="connsiteX2" fmla="*/ 952872 w 952872"/>
                <a:gd name="connsiteY2" fmla="*/ 603622 h 606797"/>
                <a:gd name="connsiteX3" fmla="*/ 85353 w 952872"/>
                <a:gd name="connsiteY3" fmla="*/ 606797 h 606797"/>
              </a:gdLst>
              <a:ahLst/>
              <a:cxnLst>
                <a:cxn ang="0">
                  <a:pos x="connsiteX0" y="connsiteY0"/>
                </a:cxn>
                <a:cxn ang="0">
                  <a:pos x="connsiteX1" y="connsiteY1"/>
                </a:cxn>
                <a:cxn ang="0">
                  <a:pos x="connsiteX2" y="connsiteY2"/>
                </a:cxn>
                <a:cxn ang="0">
                  <a:pos x="connsiteX3" y="connsiteY3"/>
                </a:cxn>
              </a:cxnLst>
              <a:rect l="l" t="t" r="r" b="b"/>
              <a:pathLst>
                <a:path w="952872" h="606797">
                  <a:moveTo>
                    <a:pt x="85353" y="606797"/>
                  </a:moveTo>
                  <a:lnTo>
                    <a:pt x="0" y="0"/>
                  </a:lnTo>
                  <a:lnTo>
                    <a:pt x="952872" y="603622"/>
                  </a:lnTo>
                  <a:lnTo>
                    <a:pt x="85353" y="606797"/>
                  </a:lnTo>
                  <a:close/>
                </a:path>
              </a:pathLst>
            </a:custGeom>
            <a:solidFill>
              <a:srgbClr val="B9559A"/>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0" name="Isosceles Triangle 11"/>
            <p:cNvSpPr/>
            <p:nvPr userDrawn="1"/>
          </p:nvSpPr>
          <p:spPr>
            <a:xfrm flipH="1">
              <a:off x="6227721" y="6008119"/>
              <a:ext cx="1204704" cy="41185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296144"/>
                <a:gd name="connsiteY0" fmla="*/ 411852 h 411852"/>
                <a:gd name="connsiteX1" fmla="*/ 236592 w 1296144"/>
                <a:gd name="connsiteY1" fmla="*/ 0 h 411852"/>
                <a:gd name="connsiteX2" fmla="*/ 1296144 w 1296144"/>
                <a:gd name="connsiteY2" fmla="*/ 411852 h 411852"/>
                <a:gd name="connsiteX3" fmla="*/ 0 w 1296144"/>
                <a:gd name="connsiteY3" fmla="*/ 411852 h 411852"/>
                <a:gd name="connsiteX0" fmla="*/ 0 w 610344"/>
                <a:gd name="connsiteY0" fmla="*/ 419100 h 419100"/>
                <a:gd name="connsiteX1" fmla="*/ 236592 w 610344"/>
                <a:gd name="connsiteY1" fmla="*/ 7248 h 419100"/>
                <a:gd name="connsiteX2" fmla="*/ 610344 w 610344"/>
                <a:gd name="connsiteY2" fmla="*/ 0 h 419100"/>
                <a:gd name="connsiteX3" fmla="*/ 0 w 610344"/>
                <a:gd name="connsiteY3" fmla="*/ 419100 h 419100"/>
                <a:gd name="connsiteX0" fmla="*/ 0 w 1204704"/>
                <a:gd name="connsiteY0" fmla="*/ 411852 h 411852"/>
                <a:gd name="connsiteX1" fmla="*/ 236592 w 1204704"/>
                <a:gd name="connsiteY1" fmla="*/ 0 h 411852"/>
                <a:gd name="connsiteX2" fmla="*/ 1204704 w 1204704"/>
                <a:gd name="connsiteY2" fmla="*/ 411852 h 411852"/>
                <a:gd name="connsiteX3" fmla="*/ 0 w 1204704"/>
                <a:gd name="connsiteY3" fmla="*/ 411852 h 411852"/>
              </a:gdLst>
              <a:ahLst/>
              <a:cxnLst>
                <a:cxn ang="0">
                  <a:pos x="connsiteX0" y="connsiteY0"/>
                </a:cxn>
                <a:cxn ang="0">
                  <a:pos x="connsiteX1" y="connsiteY1"/>
                </a:cxn>
                <a:cxn ang="0">
                  <a:pos x="connsiteX2" y="connsiteY2"/>
                </a:cxn>
                <a:cxn ang="0">
                  <a:pos x="connsiteX3" y="connsiteY3"/>
                </a:cxn>
              </a:cxnLst>
              <a:rect l="l" t="t" r="r" b="b"/>
              <a:pathLst>
                <a:path w="1204704" h="411852">
                  <a:moveTo>
                    <a:pt x="0" y="411852"/>
                  </a:moveTo>
                  <a:lnTo>
                    <a:pt x="236592" y="0"/>
                  </a:lnTo>
                  <a:lnTo>
                    <a:pt x="1204704" y="411852"/>
                  </a:lnTo>
                  <a:lnTo>
                    <a:pt x="0" y="411852"/>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1" name="Isosceles Triangle 13"/>
            <p:cNvSpPr/>
            <p:nvPr userDrawn="1"/>
          </p:nvSpPr>
          <p:spPr>
            <a:xfrm flipH="1">
              <a:off x="6582093" y="6137573"/>
              <a:ext cx="495960" cy="272045"/>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372385"/>
                <a:gd name="connsiteY0" fmla="*/ 2072270 h 2072270"/>
                <a:gd name="connsiteX1" fmla="*/ 1724313 w 2372385"/>
                <a:gd name="connsiteY1" fmla="*/ 0 h 2072270"/>
                <a:gd name="connsiteX2" fmla="*/ 2372385 w 2372385"/>
                <a:gd name="connsiteY2" fmla="*/ 648072 h 2072270"/>
                <a:gd name="connsiteX3" fmla="*/ 0 w 2372385"/>
                <a:gd name="connsiteY3" fmla="*/ 2072270 h 2072270"/>
                <a:gd name="connsiteX0" fmla="*/ 0 w 1724313"/>
                <a:gd name="connsiteY0" fmla="*/ 2072270 h 2072270"/>
                <a:gd name="connsiteX1" fmla="*/ 1724313 w 1724313"/>
                <a:gd name="connsiteY1" fmla="*/ 0 h 2072270"/>
                <a:gd name="connsiteX2" fmla="*/ 495960 w 1724313"/>
                <a:gd name="connsiteY2" fmla="*/ 2067297 h 2072270"/>
                <a:gd name="connsiteX3" fmla="*/ 0 w 1724313"/>
                <a:gd name="connsiteY3" fmla="*/ 2072270 h 2072270"/>
                <a:gd name="connsiteX0" fmla="*/ 0 w 495960"/>
                <a:gd name="connsiteY0" fmla="*/ 607801 h 607801"/>
                <a:gd name="connsiteX1" fmla="*/ 412244 w 495960"/>
                <a:gd name="connsiteY1" fmla="*/ 0 h 607801"/>
                <a:gd name="connsiteX2" fmla="*/ 495960 w 495960"/>
                <a:gd name="connsiteY2" fmla="*/ 602828 h 607801"/>
                <a:gd name="connsiteX3" fmla="*/ 0 w 495960"/>
                <a:gd name="connsiteY3" fmla="*/ 607801 h 607801"/>
                <a:gd name="connsiteX0" fmla="*/ 0 w 495960"/>
                <a:gd name="connsiteY0" fmla="*/ 69639 h 69639"/>
                <a:gd name="connsiteX1" fmla="*/ 340807 w 495960"/>
                <a:gd name="connsiteY1" fmla="*/ 0 h 69639"/>
                <a:gd name="connsiteX2" fmla="*/ 495960 w 495960"/>
                <a:gd name="connsiteY2" fmla="*/ 64666 h 69639"/>
                <a:gd name="connsiteX3" fmla="*/ 0 w 495960"/>
                <a:gd name="connsiteY3" fmla="*/ 69639 h 69639"/>
                <a:gd name="connsiteX0" fmla="*/ 0 w 495960"/>
                <a:gd name="connsiteY0" fmla="*/ 272045 h 272045"/>
                <a:gd name="connsiteX1" fmla="*/ 443200 w 495960"/>
                <a:gd name="connsiteY1" fmla="*/ 0 h 272045"/>
                <a:gd name="connsiteX2" fmla="*/ 495960 w 495960"/>
                <a:gd name="connsiteY2" fmla="*/ 267072 h 272045"/>
                <a:gd name="connsiteX3" fmla="*/ 0 w 495960"/>
                <a:gd name="connsiteY3" fmla="*/ 272045 h 272045"/>
              </a:gdLst>
              <a:ahLst/>
              <a:cxnLst>
                <a:cxn ang="0">
                  <a:pos x="connsiteX0" y="connsiteY0"/>
                </a:cxn>
                <a:cxn ang="0">
                  <a:pos x="connsiteX1" y="connsiteY1"/>
                </a:cxn>
                <a:cxn ang="0">
                  <a:pos x="connsiteX2" y="connsiteY2"/>
                </a:cxn>
                <a:cxn ang="0">
                  <a:pos x="connsiteX3" y="connsiteY3"/>
                </a:cxn>
              </a:cxnLst>
              <a:rect l="l" t="t" r="r" b="b"/>
              <a:pathLst>
                <a:path w="495960" h="272045">
                  <a:moveTo>
                    <a:pt x="0" y="272045"/>
                  </a:moveTo>
                  <a:lnTo>
                    <a:pt x="443200" y="0"/>
                  </a:lnTo>
                  <a:lnTo>
                    <a:pt x="495960" y="267072"/>
                  </a:lnTo>
                  <a:lnTo>
                    <a:pt x="0" y="272045"/>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2" name="Isosceles Triangle 16"/>
            <p:cNvSpPr/>
            <p:nvPr userDrawn="1"/>
          </p:nvSpPr>
          <p:spPr>
            <a:xfrm flipH="1">
              <a:off x="7539294" y="5658630"/>
              <a:ext cx="875456" cy="763959"/>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286744"/>
                <a:gd name="connsiteY0" fmla="*/ 1765672 h 1765672"/>
                <a:gd name="connsiteX1" fmla="*/ 1638672 w 2286744"/>
                <a:gd name="connsiteY1" fmla="*/ 0 h 1765672"/>
                <a:gd name="connsiteX2" fmla="*/ 2286744 w 2286744"/>
                <a:gd name="connsiteY2" fmla="*/ 648072 h 1765672"/>
                <a:gd name="connsiteX3" fmla="*/ 0 w 2286744"/>
                <a:gd name="connsiteY3" fmla="*/ 1765672 h 1765672"/>
                <a:gd name="connsiteX0" fmla="*/ 0 w 1638672"/>
                <a:gd name="connsiteY0" fmla="*/ 1765672 h 1765672"/>
                <a:gd name="connsiteX1" fmla="*/ 1638672 w 1638672"/>
                <a:gd name="connsiteY1" fmla="*/ 0 h 1765672"/>
                <a:gd name="connsiteX2" fmla="*/ 873869 w 1638672"/>
                <a:gd name="connsiteY2" fmla="*/ 1759322 h 1765672"/>
                <a:gd name="connsiteX3" fmla="*/ 0 w 1638672"/>
                <a:gd name="connsiteY3" fmla="*/ 1765672 h 1765672"/>
                <a:gd name="connsiteX0" fmla="*/ 0 w 873869"/>
                <a:gd name="connsiteY0" fmla="*/ 756022 h 756022"/>
                <a:gd name="connsiteX1" fmla="*/ 508372 w 873869"/>
                <a:gd name="connsiteY1" fmla="*/ 0 h 756022"/>
                <a:gd name="connsiteX2" fmla="*/ 873869 w 873869"/>
                <a:gd name="connsiteY2" fmla="*/ 749672 h 756022"/>
                <a:gd name="connsiteX3" fmla="*/ 0 w 873869"/>
                <a:gd name="connsiteY3" fmla="*/ 756022 h 756022"/>
                <a:gd name="connsiteX0" fmla="*/ 0 w 870694"/>
                <a:gd name="connsiteY0" fmla="*/ 756022 h 756022"/>
                <a:gd name="connsiteX1" fmla="*/ 508372 w 870694"/>
                <a:gd name="connsiteY1" fmla="*/ 0 h 756022"/>
                <a:gd name="connsiteX2" fmla="*/ 870694 w 870694"/>
                <a:gd name="connsiteY2" fmla="*/ 749672 h 756022"/>
                <a:gd name="connsiteX3" fmla="*/ 0 w 870694"/>
                <a:gd name="connsiteY3" fmla="*/ 756022 h 756022"/>
                <a:gd name="connsiteX0" fmla="*/ 0 w 875456"/>
                <a:gd name="connsiteY0" fmla="*/ 756022 h 763959"/>
                <a:gd name="connsiteX1" fmla="*/ 508372 w 875456"/>
                <a:gd name="connsiteY1" fmla="*/ 0 h 763959"/>
                <a:gd name="connsiteX2" fmla="*/ 875456 w 875456"/>
                <a:gd name="connsiteY2" fmla="*/ 763959 h 763959"/>
                <a:gd name="connsiteX3" fmla="*/ 0 w 875456"/>
                <a:gd name="connsiteY3" fmla="*/ 756022 h 763959"/>
              </a:gdLst>
              <a:ahLst/>
              <a:cxnLst>
                <a:cxn ang="0">
                  <a:pos x="connsiteX0" y="connsiteY0"/>
                </a:cxn>
                <a:cxn ang="0">
                  <a:pos x="connsiteX1" y="connsiteY1"/>
                </a:cxn>
                <a:cxn ang="0">
                  <a:pos x="connsiteX2" y="connsiteY2"/>
                </a:cxn>
                <a:cxn ang="0">
                  <a:pos x="connsiteX3" y="connsiteY3"/>
                </a:cxn>
              </a:cxnLst>
              <a:rect l="l" t="t" r="r" b="b"/>
              <a:pathLst>
                <a:path w="875456" h="763959">
                  <a:moveTo>
                    <a:pt x="0" y="756022"/>
                  </a:moveTo>
                  <a:lnTo>
                    <a:pt x="508372" y="0"/>
                  </a:lnTo>
                  <a:lnTo>
                    <a:pt x="875456" y="763959"/>
                  </a:lnTo>
                  <a:lnTo>
                    <a:pt x="0" y="756022"/>
                  </a:lnTo>
                  <a:close/>
                </a:path>
              </a:pathLst>
            </a:custGeom>
            <a:solidFill>
              <a:srgbClr val="BA1C8D">
                <a:alpha val="79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3" name="Isosceles Triangle 15"/>
            <p:cNvSpPr/>
            <p:nvPr userDrawn="1"/>
          </p:nvSpPr>
          <p:spPr>
            <a:xfrm flipH="1">
              <a:off x="7078053" y="5992879"/>
              <a:ext cx="793224" cy="42709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364724"/>
                <a:gd name="connsiteY0" fmla="*/ 777612 h 777612"/>
                <a:gd name="connsiteX1" fmla="*/ 716652 w 1364724"/>
                <a:gd name="connsiteY1" fmla="*/ 0 h 777612"/>
                <a:gd name="connsiteX2" fmla="*/ 1364724 w 1364724"/>
                <a:gd name="connsiteY2" fmla="*/ 648072 h 777612"/>
                <a:gd name="connsiteX3" fmla="*/ 0 w 1364724"/>
                <a:gd name="connsiteY3" fmla="*/ 777612 h 777612"/>
                <a:gd name="connsiteX0" fmla="*/ 0 w 1364724"/>
                <a:gd name="connsiteY0" fmla="*/ 427092 h 427092"/>
                <a:gd name="connsiteX1" fmla="*/ 373752 w 1364724"/>
                <a:gd name="connsiteY1" fmla="*/ 0 h 427092"/>
                <a:gd name="connsiteX2" fmla="*/ 1364724 w 1364724"/>
                <a:gd name="connsiteY2" fmla="*/ 297552 h 427092"/>
                <a:gd name="connsiteX3" fmla="*/ 0 w 1364724"/>
                <a:gd name="connsiteY3" fmla="*/ 427092 h 427092"/>
                <a:gd name="connsiteX0" fmla="*/ 0 w 793224"/>
                <a:gd name="connsiteY0" fmla="*/ 427092 h 427092"/>
                <a:gd name="connsiteX1" fmla="*/ 373752 w 793224"/>
                <a:gd name="connsiteY1" fmla="*/ 0 h 427092"/>
                <a:gd name="connsiteX2" fmla="*/ 793224 w 793224"/>
                <a:gd name="connsiteY2" fmla="*/ 419472 h 427092"/>
                <a:gd name="connsiteX3" fmla="*/ 0 w 793224"/>
                <a:gd name="connsiteY3" fmla="*/ 427092 h 427092"/>
              </a:gdLst>
              <a:ahLst/>
              <a:cxnLst>
                <a:cxn ang="0">
                  <a:pos x="connsiteX0" y="connsiteY0"/>
                </a:cxn>
                <a:cxn ang="0">
                  <a:pos x="connsiteX1" y="connsiteY1"/>
                </a:cxn>
                <a:cxn ang="0">
                  <a:pos x="connsiteX2" y="connsiteY2"/>
                </a:cxn>
                <a:cxn ang="0">
                  <a:pos x="connsiteX3" y="connsiteY3"/>
                </a:cxn>
              </a:cxnLst>
              <a:rect l="l" t="t" r="r" b="b"/>
              <a:pathLst>
                <a:path w="793224" h="427092">
                  <a:moveTo>
                    <a:pt x="0" y="427092"/>
                  </a:moveTo>
                  <a:lnTo>
                    <a:pt x="373752" y="0"/>
                  </a:lnTo>
                  <a:lnTo>
                    <a:pt x="793224" y="419472"/>
                  </a:lnTo>
                  <a:lnTo>
                    <a:pt x="0" y="427092"/>
                  </a:lnTo>
                  <a:close/>
                </a:path>
              </a:pathLst>
            </a:custGeom>
            <a:solidFill>
              <a:srgbClr val="DF8011">
                <a:alpha val="72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grpSp>
    </p:spTree>
    <p:extLst>
      <p:ext uri="{BB962C8B-B14F-4D97-AF65-F5344CB8AC3E}">
        <p14:creationId xmlns:p14="http://schemas.microsoft.com/office/powerpoint/2010/main" val="2293607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10" name="Parallelogram 9"/>
          <p:cNvSpPr/>
          <p:nvPr userDrawn="1"/>
        </p:nvSpPr>
        <p:spPr>
          <a:xfrm>
            <a:off x="-1714500" y="0"/>
            <a:ext cx="8432800" cy="6858000"/>
          </a:xfrm>
          <a:prstGeom prst="parallelogram">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fontAlgn="base">
              <a:spcBef>
                <a:spcPct val="0"/>
              </a:spcBef>
              <a:spcAft>
                <a:spcPct val="0"/>
              </a:spcAft>
            </a:pPr>
            <a:endParaRPr lang="en-GB" sz="1600" dirty="0">
              <a:solidFill>
                <a:prstClr val="white"/>
              </a:solidFill>
            </a:endParaRPr>
          </a:p>
        </p:txBody>
      </p:sp>
      <p:sp>
        <p:nvSpPr>
          <p:cNvPr id="2" name="Title 1"/>
          <p:cNvSpPr>
            <a:spLocks noGrp="1"/>
          </p:cNvSpPr>
          <p:nvPr>
            <p:ph type="title"/>
          </p:nvPr>
        </p:nvSpPr>
        <p:spPr>
          <a:xfrm>
            <a:off x="727075" y="717976"/>
            <a:ext cx="5020224" cy="1325563"/>
          </a:xfrm>
        </p:spPr>
        <p:txBody>
          <a:bodyPr>
            <a:noAutofit/>
          </a:bodyPr>
          <a:lstStyle>
            <a:lvl1pPr>
              <a:defRPr>
                <a:solidFill>
                  <a:schemeClr val="bg1"/>
                </a:solidFill>
                <a:latin typeface="+mn-lt"/>
              </a:defRPr>
            </a:lvl1pPr>
          </a:lstStyle>
          <a:p>
            <a:r>
              <a:rPr lang="en-US" dirty="0"/>
              <a:t>Click to edit Master title style</a:t>
            </a:r>
            <a:endParaRPr lang="en-GB" dirty="0"/>
          </a:p>
        </p:txBody>
      </p:sp>
      <p:sp>
        <p:nvSpPr>
          <p:cNvPr id="4" name="Content Placeholder 3"/>
          <p:cNvSpPr>
            <a:spLocks noGrp="1"/>
          </p:cNvSpPr>
          <p:nvPr>
            <p:ph sz="half" idx="2"/>
          </p:nvPr>
        </p:nvSpPr>
        <p:spPr>
          <a:xfrm>
            <a:off x="719999" y="2277311"/>
            <a:ext cx="5040000" cy="3902828"/>
          </a:xfrm>
        </p:spPr>
        <p:txBody>
          <a:bodyPr>
            <a:no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p:cNvSpPr>
            <a:spLocks noGrp="1"/>
          </p:cNvSpPr>
          <p:nvPr>
            <p:ph sz="quarter" idx="4"/>
          </p:nvPr>
        </p:nvSpPr>
        <p:spPr>
          <a:xfrm>
            <a:off x="6502400" y="2273301"/>
            <a:ext cx="5040000" cy="391636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Footer Placeholder 7"/>
          <p:cNvSpPr>
            <a:spLocks noGrp="1"/>
          </p:cNvSpPr>
          <p:nvPr>
            <p:ph type="ftr" sz="quarter" idx="11"/>
          </p:nvPr>
        </p:nvSpPr>
        <p:spPr>
          <a:xfrm>
            <a:off x="731581" y="6409609"/>
            <a:ext cx="4114800" cy="228599"/>
          </a:xfrm>
          <a:prstGeom prst="rect">
            <a:avLst/>
          </a:prstGeom>
        </p:spPr>
        <p:txBody>
          <a:bodyPr>
            <a:noAutofit/>
          </a:bodyPr>
          <a:lstStyle/>
          <a:p>
            <a:pPr fontAlgn="base">
              <a:spcBef>
                <a:spcPct val="0"/>
              </a:spcBef>
              <a:spcAft>
                <a:spcPct val="0"/>
              </a:spcAft>
            </a:pPr>
            <a:endParaRPr lang="en-GB" sz="2133" dirty="0">
              <a:solidFill>
                <a:prstClr val="black">
                  <a:tint val="75000"/>
                </a:prstClr>
              </a:solidFill>
              <a:latin typeface="Arial" charset="0"/>
            </a:endParaRPr>
          </a:p>
        </p:txBody>
      </p:sp>
      <p:sp>
        <p:nvSpPr>
          <p:cNvPr id="9" name="Slide Number Placeholder 8"/>
          <p:cNvSpPr>
            <a:spLocks noGrp="1"/>
          </p:cNvSpPr>
          <p:nvPr>
            <p:ph type="sldNum" sz="quarter" idx="12"/>
          </p:nvPr>
        </p:nvSpPr>
        <p:spPr>
          <a:xfrm>
            <a:off x="5933205" y="6608115"/>
            <a:ext cx="400899" cy="199864"/>
          </a:xfrm>
          <a:prstGeom prst="rect">
            <a:avLst/>
          </a:prstGeom>
        </p:spPr>
        <p:txBody>
          <a:bodyPr>
            <a:noAutofit/>
          </a:bodyPr>
          <a:lstStyle/>
          <a:p>
            <a:pPr fontAlgn="base">
              <a:spcBef>
                <a:spcPct val="0"/>
              </a:spcBef>
              <a:spcAft>
                <a:spcPct val="0"/>
              </a:spcAft>
            </a:pPr>
            <a:fld id="{C0E931BB-491A-431D-ADE9-5C3168F21CBE}" type="slidenum">
              <a:rPr lang="en-GB" sz="2133">
                <a:solidFill>
                  <a:prstClr val="black">
                    <a:tint val="75000"/>
                  </a:prstClr>
                </a:solidFill>
                <a:latin typeface="Arial" charset="0"/>
              </a:rPr>
              <a:pPr fontAlgn="base">
                <a:spcBef>
                  <a:spcPct val="0"/>
                </a:spcBef>
                <a:spcAft>
                  <a:spcPct val="0"/>
                </a:spcAft>
              </a:pPr>
              <a:t>‹#›</a:t>
            </a:fld>
            <a:endParaRPr lang="en-GB" sz="2133" dirty="0">
              <a:solidFill>
                <a:prstClr val="black">
                  <a:tint val="75000"/>
                </a:prstClr>
              </a:solidFill>
              <a:latin typeface="Arial" charset="0"/>
            </a:endParaRPr>
          </a:p>
        </p:txBody>
      </p:sp>
      <p:sp>
        <p:nvSpPr>
          <p:cNvPr id="11" name="Text Placeholder 10"/>
          <p:cNvSpPr>
            <a:spLocks noGrp="1"/>
          </p:cNvSpPr>
          <p:nvPr>
            <p:ph type="body" sz="quarter" idx="13"/>
          </p:nvPr>
        </p:nvSpPr>
        <p:spPr>
          <a:xfrm>
            <a:off x="6522725" y="717975"/>
            <a:ext cx="5019675" cy="1325563"/>
          </a:xfrm>
        </p:spPr>
        <p:txBody>
          <a:bodyPr>
            <a:noAutofit/>
          </a:bodyPr>
          <a:lstStyle>
            <a:lvl1pPr algn="r" defTabSz="914377" rtl="0" eaLnBrk="1" latinLnBrk="0" hangingPunct="1">
              <a:lnSpc>
                <a:spcPct val="90000"/>
              </a:lnSpc>
              <a:spcBef>
                <a:spcPct val="0"/>
              </a:spcBef>
              <a:buNone/>
              <a:defRPr lang="en-GB" sz="3200" i="0" kern="1200" dirty="0">
                <a:solidFill>
                  <a:schemeClr val="tx1"/>
                </a:solidFill>
                <a:latin typeface="+mn-lt"/>
                <a:ea typeface="+mj-ea"/>
                <a:cs typeface="+mj-cs"/>
              </a:defRPr>
            </a:lvl1pPr>
            <a:lvl2pPr>
              <a:defRPr lang="en-US" sz="3200" kern="1200" dirty="0" smtClean="0">
                <a:solidFill>
                  <a:schemeClr val="tx1"/>
                </a:solidFill>
                <a:latin typeface="Arca Majora Heavy" pitchFamily="2" charset="0"/>
                <a:ea typeface="+mj-ea"/>
                <a:cs typeface="+mj-cs"/>
              </a:defRPr>
            </a:lvl2pPr>
            <a:lvl3pPr>
              <a:defRPr lang="en-US" sz="3200" kern="1200" dirty="0" smtClean="0">
                <a:solidFill>
                  <a:schemeClr val="tx1"/>
                </a:solidFill>
                <a:latin typeface="Arca Majora Heavy" pitchFamily="2" charset="0"/>
                <a:ea typeface="+mj-ea"/>
                <a:cs typeface="+mj-cs"/>
              </a:defRPr>
            </a:lvl3pPr>
            <a:lvl4pPr>
              <a:defRPr lang="en-US" sz="3200" kern="1200" dirty="0" smtClean="0">
                <a:solidFill>
                  <a:schemeClr val="tx1"/>
                </a:solidFill>
                <a:latin typeface="Arca Majora Heavy" pitchFamily="2" charset="0"/>
                <a:ea typeface="+mj-ea"/>
                <a:cs typeface="+mj-cs"/>
              </a:defRPr>
            </a:lvl4pPr>
            <a:lvl5pPr>
              <a:defRPr lang="en-GB" sz="3200" kern="1200" dirty="0">
                <a:solidFill>
                  <a:schemeClr val="tx1"/>
                </a:solidFill>
                <a:latin typeface="Arca Majora Heavy" pitchFamily="2" charset="0"/>
                <a:ea typeface="+mj-ea"/>
                <a:cs typeface="+mj-cs"/>
              </a:defRPr>
            </a:lvl5pPr>
          </a:lstStyle>
          <a:p>
            <a:pPr lvl="0"/>
            <a:r>
              <a:rPr lang="en-US" dirty="0"/>
              <a:t>Click to edit Master text styles</a:t>
            </a:r>
            <a:endParaRPr lang="en-GB" dirty="0"/>
          </a:p>
        </p:txBody>
      </p:sp>
      <p:grpSp>
        <p:nvGrpSpPr>
          <p:cNvPr id="30" name="Group 29"/>
          <p:cNvGrpSpPr/>
          <p:nvPr userDrawn="1"/>
        </p:nvGrpSpPr>
        <p:grpSpPr>
          <a:xfrm>
            <a:off x="8286408" y="6395574"/>
            <a:ext cx="3353785" cy="486135"/>
            <a:chOff x="5709811" y="5658630"/>
            <a:chExt cx="3361891" cy="763959"/>
          </a:xfrm>
        </p:grpSpPr>
        <p:sp>
          <p:nvSpPr>
            <p:cNvPr id="31" name="Isosceles Triangle 17"/>
            <p:cNvSpPr/>
            <p:nvPr userDrawn="1"/>
          </p:nvSpPr>
          <p:spPr>
            <a:xfrm flipH="1">
              <a:off x="5709811" y="6189923"/>
              <a:ext cx="872282" cy="217066"/>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093863"/>
                <a:gd name="connsiteY0" fmla="*/ 829047 h 829047"/>
                <a:gd name="connsiteX1" fmla="*/ 1445791 w 2093863"/>
                <a:gd name="connsiteY1" fmla="*/ 0 h 829047"/>
                <a:gd name="connsiteX2" fmla="*/ 2093863 w 2093863"/>
                <a:gd name="connsiteY2" fmla="*/ 648072 h 829047"/>
                <a:gd name="connsiteX3" fmla="*/ 0 w 2093863"/>
                <a:gd name="connsiteY3" fmla="*/ 829047 h 829047"/>
                <a:gd name="connsiteX0" fmla="*/ 0 w 1445791"/>
                <a:gd name="connsiteY0" fmla="*/ 829047 h 829047"/>
                <a:gd name="connsiteX1" fmla="*/ 1445791 w 1445791"/>
                <a:gd name="connsiteY1" fmla="*/ 0 h 829047"/>
                <a:gd name="connsiteX2" fmla="*/ 872282 w 1445791"/>
                <a:gd name="connsiteY2" fmla="*/ 826666 h 829047"/>
                <a:gd name="connsiteX3" fmla="*/ 0 w 1445791"/>
                <a:gd name="connsiteY3" fmla="*/ 829047 h 829047"/>
                <a:gd name="connsiteX0" fmla="*/ 0 w 872282"/>
                <a:gd name="connsiteY0" fmla="*/ 217066 h 217066"/>
                <a:gd name="connsiteX1" fmla="*/ 300410 w 872282"/>
                <a:gd name="connsiteY1" fmla="*/ 0 h 217066"/>
                <a:gd name="connsiteX2" fmla="*/ 872282 w 872282"/>
                <a:gd name="connsiteY2" fmla="*/ 214685 h 217066"/>
                <a:gd name="connsiteX3" fmla="*/ 0 w 872282"/>
                <a:gd name="connsiteY3" fmla="*/ 217066 h 217066"/>
              </a:gdLst>
              <a:ahLst/>
              <a:cxnLst>
                <a:cxn ang="0">
                  <a:pos x="connsiteX0" y="connsiteY0"/>
                </a:cxn>
                <a:cxn ang="0">
                  <a:pos x="connsiteX1" y="connsiteY1"/>
                </a:cxn>
                <a:cxn ang="0">
                  <a:pos x="connsiteX2" y="connsiteY2"/>
                </a:cxn>
                <a:cxn ang="0">
                  <a:pos x="connsiteX3" y="connsiteY3"/>
                </a:cxn>
              </a:cxnLst>
              <a:rect l="l" t="t" r="r" b="b"/>
              <a:pathLst>
                <a:path w="872282" h="217066">
                  <a:moveTo>
                    <a:pt x="0" y="217066"/>
                  </a:moveTo>
                  <a:lnTo>
                    <a:pt x="300410" y="0"/>
                  </a:lnTo>
                  <a:lnTo>
                    <a:pt x="872282" y="214685"/>
                  </a:lnTo>
                  <a:lnTo>
                    <a:pt x="0" y="217066"/>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32" name="Isosceles Triangle 7"/>
            <p:cNvSpPr/>
            <p:nvPr userDrawn="1"/>
          </p:nvSpPr>
          <p:spPr>
            <a:xfrm flipH="1">
              <a:off x="8287229" y="6191189"/>
              <a:ext cx="784473" cy="218429"/>
            </a:xfrm>
            <a:custGeom>
              <a:avLst/>
              <a:gdLst>
                <a:gd name="connsiteX0" fmla="*/ 0 w 432048"/>
                <a:gd name="connsiteY0" fmla="*/ 227954 h 227954"/>
                <a:gd name="connsiteX1" fmla="*/ 216024 w 432048"/>
                <a:gd name="connsiteY1" fmla="*/ 0 h 227954"/>
                <a:gd name="connsiteX2" fmla="*/ 432048 w 432048"/>
                <a:gd name="connsiteY2" fmla="*/ 227954 h 227954"/>
                <a:gd name="connsiteX3" fmla="*/ 0 w 432048"/>
                <a:gd name="connsiteY3" fmla="*/ 227954 h 227954"/>
                <a:gd name="connsiteX0" fmla="*/ 0 w 622548"/>
                <a:gd name="connsiteY0" fmla="*/ 227954 h 227954"/>
                <a:gd name="connsiteX1" fmla="*/ 216024 w 622548"/>
                <a:gd name="connsiteY1" fmla="*/ 0 h 227954"/>
                <a:gd name="connsiteX2" fmla="*/ 622548 w 622548"/>
                <a:gd name="connsiteY2" fmla="*/ 218429 h 227954"/>
                <a:gd name="connsiteX3" fmla="*/ 0 w 622548"/>
                <a:gd name="connsiteY3" fmla="*/ 227954 h 227954"/>
                <a:gd name="connsiteX0" fmla="*/ 0 w 790823"/>
                <a:gd name="connsiteY0" fmla="*/ 215254 h 218429"/>
                <a:gd name="connsiteX1" fmla="*/ 384299 w 790823"/>
                <a:gd name="connsiteY1" fmla="*/ 0 h 218429"/>
                <a:gd name="connsiteX2" fmla="*/ 790823 w 790823"/>
                <a:gd name="connsiteY2" fmla="*/ 218429 h 218429"/>
                <a:gd name="connsiteX3" fmla="*/ 0 w 790823"/>
                <a:gd name="connsiteY3" fmla="*/ 215254 h 218429"/>
                <a:gd name="connsiteX0" fmla="*/ 0 w 784473"/>
                <a:gd name="connsiteY0" fmla="*/ 215254 h 218429"/>
                <a:gd name="connsiteX1" fmla="*/ 384299 w 784473"/>
                <a:gd name="connsiteY1" fmla="*/ 0 h 218429"/>
                <a:gd name="connsiteX2" fmla="*/ 784473 w 784473"/>
                <a:gd name="connsiteY2" fmla="*/ 218429 h 218429"/>
                <a:gd name="connsiteX3" fmla="*/ 0 w 784473"/>
                <a:gd name="connsiteY3" fmla="*/ 215254 h 218429"/>
              </a:gdLst>
              <a:ahLst/>
              <a:cxnLst>
                <a:cxn ang="0">
                  <a:pos x="connsiteX0" y="connsiteY0"/>
                </a:cxn>
                <a:cxn ang="0">
                  <a:pos x="connsiteX1" y="connsiteY1"/>
                </a:cxn>
                <a:cxn ang="0">
                  <a:pos x="connsiteX2" y="connsiteY2"/>
                </a:cxn>
                <a:cxn ang="0">
                  <a:pos x="connsiteX3" y="connsiteY3"/>
                </a:cxn>
              </a:cxnLst>
              <a:rect l="l" t="t" r="r" b="b"/>
              <a:pathLst>
                <a:path w="784473" h="218429">
                  <a:moveTo>
                    <a:pt x="0" y="215254"/>
                  </a:moveTo>
                  <a:lnTo>
                    <a:pt x="384299" y="0"/>
                  </a:lnTo>
                  <a:lnTo>
                    <a:pt x="784473" y="218429"/>
                  </a:lnTo>
                  <a:lnTo>
                    <a:pt x="0" y="215254"/>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33" name="Isosceles Triangle 9"/>
            <p:cNvSpPr/>
            <p:nvPr userDrawn="1"/>
          </p:nvSpPr>
          <p:spPr>
            <a:xfrm flipH="1">
              <a:off x="8244408" y="5970228"/>
              <a:ext cx="415404" cy="439390"/>
            </a:xfrm>
            <a:custGeom>
              <a:avLst/>
              <a:gdLst>
                <a:gd name="connsiteX0" fmla="*/ 0 w 936104"/>
                <a:gd name="connsiteY0" fmla="*/ 538450 h 538450"/>
                <a:gd name="connsiteX1" fmla="*/ 468052 w 936104"/>
                <a:gd name="connsiteY1" fmla="*/ 0 h 538450"/>
                <a:gd name="connsiteX2" fmla="*/ 936104 w 936104"/>
                <a:gd name="connsiteY2" fmla="*/ 538450 h 538450"/>
                <a:gd name="connsiteX3" fmla="*/ 0 w 936104"/>
                <a:gd name="connsiteY3" fmla="*/ 538450 h 538450"/>
                <a:gd name="connsiteX0" fmla="*/ 0 w 936104"/>
                <a:gd name="connsiteY0" fmla="*/ 560675 h 560675"/>
                <a:gd name="connsiteX1" fmla="*/ 461702 w 936104"/>
                <a:gd name="connsiteY1" fmla="*/ 0 h 560675"/>
                <a:gd name="connsiteX2" fmla="*/ 936104 w 936104"/>
                <a:gd name="connsiteY2" fmla="*/ 560675 h 560675"/>
                <a:gd name="connsiteX3" fmla="*/ 0 w 936104"/>
                <a:gd name="connsiteY3" fmla="*/ 560675 h 560675"/>
                <a:gd name="connsiteX0" fmla="*/ 0 w 1323454"/>
                <a:gd name="connsiteY0" fmla="*/ 560675 h 560675"/>
                <a:gd name="connsiteX1" fmla="*/ 461702 w 1323454"/>
                <a:gd name="connsiteY1" fmla="*/ 0 h 560675"/>
                <a:gd name="connsiteX2" fmla="*/ 1323454 w 1323454"/>
                <a:gd name="connsiteY2" fmla="*/ 538450 h 560675"/>
                <a:gd name="connsiteX3" fmla="*/ 0 w 1323454"/>
                <a:gd name="connsiteY3" fmla="*/ 560675 h 560675"/>
                <a:gd name="connsiteX0" fmla="*/ 155518 w 1478972"/>
                <a:gd name="connsiteY0" fmla="*/ 2061815 h 2061815"/>
                <a:gd name="connsiteX1" fmla="*/ 0 w 1478972"/>
                <a:gd name="connsiteY1" fmla="*/ 0 h 2061815"/>
                <a:gd name="connsiteX2" fmla="*/ 1478972 w 1478972"/>
                <a:gd name="connsiteY2" fmla="*/ 2039590 h 2061815"/>
                <a:gd name="connsiteX3" fmla="*/ 155518 w 1478972"/>
                <a:gd name="connsiteY3" fmla="*/ 2061815 h 2061815"/>
                <a:gd name="connsiteX0" fmla="*/ 0 w 1812404"/>
                <a:gd name="connsiteY0" fmla="*/ 420340 h 2039590"/>
                <a:gd name="connsiteX1" fmla="*/ 333432 w 1812404"/>
                <a:gd name="connsiteY1" fmla="*/ 0 h 2039590"/>
                <a:gd name="connsiteX2" fmla="*/ 1812404 w 1812404"/>
                <a:gd name="connsiteY2" fmla="*/ 2039590 h 2039590"/>
                <a:gd name="connsiteX3" fmla="*/ 0 w 1812404"/>
                <a:gd name="connsiteY3" fmla="*/ 420340 h 2039590"/>
                <a:gd name="connsiteX0" fmla="*/ 0 w 333432"/>
                <a:gd name="connsiteY0" fmla="*/ 420340 h 420340"/>
                <a:gd name="connsiteX1" fmla="*/ 333432 w 333432"/>
                <a:gd name="connsiteY1" fmla="*/ 0 h 420340"/>
                <a:gd name="connsiteX2" fmla="*/ 316979 w 333432"/>
                <a:gd name="connsiteY2" fmla="*/ 299690 h 420340"/>
                <a:gd name="connsiteX3" fmla="*/ 0 w 333432"/>
                <a:gd name="connsiteY3" fmla="*/ 420340 h 420340"/>
                <a:gd name="connsiteX0" fmla="*/ 0 w 415404"/>
                <a:gd name="connsiteY0" fmla="*/ 420340 h 423515"/>
                <a:gd name="connsiteX1" fmla="*/ 333432 w 415404"/>
                <a:gd name="connsiteY1" fmla="*/ 0 h 423515"/>
                <a:gd name="connsiteX2" fmla="*/ 415404 w 415404"/>
                <a:gd name="connsiteY2" fmla="*/ 423515 h 423515"/>
                <a:gd name="connsiteX3" fmla="*/ 0 w 415404"/>
                <a:gd name="connsiteY3" fmla="*/ 420340 h 423515"/>
                <a:gd name="connsiteX0" fmla="*/ 0 w 415404"/>
                <a:gd name="connsiteY0" fmla="*/ 423515 h 426690"/>
                <a:gd name="connsiteX1" fmla="*/ 349307 w 415404"/>
                <a:gd name="connsiteY1" fmla="*/ 0 h 426690"/>
                <a:gd name="connsiteX2" fmla="*/ 415404 w 415404"/>
                <a:gd name="connsiteY2" fmla="*/ 426690 h 426690"/>
                <a:gd name="connsiteX3" fmla="*/ 0 w 415404"/>
                <a:gd name="connsiteY3" fmla="*/ 423515 h 426690"/>
                <a:gd name="connsiteX0" fmla="*/ 0 w 415404"/>
                <a:gd name="connsiteY0" fmla="*/ 433040 h 436215"/>
                <a:gd name="connsiteX1" fmla="*/ 346132 w 415404"/>
                <a:gd name="connsiteY1" fmla="*/ 0 h 436215"/>
                <a:gd name="connsiteX2" fmla="*/ 415404 w 415404"/>
                <a:gd name="connsiteY2" fmla="*/ 436215 h 436215"/>
                <a:gd name="connsiteX3" fmla="*/ 0 w 415404"/>
                <a:gd name="connsiteY3" fmla="*/ 433040 h 436215"/>
                <a:gd name="connsiteX0" fmla="*/ 0 w 415404"/>
                <a:gd name="connsiteY0" fmla="*/ 436215 h 439390"/>
                <a:gd name="connsiteX1" fmla="*/ 358832 w 415404"/>
                <a:gd name="connsiteY1" fmla="*/ 0 h 439390"/>
                <a:gd name="connsiteX2" fmla="*/ 415404 w 415404"/>
                <a:gd name="connsiteY2" fmla="*/ 439390 h 439390"/>
                <a:gd name="connsiteX3" fmla="*/ 0 w 415404"/>
                <a:gd name="connsiteY3" fmla="*/ 436215 h 439390"/>
              </a:gdLst>
              <a:ahLst/>
              <a:cxnLst>
                <a:cxn ang="0">
                  <a:pos x="connsiteX0" y="connsiteY0"/>
                </a:cxn>
                <a:cxn ang="0">
                  <a:pos x="connsiteX1" y="connsiteY1"/>
                </a:cxn>
                <a:cxn ang="0">
                  <a:pos x="connsiteX2" y="connsiteY2"/>
                </a:cxn>
                <a:cxn ang="0">
                  <a:pos x="connsiteX3" y="connsiteY3"/>
                </a:cxn>
              </a:cxnLst>
              <a:rect l="l" t="t" r="r" b="b"/>
              <a:pathLst>
                <a:path w="415404" h="439390">
                  <a:moveTo>
                    <a:pt x="0" y="436215"/>
                  </a:moveTo>
                  <a:lnTo>
                    <a:pt x="358832" y="0"/>
                  </a:lnTo>
                  <a:lnTo>
                    <a:pt x="415404" y="439390"/>
                  </a:lnTo>
                  <a:lnTo>
                    <a:pt x="0" y="436215"/>
                  </a:lnTo>
                  <a:close/>
                </a:path>
              </a:pathLst>
            </a:custGeom>
            <a:solidFill>
              <a:srgbClr val="BA1C8D">
                <a:alpha val="5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34" name="Isosceles Triangle 10"/>
            <p:cNvSpPr/>
            <p:nvPr userDrawn="1"/>
          </p:nvSpPr>
          <p:spPr>
            <a:xfrm flipH="1">
              <a:off x="7394841" y="5813174"/>
              <a:ext cx="952872" cy="606797"/>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642219"/>
                <a:gd name="connsiteY0" fmla="*/ 816347 h 816347"/>
                <a:gd name="connsiteX1" fmla="*/ 994147 w 1642219"/>
                <a:gd name="connsiteY1" fmla="*/ 0 h 816347"/>
                <a:gd name="connsiteX2" fmla="*/ 1642219 w 1642219"/>
                <a:gd name="connsiteY2" fmla="*/ 648072 h 816347"/>
                <a:gd name="connsiteX3" fmla="*/ 0 w 1642219"/>
                <a:gd name="connsiteY3" fmla="*/ 816347 h 816347"/>
                <a:gd name="connsiteX0" fmla="*/ 88528 w 1730747"/>
                <a:gd name="connsiteY0" fmla="*/ 597272 h 597272"/>
                <a:gd name="connsiteX1" fmla="*/ 0 w 1730747"/>
                <a:gd name="connsiteY1" fmla="*/ 0 h 597272"/>
                <a:gd name="connsiteX2" fmla="*/ 1730747 w 1730747"/>
                <a:gd name="connsiteY2" fmla="*/ 428997 h 597272"/>
                <a:gd name="connsiteX3" fmla="*/ 88528 w 1730747"/>
                <a:gd name="connsiteY3" fmla="*/ 597272 h 597272"/>
                <a:gd name="connsiteX0" fmla="*/ 88528 w 679822"/>
                <a:gd name="connsiteY0" fmla="*/ 597272 h 883022"/>
                <a:gd name="connsiteX1" fmla="*/ 0 w 679822"/>
                <a:gd name="connsiteY1" fmla="*/ 0 h 883022"/>
                <a:gd name="connsiteX2" fmla="*/ 679822 w 679822"/>
                <a:gd name="connsiteY2" fmla="*/ 883022 h 883022"/>
                <a:gd name="connsiteX3" fmla="*/ 88528 w 679822"/>
                <a:gd name="connsiteY3" fmla="*/ 597272 h 883022"/>
                <a:gd name="connsiteX0" fmla="*/ 88528 w 956047"/>
                <a:gd name="connsiteY0" fmla="*/ 597272 h 597272"/>
                <a:gd name="connsiteX1" fmla="*/ 0 w 956047"/>
                <a:gd name="connsiteY1" fmla="*/ 0 h 597272"/>
                <a:gd name="connsiteX2" fmla="*/ 956047 w 956047"/>
                <a:gd name="connsiteY2" fmla="*/ 594097 h 597272"/>
                <a:gd name="connsiteX3" fmla="*/ 88528 w 956047"/>
                <a:gd name="connsiteY3" fmla="*/ 597272 h 597272"/>
                <a:gd name="connsiteX0" fmla="*/ 88528 w 952872"/>
                <a:gd name="connsiteY0" fmla="*/ 597272 h 603622"/>
                <a:gd name="connsiteX1" fmla="*/ 0 w 952872"/>
                <a:gd name="connsiteY1" fmla="*/ 0 h 603622"/>
                <a:gd name="connsiteX2" fmla="*/ 952872 w 952872"/>
                <a:gd name="connsiteY2" fmla="*/ 603622 h 603622"/>
                <a:gd name="connsiteX3" fmla="*/ 88528 w 952872"/>
                <a:gd name="connsiteY3" fmla="*/ 597272 h 603622"/>
                <a:gd name="connsiteX0" fmla="*/ 85353 w 952872"/>
                <a:gd name="connsiteY0" fmla="*/ 606797 h 606797"/>
                <a:gd name="connsiteX1" fmla="*/ 0 w 952872"/>
                <a:gd name="connsiteY1" fmla="*/ 0 h 606797"/>
                <a:gd name="connsiteX2" fmla="*/ 952872 w 952872"/>
                <a:gd name="connsiteY2" fmla="*/ 603622 h 606797"/>
                <a:gd name="connsiteX3" fmla="*/ 85353 w 952872"/>
                <a:gd name="connsiteY3" fmla="*/ 606797 h 606797"/>
              </a:gdLst>
              <a:ahLst/>
              <a:cxnLst>
                <a:cxn ang="0">
                  <a:pos x="connsiteX0" y="connsiteY0"/>
                </a:cxn>
                <a:cxn ang="0">
                  <a:pos x="connsiteX1" y="connsiteY1"/>
                </a:cxn>
                <a:cxn ang="0">
                  <a:pos x="connsiteX2" y="connsiteY2"/>
                </a:cxn>
                <a:cxn ang="0">
                  <a:pos x="connsiteX3" y="connsiteY3"/>
                </a:cxn>
              </a:cxnLst>
              <a:rect l="l" t="t" r="r" b="b"/>
              <a:pathLst>
                <a:path w="952872" h="606797">
                  <a:moveTo>
                    <a:pt x="85353" y="606797"/>
                  </a:moveTo>
                  <a:lnTo>
                    <a:pt x="0" y="0"/>
                  </a:lnTo>
                  <a:lnTo>
                    <a:pt x="952872" y="603622"/>
                  </a:lnTo>
                  <a:lnTo>
                    <a:pt x="85353" y="606797"/>
                  </a:lnTo>
                  <a:close/>
                </a:path>
              </a:pathLst>
            </a:custGeom>
            <a:solidFill>
              <a:srgbClr val="B9559A"/>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35" name="Isosceles Triangle 11"/>
            <p:cNvSpPr/>
            <p:nvPr userDrawn="1"/>
          </p:nvSpPr>
          <p:spPr>
            <a:xfrm flipH="1">
              <a:off x="6227721" y="6008119"/>
              <a:ext cx="1204704" cy="41185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296144"/>
                <a:gd name="connsiteY0" fmla="*/ 411852 h 411852"/>
                <a:gd name="connsiteX1" fmla="*/ 236592 w 1296144"/>
                <a:gd name="connsiteY1" fmla="*/ 0 h 411852"/>
                <a:gd name="connsiteX2" fmla="*/ 1296144 w 1296144"/>
                <a:gd name="connsiteY2" fmla="*/ 411852 h 411852"/>
                <a:gd name="connsiteX3" fmla="*/ 0 w 1296144"/>
                <a:gd name="connsiteY3" fmla="*/ 411852 h 411852"/>
                <a:gd name="connsiteX0" fmla="*/ 0 w 610344"/>
                <a:gd name="connsiteY0" fmla="*/ 419100 h 419100"/>
                <a:gd name="connsiteX1" fmla="*/ 236592 w 610344"/>
                <a:gd name="connsiteY1" fmla="*/ 7248 h 419100"/>
                <a:gd name="connsiteX2" fmla="*/ 610344 w 610344"/>
                <a:gd name="connsiteY2" fmla="*/ 0 h 419100"/>
                <a:gd name="connsiteX3" fmla="*/ 0 w 610344"/>
                <a:gd name="connsiteY3" fmla="*/ 419100 h 419100"/>
                <a:gd name="connsiteX0" fmla="*/ 0 w 1204704"/>
                <a:gd name="connsiteY0" fmla="*/ 411852 h 411852"/>
                <a:gd name="connsiteX1" fmla="*/ 236592 w 1204704"/>
                <a:gd name="connsiteY1" fmla="*/ 0 h 411852"/>
                <a:gd name="connsiteX2" fmla="*/ 1204704 w 1204704"/>
                <a:gd name="connsiteY2" fmla="*/ 411852 h 411852"/>
                <a:gd name="connsiteX3" fmla="*/ 0 w 1204704"/>
                <a:gd name="connsiteY3" fmla="*/ 411852 h 411852"/>
              </a:gdLst>
              <a:ahLst/>
              <a:cxnLst>
                <a:cxn ang="0">
                  <a:pos x="connsiteX0" y="connsiteY0"/>
                </a:cxn>
                <a:cxn ang="0">
                  <a:pos x="connsiteX1" y="connsiteY1"/>
                </a:cxn>
                <a:cxn ang="0">
                  <a:pos x="connsiteX2" y="connsiteY2"/>
                </a:cxn>
                <a:cxn ang="0">
                  <a:pos x="connsiteX3" y="connsiteY3"/>
                </a:cxn>
              </a:cxnLst>
              <a:rect l="l" t="t" r="r" b="b"/>
              <a:pathLst>
                <a:path w="1204704" h="411852">
                  <a:moveTo>
                    <a:pt x="0" y="411852"/>
                  </a:moveTo>
                  <a:lnTo>
                    <a:pt x="236592" y="0"/>
                  </a:lnTo>
                  <a:lnTo>
                    <a:pt x="1204704" y="411852"/>
                  </a:lnTo>
                  <a:lnTo>
                    <a:pt x="0" y="411852"/>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36" name="Isosceles Triangle 13"/>
            <p:cNvSpPr/>
            <p:nvPr userDrawn="1"/>
          </p:nvSpPr>
          <p:spPr>
            <a:xfrm flipH="1">
              <a:off x="6582093" y="6137573"/>
              <a:ext cx="495960" cy="272045"/>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372385"/>
                <a:gd name="connsiteY0" fmla="*/ 2072270 h 2072270"/>
                <a:gd name="connsiteX1" fmla="*/ 1724313 w 2372385"/>
                <a:gd name="connsiteY1" fmla="*/ 0 h 2072270"/>
                <a:gd name="connsiteX2" fmla="*/ 2372385 w 2372385"/>
                <a:gd name="connsiteY2" fmla="*/ 648072 h 2072270"/>
                <a:gd name="connsiteX3" fmla="*/ 0 w 2372385"/>
                <a:gd name="connsiteY3" fmla="*/ 2072270 h 2072270"/>
                <a:gd name="connsiteX0" fmla="*/ 0 w 1724313"/>
                <a:gd name="connsiteY0" fmla="*/ 2072270 h 2072270"/>
                <a:gd name="connsiteX1" fmla="*/ 1724313 w 1724313"/>
                <a:gd name="connsiteY1" fmla="*/ 0 h 2072270"/>
                <a:gd name="connsiteX2" fmla="*/ 495960 w 1724313"/>
                <a:gd name="connsiteY2" fmla="*/ 2067297 h 2072270"/>
                <a:gd name="connsiteX3" fmla="*/ 0 w 1724313"/>
                <a:gd name="connsiteY3" fmla="*/ 2072270 h 2072270"/>
                <a:gd name="connsiteX0" fmla="*/ 0 w 495960"/>
                <a:gd name="connsiteY0" fmla="*/ 607801 h 607801"/>
                <a:gd name="connsiteX1" fmla="*/ 412244 w 495960"/>
                <a:gd name="connsiteY1" fmla="*/ 0 h 607801"/>
                <a:gd name="connsiteX2" fmla="*/ 495960 w 495960"/>
                <a:gd name="connsiteY2" fmla="*/ 602828 h 607801"/>
                <a:gd name="connsiteX3" fmla="*/ 0 w 495960"/>
                <a:gd name="connsiteY3" fmla="*/ 607801 h 607801"/>
                <a:gd name="connsiteX0" fmla="*/ 0 w 495960"/>
                <a:gd name="connsiteY0" fmla="*/ 69639 h 69639"/>
                <a:gd name="connsiteX1" fmla="*/ 340807 w 495960"/>
                <a:gd name="connsiteY1" fmla="*/ 0 h 69639"/>
                <a:gd name="connsiteX2" fmla="*/ 495960 w 495960"/>
                <a:gd name="connsiteY2" fmla="*/ 64666 h 69639"/>
                <a:gd name="connsiteX3" fmla="*/ 0 w 495960"/>
                <a:gd name="connsiteY3" fmla="*/ 69639 h 69639"/>
                <a:gd name="connsiteX0" fmla="*/ 0 w 495960"/>
                <a:gd name="connsiteY0" fmla="*/ 272045 h 272045"/>
                <a:gd name="connsiteX1" fmla="*/ 443200 w 495960"/>
                <a:gd name="connsiteY1" fmla="*/ 0 h 272045"/>
                <a:gd name="connsiteX2" fmla="*/ 495960 w 495960"/>
                <a:gd name="connsiteY2" fmla="*/ 267072 h 272045"/>
                <a:gd name="connsiteX3" fmla="*/ 0 w 495960"/>
                <a:gd name="connsiteY3" fmla="*/ 272045 h 272045"/>
              </a:gdLst>
              <a:ahLst/>
              <a:cxnLst>
                <a:cxn ang="0">
                  <a:pos x="connsiteX0" y="connsiteY0"/>
                </a:cxn>
                <a:cxn ang="0">
                  <a:pos x="connsiteX1" y="connsiteY1"/>
                </a:cxn>
                <a:cxn ang="0">
                  <a:pos x="connsiteX2" y="connsiteY2"/>
                </a:cxn>
                <a:cxn ang="0">
                  <a:pos x="connsiteX3" y="connsiteY3"/>
                </a:cxn>
              </a:cxnLst>
              <a:rect l="l" t="t" r="r" b="b"/>
              <a:pathLst>
                <a:path w="495960" h="272045">
                  <a:moveTo>
                    <a:pt x="0" y="272045"/>
                  </a:moveTo>
                  <a:lnTo>
                    <a:pt x="443200" y="0"/>
                  </a:lnTo>
                  <a:lnTo>
                    <a:pt x="495960" y="267072"/>
                  </a:lnTo>
                  <a:lnTo>
                    <a:pt x="0" y="272045"/>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37" name="Isosceles Triangle 16"/>
            <p:cNvSpPr/>
            <p:nvPr userDrawn="1"/>
          </p:nvSpPr>
          <p:spPr>
            <a:xfrm flipH="1">
              <a:off x="7539294" y="5658630"/>
              <a:ext cx="875456" cy="763959"/>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286744"/>
                <a:gd name="connsiteY0" fmla="*/ 1765672 h 1765672"/>
                <a:gd name="connsiteX1" fmla="*/ 1638672 w 2286744"/>
                <a:gd name="connsiteY1" fmla="*/ 0 h 1765672"/>
                <a:gd name="connsiteX2" fmla="*/ 2286744 w 2286744"/>
                <a:gd name="connsiteY2" fmla="*/ 648072 h 1765672"/>
                <a:gd name="connsiteX3" fmla="*/ 0 w 2286744"/>
                <a:gd name="connsiteY3" fmla="*/ 1765672 h 1765672"/>
                <a:gd name="connsiteX0" fmla="*/ 0 w 1638672"/>
                <a:gd name="connsiteY0" fmla="*/ 1765672 h 1765672"/>
                <a:gd name="connsiteX1" fmla="*/ 1638672 w 1638672"/>
                <a:gd name="connsiteY1" fmla="*/ 0 h 1765672"/>
                <a:gd name="connsiteX2" fmla="*/ 873869 w 1638672"/>
                <a:gd name="connsiteY2" fmla="*/ 1759322 h 1765672"/>
                <a:gd name="connsiteX3" fmla="*/ 0 w 1638672"/>
                <a:gd name="connsiteY3" fmla="*/ 1765672 h 1765672"/>
                <a:gd name="connsiteX0" fmla="*/ 0 w 873869"/>
                <a:gd name="connsiteY0" fmla="*/ 756022 h 756022"/>
                <a:gd name="connsiteX1" fmla="*/ 508372 w 873869"/>
                <a:gd name="connsiteY1" fmla="*/ 0 h 756022"/>
                <a:gd name="connsiteX2" fmla="*/ 873869 w 873869"/>
                <a:gd name="connsiteY2" fmla="*/ 749672 h 756022"/>
                <a:gd name="connsiteX3" fmla="*/ 0 w 873869"/>
                <a:gd name="connsiteY3" fmla="*/ 756022 h 756022"/>
                <a:gd name="connsiteX0" fmla="*/ 0 w 870694"/>
                <a:gd name="connsiteY0" fmla="*/ 756022 h 756022"/>
                <a:gd name="connsiteX1" fmla="*/ 508372 w 870694"/>
                <a:gd name="connsiteY1" fmla="*/ 0 h 756022"/>
                <a:gd name="connsiteX2" fmla="*/ 870694 w 870694"/>
                <a:gd name="connsiteY2" fmla="*/ 749672 h 756022"/>
                <a:gd name="connsiteX3" fmla="*/ 0 w 870694"/>
                <a:gd name="connsiteY3" fmla="*/ 756022 h 756022"/>
                <a:gd name="connsiteX0" fmla="*/ 0 w 875456"/>
                <a:gd name="connsiteY0" fmla="*/ 756022 h 763959"/>
                <a:gd name="connsiteX1" fmla="*/ 508372 w 875456"/>
                <a:gd name="connsiteY1" fmla="*/ 0 h 763959"/>
                <a:gd name="connsiteX2" fmla="*/ 875456 w 875456"/>
                <a:gd name="connsiteY2" fmla="*/ 763959 h 763959"/>
                <a:gd name="connsiteX3" fmla="*/ 0 w 875456"/>
                <a:gd name="connsiteY3" fmla="*/ 756022 h 763959"/>
              </a:gdLst>
              <a:ahLst/>
              <a:cxnLst>
                <a:cxn ang="0">
                  <a:pos x="connsiteX0" y="connsiteY0"/>
                </a:cxn>
                <a:cxn ang="0">
                  <a:pos x="connsiteX1" y="connsiteY1"/>
                </a:cxn>
                <a:cxn ang="0">
                  <a:pos x="connsiteX2" y="connsiteY2"/>
                </a:cxn>
                <a:cxn ang="0">
                  <a:pos x="connsiteX3" y="connsiteY3"/>
                </a:cxn>
              </a:cxnLst>
              <a:rect l="l" t="t" r="r" b="b"/>
              <a:pathLst>
                <a:path w="875456" h="763959">
                  <a:moveTo>
                    <a:pt x="0" y="756022"/>
                  </a:moveTo>
                  <a:lnTo>
                    <a:pt x="508372" y="0"/>
                  </a:lnTo>
                  <a:lnTo>
                    <a:pt x="875456" y="763959"/>
                  </a:lnTo>
                  <a:lnTo>
                    <a:pt x="0" y="756022"/>
                  </a:lnTo>
                  <a:close/>
                </a:path>
              </a:pathLst>
            </a:custGeom>
            <a:solidFill>
              <a:srgbClr val="BA1C8D">
                <a:alpha val="79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38" name="Isosceles Triangle 15"/>
            <p:cNvSpPr/>
            <p:nvPr userDrawn="1"/>
          </p:nvSpPr>
          <p:spPr>
            <a:xfrm flipH="1">
              <a:off x="7078053" y="5992879"/>
              <a:ext cx="793224" cy="42709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364724"/>
                <a:gd name="connsiteY0" fmla="*/ 777612 h 777612"/>
                <a:gd name="connsiteX1" fmla="*/ 716652 w 1364724"/>
                <a:gd name="connsiteY1" fmla="*/ 0 h 777612"/>
                <a:gd name="connsiteX2" fmla="*/ 1364724 w 1364724"/>
                <a:gd name="connsiteY2" fmla="*/ 648072 h 777612"/>
                <a:gd name="connsiteX3" fmla="*/ 0 w 1364724"/>
                <a:gd name="connsiteY3" fmla="*/ 777612 h 777612"/>
                <a:gd name="connsiteX0" fmla="*/ 0 w 1364724"/>
                <a:gd name="connsiteY0" fmla="*/ 427092 h 427092"/>
                <a:gd name="connsiteX1" fmla="*/ 373752 w 1364724"/>
                <a:gd name="connsiteY1" fmla="*/ 0 h 427092"/>
                <a:gd name="connsiteX2" fmla="*/ 1364724 w 1364724"/>
                <a:gd name="connsiteY2" fmla="*/ 297552 h 427092"/>
                <a:gd name="connsiteX3" fmla="*/ 0 w 1364724"/>
                <a:gd name="connsiteY3" fmla="*/ 427092 h 427092"/>
                <a:gd name="connsiteX0" fmla="*/ 0 w 793224"/>
                <a:gd name="connsiteY0" fmla="*/ 427092 h 427092"/>
                <a:gd name="connsiteX1" fmla="*/ 373752 w 793224"/>
                <a:gd name="connsiteY1" fmla="*/ 0 h 427092"/>
                <a:gd name="connsiteX2" fmla="*/ 793224 w 793224"/>
                <a:gd name="connsiteY2" fmla="*/ 419472 h 427092"/>
                <a:gd name="connsiteX3" fmla="*/ 0 w 793224"/>
                <a:gd name="connsiteY3" fmla="*/ 427092 h 427092"/>
              </a:gdLst>
              <a:ahLst/>
              <a:cxnLst>
                <a:cxn ang="0">
                  <a:pos x="connsiteX0" y="connsiteY0"/>
                </a:cxn>
                <a:cxn ang="0">
                  <a:pos x="connsiteX1" y="connsiteY1"/>
                </a:cxn>
                <a:cxn ang="0">
                  <a:pos x="connsiteX2" y="connsiteY2"/>
                </a:cxn>
                <a:cxn ang="0">
                  <a:pos x="connsiteX3" y="connsiteY3"/>
                </a:cxn>
              </a:cxnLst>
              <a:rect l="l" t="t" r="r" b="b"/>
              <a:pathLst>
                <a:path w="793224" h="427092">
                  <a:moveTo>
                    <a:pt x="0" y="427092"/>
                  </a:moveTo>
                  <a:lnTo>
                    <a:pt x="373752" y="0"/>
                  </a:lnTo>
                  <a:lnTo>
                    <a:pt x="793224" y="419472"/>
                  </a:lnTo>
                  <a:lnTo>
                    <a:pt x="0" y="427092"/>
                  </a:lnTo>
                  <a:close/>
                </a:path>
              </a:pathLst>
            </a:custGeom>
            <a:solidFill>
              <a:srgbClr val="DF8011">
                <a:alpha val="72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grpSp>
    </p:spTree>
    <p:extLst>
      <p:ext uri="{BB962C8B-B14F-4D97-AF65-F5344CB8AC3E}">
        <p14:creationId xmlns:p14="http://schemas.microsoft.com/office/powerpoint/2010/main" val="1826432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7933" y="100900"/>
            <a:ext cx="9914467" cy="75353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20E2A028-8F41-474C-8316-EDD5DC68AEF5}" type="datetimeFigureOut">
              <a:rPr lang="en-GB" smtClean="0"/>
              <a:t>12/11/2020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8610600" y="6356350"/>
            <a:ext cx="1104900" cy="365125"/>
          </a:xfrm>
        </p:spPr>
        <p:txBody>
          <a:bodyPr/>
          <a:lstStyle/>
          <a:p>
            <a:fld id="{64DBF062-E2AD-46C1-B6DF-B223F663C345}" type="slidenum">
              <a:rPr lang="en-GB" smtClean="0"/>
              <a:t>‹#›</a:t>
            </a:fld>
            <a:endParaRPr lang="en-GB"/>
          </a:p>
        </p:txBody>
      </p:sp>
      <p:grpSp>
        <p:nvGrpSpPr>
          <p:cNvPr id="18" name="Group 17"/>
          <p:cNvGrpSpPr/>
          <p:nvPr userDrawn="1"/>
        </p:nvGrpSpPr>
        <p:grpSpPr>
          <a:xfrm>
            <a:off x="8286408" y="6395574"/>
            <a:ext cx="3353785" cy="486135"/>
            <a:chOff x="5709811" y="5658630"/>
            <a:chExt cx="3361891" cy="763959"/>
          </a:xfrm>
        </p:grpSpPr>
        <p:sp>
          <p:nvSpPr>
            <p:cNvPr id="19" name="Isosceles Triangle 17"/>
            <p:cNvSpPr/>
            <p:nvPr userDrawn="1"/>
          </p:nvSpPr>
          <p:spPr>
            <a:xfrm flipH="1">
              <a:off x="5709811" y="6189923"/>
              <a:ext cx="872282" cy="217066"/>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093863"/>
                <a:gd name="connsiteY0" fmla="*/ 829047 h 829047"/>
                <a:gd name="connsiteX1" fmla="*/ 1445791 w 2093863"/>
                <a:gd name="connsiteY1" fmla="*/ 0 h 829047"/>
                <a:gd name="connsiteX2" fmla="*/ 2093863 w 2093863"/>
                <a:gd name="connsiteY2" fmla="*/ 648072 h 829047"/>
                <a:gd name="connsiteX3" fmla="*/ 0 w 2093863"/>
                <a:gd name="connsiteY3" fmla="*/ 829047 h 829047"/>
                <a:gd name="connsiteX0" fmla="*/ 0 w 1445791"/>
                <a:gd name="connsiteY0" fmla="*/ 829047 h 829047"/>
                <a:gd name="connsiteX1" fmla="*/ 1445791 w 1445791"/>
                <a:gd name="connsiteY1" fmla="*/ 0 h 829047"/>
                <a:gd name="connsiteX2" fmla="*/ 872282 w 1445791"/>
                <a:gd name="connsiteY2" fmla="*/ 826666 h 829047"/>
                <a:gd name="connsiteX3" fmla="*/ 0 w 1445791"/>
                <a:gd name="connsiteY3" fmla="*/ 829047 h 829047"/>
                <a:gd name="connsiteX0" fmla="*/ 0 w 872282"/>
                <a:gd name="connsiteY0" fmla="*/ 217066 h 217066"/>
                <a:gd name="connsiteX1" fmla="*/ 300410 w 872282"/>
                <a:gd name="connsiteY1" fmla="*/ 0 h 217066"/>
                <a:gd name="connsiteX2" fmla="*/ 872282 w 872282"/>
                <a:gd name="connsiteY2" fmla="*/ 214685 h 217066"/>
                <a:gd name="connsiteX3" fmla="*/ 0 w 872282"/>
                <a:gd name="connsiteY3" fmla="*/ 217066 h 217066"/>
              </a:gdLst>
              <a:ahLst/>
              <a:cxnLst>
                <a:cxn ang="0">
                  <a:pos x="connsiteX0" y="connsiteY0"/>
                </a:cxn>
                <a:cxn ang="0">
                  <a:pos x="connsiteX1" y="connsiteY1"/>
                </a:cxn>
                <a:cxn ang="0">
                  <a:pos x="connsiteX2" y="connsiteY2"/>
                </a:cxn>
                <a:cxn ang="0">
                  <a:pos x="connsiteX3" y="connsiteY3"/>
                </a:cxn>
              </a:cxnLst>
              <a:rect l="l" t="t" r="r" b="b"/>
              <a:pathLst>
                <a:path w="872282" h="217066">
                  <a:moveTo>
                    <a:pt x="0" y="217066"/>
                  </a:moveTo>
                  <a:lnTo>
                    <a:pt x="300410" y="0"/>
                  </a:lnTo>
                  <a:lnTo>
                    <a:pt x="872282" y="214685"/>
                  </a:lnTo>
                  <a:lnTo>
                    <a:pt x="0" y="217066"/>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20" name="Isosceles Triangle 7"/>
            <p:cNvSpPr/>
            <p:nvPr userDrawn="1"/>
          </p:nvSpPr>
          <p:spPr>
            <a:xfrm flipH="1">
              <a:off x="8287229" y="6191189"/>
              <a:ext cx="784473" cy="218429"/>
            </a:xfrm>
            <a:custGeom>
              <a:avLst/>
              <a:gdLst>
                <a:gd name="connsiteX0" fmla="*/ 0 w 432048"/>
                <a:gd name="connsiteY0" fmla="*/ 227954 h 227954"/>
                <a:gd name="connsiteX1" fmla="*/ 216024 w 432048"/>
                <a:gd name="connsiteY1" fmla="*/ 0 h 227954"/>
                <a:gd name="connsiteX2" fmla="*/ 432048 w 432048"/>
                <a:gd name="connsiteY2" fmla="*/ 227954 h 227954"/>
                <a:gd name="connsiteX3" fmla="*/ 0 w 432048"/>
                <a:gd name="connsiteY3" fmla="*/ 227954 h 227954"/>
                <a:gd name="connsiteX0" fmla="*/ 0 w 622548"/>
                <a:gd name="connsiteY0" fmla="*/ 227954 h 227954"/>
                <a:gd name="connsiteX1" fmla="*/ 216024 w 622548"/>
                <a:gd name="connsiteY1" fmla="*/ 0 h 227954"/>
                <a:gd name="connsiteX2" fmla="*/ 622548 w 622548"/>
                <a:gd name="connsiteY2" fmla="*/ 218429 h 227954"/>
                <a:gd name="connsiteX3" fmla="*/ 0 w 622548"/>
                <a:gd name="connsiteY3" fmla="*/ 227954 h 227954"/>
                <a:gd name="connsiteX0" fmla="*/ 0 w 790823"/>
                <a:gd name="connsiteY0" fmla="*/ 215254 h 218429"/>
                <a:gd name="connsiteX1" fmla="*/ 384299 w 790823"/>
                <a:gd name="connsiteY1" fmla="*/ 0 h 218429"/>
                <a:gd name="connsiteX2" fmla="*/ 790823 w 790823"/>
                <a:gd name="connsiteY2" fmla="*/ 218429 h 218429"/>
                <a:gd name="connsiteX3" fmla="*/ 0 w 790823"/>
                <a:gd name="connsiteY3" fmla="*/ 215254 h 218429"/>
                <a:gd name="connsiteX0" fmla="*/ 0 w 784473"/>
                <a:gd name="connsiteY0" fmla="*/ 215254 h 218429"/>
                <a:gd name="connsiteX1" fmla="*/ 384299 w 784473"/>
                <a:gd name="connsiteY1" fmla="*/ 0 h 218429"/>
                <a:gd name="connsiteX2" fmla="*/ 784473 w 784473"/>
                <a:gd name="connsiteY2" fmla="*/ 218429 h 218429"/>
                <a:gd name="connsiteX3" fmla="*/ 0 w 784473"/>
                <a:gd name="connsiteY3" fmla="*/ 215254 h 218429"/>
              </a:gdLst>
              <a:ahLst/>
              <a:cxnLst>
                <a:cxn ang="0">
                  <a:pos x="connsiteX0" y="connsiteY0"/>
                </a:cxn>
                <a:cxn ang="0">
                  <a:pos x="connsiteX1" y="connsiteY1"/>
                </a:cxn>
                <a:cxn ang="0">
                  <a:pos x="connsiteX2" y="connsiteY2"/>
                </a:cxn>
                <a:cxn ang="0">
                  <a:pos x="connsiteX3" y="connsiteY3"/>
                </a:cxn>
              </a:cxnLst>
              <a:rect l="l" t="t" r="r" b="b"/>
              <a:pathLst>
                <a:path w="784473" h="218429">
                  <a:moveTo>
                    <a:pt x="0" y="215254"/>
                  </a:moveTo>
                  <a:lnTo>
                    <a:pt x="384299" y="0"/>
                  </a:lnTo>
                  <a:lnTo>
                    <a:pt x="784473" y="218429"/>
                  </a:lnTo>
                  <a:lnTo>
                    <a:pt x="0" y="215254"/>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21" name="Isosceles Triangle 9"/>
            <p:cNvSpPr/>
            <p:nvPr userDrawn="1"/>
          </p:nvSpPr>
          <p:spPr>
            <a:xfrm flipH="1">
              <a:off x="8244408" y="5970228"/>
              <a:ext cx="415404" cy="439390"/>
            </a:xfrm>
            <a:custGeom>
              <a:avLst/>
              <a:gdLst>
                <a:gd name="connsiteX0" fmla="*/ 0 w 936104"/>
                <a:gd name="connsiteY0" fmla="*/ 538450 h 538450"/>
                <a:gd name="connsiteX1" fmla="*/ 468052 w 936104"/>
                <a:gd name="connsiteY1" fmla="*/ 0 h 538450"/>
                <a:gd name="connsiteX2" fmla="*/ 936104 w 936104"/>
                <a:gd name="connsiteY2" fmla="*/ 538450 h 538450"/>
                <a:gd name="connsiteX3" fmla="*/ 0 w 936104"/>
                <a:gd name="connsiteY3" fmla="*/ 538450 h 538450"/>
                <a:gd name="connsiteX0" fmla="*/ 0 w 936104"/>
                <a:gd name="connsiteY0" fmla="*/ 560675 h 560675"/>
                <a:gd name="connsiteX1" fmla="*/ 461702 w 936104"/>
                <a:gd name="connsiteY1" fmla="*/ 0 h 560675"/>
                <a:gd name="connsiteX2" fmla="*/ 936104 w 936104"/>
                <a:gd name="connsiteY2" fmla="*/ 560675 h 560675"/>
                <a:gd name="connsiteX3" fmla="*/ 0 w 936104"/>
                <a:gd name="connsiteY3" fmla="*/ 560675 h 560675"/>
                <a:gd name="connsiteX0" fmla="*/ 0 w 1323454"/>
                <a:gd name="connsiteY0" fmla="*/ 560675 h 560675"/>
                <a:gd name="connsiteX1" fmla="*/ 461702 w 1323454"/>
                <a:gd name="connsiteY1" fmla="*/ 0 h 560675"/>
                <a:gd name="connsiteX2" fmla="*/ 1323454 w 1323454"/>
                <a:gd name="connsiteY2" fmla="*/ 538450 h 560675"/>
                <a:gd name="connsiteX3" fmla="*/ 0 w 1323454"/>
                <a:gd name="connsiteY3" fmla="*/ 560675 h 560675"/>
                <a:gd name="connsiteX0" fmla="*/ 155518 w 1478972"/>
                <a:gd name="connsiteY0" fmla="*/ 2061815 h 2061815"/>
                <a:gd name="connsiteX1" fmla="*/ 0 w 1478972"/>
                <a:gd name="connsiteY1" fmla="*/ 0 h 2061815"/>
                <a:gd name="connsiteX2" fmla="*/ 1478972 w 1478972"/>
                <a:gd name="connsiteY2" fmla="*/ 2039590 h 2061815"/>
                <a:gd name="connsiteX3" fmla="*/ 155518 w 1478972"/>
                <a:gd name="connsiteY3" fmla="*/ 2061815 h 2061815"/>
                <a:gd name="connsiteX0" fmla="*/ 0 w 1812404"/>
                <a:gd name="connsiteY0" fmla="*/ 420340 h 2039590"/>
                <a:gd name="connsiteX1" fmla="*/ 333432 w 1812404"/>
                <a:gd name="connsiteY1" fmla="*/ 0 h 2039590"/>
                <a:gd name="connsiteX2" fmla="*/ 1812404 w 1812404"/>
                <a:gd name="connsiteY2" fmla="*/ 2039590 h 2039590"/>
                <a:gd name="connsiteX3" fmla="*/ 0 w 1812404"/>
                <a:gd name="connsiteY3" fmla="*/ 420340 h 2039590"/>
                <a:gd name="connsiteX0" fmla="*/ 0 w 333432"/>
                <a:gd name="connsiteY0" fmla="*/ 420340 h 420340"/>
                <a:gd name="connsiteX1" fmla="*/ 333432 w 333432"/>
                <a:gd name="connsiteY1" fmla="*/ 0 h 420340"/>
                <a:gd name="connsiteX2" fmla="*/ 316979 w 333432"/>
                <a:gd name="connsiteY2" fmla="*/ 299690 h 420340"/>
                <a:gd name="connsiteX3" fmla="*/ 0 w 333432"/>
                <a:gd name="connsiteY3" fmla="*/ 420340 h 420340"/>
                <a:gd name="connsiteX0" fmla="*/ 0 w 415404"/>
                <a:gd name="connsiteY0" fmla="*/ 420340 h 423515"/>
                <a:gd name="connsiteX1" fmla="*/ 333432 w 415404"/>
                <a:gd name="connsiteY1" fmla="*/ 0 h 423515"/>
                <a:gd name="connsiteX2" fmla="*/ 415404 w 415404"/>
                <a:gd name="connsiteY2" fmla="*/ 423515 h 423515"/>
                <a:gd name="connsiteX3" fmla="*/ 0 w 415404"/>
                <a:gd name="connsiteY3" fmla="*/ 420340 h 423515"/>
                <a:gd name="connsiteX0" fmla="*/ 0 w 415404"/>
                <a:gd name="connsiteY0" fmla="*/ 423515 h 426690"/>
                <a:gd name="connsiteX1" fmla="*/ 349307 w 415404"/>
                <a:gd name="connsiteY1" fmla="*/ 0 h 426690"/>
                <a:gd name="connsiteX2" fmla="*/ 415404 w 415404"/>
                <a:gd name="connsiteY2" fmla="*/ 426690 h 426690"/>
                <a:gd name="connsiteX3" fmla="*/ 0 w 415404"/>
                <a:gd name="connsiteY3" fmla="*/ 423515 h 426690"/>
                <a:gd name="connsiteX0" fmla="*/ 0 w 415404"/>
                <a:gd name="connsiteY0" fmla="*/ 433040 h 436215"/>
                <a:gd name="connsiteX1" fmla="*/ 346132 w 415404"/>
                <a:gd name="connsiteY1" fmla="*/ 0 h 436215"/>
                <a:gd name="connsiteX2" fmla="*/ 415404 w 415404"/>
                <a:gd name="connsiteY2" fmla="*/ 436215 h 436215"/>
                <a:gd name="connsiteX3" fmla="*/ 0 w 415404"/>
                <a:gd name="connsiteY3" fmla="*/ 433040 h 436215"/>
                <a:gd name="connsiteX0" fmla="*/ 0 w 415404"/>
                <a:gd name="connsiteY0" fmla="*/ 436215 h 439390"/>
                <a:gd name="connsiteX1" fmla="*/ 358832 w 415404"/>
                <a:gd name="connsiteY1" fmla="*/ 0 h 439390"/>
                <a:gd name="connsiteX2" fmla="*/ 415404 w 415404"/>
                <a:gd name="connsiteY2" fmla="*/ 439390 h 439390"/>
                <a:gd name="connsiteX3" fmla="*/ 0 w 415404"/>
                <a:gd name="connsiteY3" fmla="*/ 436215 h 439390"/>
              </a:gdLst>
              <a:ahLst/>
              <a:cxnLst>
                <a:cxn ang="0">
                  <a:pos x="connsiteX0" y="connsiteY0"/>
                </a:cxn>
                <a:cxn ang="0">
                  <a:pos x="connsiteX1" y="connsiteY1"/>
                </a:cxn>
                <a:cxn ang="0">
                  <a:pos x="connsiteX2" y="connsiteY2"/>
                </a:cxn>
                <a:cxn ang="0">
                  <a:pos x="connsiteX3" y="connsiteY3"/>
                </a:cxn>
              </a:cxnLst>
              <a:rect l="l" t="t" r="r" b="b"/>
              <a:pathLst>
                <a:path w="415404" h="439390">
                  <a:moveTo>
                    <a:pt x="0" y="436215"/>
                  </a:moveTo>
                  <a:lnTo>
                    <a:pt x="358832" y="0"/>
                  </a:lnTo>
                  <a:lnTo>
                    <a:pt x="415404" y="439390"/>
                  </a:lnTo>
                  <a:lnTo>
                    <a:pt x="0" y="436215"/>
                  </a:lnTo>
                  <a:close/>
                </a:path>
              </a:pathLst>
            </a:custGeom>
            <a:solidFill>
              <a:srgbClr val="BA1C8D">
                <a:alpha val="5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22" name="Isosceles Triangle 10"/>
            <p:cNvSpPr/>
            <p:nvPr userDrawn="1"/>
          </p:nvSpPr>
          <p:spPr>
            <a:xfrm flipH="1">
              <a:off x="7394841" y="5813174"/>
              <a:ext cx="952872" cy="606797"/>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642219"/>
                <a:gd name="connsiteY0" fmla="*/ 816347 h 816347"/>
                <a:gd name="connsiteX1" fmla="*/ 994147 w 1642219"/>
                <a:gd name="connsiteY1" fmla="*/ 0 h 816347"/>
                <a:gd name="connsiteX2" fmla="*/ 1642219 w 1642219"/>
                <a:gd name="connsiteY2" fmla="*/ 648072 h 816347"/>
                <a:gd name="connsiteX3" fmla="*/ 0 w 1642219"/>
                <a:gd name="connsiteY3" fmla="*/ 816347 h 816347"/>
                <a:gd name="connsiteX0" fmla="*/ 88528 w 1730747"/>
                <a:gd name="connsiteY0" fmla="*/ 597272 h 597272"/>
                <a:gd name="connsiteX1" fmla="*/ 0 w 1730747"/>
                <a:gd name="connsiteY1" fmla="*/ 0 h 597272"/>
                <a:gd name="connsiteX2" fmla="*/ 1730747 w 1730747"/>
                <a:gd name="connsiteY2" fmla="*/ 428997 h 597272"/>
                <a:gd name="connsiteX3" fmla="*/ 88528 w 1730747"/>
                <a:gd name="connsiteY3" fmla="*/ 597272 h 597272"/>
                <a:gd name="connsiteX0" fmla="*/ 88528 w 679822"/>
                <a:gd name="connsiteY0" fmla="*/ 597272 h 883022"/>
                <a:gd name="connsiteX1" fmla="*/ 0 w 679822"/>
                <a:gd name="connsiteY1" fmla="*/ 0 h 883022"/>
                <a:gd name="connsiteX2" fmla="*/ 679822 w 679822"/>
                <a:gd name="connsiteY2" fmla="*/ 883022 h 883022"/>
                <a:gd name="connsiteX3" fmla="*/ 88528 w 679822"/>
                <a:gd name="connsiteY3" fmla="*/ 597272 h 883022"/>
                <a:gd name="connsiteX0" fmla="*/ 88528 w 956047"/>
                <a:gd name="connsiteY0" fmla="*/ 597272 h 597272"/>
                <a:gd name="connsiteX1" fmla="*/ 0 w 956047"/>
                <a:gd name="connsiteY1" fmla="*/ 0 h 597272"/>
                <a:gd name="connsiteX2" fmla="*/ 956047 w 956047"/>
                <a:gd name="connsiteY2" fmla="*/ 594097 h 597272"/>
                <a:gd name="connsiteX3" fmla="*/ 88528 w 956047"/>
                <a:gd name="connsiteY3" fmla="*/ 597272 h 597272"/>
                <a:gd name="connsiteX0" fmla="*/ 88528 w 952872"/>
                <a:gd name="connsiteY0" fmla="*/ 597272 h 603622"/>
                <a:gd name="connsiteX1" fmla="*/ 0 w 952872"/>
                <a:gd name="connsiteY1" fmla="*/ 0 h 603622"/>
                <a:gd name="connsiteX2" fmla="*/ 952872 w 952872"/>
                <a:gd name="connsiteY2" fmla="*/ 603622 h 603622"/>
                <a:gd name="connsiteX3" fmla="*/ 88528 w 952872"/>
                <a:gd name="connsiteY3" fmla="*/ 597272 h 603622"/>
                <a:gd name="connsiteX0" fmla="*/ 85353 w 952872"/>
                <a:gd name="connsiteY0" fmla="*/ 606797 h 606797"/>
                <a:gd name="connsiteX1" fmla="*/ 0 w 952872"/>
                <a:gd name="connsiteY1" fmla="*/ 0 h 606797"/>
                <a:gd name="connsiteX2" fmla="*/ 952872 w 952872"/>
                <a:gd name="connsiteY2" fmla="*/ 603622 h 606797"/>
                <a:gd name="connsiteX3" fmla="*/ 85353 w 952872"/>
                <a:gd name="connsiteY3" fmla="*/ 606797 h 606797"/>
              </a:gdLst>
              <a:ahLst/>
              <a:cxnLst>
                <a:cxn ang="0">
                  <a:pos x="connsiteX0" y="connsiteY0"/>
                </a:cxn>
                <a:cxn ang="0">
                  <a:pos x="connsiteX1" y="connsiteY1"/>
                </a:cxn>
                <a:cxn ang="0">
                  <a:pos x="connsiteX2" y="connsiteY2"/>
                </a:cxn>
                <a:cxn ang="0">
                  <a:pos x="connsiteX3" y="connsiteY3"/>
                </a:cxn>
              </a:cxnLst>
              <a:rect l="l" t="t" r="r" b="b"/>
              <a:pathLst>
                <a:path w="952872" h="606797">
                  <a:moveTo>
                    <a:pt x="85353" y="606797"/>
                  </a:moveTo>
                  <a:lnTo>
                    <a:pt x="0" y="0"/>
                  </a:lnTo>
                  <a:lnTo>
                    <a:pt x="952872" y="603622"/>
                  </a:lnTo>
                  <a:lnTo>
                    <a:pt x="85353" y="606797"/>
                  </a:lnTo>
                  <a:close/>
                </a:path>
              </a:pathLst>
            </a:custGeom>
            <a:solidFill>
              <a:srgbClr val="B9559A"/>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23" name="Isosceles Triangle 11"/>
            <p:cNvSpPr/>
            <p:nvPr userDrawn="1"/>
          </p:nvSpPr>
          <p:spPr>
            <a:xfrm flipH="1">
              <a:off x="6227721" y="6008119"/>
              <a:ext cx="1204704" cy="41185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296144"/>
                <a:gd name="connsiteY0" fmla="*/ 411852 h 411852"/>
                <a:gd name="connsiteX1" fmla="*/ 236592 w 1296144"/>
                <a:gd name="connsiteY1" fmla="*/ 0 h 411852"/>
                <a:gd name="connsiteX2" fmla="*/ 1296144 w 1296144"/>
                <a:gd name="connsiteY2" fmla="*/ 411852 h 411852"/>
                <a:gd name="connsiteX3" fmla="*/ 0 w 1296144"/>
                <a:gd name="connsiteY3" fmla="*/ 411852 h 411852"/>
                <a:gd name="connsiteX0" fmla="*/ 0 w 610344"/>
                <a:gd name="connsiteY0" fmla="*/ 419100 h 419100"/>
                <a:gd name="connsiteX1" fmla="*/ 236592 w 610344"/>
                <a:gd name="connsiteY1" fmla="*/ 7248 h 419100"/>
                <a:gd name="connsiteX2" fmla="*/ 610344 w 610344"/>
                <a:gd name="connsiteY2" fmla="*/ 0 h 419100"/>
                <a:gd name="connsiteX3" fmla="*/ 0 w 610344"/>
                <a:gd name="connsiteY3" fmla="*/ 419100 h 419100"/>
                <a:gd name="connsiteX0" fmla="*/ 0 w 1204704"/>
                <a:gd name="connsiteY0" fmla="*/ 411852 h 411852"/>
                <a:gd name="connsiteX1" fmla="*/ 236592 w 1204704"/>
                <a:gd name="connsiteY1" fmla="*/ 0 h 411852"/>
                <a:gd name="connsiteX2" fmla="*/ 1204704 w 1204704"/>
                <a:gd name="connsiteY2" fmla="*/ 411852 h 411852"/>
                <a:gd name="connsiteX3" fmla="*/ 0 w 1204704"/>
                <a:gd name="connsiteY3" fmla="*/ 411852 h 411852"/>
              </a:gdLst>
              <a:ahLst/>
              <a:cxnLst>
                <a:cxn ang="0">
                  <a:pos x="connsiteX0" y="connsiteY0"/>
                </a:cxn>
                <a:cxn ang="0">
                  <a:pos x="connsiteX1" y="connsiteY1"/>
                </a:cxn>
                <a:cxn ang="0">
                  <a:pos x="connsiteX2" y="connsiteY2"/>
                </a:cxn>
                <a:cxn ang="0">
                  <a:pos x="connsiteX3" y="connsiteY3"/>
                </a:cxn>
              </a:cxnLst>
              <a:rect l="l" t="t" r="r" b="b"/>
              <a:pathLst>
                <a:path w="1204704" h="411852">
                  <a:moveTo>
                    <a:pt x="0" y="411852"/>
                  </a:moveTo>
                  <a:lnTo>
                    <a:pt x="236592" y="0"/>
                  </a:lnTo>
                  <a:lnTo>
                    <a:pt x="1204704" y="411852"/>
                  </a:lnTo>
                  <a:lnTo>
                    <a:pt x="0" y="411852"/>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24" name="Isosceles Triangle 13"/>
            <p:cNvSpPr/>
            <p:nvPr userDrawn="1"/>
          </p:nvSpPr>
          <p:spPr>
            <a:xfrm flipH="1">
              <a:off x="6582093" y="6137573"/>
              <a:ext cx="495960" cy="272045"/>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372385"/>
                <a:gd name="connsiteY0" fmla="*/ 2072270 h 2072270"/>
                <a:gd name="connsiteX1" fmla="*/ 1724313 w 2372385"/>
                <a:gd name="connsiteY1" fmla="*/ 0 h 2072270"/>
                <a:gd name="connsiteX2" fmla="*/ 2372385 w 2372385"/>
                <a:gd name="connsiteY2" fmla="*/ 648072 h 2072270"/>
                <a:gd name="connsiteX3" fmla="*/ 0 w 2372385"/>
                <a:gd name="connsiteY3" fmla="*/ 2072270 h 2072270"/>
                <a:gd name="connsiteX0" fmla="*/ 0 w 1724313"/>
                <a:gd name="connsiteY0" fmla="*/ 2072270 h 2072270"/>
                <a:gd name="connsiteX1" fmla="*/ 1724313 w 1724313"/>
                <a:gd name="connsiteY1" fmla="*/ 0 h 2072270"/>
                <a:gd name="connsiteX2" fmla="*/ 495960 w 1724313"/>
                <a:gd name="connsiteY2" fmla="*/ 2067297 h 2072270"/>
                <a:gd name="connsiteX3" fmla="*/ 0 w 1724313"/>
                <a:gd name="connsiteY3" fmla="*/ 2072270 h 2072270"/>
                <a:gd name="connsiteX0" fmla="*/ 0 w 495960"/>
                <a:gd name="connsiteY0" fmla="*/ 607801 h 607801"/>
                <a:gd name="connsiteX1" fmla="*/ 412244 w 495960"/>
                <a:gd name="connsiteY1" fmla="*/ 0 h 607801"/>
                <a:gd name="connsiteX2" fmla="*/ 495960 w 495960"/>
                <a:gd name="connsiteY2" fmla="*/ 602828 h 607801"/>
                <a:gd name="connsiteX3" fmla="*/ 0 w 495960"/>
                <a:gd name="connsiteY3" fmla="*/ 607801 h 607801"/>
                <a:gd name="connsiteX0" fmla="*/ 0 w 495960"/>
                <a:gd name="connsiteY0" fmla="*/ 69639 h 69639"/>
                <a:gd name="connsiteX1" fmla="*/ 340807 w 495960"/>
                <a:gd name="connsiteY1" fmla="*/ 0 h 69639"/>
                <a:gd name="connsiteX2" fmla="*/ 495960 w 495960"/>
                <a:gd name="connsiteY2" fmla="*/ 64666 h 69639"/>
                <a:gd name="connsiteX3" fmla="*/ 0 w 495960"/>
                <a:gd name="connsiteY3" fmla="*/ 69639 h 69639"/>
                <a:gd name="connsiteX0" fmla="*/ 0 w 495960"/>
                <a:gd name="connsiteY0" fmla="*/ 272045 h 272045"/>
                <a:gd name="connsiteX1" fmla="*/ 443200 w 495960"/>
                <a:gd name="connsiteY1" fmla="*/ 0 h 272045"/>
                <a:gd name="connsiteX2" fmla="*/ 495960 w 495960"/>
                <a:gd name="connsiteY2" fmla="*/ 267072 h 272045"/>
                <a:gd name="connsiteX3" fmla="*/ 0 w 495960"/>
                <a:gd name="connsiteY3" fmla="*/ 272045 h 272045"/>
              </a:gdLst>
              <a:ahLst/>
              <a:cxnLst>
                <a:cxn ang="0">
                  <a:pos x="connsiteX0" y="connsiteY0"/>
                </a:cxn>
                <a:cxn ang="0">
                  <a:pos x="connsiteX1" y="connsiteY1"/>
                </a:cxn>
                <a:cxn ang="0">
                  <a:pos x="connsiteX2" y="connsiteY2"/>
                </a:cxn>
                <a:cxn ang="0">
                  <a:pos x="connsiteX3" y="connsiteY3"/>
                </a:cxn>
              </a:cxnLst>
              <a:rect l="l" t="t" r="r" b="b"/>
              <a:pathLst>
                <a:path w="495960" h="272045">
                  <a:moveTo>
                    <a:pt x="0" y="272045"/>
                  </a:moveTo>
                  <a:lnTo>
                    <a:pt x="443200" y="0"/>
                  </a:lnTo>
                  <a:lnTo>
                    <a:pt x="495960" y="267072"/>
                  </a:lnTo>
                  <a:lnTo>
                    <a:pt x="0" y="272045"/>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25" name="Isosceles Triangle 16"/>
            <p:cNvSpPr/>
            <p:nvPr userDrawn="1"/>
          </p:nvSpPr>
          <p:spPr>
            <a:xfrm flipH="1">
              <a:off x="7539294" y="5658630"/>
              <a:ext cx="875456" cy="763959"/>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286744"/>
                <a:gd name="connsiteY0" fmla="*/ 1765672 h 1765672"/>
                <a:gd name="connsiteX1" fmla="*/ 1638672 w 2286744"/>
                <a:gd name="connsiteY1" fmla="*/ 0 h 1765672"/>
                <a:gd name="connsiteX2" fmla="*/ 2286744 w 2286744"/>
                <a:gd name="connsiteY2" fmla="*/ 648072 h 1765672"/>
                <a:gd name="connsiteX3" fmla="*/ 0 w 2286744"/>
                <a:gd name="connsiteY3" fmla="*/ 1765672 h 1765672"/>
                <a:gd name="connsiteX0" fmla="*/ 0 w 1638672"/>
                <a:gd name="connsiteY0" fmla="*/ 1765672 h 1765672"/>
                <a:gd name="connsiteX1" fmla="*/ 1638672 w 1638672"/>
                <a:gd name="connsiteY1" fmla="*/ 0 h 1765672"/>
                <a:gd name="connsiteX2" fmla="*/ 873869 w 1638672"/>
                <a:gd name="connsiteY2" fmla="*/ 1759322 h 1765672"/>
                <a:gd name="connsiteX3" fmla="*/ 0 w 1638672"/>
                <a:gd name="connsiteY3" fmla="*/ 1765672 h 1765672"/>
                <a:gd name="connsiteX0" fmla="*/ 0 w 873869"/>
                <a:gd name="connsiteY0" fmla="*/ 756022 h 756022"/>
                <a:gd name="connsiteX1" fmla="*/ 508372 w 873869"/>
                <a:gd name="connsiteY1" fmla="*/ 0 h 756022"/>
                <a:gd name="connsiteX2" fmla="*/ 873869 w 873869"/>
                <a:gd name="connsiteY2" fmla="*/ 749672 h 756022"/>
                <a:gd name="connsiteX3" fmla="*/ 0 w 873869"/>
                <a:gd name="connsiteY3" fmla="*/ 756022 h 756022"/>
                <a:gd name="connsiteX0" fmla="*/ 0 w 870694"/>
                <a:gd name="connsiteY0" fmla="*/ 756022 h 756022"/>
                <a:gd name="connsiteX1" fmla="*/ 508372 w 870694"/>
                <a:gd name="connsiteY1" fmla="*/ 0 h 756022"/>
                <a:gd name="connsiteX2" fmla="*/ 870694 w 870694"/>
                <a:gd name="connsiteY2" fmla="*/ 749672 h 756022"/>
                <a:gd name="connsiteX3" fmla="*/ 0 w 870694"/>
                <a:gd name="connsiteY3" fmla="*/ 756022 h 756022"/>
                <a:gd name="connsiteX0" fmla="*/ 0 w 875456"/>
                <a:gd name="connsiteY0" fmla="*/ 756022 h 763959"/>
                <a:gd name="connsiteX1" fmla="*/ 508372 w 875456"/>
                <a:gd name="connsiteY1" fmla="*/ 0 h 763959"/>
                <a:gd name="connsiteX2" fmla="*/ 875456 w 875456"/>
                <a:gd name="connsiteY2" fmla="*/ 763959 h 763959"/>
                <a:gd name="connsiteX3" fmla="*/ 0 w 875456"/>
                <a:gd name="connsiteY3" fmla="*/ 756022 h 763959"/>
              </a:gdLst>
              <a:ahLst/>
              <a:cxnLst>
                <a:cxn ang="0">
                  <a:pos x="connsiteX0" y="connsiteY0"/>
                </a:cxn>
                <a:cxn ang="0">
                  <a:pos x="connsiteX1" y="connsiteY1"/>
                </a:cxn>
                <a:cxn ang="0">
                  <a:pos x="connsiteX2" y="connsiteY2"/>
                </a:cxn>
                <a:cxn ang="0">
                  <a:pos x="connsiteX3" y="connsiteY3"/>
                </a:cxn>
              </a:cxnLst>
              <a:rect l="l" t="t" r="r" b="b"/>
              <a:pathLst>
                <a:path w="875456" h="763959">
                  <a:moveTo>
                    <a:pt x="0" y="756022"/>
                  </a:moveTo>
                  <a:lnTo>
                    <a:pt x="508372" y="0"/>
                  </a:lnTo>
                  <a:lnTo>
                    <a:pt x="875456" y="763959"/>
                  </a:lnTo>
                  <a:lnTo>
                    <a:pt x="0" y="756022"/>
                  </a:lnTo>
                  <a:close/>
                </a:path>
              </a:pathLst>
            </a:custGeom>
            <a:solidFill>
              <a:srgbClr val="BA1C8D">
                <a:alpha val="79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26" name="Isosceles Triangle 15"/>
            <p:cNvSpPr/>
            <p:nvPr userDrawn="1"/>
          </p:nvSpPr>
          <p:spPr>
            <a:xfrm flipH="1">
              <a:off x="7078053" y="5992879"/>
              <a:ext cx="793224" cy="42709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364724"/>
                <a:gd name="connsiteY0" fmla="*/ 777612 h 777612"/>
                <a:gd name="connsiteX1" fmla="*/ 716652 w 1364724"/>
                <a:gd name="connsiteY1" fmla="*/ 0 h 777612"/>
                <a:gd name="connsiteX2" fmla="*/ 1364724 w 1364724"/>
                <a:gd name="connsiteY2" fmla="*/ 648072 h 777612"/>
                <a:gd name="connsiteX3" fmla="*/ 0 w 1364724"/>
                <a:gd name="connsiteY3" fmla="*/ 777612 h 777612"/>
                <a:gd name="connsiteX0" fmla="*/ 0 w 1364724"/>
                <a:gd name="connsiteY0" fmla="*/ 427092 h 427092"/>
                <a:gd name="connsiteX1" fmla="*/ 373752 w 1364724"/>
                <a:gd name="connsiteY1" fmla="*/ 0 h 427092"/>
                <a:gd name="connsiteX2" fmla="*/ 1364724 w 1364724"/>
                <a:gd name="connsiteY2" fmla="*/ 297552 h 427092"/>
                <a:gd name="connsiteX3" fmla="*/ 0 w 1364724"/>
                <a:gd name="connsiteY3" fmla="*/ 427092 h 427092"/>
                <a:gd name="connsiteX0" fmla="*/ 0 w 793224"/>
                <a:gd name="connsiteY0" fmla="*/ 427092 h 427092"/>
                <a:gd name="connsiteX1" fmla="*/ 373752 w 793224"/>
                <a:gd name="connsiteY1" fmla="*/ 0 h 427092"/>
                <a:gd name="connsiteX2" fmla="*/ 793224 w 793224"/>
                <a:gd name="connsiteY2" fmla="*/ 419472 h 427092"/>
                <a:gd name="connsiteX3" fmla="*/ 0 w 793224"/>
                <a:gd name="connsiteY3" fmla="*/ 427092 h 427092"/>
              </a:gdLst>
              <a:ahLst/>
              <a:cxnLst>
                <a:cxn ang="0">
                  <a:pos x="connsiteX0" y="connsiteY0"/>
                </a:cxn>
                <a:cxn ang="0">
                  <a:pos x="connsiteX1" y="connsiteY1"/>
                </a:cxn>
                <a:cxn ang="0">
                  <a:pos x="connsiteX2" y="connsiteY2"/>
                </a:cxn>
                <a:cxn ang="0">
                  <a:pos x="connsiteX3" y="connsiteY3"/>
                </a:cxn>
              </a:cxnLst>
              <a:rect l="l" t="t" r="r" b="b"/>
              <a:pathLst>
                <a:path w="793224" h="427092">
                  <a:moveTo>
                    <a:pt x="0" y="427092"/>
                  </a:moveTo>
                  <a:lnTo>
                    <a:pt x="373752" y="0"/>
                  </a:lnTo>
                  <a:lnTo>
                    <a:pt x="793224" y="419472"/>
                  </a:lnTo>
                  <a:lnTo>
                    <a:pt x="0" y="427092"/>
                  </a:lnTo>
                  <a:close/>
                </a:path>
              </a:pathLst>
            </a:custGeom>
            <a:solidFill>
              <a:srgbClr val="DF8011">
                <a:alpha val="72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grpSp>
    </p:spTree>
    <p:extLst>
      <p:ext uri="{BB962C8B-B14F-4D97-AF65-F5344CB8AC3E}">
        <p14:creationId xmlns:p14="http://schemas.microsoft.com/office/powerpoint/2010/main" val="2974111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2A028-8F41-474C-8316-EDD5DC68AEF5}" type="datetimeFigureOut">
              <a:rPr lang="en-GB" smtClean="0"/>
              <a:t>12/11/2020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DBF062-E2AD-46C1-B6DF-B223F663C345}" type="slidenum">
              <a:rPr lang="en-GB" smtClean="0"/>
              <a:t>‹#›</a:t>
            </a:fld>
            <a:endParaRPr lang="en-GB"/>
          </a:p>
        </p:txBody>
      </p:sp>
      <p:grpSp>
        <p:nvGrpSpPr>
          <p:cNvPr id="7" name="Group 6"/>
          <p:cNvGrpSpPr/>
          <p:nvPr userDrawn="1"/>
        </p:nvGrpSpPr>
        <p:grpSpPr>
          <a:xfrm>
            <a:off x="8286408" y="6395574"/>
            <a:ext cx="3353785" cy="486135"/>
            <a:chOff x="5709811" y="5658630"/>
            <a:chExt cx="3361891" cy="763959"/>
          </a:xfrm>
        </p:grpSpPr>
        <p:sp>
          <p:nvSpPr>
            <p:cNvPr id="8" name="Isosceles Triangle 17"/>
            <p:cNvSpPr/>
            <p:nvPr userDrawn="1"/>
          </p:nvSpPr>
          <p:spPr>
            <a:xfrm flipH="1">
              <a:off x="5709811" y="6189923"/>
              <a:ext cx="872282" cy="217066"/>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093863"/>
                <a:gd name="connsiteY0" fmla="*/ 829047 h 829047"/>
                <a:gd name="connsiteX1" fmla="*/ 1445791 w 2093863"/>
                <a:gd name="connsiteY1" fmla="*/ 0 h 829047"/>
                <a:gd name="connsiteX2" fmla="*/ 2093863 w 2093863"/>
                <a:gd name="connsiteY2" fmla="*/ 648072 h 829047"/>
                <a:gd name="connsiteX3" fmla="*/ 0 w 2093863"/>
                <a:gd name="connsiteY3" fmla="*/ 829047 h 829047"/>
                <a:gd name="connsiteX0" fmla="*/ 0 w 1445791"/>
                <a:gd name="connsiteY0" fmla="*/ 829047 h 829047"/>
                <a:gd name="connsiteX1" fmla="*/ 1445791 w 1445791"/>
                <a:gd name="connsiteY1" fmla="*/ 0 h 829047"/>
                <a:gd name="connsiteX2" fmla="*/ 872282 w 1445791"/>
                <a:gd name="connsiteY2" fmla="*/ 826666 h 829047"/>
                <a:gd name="connsiteX3" fmla="*/ 0 w 1445791"/>
                <a:gd name="connsiteY3" fmla="*/ 829047 h 829047"/>
                <a:gd name="connsiteX0" fmla="*/ 0 w 872282"/>
                <a:gd name="connsiteY0" fmla="*/ 217066 h 217066"/>
                <a:gd name="connsiteX1" fmla="*/ 300410 w 872282"/>
                <a:gd name="connsiteY1" fmla="*/ 0 h 217066"/>
                <a:gd name="connsiteX2" fmla="*/ 872282 w 872282"/>
                <a:gd name="connsiteY2" fmla="*/ 214685 h 217066"/>
                <a:gd name="connsiteX3" fmla="*/ 0 w 872282"/>
                <a:gd name="connsiteY3" fmla="*/ 217066 h 217066"/>
              </a:gdLst>
              <a:ahLst/>
              <a:cxnLst>
                <a:cxn ang="0">
                  <a:pos x="connsiteX0" y="connsiteY0"/>
                </a:cxn>
                <a:cxn ang="0">
                  <a:pos x="connsiteX1" y="connsiteY1"/>
                </a:cxn>
                <a:cxn ang="0">
                  <a:pos x="connsiteX2" y="connsiteY2"/>
                </a:cxn>
                <a:cxn ang="0">
                  <a:pos x="connsiteX3" y="connsiteY3"/>
                </a:cxn>
              </a:cxnLst>
              <a:rect l="l" t="t" r="r" b="b"/>
              <a:pathLst>
                <a:path w="872282" h="217066">
                  <a:moveTo>
                    <a:pt x="0" y="217066"/>
                  </a:moveTo>
                  <a:lnTo>
                    <a:pt x="300410" y="0"/>
                  </a:lnTo>
                  <a:lnTo>
                    <a:pt x="872282" y="214685"/>
                  </a:lnTo>
                  <a:lnTo>
                    <a:pt x="0" y="217066"/>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9" name="Isosceles Triangle 7"/>
            <p:cNvSpPr/>
            <p:nvPr userDrawn="1"/>
          </p:nvSpPr>
          <p:spPr>
            <a:xfrm flipH="1">
              <a:off x="8287229" y="6191189"/>
              <a:ext cx="784473" cy="218429"/>
            </a:xfrm>
            <a:custGeom>
              <a:avLst/>
              <a:gdLst>
                <a:gd name="connsiteX0" fmla="*/ 0 w 432048"/>
                <a:gd name="connsiteY0" fmla="*/ 227954 h 227954"/>
                <a:gd name="connsiteX1" fmla="*/ 216024 w 432048"/>
                <a:gd name="connsiteY1" fmla="*/ 0 h 227954"/>
                <a:gd name="connsiteX2" fmla="*/ 432048 w 432048"/>
                <a:gd name="connsiteY2" fmla="*/ 227954 h 227954"/>
                <a:gd name="connsiteX3" fmla="*/ 0 w 432048"/>
                <a:gd name="connsiteY3" fmla="*/ 227954 h 227954"/>
                <a:gd name="connsiteX0" fmla="*/ 0 w 622548"/>
                <a:gd name="connsiteY0" fmla="*/ 227954 h 227954"/>
                <a:gd name="connsiteX1" fmla="*/ 216024 w 622548"/>
                <a:gd name="connsiteY1" fmla="*/ 0 h 227954"/>
                <a:gd name="connsiteX2" fmla="*/ 622548 w 622548"/>
                <a:gd name="connsiteY2" fmla="*/ 218429 h 227954"/>
                <a:gd name="connsiteX3" fmla="*/ 0 w 622548"/>
                <a:gd name="connsiteY3" fmla="*/ 227954 h 227954"/>
                <a:gd name="connsiteX0" fmla="*/ 0 w 790823"/>
                <a:gd name="connsiteY0" fmla="*/ 215254 h 218429"/>
                <a:gd name="connsiteX1" fmla="*/ 384299 w 790823"/>
                <a:gd name="connsiteY1" fmla="*/ 0 h 218429"/>
                <a:gd name="connsiteX2" fmla="*/ 790823 w 790823"/>
                <a:gd name="connsiteY2" fmla="*/ 218429 h 218429"/>
                <a:gd name="connsiteX3" fmla="*/ 0 w 790823"/>
                <a:gd name="connsiteY3" fmla="*/ 215254 h 218429"/>
                <a:gd name="connsiteX0" fmla="*/ 0 w 784473"/>
                <a:gd name="connsiteY0" fmla="*/ 215254 h 218429"/>
                <a:gd name="connsiteX1" fmla="*/ 384299 w 784473"/>
                <a:gd name="connsiteY1" fmla="*/ 0 h 218429"/>
                <a:gd name="connsiteX2" fmla="*/ 784473 w 784473"/>
                <a:gd name="connsiteY2" fmla="*/ 218429 h 218429"/>
                <a:gd name="connsiteX3" fmla="*/ 0 w 784473"/>
                <a:gd name="connsiteY3" fmla="*/ 215254 h 218429"/>
              </a:gdLst>
              <a:ahLst/>
              <a:cxnLst>
                <a:cxn ang="0">
                  <a:pos x="connsiteX0" y="connsiteY0"/>
                </a:cxn>
                <a:cxn ang="0">
                  <a:pos x="connsiteX1" y="connsiteY1"/>
                </a:cxn>
                <a:cxn ang="0">
                  <a:pos x="connsiteX2" y="connsiteY2"/>
                </a:cxn>
                <a:cxn ang="0">
                  <a:pos x="connsiteX3" y="connsiteY3"/>
                </a:cxn>
              </a:cxnLst>
              <a:rect l="l" t="t" r="r" b="b"/>
              <a:pathLst>
                <a:path w="784473" h="218429">
                  <a:moveTo>
                    <a:pt x="0" y="215254"/>
                  </a:moveTo>
                  <a:lnTo>
                    <a:pt x="384299" y="0"/>
                  </a:lnTo>
                  <a:lnTo>
                    <a:pt x="784473" y="218429"/>
                  </a:lnTo>
                  <a:lnTo>
                    <a:pt x="0" y="215254"/>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0" name="Isosceles Triangle 9"/>
            <p:cNvSpPr/>
            <p:nvPr userDrawn="1"/>
          </p:nvSpPr>
          <p:spPr>
            <a:xfrm flipH="1">
              <a:off x="8244408" y="5970228"/>
              <a:ext cx="415404" cy="439390"/>
            </a:xfrm>
            <a:custGeom>
              <a:avLst/>
              <a:gdLst>
                <a:gd name="connsiteX0" fmla="*/ 0 w 936104"/>
                <a:gd name="connsiteY0" fmla="*/ 538450 h 538450"/>
                <a:gd name="connsiteX1" fmla="*/ 468052 w 936104"/>
                <a:gd name="connsiteY1" fmla="*/ 0 h 538450"/>
                <a:gd name="connsiteX2" fmla="*/ 936104 w 936104"/>
                <a:gd name="connsiteY2" fmla="*/ 538450 h 538450"/>
                <a:gd name="connsiteX3" fmla="*/ 0 w 936104"/>
                <a:gd name="connsiteY3" fmla="*/ 538450 h 538450"/>
                <a:gd name="connsiteX0" fmla="*/ 0 w 936104"/>
                <a:gd name="connsiteY0" fmla="*/ 560675 h 560675"/>
                <a:gd name="connsiteX1" fmla="*/ 461702 w 936104"/>
                <a:gd name="connsiteY1" fmla="*/ 0 h 560675"/>
                <a:gd name="connsiteX2" fmla="*/ 936104 w 936104"/>
                <a:gd name="connsiteY2" fmla="*/ 560675 h 560675"/>
                <a:gd name="connsiteX3" fmla="*/ 0 w 936104"/>
                <a:gd name="connsiteY3" fmla="*/ 560675 h 560675"/>
                <a:gd name="connsiteX0" fmla="*/ 0 w 1323454"/>
                <a:gd name="connsiteY0" fmla="*/ 560675 h 560675"/>
                <a:gd name="connsiteX1" fmla="*/ 461702 w 1323454"/>
                <a:gd name="connsiteY1" fmla="*/ 0 h 560675"/>
                <a:gd name="connsiteX2" fmla="*/ 1323454 w 1323454"/>
                <a:gd name="connsiteY2" fmla="*/ 538450 h 560675"/>
                <a:gd name="connsiteX3" fmla="*/ 0 w 1323454"/>
                <a:gd name="connsiteY3" fmla="*/ 560675 h 560675"/>
                <a:gd name="connsiteX0" fmla="*/ 155518 w 1478972"/>
                <a:gd name="connsiteY0" fmla="*/ 2061815 h 2061815"/>
                <a:gd name="connsiteX1" fmla="*/ 0 w 1478972"/>
                <a:gd name="connsiteY1" fmla="*/ 0 h 2061815"/>
                <a:gd name="connsiteX2" fmla="*/ 1478972 w 1478972"/>
                <a:gd name="connsiteY2" fmla="*/ 2039590 h 2061815"/>
                <a:gd name="connsiteX3" fmla="*/ 155518 w 1478972"/>
                <a:gd name="connsiteY3" fmla="*/ 2061815 h 2061815"/>
                <a:gd name="connsiteX0" fmla="*/ 0 w 1812404"/>
                <a:gd name="connsiteY0" fmla="*/ 420340 h 2039590"/>
                <a:gd name="connsiteX1" fmla="*/ 333432 w 1812404"/>
                <a:gd name="connsiteY1" fmla="*/ 0 h 2039590"/>
                <a:gd name="connsiteX2" fmla="*/ 1812404 w 1812404"/>
                <a:gd name="connsiteY2" fmla="*/ 2039590 h 2039590"/>
                <a:gd name="connsiteX3" fmla="*/ 0 w 1812404"/>
                <a:gd name="connsiteY3" fmla="*/ 420340 h 2039590"/>
                <a:gd name="connsiteX0" fmla="*/ 0 w 333432"/>
                <a:gd name="connsiteY0" fmla="*/ 420340 h 420340"/>
                <a:gd name="connsiteX1" fmla="*/ 333432 w 333432"/>
                <a:gd name="connsiteY1" fmla="*/ 0 h 420340"/>
                <a:gd name="connsiteX2" fmla="*/ 316979 w 333432"/>
                <a:gd name="connsiteY2" fmla="*/ 299690 h 420340"/>
                <a:gd name="connsiteX3" fmla="*/ 0 w 333432"/>
                <a:gd name="connsiteY3" fmla="*/ 420340 h 420340"/>
                <a:gd name="connsiteX0" fmla="*/ 0 w 415404"/>
                <a:gd name="connsiteY0" fmla="*/ 420340 h 423515"/>
                <a:gd name="connsiteX1" fmla="*/ 333432 w 415404"/>
                <a:gd name="connsiteY1" fmla="*/ 0 h 423515"/>
                <a:gd name="connsiteX2" fmla="*/ 415404 w 415404"/>
                <a:gd name="connsiteY2" fmla="*/ 423515 h 423515"/>
                <a:gd name="connsiteX3" fmla="*/ 0 w 415404"/>
                <a:gd name="connsiteY3" fmla="*/ 420340 h 423515"/>
                <a:gd name="connsiteX0" fmla="*/ 0 w 415404"/>
                <a:gd name="connsiteY0" fmla="*/ 423515 h 426690"/>
                <a:gd name="connsiteX1" fmla="*/ 349307 w 415404"/>
                <a:gd name="connsiteY1" fmla="*/ 0 h 426690"/>
                <a:gd name="connsiteX2" fmla="*/ 415404 w 415404"/>
                <a:gd name="connsiteY2" fmla="*/ 426690 h 426690"/>
                <a:gd name="connsiteX3" fmla="*/ 0 w 415404"/>
                <a:gd name="connsiteY3" fmla="*/ 423515 h 426690"/>
                <a:gd name="connsiteX0" fmla="*/ 0 w 415404"/>
                <a:gd name="connsiteY0" fmla="*/ 433040 h 436215"/>
                <a:gd name="connsiteX1" fmla="*/ 346132 w 415404"/>
                <a:gd name="connsiteY1" fmla="*/ 0 h 436215"/>
                <a:gd name="connsiteX2" fmla="*/ 415404 w 415404"/>
                <a:gd name="connsiteY2" fmla="*/ 436215 h 436215"/>
                <a:gd name="connsiteX3" fmla="*/ 0 w 415404"/>
                <a:gd name="connsiteY3" fmla="*/ 433040 h 436215"/>
                <a:gd name="connsiteX0" fmla="*/ 0 w 415404"/>
                <a:gd name="connsiteY0" fmla="*/ 436215 h 439390"/>
                <a:gd name="connsiteX1" fmla="*/ 358832 w 415404"/>
                <a:gd name="connsiteY1" fmla="*/ 0 h 439390"/>
                <a:gd name="connsiteX2" fmla="*/ 415404 w 415404"/>
                <a:gd name="connsiteY2" fmla="*/ 439390 h 439390"/>
                <a:gd name="connsiteX3" fmla="*/ 0 w 415404"/>
                <a:gd name="connsiteY3" fmla="*/ 436215 h 439390"/>
              </a:gdLst>
              <a:ahLst/>
              <a:cxnLst>
                <a:cxn ang="0">
                  <a:pos x="connsiteX0" y="connsiteY0"/>
                </a:cxn>
                <a:cxn ang="0">
                  <a:pos x="connsiteX1" y="connsiteY1"/>
                </a:cxn>
                <a:cxn ang="0">
                  <a:pos x="connsiteX2" y="connsiteY2"/>
                </a:cxn>
                <a:cxn ang="0">
                  <a:pos x="connsiteX3" y="connsiteY3"/>
                </a:cxn>
              </a:cxnLst>
              <a:rect l="l" t="t" r="r" b="b"/>
              <a:pathLst>
                <a:path w="415404" h="439390">
                  <a:moveTo>
                    <a:pt x="0" y="436215"/>
                  </a:moveTo>
                  <a:lnTo>
                    <a:pt x="358832" y="0"/>
                  </a:lnTo>
                  <a:lnTo>
                    <a:pt x="415404" y="439390"/>
                  </a:lnTo>
                  <a:lnTo>
                    <a:pt x="0" y="436215"/>
                  </a:lnTo>
                  <a:close/>
                </a:path>
              </a:pathLst>
            </a:custGeom>
            <a:solidFill>
              <a:srgbClr val="BA1C8D">
                <a:alpha val="5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1" name="Isosceles Triangle 10"/>
            <p:cNvSpPr/>
            <p:nvPr userDrawn="1"/>
          </p:nvSpPr>
          <p:spPr>
            <a:xfrm flipH="1">
              <a:off x="7394841" y="5813174"/>
              <a:ext cx="952872" cy="606797"/>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642219"/>
                <a:gd name="connsiteY0" fmla="*/ 816347 h 816347"/>
                <a:gd name="connsiteX1" fmla="*/ 994147 w 1642219"/>
                <a:gd name="connsiteY1" fmla="*/ 0 h 816347"/>
                <a:gd name="connsiteX2" fmla="*/ 1642219 w 1642219"/>
                <a:gd name="connsiteY2" fmla="*/ 648072 h 816347"/>
                <a:gd name="connsiteX3" fmla="*/ 0 w 1642219"/>
                <a:gd name="connsiteY3" fmla="*/ 816347 h 816347"/>
                <a:gd name="connsiteX0" fmla="*/ 88528 w 1730747"/>
                <a:gd name="connsiteY0" fmla="*/ 597272 h 597272"/>
                <a:gd name="connsiteX1" fmla="*/ 0 w 1730747"/>
                <a:gd name="connsiteY1" fmla="*/ 0 h 597272"/>
                <a:gd name="connsiteX2" fmla="*/ 1730747 w 1730747"/>
                <a:gd name="connsiteY2" fmla="*/ 428997 h 597272"/>
                <a:gd name="connsiteX3" fmla="*/ 88528 w 1730747"/>
                <a:gd name="connsiteY3" fmla="*/ 597272 h 597272"/>
                <a:gd name="connsiteX0" fmla="*/ 88528 w 679822"/>
                <a:gd name="connsiteY0" fmla="*/ 597272 h 883022"/>
                <a:gd name="connsiteX1" fmla="*/ 0 w 679822"/>
                <a:gd name="connsiteY1" fmla="*/ 0 h 883022"/>
                <a:gd name="connsiteX2" fmla="*/ 679822 w 679822"/>
                <a:gd name="connsiteY2" fmla="*/ 883022 h 883022"/>
                <a:gd name="connsiteX3" fmla="*/ 88528 w 679822"/>
                <a:gd name="connsiteY3" fmla="*/ 597272 h 883022"/>
                <a:gd name="connsiteX0" fmla="*/ 88528 w 956047"/>
                <a:gd name="connsiteY0" fmla="*/ 597272 h 597272"/>
                <a:gd name="connsiteX1" fmla="*/ 0 w 956047"/>
                <a:gd name="connsiteY1" fmla="*/ 0 h 597272"/>
                <a:gd name="connsiteX2" fmla="*/ 956047 w 956047"/>
                <a:gd name="connsiteY2" fmla="*/ 594097 h 597272"/>
                <a:gd name="connsiteX3" fmla="*/ 88528 w 956047"/>
                <a:gd name="connsiteY3" fmla="*/ 597272 h 597272"/>
                <a:gd name="connsiteX0" fmla="*/ 88528 w 952872"/>
                <a:gd name="connsiteY0" fmla="*/ 597272 h 603622"/>
                <a:gd name="connsiteX1" fmla="*/ 0 w 952872"/>
                <a:gd name="connsiteY1" fmla="*/ 0 h 603622"/>
                <a:gd name="connsiteX2" fmla="*/ 952872 w 952872"/>
                <a:gd name="connsiteY2" fmla="*/ 603622 h 603622"/>
                <a:gd name="connsiteX3" fmla="*/ 88528 w 952872"/>
                <a:gd name="connsiteY3" fmla="*/ 597272 h 603622"/>
                <a:gd name="connsiteX0" fmla="*/ 85353 w 952872"/>
                <a:gd name="connsiteY0" fmla="*/ 606797 h 606797"/>
                <a:gd name="connsiteX1" fmla="*/ 0 w 952872"/>
                <a:gd name="connsiteY1" fmla="*/ 0 h 606797"/>
                <a:gd name="connsiteX2" fmla="*/ 952872 w 952872"/>
                <a:gd name="connsiteY2" fmla="*/ 603622 h 606797"/>
                <a:gd name="connsiteX3" fmla="*/ 85353 w 952872"/>
                <a:gd name="connsiteY3" fmla="*/ 606797 h 606797"/>
              </a:gdLst>
              <a:ahLst/>
              <a:cxnLst>
                <a:cxn ang="0">
                  <a:pos x="connsiteX0" y="connsiteY0"/>
                </a:cxn>
                <a:cxn ang="0">
                  <a:pos x="connsiteX1" y="connsiteY1"/>
                </a:cxn>
                <a:cxn ang="0">
                  <a:pos x="connsiteX2" y="connsiteY2"/>
                </a:cxn>
                <a:cxn ang="0">
                  <a:pos x="connsiteX3" y="connsiteY3"/>
                </a:cxn>
              </a:cxnLst>
              <a:rect l="l" t="t" r="r" b="b"/>
              <a:pathLst>
                <a:path w="952872" h="606797">
                  <a:moveTo>
                    <a:pt x="85353" y="606797"/>
                  </a:moveTo>
                  <a:lnTo>
                    <a:pt x="0" y="0"/>
                  </a:lnTo>
                  <a:lnTo>
                    <a:pt x="952872" y="603622"/>
                  </a:lnTo>
                  <a:lnTo>
                    <a:pt x="85353" y="606797"/>
                  </a:lnTo>
                  <a:close/>
                </a:path>
              </a:pathLst>
            </a:custGeom>
            <a:solidFill>
              <a:srgbClr val="B9559A"/>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2" name="Isosceles Triangle 11"/>
            <p:cNvSpPr/>
            <p:nvPr userDrawn="1"/>
          </p:nvSpPr>
          <p:spPr>
            <a:xfrm flipH="1">
              <a:off x="6227721" y="6008119"/>
              <a:ext cx="1204704" cy="41185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296144"/>
                <a:gd name="connsiteY0" fmla="*/ 411852 h 411852"/>
                <a:gd name="connsiteX1" fmla="*/ 236592 w 1296144"/>
                <a:gd name="connsiteY1" fmla="*/ 0 h 411852"/>
                <a:gd name="connsiteX2" fmla="*/ 1296144 w 1296144"/>
                <a:gd name="connsiteY2" fmla="*/ 411852 h 411852"/>
                <a:gd name="connsiteX3" fmla="*/ 0 w 1296144"/>
                <a:gd name="connsiteY3" fmla="*/ 411852 h 411852"/>
                <a:gd name="connsiteX0" fmla="*/ 0 w 610344"/>
                <a:gd name="connsiteY0" fmla="*/ 419100 h 419100"/>
                <a:gd name="connsiteX1" fmla="*/ 236592 w 610344"/>
                <a:gd name="connsiteY1" fmla="*/ 7248 h 419100"/>
                <a:gd name="connsiteX2" fmla="*/ 610344 w 610344"/>
                <a:gd name="connsiteY2" fmla="*/ 0 h 419100"/>
                <a:gd name="connsiteX3" fmla="*/ 0 w 610344"/>
                <a:gd name="connsiteY3" fmla="*/ 419100 h 419100"/>
                <a:gd name="connsiteX0" fmla="*/ 0 w 1204704"/>
                <a:gd name="connsiteY0" fmla="*/ 411852 h 411852"/>
                <a:gd name="connsiteX1" fmla="*/ 236592 w 1204704"/>
                <a:gd name="connsiteY1" fmla="*/ 0 h 411852"/>
                <a:gd name="connsiteX2" fmla="*/ 1204704 w 1204704"/>
                <a:gd name="connsiteY2" fmla="*/ 411852 h 411852"/>
                <a:gd name="connsiteX3" fmla="*/ 0 w 1204704"/>
                <a:gd name="connsiteY3" fmla="*/ 411852 h 411852"/>
              </a:gdLst>
              <a:ahLst/>
              <a:cxnLst>
                <a:cxn ang="0">
                  <a:pos x="connsiteX0" y="connsiteY0"/>
                </a:cxn>
                <a:cxn ang="0">
                  <a:pos x="connsiteX1" y="connsiteY1"/>
                </a:cxn>
                <a:cxn ang="0">
                  <a:pos x="connsiteX2" y="connsiteY2"/>
                </a:cxn>
                <a:cxn ang="0">
                  <a:pos x="connsiteX3" y="connsiteY3"/>
                </a:cxn>
              </a:cxnLst>
              <a:rect l="l" t="t" r="r" b="b"/>
              <a:pathLst>
                <a:path w="1204704" h="411852">
                  <a:moveTo>
                    <a:pt x="0" y="411852"/>
                  </a:moveTo>
                  <a:lnTo>
                    <a:pt x="236592" y="0"/>
                  </a:lnTo>
                  <a:lnTo>
                    <a:pt x="1204704" y="411852"/>
                  </a:lnTo>
                  <a:lnTo>
                    <a:pt x="0" y="411852"/>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3" name="Isosceles Triangle 13"/>
            <p:cNvSpPr/>
            <p:nvPr userDrawn="1"/>
          </p:nvSpPr>
          <p:spPr>
            <a:xfrm flipH="1">
              <a:off x="6582093" y="6137573"/>
              <a:ext cx="495960" cy="272045"/>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372385"/>
                <a:gd name="connsiteY0" fmla="*/ 2072270 h 2072270"/>
                <a:gd name="connsiteX1" fmla="*/ 1724313 w 2372385"/>
                <a:gd name="connsiteY1" fmla="*/ 0 h 2072270"/>
                <a:gd name="connsiteX2" fmla="*/ 2372385 w 2372385"/>
                <a:gd name="connsiteY2" fmla="*/ 648072 h 2072270"/>
                <a:gd name="connsiteX3" fmla="*/ 0 w 2372385"/>
                <a:gd name="connsiteY3" fmla="*/ 2072270 h 2072270"/>
                <a:gd name="connsiteX0" fmla="*/ 0 w 1724313"/>
                <a:gd name="connsiteY0" fmla="*/ 2072270 h 2072270"/>
                <a:gd name="connsiteX1" fmla="*/ 1724313 w 1724313"/>
                <a:gd name="connsiteY1" fmla="*/ 0 h 2072270"/>
                <a:gd name="connsiteX2" fmla="*/ 495960 w 1724313"/>
                <a:gd name="connsiteY2" fmla="*/ 2067297 h 2072270"/>
                <a:gd name="connsiteX3" fmla="*/ 0 w 1724313"/>
                <a:gd name="connsiteY3" fmla="*/ 2072270 h 2072270"/>
                <a:gd name="connsiteX0" fmla="*/ 0 w 495960"/>
                <a:gd name="connsiteY0" fmla="*/ 607801 h 607801"/>
                <a:gd name="connsiteX1" fmla="*/ 412244 w 495960"/>
                <a:gd name="connsiteY1" fmla="*/ 0 h 607801"/>
                <a:gd name="connsiteX2" fmla="*/ 495960 w 495960"/>
                <a:gd name="connsiteY2" fmla="*/ 602828 h 607801"/>
                <a:gd name="connsiteX3" fmla="*/ 0 w 495960"/>
                <a:gd name="connsiteY3" fmla="*/ 607801 h 607801"/>
                <a:gd name="connsiteX0" fmla="*/ 0 w 495960"/>
                <a:gd name="connsiteY0" fmla="*/ 69639 h 69639"/>
                <a:gd name="connsiteX1" fmla="*/ 340807 w 495960"/>
                <a:gd name="connsiteY1" fmla="*/ 0 h 69639"/>
                <a:gd name="connsiteX2" fmla="*/ 495960 w 495960"/>
                <a:gd name="connsiteY2" fmla="*/ 64666 h 69639"/>
                <a:gd name="connsiteX3" fmla="*/ 0 w 495960"/>
                <a:gd name="connsiteY3" fmla="*/ 69639 h 69639"/>
                <a:gd name="connsiteX0" fmla="*/ 0 w 495960"/>
                <a:gd name="connsiteY0" fmla="*/ 272045 h 272045"/>
                <a:gd name="connsiteX1" fmla="*/ 443200 w 495960"/>
                <a:gd name="connsiteY1" fmla="*/ 0 h 272045"/>
                <a:gd name="connsiteX2" fmla="*/ 495960 w 495960"/>
                <a:gd name="connsiteY2" fmla="*/ 267072 h 272045"/>
                <a:gd name="connsiteX3" fmla="*/ 0 w 495960"/>
                <a:gd name="connsiteY3" fmla="*/ 272045 h 272045"/>
              </a:gdLst>
              <a:ahLst/>
              <a:cxnLst>
                <a:cxn ang="0">
                  <a:pos x="connsiteX0" y="connsiteY0"/>
                </a:cxn>
                <a:cxn ang="0">
                  <a:pos x="connsiteX1" y="connsiteY1"/>
                </a:cxn>
                <a:cxn ang="0">
                  <a:pos x="connsiteX2" y="connsiteY2"/>
                </a:cxn>
                <a:cxn ang="0">
                  <a:pos x="connsiteX3" y="connsiteY3"/>
                </a:cxn>
              </a:cxnLst>
              <a:rect l="l" t="t" r="r" b="b"/>
              <a:pathLst>
                <a:path w="495960" h="272045">
                  <a:moveTo>
                    <a:pt x="0" y="272045"/>
                  </a:moveTo>
                  <a:lnTo>
                    <a:pt x="443200" y="0"/>
                  </a:lnTo>
                  <a:lnTo>
                    <a:pt x="495960" y="267072"/>
                  </a:lnTo>
                  <a:lnTo>
                    <a:pt x="0" y="272045"/>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4" name="Isosceles Triangle 16"/>
            <p:cNvSpPr/>
            <p:nvPr userDrawn="1"/>
          </p:nvSpPr>
          <p:spPr>
            <a:xfrm flipH="1">
              <a:off x="7539294" y="5658630"/>
              <a:ext cx="875456" cy="763959"/>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286744"/>
                <a:gd name="connsiteY0" fmla="*/ 1765672 h 1765672"/>
                <a:gd name="connsiteX1" fmla="*/ 1638672 w 2286744"/>
                <a:gd name="connsiteY1" fmla="*/ 0 h 1765672"/>
                <a:gd name="connsiteX2" fmla="*/ 2286744 w 2286744"/>
                <a:gd name="connsiteY2" fmla="*/ 648072 h 1765672"/>
                <a:gd name="connsiteX3" fmla="*/ 0 w 2286744"/>
                <a:gd name="connsiteY3" fmla="*/ 1765672 h 1765672"/>
                <a:gd name="connsiteX0" fmla="*/ 0 w 1638672"/>
                <a:gd name="connsiteY0" fmla="*/ 1765672 h 1765672"/>
                <a:gd name="connsiteX1" fmla="*/ 1638672 w 1638672"/>
                <a:gd name="connsiteY1" fmla="*/ 0 h 1765672"/>
                <a:gd name="connsiteX2" fmla="*/ 873869 w 1638672"/>
                <a:gd name="connsiteY2" fmla="*/ 1759322 h 1765672"/>
                <a:gd name="connsiteX3" fmla="*/ 0 w 1638672"/>
                <a:gd name="connsiteY3" fmla="*/ 1765672 h 1765672"/>
                <a:gd name="connsiteX0" fmla="*/ 0 w 873869"/>
                <a:gd name="connsiteY0" fmla="*/ 756022 h 756022"/>
                <a:gd name="connsiteX1" fmla="*/ 508372 w 873869"/>
                <a:gd name="connsiteY1" fmla="*/ 0 h 756022"/>
                <a:gd name="connsiteX2" fmla="*/ 873869 w 873869"/>
                <a:gd name="connsiteY2" fmla="*/ 749672 h 756022"/>
                <a:gd name="connsiteX3" fmla="*/ 0 w 873869"/>
                <a:gd name="connsiteY3" fmla="*/ 756022 h 756022"/>
                <a:gd name="connsiteX0" fmla="*/ 0 w 870694"/>
                <a:gd name="connsiteY0" fmla="*/ 756022 h 756022"/>
                <a:gd name="connsiteX1" fmla="*/ 508372 w 870694"/>
                <a:gd name="connsiteY1" fmla="*/ 0 h 756022"/>
                <a:gd name="connsiteX2" fmla="*/ 870694 w 870694"/>
                <a:gd name="connsiteY2" fmla="*/ 749672 h 756022"/>
                <a:gd name="connsiteX3" fmla="*/ 0 w 870694"/>
                <a:gd name="connsiteY3" fmla="*/ 756022 h 756022"/>
                <a:gd name="connsiteX0" fmla="*/ 0 w 875456"/>
                <a:gd name="connsiteY0" fmla="*/ 756022 h 763959"/>
                <a:gd name="connsiteX1" fmla="*/ 508372 w 875456"/>
                <a:gd name="connsiteY1" fmla="*/ 0 h 763959"/>
                <a:gd name="connsiteX2" fmla="*/ 875456 w 875456"/>
                <a:gd name="connsiteY2" fmla="*/ 763959 h 763959"/>
                <a:gd name="connsiteX3" fmla="*/ 0 w 875456"/>
                <a:gd name="connsiteY3" fmla="*/ 756022 h 763959"/>
              </a:gdLst>
              <a:ahLst/>
              <a:cxnLst>
                <a:cxn ang="0">
                  <a:pos x="connsiteX0" y="connsiteY0"/>
                </a:cxn>
                <a:cxn ang="0">
                  <a:pos x="connsiteX1" y="connsiteY1"/>
                </a:cxn>
                <a:cxn ang="0">
                  <a:pos x="connsiteX2" y="connsiteY2"/>
                </a:cxn>
                <a:cxn ang="0">
                  <a:pos x="connsiteX3" y="connsiteY3"/>
                </a:cxn>
              </a:cxnLst>
              <a:rect l="l" t="t" r="r" b="b"/>
              <a:pathLst>
                <a:path w="875456" h="763959">
                  <a:moveTo>
                    <a:pt x="0" y="756022"/>
                  </a:moveTo>
                  <a:lnTo>
                    <a:pt x="508372" y="0"/>
                  </a:lnTo>
                  <a:lnTo>
                    <a:pt x="875456" y="763959"/>
                  </a:lnTo>
                  <a:lnTo>
                    <a:pt x="0" y="756022"/>
                  </a:lnTo>
                  <a:close/>
                </a:path>
              </a:pathLst>
            </a:custGeom>
            <a:solidFill>
              <a:srgbClr val="BA1C8D">
                <a:alpha val="79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5" name="Isosceles Triangle 15"/>
            <p:cNvSpPr/>
            <p:nvPr userDrawn="1"/>
          </p:nvSpPr>
          <p:spPr>
            <a:xfrm flipH="1">
              <a:off x="7078053" y="5992879"/>
              <a:ext cx="793224" cy="42709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364724"/>
                <a:gd name="connsiteY0" fmla="*/ 777612 h 777612"/>
                <a:gd name="connsiteX1" fmla="*/ 716652 w 1364724"/>
                <a:gd name="connsiteY1" fmla="*/ 0 h 777612"/>
                <a:gd name="connsiteX2" fmla="*/ 1364724 w 1364724"/>
                <a:gd name="connsiteY2" fmla="*/ 648072 h 777612"/>
                <a:gd name="connsiteX3" fmla="*/ 0 w 1364724"/>
                <a:gd name="connsiteY3" fmla="*/ 777612 h 777612"/>
                <a:gd name="connsiteX0" fmla="*/ 0 w 1364724"/>
                <a:gd name="connsiteY0" fmla="*/ 427092 h 427092"/>
                <a:gd name="connsiteX1" fmla="*/ 373752 w 1364724"/>
                <a:gd name="connsiteY1" fmla="*/ 0 h 427092"/>
                <a:gd name="connsiteX2" fmla="*/ 1364724 w 1364724"/>
                <a:gd name="connsiteY2" fmla="*/ 297552 h 427092"/>
                <a:gd name="connsiteX3" fmla="*/ 0 w 1364724"/>
                <a:gd name="connsiteY3" fmla="*/ 427092 h 427092"/>
                <a:gd name="connsiteX0" fmla="*/ 0 w 793224"/>
                <a:gd name="connsiteY0" fmla="*/ 427092 h 427092"/>
                <a:gd name="connsiteX1" fmla="*/ 373752 w 793224"/>
                <a:gd name="connsiteY1" fmla="*/ 0 h 427092"/>
                <a:gd name="connsiteX2" fmla="*/ 793224 w 793224"/>
                <a:gd name="connsiteY2" fmla="*/ 419472 h 427092"/>
                <a:gd name="connsiteX3" fmla="*/ 0 w 793224"/>
                <a:gd name="connsiteY3" fmla="*/ 427092 h 427092"/>
              </a:gdLst>
              <a:ahLst/>
              <a:cxnLst>
                <a:cxn ang="0">
                  <a:pos x="connsiteX0" y="connsiteY0"/>
                </a:cxn>
                <a:cxn ang="0">
                  <a:pos x="connsiteX1" y="connsiteY1"/>
                </a:cxn>
                <a:cxn ang="0">
                  <a:pos x="connsiteX2" y="connsiteY2"/>
                </a:cxn>
                <a:cxn ang="0">
                  <a:pos x="connsiteX3" y="connsiteY3"/>
                </a:cxn>
              </a:cxnLst>
              <a:rect l="l" t="t" r="r" b="b"/>
              <a:pathLst>
                <a:path w="793224" h="427092">
                  <a:moveTo>
                    <a:pt x="0" y="427092"/>
                  </a:moveTo>
                  <a:lnTo>
                    <a:pt x="373752" y="0"/>
                  </a:lnTo>
                  <a:lnTo>
                    <a:pt x="793224" y="419472"/>
                  </a:lnTo>
                  <a:lnTo>
                    <a:pt x="0" y="427092"/>
                  </a:lnTo>
                  <a:close/>
                </a:path>
              </a:pathLst>
            </a:custGeom>
            <a:solidFill>
              <a:srgbClr val="DF8011">
                <a:alpha val="72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grpSp>
    </p:spTree>
    <p:extLst>
      <p:ext uri="{BB962C8B-B14F-4D97-AF65-F5344CB8AC3E}">
        <p14:creationId xmlns:p14="http://schemas.microsoft.com/office/powerpoint/2010/main" val="3623388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image" Target="../media/image2.jpeg"/><Relationship Id="rId5" Type="http://schemas.openxmlformats.org/officeDocument/2006/relationships/slideLayout" Target="../slideLayouts/slideLayout24.xml"/><Relationship Id="rId10" Type="http://schemas.openxmlformats.org/officeDocument/2006/relationships/theme" Target="../theme/theme2.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7932" y="0"/>
            <a:ext cx="9914467" cy="75353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397933" y="1193800"/>
            <a:ext cx="10515600" cy="499162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E2A028-8F41-474C-8316-EDD5DC68AEF5}" type="datetimeFigureOut">
              <a:rPr lang="en-GB" smtClean="0"/>
              <a:t>12/11/2020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BF062-E2AD-46C1-B6DF-B223F663C345}" type="slidenum">
              <a:rPr lang="en-GB" smtClean="0"/>
              <a:t>‹#›</a:t>
            </a:fld>
            <a:endParaRPr lang="en-GB"/>
          </a:p>
        </p:txBody>
      </p:sp>
      <p:grpSp>
        <p:nvGrpSpPr>
          <p:cNvPr id="7" name="Group 6"/>
          <p:cNvGrpSpPr/>
          <p:nvPr userDrawn="1"/>
        </p:nvGrpSpPr>
        <p:grpSpPr>
          <a:xfrm>
            <a:off x="8286408" y="6395574"/>
            <a:ext cx="3353785" cy="486135"/>
            <a:chOff x="5709811" y="5658630"/>
            <a:chExt cx="3361891" cy="763959"/>
          </a:xfrm>
        </p:grpSpPr>
        <p:sp>
          <p:nvSpPr>
            <p:cNvPr id="8" name="Isosceles Triangle 17"/>
            <p:cNvSpPr/>
            <p:nvPr userDrawn="1"/>
          </p:nvSpPr>
          <p:spPr>
            <a:xfrm flipH="1">
              <a:off x="5709811" y="6189923"/>
              <a:ext cx="872282" cy="217066"/>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093863"/>
                <a:gd name="connsiteY0" fmla="*/ 829047 h 829047"/>
                <a:gd name="connsiteX1" fmla="*/ 1445791 w 2093863"/>
                <a:gd name="connsiteY1" fmla="*/ 0 h 829047"/>
                <a:gd name="connsiteX2" fmla="*/ 2093863 w 2093863"/>
                <a:gd name="connsiteY2" fmla="*/ 648072 h 829047"/>
                <a:gd name="connsiteX3" fmla="*/ 0 w 2093863"/>
                <a:gd name="connsiteY3" fmla="*/ 829047 h 829047"/>
                <a:gd name="connsiteX0" fmla="*/ 0 w 1445791"/>
                <a:gd name="connsiteY0" fmla="*/ 829047 h 829047"/>
                <a:gd name="connsiteX1" fmla="*/ 1445791 w 1445791"/>
                <a:gd name="connsiteY1" fmla="*/ 0 h 829047"/>
                <a:gd name="connsiteX2" fmla="*/ 872282 w 1445791"/>
                <a:gd name="connsiteY2" fmla="*/ 826666 h 829047"/>
                <a:gd name="connsiteX3" fmla="*/ 0 w 1445791"/>
                <a:gd name="connsiteY3" fmla="*/ 829047 h 829047"/>
                <a:gd name="connsiteX0" fmla="*/ 0 w 872282"/>
                <a:gd name="connsiteY0" fmla="*/ 217066 h 217066"/>
                <a:gd name="connsiteX1" fmla="*/ 300410 w 872282"/>
                <a:gd name="connsiteY1" fmla="*/ 0 h 217066"/>
                <a:gd name="connsiteX2" fmla="*/ 872282 w 872282"/>
                <a:gd name="connsiteY2" fmla="*/ 214685 h 217066"/>
                <a:gd name="connsiteX3" fmla="*/ 0 w 872282"/>
                <a:gd name="connsiteY3" fmla="*/ 217066 h 217066"/>
              </a:gdLst>
              <a:ahLst/>
              <a:cxnLst>
                <a:cxn ang="0">
                  <a:pos x="connsiteX0" y="connsiteY0"/>
                </a:cxn>
                <a:cxn ang="0">
                  <a:pos x="connsiteX1" y="connsiteY1"/>
                </a:cxn>
                <a:cxn ang="0">
                  <a:pos x="connsiteX2" y="connsiteY2"/>
                </a:cxn>
                <a:cxn ang="0">
                  <a:pos x="connsiteX3" y="connsiteY3"/>
                </a:cxn>
              </a:cxnLst>
              <a:rect l="l" t="t" r="r" b="b"/>
              <a:pathLst>
                <a:path w="872282" h="217066">
                  <a:moveTo>
                    <a:pt x="0" y="217066"/>
                  </a:moveTo>
                  <a:lnTo>
                    <a:pt x="300410" y="0"/>
                  </a:lnTo>
                  <a:lnTo>
                    <a:pt x="872282" y="214685"/>
                  </a:lnTo>
                  <a:lnTo>
                    <a:pt x="0" y="217066"/>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9" name="Isosceles Triangle 7"/>
            <p:cNvSpPr/>
            <p:nvPr userDrawn="1"/>
          </p:nvSpPr>
          <p:spPr>
            <a:xfrm flipH="1">
              <a:off x="8287229" y="6191189"/>
              <a:ext cx="784473" cy="218429"/>
            </a:xfrm>
            <a:custGeom>
              <a:avLst/>
              <a:gdLst>
                <a:gd name="connsiteX0" fmla="*/ 0 w 432048"/>
                <a:gd name="connsiteY0" fmla="*/ 227954 h 227954"/>
                <a:gd name="connsiteX1" fmla="*/ 216024 w 432048"/>
                <a:gd name="connsiteY1" fmla="*/ 0 h 227954"/>
                <a:gd name="connsiteX2" fmla="*/ 432048 w 432048"/>
                <a:gd name="connsiteY2" fmla="*/ 227954 h 227954"/>
                <a:gd name="connsiteX3" fmla="*/ 0 w 432048"/>
                <a:gd name="connsiteY3" fmla="*/ 227954 h 227954"/>
                <a:gd name="connsiteX0" fmla="*/ 0 w 622548"/>
                <a:gd name="connsiteY0" fmla="*/ 227954 h 227954"/>
                <a:gd name="connsiteX1" fmla="*/ 216024 w 622548"/>
                <a:gd name="connsiteY1" fmla="*/ 0 h 227954"/>
                <a:gd name="connsiteX2" fmla="*/ 622548 w 622548"/>
                <a:gd name="connsiteY2" fmla="*/ 218429 h 227954"/>
                <a:gd name="connsiteX3" fmla="*/ 0 w 622548"/>
                <a:gd name="connsiteY3" fmla="*/ 227954 h 227954"/>
                <a:gd name="connsiteX0" fmla="*/ 0 w 790823"/>
                <a:gd name="connsiteY0" fmla="*/ 215254 h 218429"/>
                <a:gd name="connsiteX1" fmla="*/ 384299 w 790823"/>
                <a:gd name="connsiteY1" fmla="*/ 0 h 218429"/>
                <a:gd name="connsiteX2" fmla="*/ 790823 w 790823"/>
                <a:gd name="connsiteY2" fmla="*/ 218429 h 218429"/>
                <a:gd name="connsiteX3" fmla="*/ 0 w 790823"/>
                <a:gd name="connsiteY3" fmla="*/ 215254 h 218429"/>
                <a:gd name="connsiteX0" fmla="*/ 0 w 784473"/>
                <a:gd name="connsiteY0" fmla="*/ 215254 h 218429"/>
                <a:gd name="connsiteX1" fmla="*/ 384299 w 784473"/>
                <a:gd name="connsiteY1" fmla="*/ 0 h 218429"/>
                <a:gd name="connsiteX2" fmla="*/ 784473 w 784473"/>
                <a:gd name="connsiteY2" fmla="*/ 218429 h 218429"/>
                <a:gd name="connsiteX3" fmla="*/ 0 w 784473"/>
                <a:gd name="connsiteY3" fmla="*/ 215254 h 218429"/>
              </a:gdLst>
              <a:ahLst/>
              <a:cxnLst>
                <a:cxn ang="0">
                  <a:pos x="connsiteX0" y="connsiteY0"/>
                </a:cxn>
                <a:cxn ang="0">
                  <a:pos x="connsiteX1" y="connsiteY1"/>
                </a:cxn>
                <a:cxn ang="0">
                  <a:pos x="connsiteX2" y="connsiteY2"/>
                </a:cxn>
                <a:cxn ang="0">
                  <a:pos x="connsiteX3" y="connsiteY3"/>
                </a:cxn>
              </a:cxnLst>
              <a:rect l="l" t="t" r="r" b="b"/>
              <a:pathLst>
                <a:path w="784473" h="218429">
                  <a:moveTo>
                    <a:pt x="0" y="215254"/>
                  </a:moveTo>
                  <a:lnTo>
                    <a:pt x="384299" y="0"/>
                  </a:lnTo>
                  <a:lnTo>
                    <a:pt x="784473" y="218429"/>
                  </a:lnTo>
                  <a:lnTo>
                    <a:pt x="0" y="215254"/>
                  </a:lnTo>
                  <a:close/>
                </a:path>
              </a:pathLst>
            </a:custGeom>
            <a:solidFill>
              <a:srgbClr val="92DBE6"/>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0" name="Isosceles Triangle 9"/>
            <p:cNvSpPr/>
            <p:nvPr userDrawn="1"/>
          </p:nvSpPr>
          <p:spPr>
            <a:xfrm flipH="1">
              <a:off x="8244408" y="5970228"/>
              <a:ext cx="415404" cy="439390"/>
            </a:xfrm>
            <a:custGeom>
              <a:avLst/>
              <a:gdLst>
                <a:gd name="connsiteX0" fmla="*/ 0 w 936104"/>
                <a:gd name="connsiteY0" fmla="*/ 538450 h 538450"/>
                <a:gd name="connsiteX1" fmla="*/ 468052 w 936104"/>
                <a:gd name="connsiteY1" fmla="*/ 0 h 538450"/>
                <a:gd name="connsiteX2" fmla="*/ 936104 w 936104"/>
                <a:gd name="connsiteY2" fmla="*/ 538450 h 538450"/>
                <a:gd name="connsiteX3" fmla="*/ 0 w 936104"/>
                <a:gd name="connsiteY3" fmla="*/ 538450 h 538450"/>
                <a:gd name="connsiteX0" fmla="*/ 0 w 936104"/>
                <a:gd name="connsiteY0" fmla="*/ 560675 h 560675"/>
                <a:gd name="connsiteX1" fmla="*/ 461702 w 936104"/>
                <a:gd name="connsiteY1" fmla="*/ 0 h 560675"/>
                <a:gd name="connsiteX2" fmla="*/ 936104 w 936104"/>
                <a:gd name="connsiteY2" fmla="*/ 560675 h 560675"/>
                <a:gd name="connsiteX3" fmla="*/ 0 w 936104"/>
                <a:gd name="connsiteY3" fmla="*/ 560675 h 560675"/>
                <a:gd name="connsiteX0" fmla="*/ 0 w 1323454"/>
                <a:gd name="connsiteY0" fmla="*/ 560675 h 560675"/>
                <a:gd name="connsiteX1" fmla="*/ 461702 w 1323454"/>
                <a:gd name="connsiteY1" fmla="*/ 0 h 560675"/>
                <a:gd name="connsiteX2" fmla="*/ 1323454 w 1323454"/>
                <a:gd name="connsiteY2" fmla="*/ 538450 h 560675"/>
                <a:gd name="connsiteX3" fmla="*/ 0 w 1323454"/>
                <a:gd name="connsiteY3" fmla="*/ 560675 h 560675"/>
                <a:gd name="connsiteX0" fmla="*/ 155518 w 1478972"/>
                <a:gd name="connsiteY0" fmla="*/ 2061815 h 2061815"/>
                <a:gd name="connsiteX1" fmla="*/ 0 w 1478972"/>
                <a:gd name="connsiteY1" fmla="*/ 0 h 2061815"/>
                <a:gd name="connsiteX2" fmla="*/ 1478972 w 1478972"/>
                <a:gd name="connsiteY2" fmla="*/ 2039590 h 2061815"/>
                <a:gd name="connsiteX3" fmla="*/ 155518 w 1478972"/>
                <a:gd name="connsiteY3" fmla="*/ 2061815 h 2061815"/>
                <a:gd name="connsiteX0" fmla="*/ 0 w 1812404"/>
                <a:gd name="connsiteY0" fmla="*/ 420340 h 2039590"/>
                <a:gd name="connsiteX1" fmla="*/ 333432 w 1812404"/>
                <a:gd name="connsiteY1" fmla="*/ 0 h 2039590"/>
                <a:gd name="connsiteX2" fmla="*/ 1812404 w 1812404"/>
                <a:gd name="connsiteY2" fmla="*/ 2039590 h 2039590"/>
                <a:gd name="connsiteX3" fmla="*/ 0 w 1812404"/>
                <a:gd name="connsiteY3" fmla="*/ 420340 h 2039590"/>
                <a:gd name="connsiteX0" fmla="*/ 0 w 333432"/>
                <a:gd name="connsiteY0" fmla="*/ 420340 h 420340"/>
                <a:gd name="connsiteX1" fmla="*/ 333432 w 333432"/>
                <a:gd name="connsiteY1" fmla="*/ 0 h 420340"/>
                <a:gd name="connsiteX2" fmla="*/ 316979 w 333432"/>
                <a:gd name="connsiteY2" fmla="*/ 299690 h 420340"/>
                <a:gd name="connsiteX3" fmla="*/ 0 w 333432"/>
                <a:gd name="connsiteY3" fmla="*/ 420340 h 420340"/>
                <a:gd name="connsiteX0" fmla="*/ 0 w 415404"/>
                <a:gd name="connsiteY0" fmla="*/ 420340 h 423515"/>
                <a:gd name="connsiteX1" fmla="*/ 333432 w 415404"/>
                <a:gd name="connsiteY1" fmla="*/ 0 h 423515"/>
                <a:gd name="connsiteX2" fmla="*/ 415404 w 415404"/>
                <a:gd name="connsiteY2" fmla="*/ 423515 h 423515"/>
                <a:gd name="connsiteX3" fmla="*/ 0 w 415404"/>
                <a:gd name="connsiteY3" fmla="*/ 420340 h 423515"/>
                <a:gd name="connsiteX0" fmla="*/ 0 w 415404"/>
                <a:gd name="connsiteY0" fmla="*/ 423515 h 426690"/>
                <a:gd name="connsiteX1" fmla="*/ 349307 w 415404"/>
                <a:gd name="connsiteY1" fmla="*/ 0 h 426690"/>
                <a:gd name="connsiteX2" fmla="*/ 415404 w 415404"/>
                <a:gd name="connsiteY2" fmla="*/ 426690 h 426690"/>
                <a:gd name="connsiteX3" fmla="*/ 0 w 415404"/>
                <a:gd name="connsiteY3" fmla="*/ 423515 h 426690"/>
                <a:gd name="connsiteX0" fmla="*/ 0 w 415404"/>
                <a:gd name="connsiteY0" fmla="*/ 433040 h 436215"/>
                <a:gd name="connsiteX1" fmla="*/ 346132 w 415404"/>
                <a:gd name="connsiteY1" fmla="*/ 0 h 436215"/>
                <a:gd name="connsiteX2" fmla="*/ 415404 w 415404"/>
                <a:gd name="connsiteY2" fmla="*/ 436215 h 436215"/>
                <a:gd name="connsiteX3" fmla="*/ 0 w 415404"/>
                <a:gd name="connsiteY3" fmla="*/ 433040 h 436215"/>
                <a:gd name="connsiteX0" fmla="*/ 0 w 415404"/>
                <a:gd name="connsiteY0" fmla="*/ 436215 h 439390"/>
                <a:gd name="connsiteX1" fmla="*/ 358832 w 415404"/>
                <a:gd name="connsiteY1" fmla="*/ 0 h 439390"/>
                <a:gd name="connsiteX2" fmla="*/ 415404 w 415404"/>
                <a:gd name="connsiteY2" fmla="*/ 439390 h 439390"/>
                <a:gd name="connsiteX3" fmla="*/ 0 w 415404"/>
                <a:gd name="connsiteY3" fmla="*/ 436215 h 439390"/>
              </a:gdLst>
              <a:ahLst/>
              <a:cxnLst>
                <a:cxn ang="0">
                  <a:pos x="connsiteX0" y="connsiteY0"/>
                </a:cxn>
                <a:cxn ang="0">
                  <a:pos x="connsiteX1" y="connsiteY1"/>
                </a:cxn>
                <a:cxn ang="0">
                  <a:pos x="connsiteX2" y="connsiteY2"/>
                </a:cxn>
                <a:cxn ang="0">
                  <a:pos x="connsiteX3" y="connsiteY3"/>
                </a:cxn>
              </a:cxnLst>
              <a:rect l="l" t="t" r="r" b="b"/>
              <a:pathLst>
                <a:path w="415404" h="439390">
                  <a:moveTo>
                    <a:pt x="0" y="436215"/>
                  </a:moveTo>
                  <a:lnTo>
                    <a:pt x="358832" y="0"/>
                  </a:lnTo>
                  <a:lnTo>
                    <a:pt x="415404" y="439390"/>
                  </a:lnTo>
                  <a:lnTo>
                    <a:pt x="0" y="436215"/>
                  </a:lnTo>
                  <a:close/>
                </a:path>
              </a:pathLst>
            </a:custGeom>
            <a:solidFill>
              <a:srgbClr val="BA1C8D">
                <a:alpha val="55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1" name="Isosceles Triangle 10"/>
            <p:cNvSpPr/>
            <p:nvPr userDrawn="1"/>
          </p:nvSpPr>
          <p:spPr>
            <a:xfrm flipH="1">
              <a:off x="7394841" y="5813174"/>
              <a:ext cx="952872" cy="606797"/>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642219"/>
                <a:gd name="connsiteY0" fmla="*/ 816347 h 816347"/>
                <a:gd name="connsiteX1" fmla="*/ 994147 w 1642219"/>
                <a:gd name="connsiteY1" fmla="*/ 0 h 816347"/>
                <a:gd name="connsiteX2" fmla="*/ 1642219 w 1642219"/>
                <a:gd name="connsiteY2" fmla="*/ 648072 h 816347"/>
                <a:gd name="connsiteX3" fmla="*/ 0 w 1642219"/>
                <a:gd name="connsiteY3" fmla="*/ 816347 h 816347"/>
                <a:gd name="connsiteX0" fmla="*/ 88528 w 1730747"/>
                <a:gd name="connsiteY0" fmla="*/ 597272 h 597272"/>
                <a:gd name="connsiteX1" fmla="*/ 0 w 1730747"/>
                <a:gd name="connsiteY1" fmla="*/ 0 h 597272"/>
                <a:gd name="connsiteX2" fmla="*/ 1730747 w 1730747"/>
                <a:gd name="connsiteY2" fmla="*/ 428997 h 597272"/>
                <a:gd name="connsiteX3" fmla="*/ 88528 w 1730747"/>
                <a:gd name="connsiteY3" fmla="*/ 597272 h 597272"/>
                <a:gd name="connsiteX0" fmla="*/ 88528 w 679822"/>
                <a:gd name="connsiteY0" fmla="*/ 597272 h 883022"/>
                <a:gd name="connsiteX1" fmla="*/ 0 w 679822"/>
                <a:gd name="connsiteY1" fmla="*/ 0 h 883022"/>
                <a:gd name="connsiteX2" fmla="*/ 679822 w 679822"/>
                <a:gd name="connsiteY2" fmla="*/ 883022 h 883022"/>
                <a:gd name="connsiteX3" fmla="*/ 88528 w 679822"/>
                <a:gd name="connsiteY3" fmla="*/ 597272 h 883022"/>
                <a:gd name="connsiteX0" fmla="*/ 88528 w 956047"/>
                <a:gd name="connsiteY0" fmla="*/ 597272 h 597272"/>
                <a:gd name="connsiteX1" fmla="*/ 0 w 956047"/>
                <a:gd name="connsiteY1" fmla="*/ 0 h 597272"/>
                <a:gd name="connsiteX2" fmla="*/ 956047 w 956047"/>
                <a:gd name="connsiteY2" fmla="*/ 594097 h 597272"/>
                <a:gd name="connsiteX3" fmla="*/ 88528 w 956047"/>
                <a:gd name="connsiteY3" fmla="*/ 597272 h 597272"/>
                <a:gd name="connsiteX0" fmla="*/ 88528 w 952872"/>
                <a:gd name="connsiteY0" fmla="*/ 597272 h 603622"/>
                <a:gd name="connsiteX1" fmla="*/ 0 w 952872"/>
                <a:gd name="connsiteY1" fmla="*/ 0 h 603622"/>
                <a:gd name="connsiteX2" fmla="*/ 952872 w 952872"/>
                <a:gd name="connsiteY2" fmla="*/ 603622 h 603622"/>
                <a:gd name="connsiteX3" fmla="*/ 88528 w 952872"/>
                <a:gd name="connsiteY3" fmla="*/ 597272 h 603622"/>
                <a:gd name="connsiteX0" fmla="*/ 85353 w 952872"/>
                <a:gd name="connsiteY0" fmla="*/ 606797 h 606797"/>
                <a:gd name="connsiteX1" fmla="*/ 0 w 952872"/>
                <a:gd name="connsiteY1" fmla="*/ 0 h 606797"/>
                <a:gd name="connsiteX2" fmla="*/ 952872 w 952872"/>
                <a:gd name="connsiteY2" fmla="*/ 603622 h 606797"/>
                <a:gd name="connsiteX3" fmla="*/ 85353 w 952872"/>
                <a:gd name="connsiteY3" fmla="*/ 606797 h 606797"/>
              </a:gdLst>
              <a:ahLst/>
              <a:cxnLst>
                <a:cxn ang="0">
                  <a:pos x="connsiteX0" y="connsiteY0"/>
                </a:cxn>
                <a:cxn ang="0">
                  <a:pos x="connsiteX1" y="connsiteY1"/>
                </a:cxn>
                <a:cxn ang="0">
                  <a:pos x="connsiteX2" y="connsiteY2"/>
                </a:cxn>
                <a:cxn ang="0">
                  <a:pos x="connsiteX3" y="connsiteY3"/>
                </a:cxn>
              </a:cxnLst>
              <a:rect l="l" t="t" r="r" b="b"/>
              <a:pathLst>
                <a:path w="952872" h="606797">
                  <a:moveTo>
                    <a:pt x="85353" y="606797"/>
                  </a:moveTo>
                  <a:lnTo>
                    <a:pt x="0" y="0"/>
                  </a:lnTo>
                  <a:lnTo>
                    <a:pt x="952872" y="603622"/>
                  </a:lnTo>
                  <a:lnTo>
                    <a:pt x="85353" y="606797"/>
                  </a:lnTo>
                  <a:close/>
                </a:path>
              </a:pathLst>
            </a:custGeom>
            <a:solidFill>
              <a:srgbClr val="B9559A"/>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2" name="Isosceles Triangle 11"/>
            <p:cNvSpPr/>
            <p:nvPr userDrawn="1"/>
          </p:nvSpPr>
          <p:spPr>
            <a:xfrm flipH="1">
              <a:off x="6227721" y="6008119"/>
              <a:ext cx="1204704" cy="41185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296144"/>
                <a:gd name="connsiteY0" fmla="*/ 411852 h 411852"/>
                <a:gd name="connsiteX1" fmla="*/ 236592 w 1296144"/>
                <a:gd name="connsiteY1" fmla="*/ 0 h 411852"/>
                <a:gd name="connsiteX2" fmla="*/ 1296144 w 1296144"/>
                <a:gd name="connsiteY2" fmla="*/ 411852 h 411852"/>
                <a:gd name="connsiteX3" fmla="*/ 0 w 1296144"/>
                <a:gd name="connsiteY3" fmla="*/ 411852 h 411852"/>
                <a:gd name="connsiteX0" fmla="*/ 0 w 610344"/>
                <a:gd name="connsiteY0" fmla="*/ 419100 h 419100"/>
                <a:gd name="connsiteX1" fmla="*/ 236592 w 610344"/>
                <a:gd name="connsiteY1" fmla="*/ 7248 h 419100"/>
                <a:gd name="connsiteX2" fmla="*/ 610344 w 610344"/>
                <a:gd name="connsiteY2" fmla="*/ 0 h 419100"/>
                <a:gd name="connsiteX3" fmla="*/ 0 w 610344"/>
                <a:gd name="connsiteY3" fmla="*/ 419100 h 419100"/>
                <a:gd name="connsiteX0" fmla="*/ 0 w 1204704"/>
                <a:gd name="connsiteY0" fmla="*/ 411852 h 411852"/>
                <a:gd name="connsiteX1" fmla="*/ 236592 w 1204704"/>
                <a:gd name="connsiteY1" fmla="*/ 0 h 411852"/>
                <a:gd name="connsiteX2" fmla="*/ 1204704 w 1204704"/>
                <a:gd name="connsiteY2" fmla="*/ 411852 h 411852"/>
                <a:gd name="connsiteX3" fmla="*/ 0 w 1204704"/>
                <a:gd name="connsiteY3" fmla="*/ 411852 h 411852"/>
              </a:gdLst>
              <a:ahLst/>
              <a:cxnLst>
                <a:cxn ang="0">
                  <a:pos x="connsiteX0" y="connsiteY0"/>
                </a:cxn>
                <a:cxn ang="0">
                  <a:pos x="connsiteX1" y="connsiteY1"/>
                </a:cxn>
                <a:cxn ang="0">
                  <a:pos x="connsiteX2" y="connsiteY2"/>
                </a:cxn>
                <a:cxn ang="0">
                  <a:pos x="connsiteX3" y="connsiteY3"/>
                </a:cxn>
              </a:cxnLst>
              <a:rect l="l" t="t" r="r" b="b"/>
              <a:pathLst>
                <a:path w="1204704" h="411852">
                  <a:moveTo>
                    <a:pt x="0" y="411852"/>
                  </a:moveTo>
                  <a:lnTo>
                    <a:pt x="236592" y="0"/>
                  </a:lnTo>
                  <a:lnTo>
                    <a:pt x="1204704" y="411852"/>
                  </a:lnTo>
                  <a:lnTo>
                    <a:pt x="0" y="411852"/>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3" name="Isosceles Triangle 13"/>
            <p:cNvSpPr/>
            <p:nvPr userDrawn="1"/>
          </p:nvSpPr>
          <p:spPr>
            <a:xfrm flipH="1">
              <a:off x="6582093" y="6137573"/>
              <a:ext cx="495960" cy="272045"/>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372385"/>
                <a:gd name="connsiteY0" fmla="*/ 2072270 h 2072270"/>
                <a:gd name="connsiteX1" fmla="*/ 1724313 w 2372385"/>
                <a:gd name="connsiteY1" fmla="*/ 0 h 2072270"/>
                <a:gd name="connsiteX2" fmla="*/ 2372385 w 2372385"/>
                <a:gd name="connsiteY2" fmla="*/ 648072 h 2072270"/>
                <a:gd name="connsiteX3" fmla="*/ 0 w 2372385"/>
                <a:gd name="connsiteY3" fmla="*/ 2072270 h 2072270"/>
                <a:gd name="connsiteX0" fmla="*/ 0 w 1724313"/>
                <a:gd name="connsiteY0" fmla="*/ 2072270 h 2072270"/>
                <a:gd name="connsiteX1" fmla="*/ 1724313 w 1724313"/>
                <a:gd name="connsiteY1" fmla="*/ 0 h 2072270"/>
                <a:gd name="connsiteX2" fmla="*/ 495960 w 1724313"/>
                <a:gd name="connsiteY2" fmla="*/ 2067297 h 2072270"/>
                <a:gd name="connsiteX3" fmla="*/ 0 w 1724313"/>
                <a:gd name="connsiteY3" fmla="*/ 2072270 h 2072270"/>
                <a:gd name="connsiteX0" fmla="*/ 0 w 495960"/>
                <a:gd name="connsiteY0" fmla="*/ 607801 h 607801"/>
                <a:gd name="connsiteX1" fmla="*/ 412244 w 495960"/>
                <a:gd name="connsiteY1" fmla="*/ 0 h 607801"/>
                <a:gd name="connsiteX2" fmla="*/ 495960 w 495960"/>
                <a:gd name="connsiteY2" fmla="*/ 602828 h 607801"/>
                <a:gd name="connsiteX3" fmla="*/ 0 w 495960"/>
                <a:gd name="connsiteY3" fmla="*/ 607801 h 607801"/>
                <a:gd name="connsiteX0" fmla="*/ 0 w 495960"/>
                <a:gd name="connsiteY0" fmla="*/ 69639 h 69639"/>
                <a:gd name="connsiteX1" fmla="*/ 340807 w 495960"/>
                <a:gd name="connsiteY1" fmla="*/ 0 h 69639"/>
                <a:gd name="connsiteX2" fmla="*/ 495960 w 495960"/>
                <a:gd name="connsiteY2" fmla="*/ 64666 h 69639"/>
                <a:gd name="connsiteX3" fmla="*/ 0 w 495960"/>
                <a:gd name="connsiteY3" fmla="*/ 69639 h 69639"/>
                <a:gd name="connsiteX0" fmla="*/ 0 w 495960"/>
                <a:gd name="connsiteY0" fmla="*/ 272045 h 272045"/>
                <a:gd name="connsiteX1" fmla="*/ 443200 w 495960"/>
                <a:gd name="connsiteY1" fmla="*/ 0 h 272045"/>
                <a:gd name="connsiteX2" fmla="*/ 495960 w 495960"/>
                <a:gd name="connsiteY2" fmla="*/ 267072 h 272045"/>
                <a:gd name="connsiteX3" fmla="*/ 0 w 495960"/>
                <a:gd name="connsiteY3" fmla="*/ 272045 h 272045"/>
              </a:gdLst>
              <a:ahLst/>
              <a:cxnLst>
                <a:cxn ang="0">
                  <a:pos x="connsiteX0" y="connsiteY0"/>
                </a:cxn>
                <a:cxn ang="0">
                  <a:pos x="connsiteX1" y="connsiteY1"/>
                </a:cxn>
                <a:cxn ang="0">
                  <a:pos x="connsiteX2" y="connsiteY2"/>
                </a:cxn>
                <a:cxn ang="0">
                  <a:pos x="connsiteX3" y="connsiteY3"/>
                </a:cxn>
              </a:cxnLst>
              <a:rect l="l" t="t" r="r" b="b"/>
              <a:pathLst>
                <a:path w="495960" h="272045">
                  <a:moveTo>
                    <a:pt x="0" y="272045"/>
                  </a:moveTo>
                  <a:lnTo>
                    <a:pt x="443200" y="0"/>
                  </a:lnTo>
                  <a:lnTo>
                    <a:pt x="495960" y="267072"/>
                  </a:lnTo>
                  <a:lnTo>
                    <a:pt x="0" y="272045"/>
                  </a:lnTo>
                  <a:close/>
                </a:path>
              </a:pathLst>
            </a:custGeom>
            <a:solidFill>
              <a:srgbClr val="64C26B">
                <a:alpha val="40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4" name="Isosceles Triangle 16"/>
            <p:cNvSpPr/>
            <p:nvPr userDrawn="1"/>
          </p:nvSpPr>
          <p:spPr>
            <a:xfrm flipH="1">
              <a:off x="7539294" y="5658630"/>
              <a:ext cx="875456" cy="763959"/>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286744"/>
                <a:gd name="connsiteY0" fmla="*/ 1765672 h 1765672"/>
                <a:gd name="connsiteX1" fmla="*/ 1638672 w 2286744"/>
                <a:gd name="connsiteY1" fmla="*/ 0 h 1765672"/>
                <a:gd name="connsiteX2" fmla="*/ 2286744 w 2286744"/>
                <a:gd name="connsiteY2" fmla="*/ 648072 h 1765672"/>
                <a:gd name="connsiteX3" fmla="*/ 0 w 2286744"/>
                <a:gd name="connsiteY3" fmla="*/ 1765672 h 1765672"/>
                <a:gd name="connsiteX0" fmla="*/ 0 w 1638672"/>
                <a:gd name="connsiteY0" fmla="*/ 1765672 h 1765672"/>
                <a:gd name="connsiteX1" fmla="*/ 1638672 w 1638672"/>
                <a:gd name="connsiteY1" fmla="*/ 0 h 1765672"/>
                <a:gd name="connsiteX2" fmla="*/ 873869 w 1638672"/>
                <a:gd name="connsiteY2" fmla="*/ 1759322 h 1765672"/>
                <a:gd name="connsiteX3" fmla="*/ 0 w 1638672"/>
                <a:gd name="connsiteY3" fmla="*/ 1765672 h 1765672"/>
                <a:gd name="connsiteX0" fmla="*/ 0 w 873869"/>
                <a:gd name="connsiteY0" fmla="*/ 756022 h 756022"/>
                <a:gd name="connsiteX1" fmla="*/ 508372 w 873869"/>
                <a:gd name="connsiteY1" fmla="*/ 0 h 756022"/>
                <a:gd name="connsiteX2" fmla="*/ 873869 w 873869"/>
                <a:gd name="connsiteY2" fmla="*/ 749672 h 756022"/>
                <a:gd name="connsiteX3" fmla="*/ 0 w 873869"/>
                <a:gd name="connsiteY3" fmla="*/ 756022 h 756022"/>
                <a:gd name="connsiteX0" fmla="*/ 0 w 870694"/>
                <a:gd name="connsiteY0" fmla="*/ 756022 h 756022"/>
                <a:gd name="connsiteX1" fmla="*/ 508372 w 870694"/>
                <a:gd name="connsiteY1" fmla="*/ 0 h 756022"/>
                <a:gd name="connsiteX2" fmla="*/ 870694 w 870694"/>
                <a:gd name="connsiteY2" fmla="*/ 749672 h 756022"/>
                <a:gd name="connsiteX3" fmla="*/ 0 w 870694"/>
                <a:gd name="connsiteY3" fmla="*/ 756022 h 756022"/>
                <a:gd name="connsiteX0" fmla="*/ 0 w 875456"/>
                <a:gd name="connsiteY0" fmla="*/ 756022 h 763959"/>
                <a:gd name="connsiteX1" fmla="*/ 508372 w 875456"/>
                <a:gd name="connsiteY1" fmla="*/ 0 h 763959"/>
                <a:gd name="connsiteX2" fmla="*/ 875456 w 875456"/>
                <a:gd name="connsiteY2" fmla="*/ 763959 h 763959"/>
                <a:gd name="connsiteX3" fmla="*/ 0 w 875456"/>
                <a:gd name="connsiteY3" fmla="*/ 756022 h 763959"/>
              </a:gdLst>
              <a:ahLst/>
              <a:cxnLst>
                <a:cxn ang="0">
                  <a:pos x="connsiteX0" y="connsiteY0"/>
                </a:cxn>
                <a:cxn ang="0">
                  <a:pos x="connsiteX1" y="connsiteY1"/>
                </a:cxn>
                <a:cxn ang="0">
                  <a:pos x="connsiteX2" y="connsiteY2"/>
                </a:cxn>
                <a:cxn ang="0">
                  <a:pos x="connsiteX3" y="connsiteY3"/>
                </a:cxn>
              </a:cxnLst>
              <a:rect l="l" t="t" r="r" b="b"/>
              <a:pathLst>
                <a:path w="875456" h="763959">
                  <a:moveTo>
                    <a:pt x="0" y="756022"/>
                  </a:moveTo>
                  <a:lnTo>
                    <a:pt x="508372" y="0"/>
                  </a:lnTo>
                  <a:lnTo>
                    <a:pt x="875456" y="763959"/>
                  </a:lnTo>
                  <a:lnTo>
                    <a:pt x="0" y="756022"/>
                  </a:lnTo>
                  <a:close/>
                </a:path>
              </a:pathLst>
            </a:custGeom>
            <a:solidFill>
              <a:srgbClr val="BA1C8D">
                <a:alpha val="79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sp>
          <p:nvSpPr>
            <p:cNvPr id="15" name="Isosceles Triangle 15"/>
            <p:cNvSpPr/>
            <p:nvPr userDrawn="1"/>
          </p:nvSpPr>
          <p:spPr>
            <a:xfrm flipH="1">
              <a:off x="7078053" y="5992879"/>
              <a:ext cx="793224" cy="42709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364724"/>
                <a:gd name="connsiteY0" fmla="*/ 777612 h 777612"/>
                <a:gd name="connsiteX1" fmla="*/ 716652 w 1364724"/>
                <a:gd name="connsiteY1" fmla="*/ 0 h 777612"/>
                <a:gd name="connsiteX2" fmla="*/ 1364724 w 1364724"/>
                <a:gd name="connsiteY2" fmla="*/ 648072 h 777612"/>
                <a:gd name="connsiteX3" fmla="*/ 0 w 1364724"/>
                <a:gd name="connsiteY3" fmla="*/ 777612 h 777612"/>
                <a:gd name="connsiteX0" fmla="*/ 0 w 1364724"/>
                <a:gd name="connsiteY0" fmla="*/ 427092 h 427092"/>
                <a:gd name="connsiteX1" fmla="*/ 373752 w 1364724"/>
                <a:gd name="connsiteY1" fmla="*/ 0 h 427092"/>
                <a:gd name="connsiteX2" fmla="*/ 1364724 w 1364724"/>
                <a:gd name="connsiteY2" fmla="*/ 297552 h 427092"/>
                <a:gd name="connsiteX3" fmla="*/ 0 w 1364724"/>
                <a:gd name="connsiteY3" fmla="*/ 427092 h 427092"/>
                <a:gd name="connsiteX0" fmla="*/ 0 w 793224"/>
                <a:gd name="connsiteY0" fmla="*/ 427092 h 427092"/>
                <a:gd name="connsiteX1" fmla="*/ 373752 w 793224"/>
                <a:gd name="connsiteY1" fmla="*/ 0 h 427092"/>
                <a:gd name="connsiteX2" fmla="*/ 793224 w 793224"/>
                <a:gd name="connsiteY2" fmla="*/ 419472 h 427092"/>
                <a:gd name="connsiteX3" fmla="*/ 0 w 793224"/>
                <a:gd name="connsiteY3" fmla="*/ 427092 h 427092"/>
              </a:gdLst>
              <a:ahLst/>
              <a:cxnLst>
                <a:cxn ang="0">
                  <a:pos x="connsiteX0" y="connsiteY0"/>
                </a:cxn>
                <a:cxn ang="0">
                  <a:pos x="connsiteX1" y="connsiteY1"/>
                </a:cxn>
                <a:cxn ang="0">
                  <a:pos x="connsiteX2" y="connsiteY2"/>
                </a:cxn>
                <a:cxn ang="0">
                  <a:pos x="connsiteX3" y="connsiteY3"/>
                </a:cxn>
              </a:cxnLst>
              <a:rect l="l" t="t" r="r" b="b"/>
              <a:pathLst>
                <a:path w="793224" h="427092">
                  <a:moveTo>
                    <a:pt x="0" y="427092"/>
                  </a:moveTo>
                  <a:lnTo>
                    <a:pt x="373752" y="0"/>
                  </a:lnTo>
                  <a:lnTo>
                    <a:pt x="793224" y="419472"/>
                  </a:lnTo>
                  <a:lnTo>
                    <a:pt x="0" y="427092"/>
                  </a:lnTo>
                  <a:close/>
                </a:path>
              </a:pathLst>
            </a:custGeom>
            <a:solidFill>
              <a:srgbClr val="DF8011">
                <a:alpha val="72000"/>
              </a:srgbClr>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icrosoft New Tai Lue"/>
                <a:ea typeface="+mn-ea"/>
                <a:cs typeface="+mn-cs"/>
              </a:endParaRPr>
            </a:p>
          </p:txBody>
        </p:sp>
      </p:grpSp>
      <p:pic>
        <p:nvPicPr>
          <p:cNvPr id="16" name="Picture 15">
            <a:extLst>
              <a:ext uri="{FF2B5EF4-FFF2-40B4-BE49-F238E27FC236}">
                <a16:creationId xmlns:a16="http://schemas.microsoft.com/office/drawing/2014/main" id="{86A07824-3CDF-4AD5-B307-0C65538AA6BC}"/>
              </a:ext>
            </a:extLst>
          </p:cNvPr>
          <p:cNvPicPr>
            <a:picLocks noChangeAspect="1"/>
          </p:cNvPicPr>
          <p:nvPr userDrawn="1"/>
        </p:nvPicPr>
        <p:blipFill>
          <a:blip r:embed="rId21" cstate="screen">
            <a:extLst>
              <a:ext uri="{28A0092B-C50C-407E-A947-70E740481C1C}">
                <a14:useLocalDpi xmlns:a14="http://schemas.microsoft.com/office/drawing/2010/main"/>
              </a:ext>
            </a:extLst>
          </a:blip>
          <a:stretch>
            <a:fillRect/>
          </a:stretch>
        </p:blipFill>
        <p:spPr>
          <a:xfrm>
            <a:off x="10260416" y="36576"/>
            <a:ext cx="1867288" cy="289247"/>
          </a:xfrm>
          <a:prstGeom prst="rect">
            <a:avLst/>
          </a:prstGeom>
        </p:spPr>
      </p:pic>
    </p:spTree>
    <p:extLst>
      <p:ext uri="{BB962C8B-B14F-4D97-AF65-F5344CB8AC3E}">
        <p14:creationId xmlns:p14="http://schemas.microsoft.com/office/powerpoint/2010/main" val="247503307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57" r:id="rId5"/>
    <p:sldLayoutId id="2147483672" r:id="rId6"/>
    <p:sldLayoutId id="2147483673" r:id="rId7"/>
    <p:sldLayoutId id="2147483650" r:id="rId8"/>
    <p:sldLayoutId id="2147483651" r:id="rId9"/>
    <p:sldLayoutId id="2147483652" r:id="rId10"/>
    <p:sldLayoutId id="2147483653" r:id="rId11"/>
    <p:sldLayoutId id="2147483654" r:id="rId12"/>
    <p:sldLayoutId id="2147483655" r:id="rId13"/>
    <p:sldLayoutId id="2147483670" r:id="rId14"/>
    <p:sldLayoutId id="2147483671" r:id="rId15"/>
    <p:sldLayoutId id="2147483685" r:id="rId16"/>
    <p:sldLayoutId id="2147483739" r:id="rId17"/>
    <p:sldLayoutId id="2147483740" r:id="rId18"/>
    <p:sldLayoutId id="2147483741" r:id="rId19"/>
  </p:sldLayoutIdLst>
  <p:txStyles>
    <p:titleStyle>
      <a:lvl1pPr algn="l" defTabSz="914400" rtl="0" eaLnBrk="1" latinLnBrk="0" hangingPunct="1">
        <a:lnSpc>
          <a:spcPct val="90000"/>
        </a:lnSpc>
        <a:spcBef>
          <a:spcPct val="0"/>
        </a:spcBef>
        <a:buNone/>
        <a:defRPr sz="2400" kern="1200">
          <a:solidFill>
            <a:schemeClr val="tx1"/>
          </a:solidFill>
          <a:latin typeface="Microsoft Tai Le" panose="020B0502040204020203" pitchFamily="34" charset="0"/>
          <a:ea typeface="+mj-ea"/>
          <a:cs typeface="Microsoft Tai Le" panose="020B0502040204020203" pitchFamily="34" charset="0"/>
        </a:defRPr>
      </a:lvl1pPr>
    </p:titleStyle>
    <p:bodyStyle>
      <a:lvl1pPr marL="228600" indent="-228600" algn="l" defTabSz="914400" rtl="0" eaLnBrk="1" latinLnBrk="0" hangingPunct="1">
        <a:lnSpc>
          <a:spcPct val="90000"/>
        </a:lnSpc>
        <a:spcBef>
          <a:spcPts val="1000"/>
        </a:spcBef>
        <a:buClr>
          <a:schemeClr val="accent3">
            <a:lumMod val="75000"/>
          </a:schemeClr>
        </a:buClr>
        <a:buFont typeface="Wingdings" panose="05000000000000000000" pitchFamily="2" charset="2"/>
        <a:buChar char="§"/>
        <a:defRPr sz="2000" kern="1200">
          <a:solidFill>
            <a:schemeClr val="tx1"/>
          </a:solidFill>
          <a:latin typeface="Microsoft Tai Le" panose="020B0502040204020203" pitchFamily="34" charset="0"/>
          <a:ea typeface="+mn-ea"/>
          <a:cs typeface="Microsoft Tai Le" panose="020B0502040204020203" pitchFamily="34" charset="0"/>
        </a:defRPr>
      </a:lvl1pPr>
      <a:lvl2pPr marL="685800" indent="-228600" algn="l" defTabSz="914400" rtl="0" eaLnBrk="1" latinLnBrk="0" hangingPunct="1">
        <a:lnSpc>
          <a:spcPct val="90000"/>
        </a:lnSpc>
        <a:spcBef>
          <a:spcPts val="500"/>
        </a:spcBef>
        <a:buClr>
          <a:schemeClr val="accent3">
            <a:lumMod val="75000"/>
          </a:schemeClr>
        </a:buClr>
        <a:buFont typeface="Wingdings" panose="05000000000000000000" pitchFamily="2" charset="2"/>
        <a:buChar char="§"/>
        <a:defRPr sz="2000" kern="1200">
          <a:solidFill>
            <a:schemeClr val="tx1"/>
          </a:solidFill>
          <a:latin typeface="Microsoft Tai Le" panose="020B0502040204020203" pitchFamily="34" charset="0"/>
          <a:ea typeface="+mn-ea"/>
          <a:cs typeface="Microsoft Tai Le" panose="020B0502040204020203" pitchFamily="34" charset="0"/>
        </a:defRPr>
      </a:lvl2pPr>
      <a:lvl3pPr marL="1143000" indent="-228600" algn="l" defTabSz="914400" rtl="0" eaLnBrk="1" latinLnBrk="0" hangingPunct="1">
        <a:lnSpc>
          <a:spcPct val="90000"/>
        </a:lnSpc>
        <a:spcBef>
          <a:spcPts val="500"/>
        </a:spcBef>
        <a:buClr>
          <a:schemeClr val="accent3">
            <a:lumMod val="75000"/>
          </a:schemeClr>
        </a:buClr>
        <a:buFont typeface="Wingdings" panose="05000000000000000000" pitchFamily="2" charset="2"/>
        <a:buChar char="§"/>
        <a:defRPr sz="2000" kern="1200">
          <a:solidFill>
            <a:schemeClr val="tx1"/>
          </a:solidFill>
          <a:latin typeface="Microsoft Tai Le" panose="020B0502040204020203" pitchFamily="34" charset="0"/>
          <a:ea typeface="+mn-ea"/>
          <a:cs typeface="Microsoft Tai Le" panose="020B0502040204020203" pitchFamily="34" charset="0"/>
        </a:defRPr>
      </a:lvl3pPr>
      <a:lvl4pPr marL="1600200" indent="-228600" algn="l" defTabSz="914400" rtl="0" eaLnBrk="1" latinLnBrk="0" hangingPunct="1">
        <a:lnSpc>
          <a:spcPct val="90000"/>
        </a:lnSpc>
        <a:spcBef>
          <a:spcPts val="500"/>
        </a:spcBef>
        <a:buClr>
          <a:schemeClr val="accent3">
            <a:lumMod val="75000"/>
          </a:schemeClr>
        </a:buClr>
        <a:buFont typeface="Wingdings" panose="05000000000000000000" pitchFamily="2" charset="2"/>
        <a:buChar char="§"/>
        <a:defRPr sz="2000" kern="1200">
          <a:solidFill>
            <a:schemeClr val="tx1"/>
          </a:solidFill>
          <a:latin typeface="Microsoft Tai Le" panose="020B0502040204020203" pitchFamily="34" charset="0"/>
          <a:ea typeface="+mn-ea"/>
          <a:cs typeface="Microsoft Tai Le" panose="020B0502040204020203" pitchFamily="34" charset="0"/>
        </a:defRPr>
      </a:lvl4pPr>
      <a:lvl5pPr marL="2057400" indent="-228600" algn="l" defTabSz="914400" rtl="0" eaLnBrk="1" latinLnBrk="0" hangingPunct="1">
        <a:lnSpc>
          <a:spcPct val="90000"/>
        </a:lnSpc>
        <a:spcBef>
          <a:spcPts val="500"/>
        </a:spcBef>
        <a:buClr>
          <a:schemeClr val="accent3">
            <a:lumMod val="75000"/>
          </a:schemeClr>
        </a:buClr>
        <a:buFont typeface="Wingdings" panose="05000000000000000000" pitchFamily="2" charset="2"/>
        <a:buChar char="§"/>
        <a:defRPr sz="2000" kern="1200">
          <a:solidFill>
            <a:schemeClr val="tx1"/>
          </a:solidFill>
          <a:latin typeface="Microsoft Tai Le" panose="020B0502040204020203" pitchFamily="34" charset="0"/>
          <a:ea typeface="+mn-ea"/>
          <a:cs typeface="Microsoft Tai Le"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685801"/>
            <a:ext cx="4242736" cy="1228028"/>
          </a:xfrm>
          <a:prstGeom prst="rect">
            <a:avLst/>
          </a:prstGeom>
        </p:spPr>
        <p:txBody>
          <a:bodyPr vert="horz" wrap="square" lIns="0" tIns="0" rIns="0" bIns="0" rtlCol="0" anchor="t">
            <a:noAutofit/>
          </a:bodyPr>
          <a:lstStyle/>
          <a:p>
            <a:r>
              <a:rPr lang="en-US" dirty="0"/>
              <a:t>All Click To Edit Master Title </a:t>
            </a:r>
            <a:br>
              <a:rPr lang="en-US" dirty="0"/>
            </a:br>
            <a:r>
              <a:rPr lang="en-US" dirty="0"/>
              <a:t>Style</a:t>
            </a:r>
          </a:p>
        </p:txBody>
      </p:sp>
      <p:sp>
        <p:nvSpPr>
          <p:cNvPr id="3" name="Text Placeholder 2"/>
          <p:cNvSpPr>
            <a:spLocks noGrp="1"/>
          </p:cNvSpPr>
          <p:nvPr>
            <p:ph type="body" idx="1"/>
          </p:nvPr>
        </p:nvSpPr>
        <p:spPr>
          <a:xfrm>
            <a:off x="5105437" y="685801"/>
            <a:ext cx="6476963" cy="5492751"/>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More</a:t>
            </a:r>
          </a:p>
          <a:p>
            <a:pPr lvl="8"/>
            <a:r>
              <a:rPr lang="en-US" dirty="0"/>
              <a:t>More</a:t>
            </a:r>
          </a:p>
        </p:txBody>
      </p:sp>
      <p:sp>
        <p:nvSpPr>
          <p:cNvPr id="76" name="TextBox 75"/>
          <p:cNvSpPr txBox="1"/>
          <p:nvPr/>
        </p:nvSpPr>
        <p:spPr>
          <a:xfrm>
            <a:off x="11457369" y="6397721"/>
            <a:ext cx="125034" cy="123111"/>
          </a:xfrm>
          <a:prstGeom prst="rect">
            <a:avLst/>
          </a:prstGeom>
          <a:noFill/>
        </p:spPr>
        <p:txBody>
          <a:bodyPr wrap="none" lIns="0" tIns="0" rIns="0" bIns="0" rtlCol="0">
            <a:spAutoFit/>
          </a:bodyPr>
          <a:lstStyle/>
          <a:p>
            <a:pPr algn="r" fontAlgn="base">
              <a:spcBef>
                <a:spcPct val="0"/>
              </a:spcBef>
              <a:spcAft>
                <a:spcPct val="0"/>
              </a:spcAft>
            </a:pPr>
            <a:fld id="{2385CB4A-7E96-44CA-B116-B71B544B697D}" type="slidenum">
              <a:rPr lang="en-US" sz="800">
                <a:solidFill>
                  <a:srgbClr val="EEECE1"/>
                </a:solidFill>
                <a:latin typeface="Arial" charset="0"/>
              </a:rPr>
              <a:pPr algn="r" fontAlgn="base">
                <a:spcBef>
                  <a:spcPct val="0"/>
                </a:spcBef>
                <a:spcAft>
                  <a:spcPct val="0"/>
                </a:spcAft>
              </a:pPr>
              <a:t>‹#›</a:t>
            </a:fld>
            <a:endParaRPr lang="en-US" sz="800" dirty="0">
              <a:solidFill>
                <a:srgbClr val="EEECE1"/>
              </a:solidFill>
              <a:latin typeface="Arial" charset="0"/>
            </a:endParaRPr>
          </a:p>
        </p:txBody>
      </p:sp>
      <p:sp>
        <p:nvSpPr>
          <p:cNvPr id="117" name="TextBox 116"/>
          <p:cNvSpPr txBox="1"/>
          <p:nvPr/>
        </p:nvSpPr>
        <p:spPr>
          <a:xfrm>
            <a:off x="11113997" y="6397721"/>
            <a:ext cx="27251" cy="123111"/>
          </a:xfrm>
          <a:prstGeom prst="rect">
            <a:avLst/>
          </a:prstGeom>
          <a:noFill/>
        </p:spPr>
        <p:txBody>
          <a:bodyPr wrap="none" lIns="0" tIns="0" rIns="0" bIns="0" rtlCol="0">
            <a:spAutoFit/>
          </a:bodyPr>
          <a:lstStyle/>
          <a:p>
            <a:pPr algn="r" fontAlgn="base">
              <a:spcBef>
                <a:spcPct val="0"/>
              </a:spcBef>
              <a:spcAft>
                <a:spcPct val="0"/>
              </a:spcAft>
            </a:pPr>
            <a:r>
              <a:rPr lang="en-US" sz="800" dirty="0">
                <a:solidFill>
                  <a:srgbClr val="EEECE1"/>
                </a:solidFill>
                <a:latin typeface="Arial" charset="0"/>
              </a:rPr>
              <a:t>|</a:t>
            </a:r>
          </a:p>
        </p:txBody>
      </p:sp>
      <p:grpSp>
        <p:nvGrpSpPr>
          <p:cNvPr id="19" name="Group 18"/>
          <p:cNvGrpSpPr/>
          <p:nvPr/>
        </p:nvGrpSpPr>
        <p:grpSpPr>
          <a:xfrm>
            <a:off x="8286408" y="6395574"/>
            <a:ext cx="3353785" cy="486135"/>
            <a:chOff x="5709811" y="5658630"/>
            <a:chExt cx="3361891" cy="763959"/>
          </a:xfrm>
        </p:grpSpPr>
        <p:sp>
          <p:nvSpPr>
            <p:cNvPr id="20" name="Isosceles Triangle 17"/>
            <p:cNvSpPr/>
            <p:nvPr userDrawn="1"/>
          </p:nvSpPr>
          <p:spPr>
            <a:xfrm flipH="1">
              <a:off x="5709811" y="6189923"/>
              <a:ext cx="872282" cy="217066"/>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093863"/>
                <a:gd name="connsiteY0" fmla="*/ 829047 h 829047"/>
                <a:gd name="connsiteX1" fmla="*/ 1445791 w 2093863"/>
                <a:gd name="connsiteY1" fmla="*/ 0 h 829047"/>
                <a:gd name="connsiteX2" fmla="*/ 2093863 w 2093863"/>
                <a:gd name="connsiteY2" fmla="*/ 648072 h 829047"/>
                <a:gd name="connsiteX3" fmla="*/ 0 w 2093863"/>
                <a:gd name="connsiteY3" fmla="*/ 829047 h 829047"/>
                <a:gd name="connsiteX0" fmla="*/ 0 w 1445791"/>
                <a:gd name="connsiteY0" fmla="*/ 829047 h 829047"/>
                <a:gd name="connsiteX1" fmla="*/ 1445791 w 1445791"/>
                <a:gd name="connsiteY1" fmla="*/ 0 h 829047"/>
                <a:gd name="connsiteX2" fmla="*/ 872282 w 1445791"/>
                <a:gd name="connsiteY2" fmla="*/ 826666 h 829047"/>
                <a:gd name="connsiteX3" fmla="*/ 0 w 1445791"/>
                <a:gd name="connsiteY3" fmla="*/ 829047 h 829047"/>
                <a:gd name="connsiteX0" fmla="*/ 0 w 872282"/>
                <a:gd name="connsiteY0" fmla="*/ 217066 h 217066"/>
                <a:gd name="connsiteX1" fmla="*/ 300410 w 872282"/>
                <a:gd name="connsiteY1" fmla="*/ 0 h 217066"/>
                <a:gd name="connsiteX2" fmla="*/ 872282 w 872282"/>
                <a:gd name="connsiteY2" fmla="*/ 214685 h 217066"/>
                <a:gd name="connsiteX3" fmla="*/ 0 w 872282"/>
                <a:gd name="connsiteY3" fmla="*/ 217066 h 217066"/>
              </a:gdLst>
              <a:ahLst/>
              <a:cxnLst>
                <a:cxn ang="0">
                  <a:pos x="connsiteX0" y="connsiteY0"/>
                </a:cxn>
                <a:cxn ang="0">
                  <a:pos x="connsiteX1" y="connsiteY1"/>
                </a:cxn>
                <a:cxn ang="0">
                  <a:pos x="connsiteX2" y="connsiteY2"/>
                </a:cxn>
                <a:cxn ang="0">
                  <a:pos x="connsiteX3" y="connsiteY3"/>
                </a:cxn>
              </a:cxnLst>
              <a:rect l="l" t="t" r="r" b="b"/>
              <a:pathLst>
                <a:path w="872282" h="217066">
                  <a:moveTo>
                    <a:pt x="0" y="217066"/>
                  </a:moveTo>
                  <a:lnTo>
                    <a:pt x="300410" y="0"/>
                  </a:lnTo>
                  <a:lnTo>
                    <a:pt x="872282" y="214685"/>
                  </a:lnTo>
                  <a:lnTo>
                    <a:pt x="0" y="217066"/>
                  </a:lnTo>
                  <a:close/>
                </a:path>
              </a:pathLst>
            </a:custGeom>
            <a:solidFill>
              <a:srgbClr val="92DB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a:solidFill>
                  <a:prstClr val="white"/>
                </a:solidFill>
              </a:endParaRPr>
            </a:p>
          </p:txBody>
        </p:sp>
        <p:sp>
          <p:nvSpPr>
            <p:cNvPr id="21" name="Isosceles Triangle 7"/>
            <p:cNvSpPr/>
            <p:nvPr userDrawn="1"/>
          </p:nvSpPr>
          <p:spPr>
            <a:xfrm flipH="1">
              <a:off x="8287229" y="6191189"/>
              <a:ext cx="784473" cy="218429"/>
            </a:xfrm>
            <a:custGeom>
              <a:avLst/>
              <a:gdLst>
                <a:gd name="connsiteX0" fmla="*/ 0 w 432048"/>
                <a:gd name="connsiteY0" fmla="*/ 227954 h 227954"/>
                <a:gd name="connsiteX1" fmla="*/ 216024 w 432048"/>
                <a:gd name="connsiteY1" fmla="*/ 0 h 227954"/>
                <a:gd name="connsiteX2" fmla="*/ 432048 w 432048"/>
                <a:gd name="connsiteY2" fmla="*/ 227954 h 227954"/>
                <a:gd name="connsiteX3" fmla="*/ 0 w 432048"/>
                <a:gd name="connsiteY3" fmla="*/ 227954 h 227954"/>
                <a:gd name="connsiteX0" fmla="*/ 0 w 622548"/>
                <a:gd name="connsiteY0" fmla="*/ 227954 h 227954"/>
                <a:gd name="connsiteX1" fmla="*/ 216024 w 622548"/>
                <a:gd name="connsiteY1" fmla="*/ 0 h 227954"/>
                <a:gd name="connsiteX2" fmla="*/ 622548 w 622548"/>
                <a:gd name="connsiteY2" fmla="*/ 218429 h 227954"/>
                <a:gd name="connsiteX3" fmla="*/ 0 w 622548"/>
                <a:gd name="connsiteY3" fmla="*/ 227954 h 227954"/>
                <a:gd name="connsiteX0" fmla="*/ 0 w 790823"/>
                <a:gd name="connsiteY0" fmla="*/ 215254 h 218429"/>
                <a:gd name="connsiteX1" fmla="*/ 384299 w 790823"/>
                <a:gd name="connsiteY1" fmla="*/ 0 h 218429"/>
                <a:gd name="connsiteX2" fmla="*/ 790823 w 790823"/>
                <a:gd name="connsiteY2" fmla="*/ 218429 h 218429"/>
                <a:gd name="connsiteX3" fmla="*/ 0 w 790823"/>
                <a:gd name="connsiteY3" fmla="*/ 215254 h 218429"/>
                <a:gd name="connsiteX0" fmla="*/ 0 w 784473"/>
                <a:gd name="connsiteY0" fmla="*/ 215254 h 218429"/>
                <a:gd name="connsiteX1" fmla="*/ 384299 w 784473"/>
                <a:gd name="connsiteY1" fmla="*/ 0 h 218429"/>
                <a:gd name="connsiteX2" fmla="*/ 784473 w 784473"/>
                <a:gd name="connsiteY2" fmla="*/ 218429 h 218429"/>
                <a:gd name="connsiteX3" fmla="*/ 0 w 784473"/>
                <a:gd name="connsiteY3" fmla="*/ 215254 h 218429"/>
              </a:gdLst>
              <a:ahLst/>
              <a:cxnLst>
                <a:cxn ang="0">
                  <a:pos x="connsiteX0" y="connsiteY0"/>
                </a:cxn>
                <a:cxn ang="0">
                  <a:pos x="connsiteX1" y="connsiteY1"/>
                </a:cxn>
                <a:cxn ang="0">
                  <a:pos x="connsiteX2" y="connsiteY2"/>
                </a:cxn>
                <a:cxn ang="0">
                  <a:pos x="connsiteX3" y="connsiteY3"/>
                </a:cxn>
              </a:cxnLst>
              <a:rect l="l" t="t" r="r" b="b"/>
              <a:pathLst>
                <a:path w="784473" h="218429">
                  <a:moveTo>
                    <a:pt x="0" y="215254"/>
                  </a:moveTo>
                  <a:lnTo>
                    <a:pt x="384299" y="0"/>
                  </a:lnTo>
                  <a:lnTo>
                    <a:pt x="784473" y="218429"/>
                  </a:lnTo>
                  <a:lnTo>
                    <a:pt x="0" y="215254"/>
                  </a:lnTo>
                  <a:close/>
                </a:path>
              </a:pathLst>
            </a:custGeom>
            <a:solidFill>
              <a:srgbClr val="92DB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a:solidFill>
                  <a:prstClr val="white"/>
                </a:solidFill>
              </a:endParaRPr>
            </a:p>
          </p:txBody>
        </p:sp>
        <p:sp>
          <p:nvSpPr>
            <p:cNvPr id="22" name="Isosceles Triangle 9"/>
            <p:cNvSpPr/>
            <p:nvPr userDrawn="1"/>
          </p:nvSpPr>
          <p:spPr>
            <a:xfrm flipH="1">
              <a:off x="8244408" y="5970228"/>
              <a:ext cx="415404" cy="439390"/>
            </a:xfrm>
            <a:custGeom>
              <a:avLst/>
              <a:gdLst>
                <a:gd name="connsiteX0" fmla="*/ 0 w 936104"/>
                <a:gd name="connsiteY0" fmla="*/ 538450 h 538450"/>
                <a:gd name="connsiteX1" fmla="*/ 468052 w 936104"/>
                <a:gd name="connsiteY1" fmla="*/ 0 h 538450"/>
                <a:gd name="connsiteX2" fmla="*/ 936104 w 936104"/>
                <a:gd name="connsiteY2" fmla="*/ 538450 h 538450"/>
                <a:gd name="connsiteX3" fmla="*/ 0 w 936104"/>
                <a:gd name="connsiteY3" fmla="*/ 538450 h 538450"/>
                <a:gd name="connsiteX0" fmla="*/ 0 w 936104"/>
                <a:gd name="connsiteY0" fmla="*/ 560675 h 560675"/>
                <a:gd name="connsiteX1" fmla="*/ 461702 w 936104"/>
                <a:gd name="connsiteY1" fmla="*/ 0 h 560675"/>
                <a:gd name="connsiteX2" fmla="*/ 936104 w 936104"/>
                <a:gd name="connsiteY2" fmla="*/ 560675 h 560675"/>
                <a:gd name="connsiteX3" fmla="*/ 0 w 936104"/>
                <a:gd name="connsiteY3" fmla="*/ 560675 h 560675"/>
                <a:gd name="connsiteX0" fmla="*/ 0 w 1323454"/>
                <a:gd name="connsiteY0" fmla="*/ 560675 h 560675"/>
                <a:gd name="connsiteX1" fmla="*/ 461702 w 1323454"/>
                <a:gd name="connsiteY1" fmla="*/ 0 h 560675"/>
                <a:gd name="connsiteX2" fmla="*/ 1323454 w 1323454"/>
                <a:gd name="connsiteY2" fmla="*/ 538450 h 560675"/>
                <a:gd name="connsiteX3" fmla="*/ 0 w 1323454"/>
                <a:gd name="connsiteY3" fmla="*/ 560675 h 560675"/>
                <a:gd name="connsiteX0" fmla="*/ 155518 w 1478972"/>
                <a:gd name="connsiteY0" fmla="*/ 2061815 h 2061815"/>
                <a:gd name="connsiteX1" fmla="*/ 0 w 1478972"/>
                <a:gd name="connsiteY1" fmla="*/ 0 h 2061815"/>
                <a:gd name="connsiteX2" fmla="*/ 1478972 w 1478972"/>
                <a:gd name="connsiteY2" fmla="*/ 2039590 h 2061815"/>
                <a:gd name="connsiteX3" fmla="*/ 155518 w 1478972"/>
                <a:gd name="connsiteY3" fmla="*/ 2061815 h 2061815"/>
                <a:gd name="connsiteX0" fmla="*/ 0 w 1812404"/>
                <a:gd name="connsiteY0" fmla="*/ 420340 h 2039590"/>
                <a:gd name="connsiteX1" fmla="*/ 333432 w 1812404"/>
                <a:gd name="connsiteY1" fmla="*/ 0 h 2039590"/>
                <a:gd name="connsiteX2" fmla="*/ 1812404 w 1812404"/>
                <a:gd name="connsiteY2" fmla="*/ 2039590 h 2039590"/>
                <a:gd name="connsiteX3" fmla="*/ 0 w 1812404"/>
                <a:gd name="connsiteY3" fmla="*/ 420340 h 2039590"/>
                <a:gd name="connsiteX0" fmla="*/ 0 w 333432"/>
                <a:gd name="connsiteY0" fmla="*/ 420340 h 420340"/>
                <a:gd name="connsiteX1" fmla="*/ 333432 w 333432"/>
                <a:gd name="connsiteY1" fmla="*/ 0 h 420340"/>
                <a:gd name="connsiteX2" fmla="*/ 316979 w 333432"/>
                <a:gd name="connsiteY2" fmla="*/ 299690 h 420340"/>
                <a:gd name="connsiteX3" fmla="*/ 0 w 333432"/>
                <a:gd name="connsiteY3" fmla="*/ 420340 h 420340"/>
                <a:gd name="connsiteX0" fmla="*/ 0 w 415404"/>
                <a:gd name="connsiteY0" fmla="*/ 420340 h 423515"/>
                <a:gd name="connsiteX1" fmla="*/ 333432 w 415404"/>
                <a:gd name="connsiteY1" fmla="*/ 0 h 423515"/>
                <a:gd name="connsiteX2" fmla="*/ 415404 w 415404"/>
                <a:gd name="connsiteY2" fmla="*/ 423515 h 423515"/>
                <a:gd name="connsiteX3" fmla="*/ 0 w 415404"/>
                <a:gd name="connsiteY3" fmla="*/ 420340 h 423515"/>
                <a:gd name="connsiteX0" fmla="*/ 0 w 415404"/>
                <a:gd name="connsiteY0" fmla="*/ 423515 h 426690"/>
                <a:gd name="connsiteX1" fmla="*/ 349307 w 415404"/>
                <a:gd name="connsiteY1" fmla="*/ 0 h 426690"/>
                <a:gd name="connsiteX2" fmla="*/ 415404 w 415404"/>
                <a:gd name="connsiteY2" fmla="*/ 426690 h 426690"/>
                <a:gd name="connsiteX3" fmla="*/ 0 w 415404"/>
                <a:gd name="connsiteY3" fmla="*/ 423515 h 426690"/>
                <a:gd name="connsiteX0" fmla="*/ 0 w 415404"/>
                <a:gd name="connsiteY0" fmla="*/ 433040 h 436215"/>
                <a:gd name="connsiteX1" fmla="*/ 346132 w 415404"/>
                <a:gd name="connsiteY1" fmla="*/ 0 h 436215"/>
                <a:gd name="connsiteX2" fmla="*/ 415404 w 415404"/>
                <a:gd name="connsiteY2" fmla="*/ 436215 h 436215"/>
                <a:gd name="connsiteX3" fmla="*/ 0 w 415404"/>
                <a:gd name="connsiteY3" fmla="*/ 433040 h 436215"/>
                <a:gd name="connsiteX0" fmla="*/ 0 w 415404"/>
                <a:gd name="connsiteY0" fmla="*/ 436215 h 439390"/>
                <a:gd name="connsiteX1" fmla="*/ 358832 w 415404"/>
                <a:gd name="connsiteY1" fmla="*/ 0 h 439390"/>
                <a:gd name="connsiteX2" fmla="*/ 415404 w 415404"/>
                <a:gd name="connsiteY2" fmla="*/ 439390 h 439390"/>
                <a:gd name="connsiteX3" fmla="*/ 0 w 415404"/>
                <a:gd name="connsiteY3" fmla="*/ 436215 h 439390"/>
              </a:gdLst>
              <a:ahLst/>
              <a:cxnLst>
                <a:cxn ang="0">
                  <a:pos x="connsiteX0" y="connsiteY0"/>
                </a:cxn>
                <a:cxn ang="0">
                  <a:pos x="connsiteX1" y="connsiteY1"/>
                </a:cxn>
                <a:cxn ang="0">
                  <a:pos x="connsiteX2" y="connsiteY2"/>
                </a:cxn>
                <a:cxn ang="0">
                  <a:pos x="connsiteX3" y="connsiteY3"/>
                </a:cxn>
              </a:cxnLst>
              <a:rect l="l" t="t" r="r" b="b"/>
              <a:pathLst>
                <a:path w="415404" h="439390">
                  <a:moveTo>
                    <a:pt x="0" y="436215"/>
                  </a:moveTo>
                  <a:lnTo>
                    <a:pt x="358832" y="0"/>
                  </a:lnTo>
                  <a:lnTo>
                    <a:pt x="415404" y="439390"/>
                  </a:lnTo>
                  <a:lnTo>
                    <a:pt x="0" y="436215"/>
                  </a:lnTo>
                  <a:close/>
                </a:path>
              </a:pathLst>
            </a:custGeom>
            <a:solidFill>
              <a:schemeClr val="accent4">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a:solidFill>
                  <a:prstClr val="white"/>
                </a:solidFill>
              </a:endParaRPr>
            </a:p>
          </p:txBody>
        </p:sp>
        <p:sp>
          <p:nvSpPr>
            <p:cNvPr id="23" name="Isosceles Triangle 10"/>
            <p:cNvSpPr/>
            <p:nvPr userDrawn="1"/>
          </p:nvSpPr>
          <p:spPr>
            <a:xfrm flipH="1">
              <a:off x="7394841" y="5813174"/>
              <a:ext cx="952872" cy="606797"/>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642219"/>
                <a:gd name="connsiteY0" fmla="*/ 816347 h 816347"/>
                <a:gd name="connsiteX1" fmla="*/ 994147 w 1642219"/>
                <a:gd name="connsiteY1" fmla="*/ 0 h 816347"/>
                <a:gd name="connsiteX2" fmla="*/ 1642219 w 1642219"/>
                <a:gd name="connsiteY2" fmla="*/ 648072 h 816347"/>
                <a:gd name="connsiteX3" fmla="*/ 0 w 1642219"/>
                <a:gd name="connsiteY3" fmla="*/ 816347 h 816347"/>
                <a:gd name="connsiteX0" fmla="*/ 88528 w 1730747"/>
                <a:gd name="connsiteY0" fmla="*/ 597272 h 597272"/>
                <a:gd name="connsiteX1" fmla="*/ 0 w 1730747"/>
                <a:gd name="connsiteY1" fmla="*/ 0 h 597272"/>
                <a:gd name="connsiteX2" fmla="*/ 1730747 w 1730747"/>
                <a:gd name="connsiteY2" fmla="*/ 428997 h 597272"/>
                <a:gd name="connsiteX3" fmla="*/ 88528 w 1730747"/>
                <a:gd name="connsiteY3" fmla="*/ 597272 h 597272"/>
                <a:gd name="connsiteX0" fmla="*/ 88528 w 679822"/>
                <a:gd name="connsiteY0" fmla="*/ 597272 h 883022"/>
                <a:gd name="connsiteX1" fmla="*/ 0 w 679822"/>
                <a:gd name="connsiteY1" fmla="*/ 0 h 883022"/>
                <a:gd name="connsiteX2" fmla="*/ 679822 w 679822"/>
                <a:gd name="connsiteY2" fmla="*/ 883022 h 883022"/>
                <a:gd name="connsiteX3" fmla="*/ 88528 w 679822"/>
                <a:gd name="connsiteY3" fmla="*/ 597272 h 883022"/>
                <a:gd name="connsiteX0" fmla="*/ 88528 w 956047"/>
                <a:gd name="connsiteY0" fmla="*/ 597272 h 597272"/>
                <a:gd name="connsiteX1" fmla="*/ 0 w 956047"/>
                <a:gd name="connsiteY1" fmla="*/ 0 h 597272"/>
                <a:gd name="connsiteX2" fmla="*/ 956047 w 956047"/>
                <a:gd name="connsiteY2" fmla="*/ 594097 h 597272"/>
                <a:gd name="connsiteX3" fmla="*/ 88528 w 956047"/>
                <a:gd name="connsiteY3" fmla="*/ 597272 h 597272"/>
                <a:gd name="connsiteX0" fmla="*/ 88528 w 952872"/>
                <a:gd name="connsiteY0" fmla="*/ 597272 h 603622"/>
                <a:gd name="connsiteX1" fmla="*/ 0 w 952872"/>
                <a:gd name="connsiteY1" fmla="*/ 0 h 603622"/>
                <a:gd name="connsiteX2" fmla="*/ 952872 w 952872"/>
                <a:gd name="connsiteY2" fmla="*/ 603622 h 603622"/>
                <a:gd name="connsiteX3" fmla="*/ 88528 w 952872"/>
                <a:gd name="connsiteY3" fmla="*/ 597272 h 603622"/>
                <a:gd name="connsiteX0" fmla="*/ 85353 w 952872"/>
                <a:gd name="connsiteY0" fmla="*/ 606797 h 606797"/>
                <a:gd name="connsiteX1" fmla="*/ 0 w 952872"/>
                <a:gd name="connsiteY1" fmla="*/ 0 h 606797"/>
                <a:gd name="connsiteX2" fmla="*/ 952872 w 952872"/>
                <a:gd name="connsiteY2" fmla="*/ 603622 h 606797"/>
                <a:gd name="connsiteX3" fmla="*/ 85353 w 952872"/>
                <a:gd name="connsiteY3" fmla="*/ 606797 h 606797"/>
              </a:gdLst>
              <a:ahLst/>
              <a:cxnLst>
                <a:cxn ang="0">
                  <a:pos x="connsiteX0" y="connsiteY0"/>
                </a:cxn>
                <a:cxn ang="0">
                  <a:pos x="connsiteX1" y="connsiteY1"/>
                </a:cxn>
                <a:cxn ang="0">
                  <a:pos x="connsiteX2" y="connsiteY2"/>
                </a:cxn>
                <a:cxn ang="0">
                  <a:pos x="connsiteX3" y="connsiteY3"/>
                </a:cxn>
              </a:cxnLst>
              <a:rect l="l" t="t" r="r" b="b"/>
              <a:pathLst>
                <a:path w="952872" h="606797">
                  <a:moveTo>
                    <a:pt x="85353" y="606797"/>
                  </a:moveTo>
                  <a:lnTo>
                    <a:pt x="0" y="0"/>
                  </a:lnTo>
                  <a:lnTo>
                    <a:pt x="952872" y="603622"/>
                  </a:lnTo>
                  <a:lnTo>
                    <a:pt x="85353" y="606797"/>
                  </a:lnTo>
                  <a:close/>
                </a:path>
              </a:pathLst>
            </a:custGeom>
            <a:solidFill>
              <a:srgbClr val="B955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a:solidFill>
                  <a:prstClr val="white"/>
                </a:solidFill>
              </a:endParaRPr>
            </a:p>
          </p:txBody>
        </p:sp>
        <p:sp>
          <p:nvSpPr>
            <p:cNvPr id="24" name="Isosceles Triangle 11"/>
            <p:cNvSpPr/>
            <p:nvPr userDrawn="1"/>
          </p:nvSpPr>
          <p:spPr>
            <a:xfrm flipH="1">
              <a:off x="6227721" y="6008119"/>
              <a:ext cx="1204704" cy="41185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296144"/>
                <a:gd name="connsiteY0" fmla="*/ 411852 h 411852"/>
                <a:gd name="connsiteX1" fmla="*/ 236592 w 1296144"/>
                <a:gd name="connsiteY1" fmla="*/ 0 h 411852"/>
                <a:gd name="connsiteX2" fmla="*/ 1296144 w 1296144"/>
                <a:gd name="connsiteY2" fmla="*/ 411852 h 411852"/>
                <a:gd name="connsiteX3" fmla="*/ 0 w 1296144"/>
                <a:gd name="connsiteY3" fmla="*/ 411852 h 411852"/>
                <a:gd name="connsiteX0" fmla="*/ 0 w 610344"/>
                <a:gd name="connsiteY0" fmla="*/ 419100 h 419100"/>
                <a:gd name="connsiteX1" fmla="*/ 236592 w 610344"/>
                <a:gd name="connsiteY1" fmla="*/ 7248 h 419100"/>
                <a:gd name="connsiteX2" fmla="*/ 610344 w 610344"/>
                <a:gd name="connsiteY2" fmla="*/ 0 h 419100"/>
                <a:gd name="connsiteX3" fmla="*/ 0 w 610344"/>
                <a:gd name="connsiteY3" fmla="*/ 419100 h 419100"/>
                <a:gd name="connsiteX0" fmla="*/ 0 w 1204704"/>
                <a:gd name="connsiteY0" fmla="*/ 411852 h 411852"/>
                <a:gd name="connsiteX1" fmla="*/ 236592 w 1204704"/>
                <a:gd name="connsiteY1" fmla="*/ 0 h 411852"/>
                <a:gd name="connsiteX2" fmla="*/ 1204704 w 1204704"/>
                <a:gd name="connsiteY2" fmla="*/ 411852 h 411852"/>
                <a:gd name="connsiteX3" fmla="*/ 0 w 1204704"/>
                <a:gd name="connsiteY3" fmla="*/ 411852 h 411852"/>
              </a:gdLst>
              <a:ahLst/>
              <a:cxnLst>
                <a:cxn ang="0">
                  <a:pos x="connsiteX0" y="connsiteY0"/>
                </a:cxn>
                <a:cxn ang="0">
                  <a:pos x="connsiteX1" y="connsiteY1"/>
                </a:cxn>
                <a:cxn ang="0">
                  <a:pos x="connsiteX2" y="connsiteY2"/>
                </a:cxn>
                <a:cxn ang="0">
                  <a:pos x="connsiteX3" y="connsiteY3"/>
                </a:cxn>
              </a:cxnLst>
              <a:rect l="l" t="t" r="r" b="b"/>
              <a:pathLst>
                <a:path w="1204704" h="411852">
                  <a:moveTo>
                    <a:pt x="0" y="411852"/>
                  </a:moveTo>
                  <a:lnTo>
                    <a:pt x="236592" y="0"/>
                  </a:lnTo>
                  <a:lnTo>
                    <a:pt x="1204704" y="411852"/>
                  </a:lnTo>
                  <a:lnTo>
                    <a:pt x="0" y="411852"/>
                  </a:lnTo>
                  <a:close/>
                </a:path>
              </a:pathLst>
            </a:cu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a:solidFill>
                  <a:prstClr val="white"/>
                </a:solidFill>
              </a:endParaRPr>
            </a:p>
          </p:txBody>
        </p:sp>
        <p:sp>
          <p:nvSpPr>
            <p:cNvPr id="25" name="Isosceles Triangle 13"/>
            <p:cNvSpPr/>
            <p:nvPr userDrawn="1"/>
          </p:nvSpPr>
          <p:spPr>
            <a:xfrm flipH="1">
              <a:off x="6582093" y="6137573"/>
              <a:ext cx="495960" cy="272045"/>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372385"/>
                <a:gd name="connsiteY0" fmla="*/ 2072270 h 2072270"/>
                <a:gd name="connsiteX1" fmla="*/ 1724313 w 2372385"/>
                <a:gd name="connsiteY1" fmla="*/ 0 h 2072270"/>
                <a:gd name="connsiteX2" fmla="*/ 2372385 w 2372385"/>
                <a:gd name="connsiteY2" fmla="*/ 648072 h 2072270"/>
                <a:gd name="connsiteX3" fmla="*/ 0 w 2372385"/>
                <a:gd name="connsiteY3" fmla="*/ 2072270 h 2072270"/>
                <a:gd name="connsiteX0" fmla="*/ 0 w 1724313"/>
                <a:gd name="connsiteY0" fmla="*/ 2072270 h 2072270"/>
                <a:gd name="connsiteX1" fmla="*/ 1724313 w 1724313"/>
                <a:gd name="connsiteY1" fmla="*/ 0 h 2072270"/>
                <a:gd name="connsiteX2" fmla="*/ 495960 w 1724313"/>
                <a:gd name="connsiteY2" fmla="*/ 2067297 h 2072270"/>
                <a:gd name="connsiteX3" fmla="*/ 0 w 1724313"/>
                <a:gd name="connsiteY3" fmla="*/ 2072270 h 2072270"/>
                <a:gd name="connsiteX0" fmla="*/ 0 w 495960"/>
                <a:gd name="connsiteY0" fmla="*/ 607801 h 607801"/>
                <a:gd name="connsiteX1" fmla="*/ 412244 w 495960"/>
                <a:gd name="connsiteY1" fmla="*/ 0 h 607801"/>
                <a:gd name="connsiteX2" fmla="*/ 495960 w 495960"/>
                <a:gd name="connsiteY2" fmla="*/ 602828 h 607801"/>
                <a:gd name="connsiteX3" fmla="*/ 0 w 495960"/>
                <a:gd name="connsiteY3" fmla="*/ 607801 h 607801"/>
                <a:gd name="connsiteX0" fmla="*/ 0 w 495960"/>
                <a:gd name="connsiteY0" fmla="*/ 69639 h 69639"/>
                <a:gd name="connsiteX1" fmla="*/ 340807 w 495960"/>
                <a:gd name="connsiteY1" fmla="*/ 0 h 69639"/>
                <a:gd name="connsiteX2" fmla="*/ 495960 w 495960"/>
                <a:gd name="connsiteY2" fmla="*/ 64666 h 69639"/>
                <a:gd name="connsiteX3" fmla="*/ 0 w 495960"/>
                <a:gd name="connsiteY3" fmla="*/ 69639 h 69639"/>
                <a:gd name="connsiteX0" fmla="*/ 0 w 495960"/>
                <a:gd name="connsiteY0" fmla="*/ 272045 h 272045"/>
                <a:gd name="connsiteX1" fmla="*/ 443200 w 495960"/>
                <a:gd name="connsiteY1" fmla="*/ 0 h 272045"/>
                <a:gd name="connsiteX2" fmla="*/ 495960 w 495960"/>
                <a:gd name="connsiteY2" fmla="*/ 267072 h 272045"/>
                <a:gd name="connsiteX3" fmla="*/ 0 w 495960"/>
                <a:gd name="connsiteY3" fmla="*/ 272045 h 272045"/>
              </a:gdLst>
              <a:ahLst/>
              <a:cxnLst>
                <a:cxn ang="0">
                  <a:pos x="connsiteX0" y="connsiteY0"/>
                </a:cxn>
                <a:cxn ang="0">
                  <a:pos x="connsiteX1" y="connsiteY1"/>
                </a:cxn>
                <a:cxn ang="0">
                  <a:pos x="connsiteX2" y="connsiteY2"/>
                </a:cxn>
                <a:cxn ang="0">
                  <a:pos x="connsiteX3" y="connsiteY3"/>
                </a:cxn>
              </a:cxnLst>
              <a:rect l="l" t="t" r="r" b="b"/>
              <a:pathLst>
                <a:path w="495960" h="272045">
                  <a:moveTo>
                    <a:pt x="0" y="272045"/>
                  </a:moveTo>
                  <a:lnTo>
                    <a:pt x="443200" y="0"/>
                  </a:lnTo>
                  <a:lnTo>
                    <a:pt x="495960" y="267072"/>
                  </a:lnTo>
                  <a:lnTo>
                    <a:pt x="0" y="272045"/>
                  </a:lnTo>
                  <a:close/>
                </a:path>
              </a:pathLst>
            </a:cu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a:solidFill>
                  <a:prstClr val="white"/>
                </a:solidFill>
              </a:endParaRPr>
            </a:p>
          </p:txBody>
        </p:sp>
        <p:sp>
          <p:nvSpPr>
            <p:cNvPr id="26" name="Isosceles Triangle 16"/>
            <p:cNvSpPr/>
            <p:nvPr userDrawn="1"/>
          </p:nvSpPr>
          <p:spPr>
            <a:xfrm flipH="1">
              <a:off x="7539294" y="5658630"/>
              <a:ext cx="875456" cy="763959"/>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2286744"/>
                <a:gd name="connsiteY0" fmla="*/ 1765672 h 1765672"/>
                <a:gd name="connsiteX1" fmla="*/ 1638672 w 2286744"/>
                <a:gd name="connsiteY1" fmla="*/ 0 h 1765672"/>
                <a:gd name="connsiteX2" fmla="*/ 2286744 w 2286744"/>
                <a:gd name="connsiteY2" fmla="*/ 648072 h 1765672"/>
                <a:gd name="connsiteX3" fmla="*/ 0 w 2286744"/>
                <a:gd name="connsiteY3" fmla="*/ 1765672 h 1765672"/>
                <a:gd name="connsiteX0" fmla="*/ 0 w 1638672"/>
                <a:gd name="connsiteY0" fmla="*/ 1765672 h 1765672"/>
                <a:gd name="connsiteX1" fmla="*/ 1638672 w 1638672"/>
                <a:gd name="connsiteY1" fmla="*/ 0 h 1765672"/>
                <a:gd name="connsiteX2" fmla="*/ 873869 w 1638672"/>
                <a:gd name="connsiteY2" fmla="*/ 1759322 h 1765672"/>
                <a:gd name="connsiteX3" fmla="*/ 0 w 1638672"/>
                <a:gd name="connsiteY3" fmla="*/ 1765672 h 1765672"/>
                <a:gd name="connsiteX0" fmla="*/ 0 w 873869"/>
                <a:gd name="connsiteY0" fmla="*/ 756022 h 756022"/>
                <a:gd name="connsiteX1" fmla="*/ 508372 w 873869"/>
                <a:gd name="connsiteY1" fmla="*/ 0 h 756022"/>
                <a:gd name="connsiteX2" fmla="*/ 873869 w 873869"/>
                <a:gd name="connsiteY2" fmla="*/ 749672 h 756022"/>
                <a:gd name="connsiteX3" fmla="*/ 0 w 873869"/>
                <a:gd name="connsiteY3" fmla="*/ 756022 h 756022"/>
                <a:gd name="connsiteX0" fmla="*/ 0 w 870694"/>
                <a:gd name="connsiteY0" fmla="*/ 756022 h 756022"/>
                <a:gd name="connsiteX1" fmla="*/ 508372 w 870694"/>
                <a:gd name="connsiteY1" fmla="*/ 0 h 756022"/>
                <a:gd name="connsiteX2" fmla="*/ 870694 w 870694"/>
                <a:gd name="connsiteY2" fmla="*/ 749672 h 756022"/>
                <a:gd name="connsiteX3" fmla="*/ 0 w 870694"/>
                <a:gd name="connsiteY3" fmla="*/ 756022 h 756022"/>
                <a:gd name="connsiteX0" fmla="*/ 0 w 875456"/>
                <a:gd name="connsiteY0" fmla="*/ 756022 h 763959"/>
                <a:gd name="connsiteX1" fmla="*/ 508372 w 875456"/>
                <a:gd name="connsiteY1" fmla="*/ 0 h 763959"/>
                <a:gd name="connsiteX2" fmla="*/ 875456 w 875456"/>
                <a:gd name="connsiteY2" fmla="*/ 763959 h 763959"/>
                <a:gd name="connsiteX3" fmla="*/ 0 w 875456"/>
                <a:gd name="connsiteY3" fmla="*/ 756022 h 763959"/>
              </a:gdLst>
              <a:ahLst/>
              <a:cxnLst>
                <a:cxn ang="0">
                  <a:pos x="connsiteX0" y="connsiteY0"/>
                </a:cxn>
                <a:cxn ang="0">
                  <a:pos x="connsiteX1" y="connsiteY1"/>
                </a:cxn>
                <a:cxn ang="0">
                  <a:pos x="connsiteX2" y="connsiteY2"/>
                </a:cxn>
                <a:cxn ang="0">
                  <a:pos x="connsiteX3" y="connsiteY3"/>
                </a:cxn>
              </a:cxnLst>
              <a:rect l="l" t="t" r="r" b="b"/>
              <a:pathLst>
                <a:path w="875456" h="763959">
                  <a:moveTo>
                    <a:pt x="0" y="756022"/>
                  </a:moveTo>
                  <a:lnTo>
                    <a:pt x="508372" y="0"/>
                  </a:lnTo>
                  <a:lnTo>
                    <a:pt x="875456" y="763959"/>
                  </a:lnTo>
                  <a:lnTo>
                    <a:pt x="0" y="756022"/>
                  </a:lnTo>
                  <a:close/>
                </a:path>
              </a:pathLst>
            </a:custGeom>
            <a:solidFill>
              <a:schemeClr val="accent4">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a:solidFill>
                  <a:prstClr val="white"/>
                </a:solidFill>
              </a:endParaRPr>
            </a:p>
          </p:txBody>
        </p:sp>
        <p:sp>
          <p:nvSpPr>
            <p:cNvPr id="27" name="Isosceles Triangle 15"/>
            <p:cNvSpPr/>
            <p:nvPr userDrawn="1"/>
          </p:nvSpPr>
          <p:spPr>
            <a:xfrm flipH="1">
              <a:off x="7078053" y="5992879"/>
              <a:ext cx="793224" cy="427092"/>
            </a:xfrm>
            <a:custGeom>
              <a:avLst/>
              <a:gdLst>
                <a:gd name="connsiteX0" fmla="*/ 0 w 1296144"/>
                <a:gd name="connsiteY0" fmla="*/ 648072 h 648072"/>
                <a:gd name="connsiteX1" fmla="*/ 648072 w 1296144"/>
                <a:gd name="connsiteY1" fmla="*/ 0 h 648072"/>
                <a:gd name="connsiteX2" fmla="*/ 1296144 w 1296144"/>
                <a:gd name="connsiteY2" fmla="*/ 648072 h 648072"/>
                <a:gd name="connsiteX3" fmla="*/ 0 w 1296144"/>
                <a:gd name="connsiteY3" fmla="*/ 648072 h 648072"/>
                <a:gd name="connsiteX0" fmla="*/ 0 w 1364724"/>
                <a:gd name="connsiteY0" fmla="*/ 777612 h 777612"/>
                <a:gd name="connsiteX1" fmla="*/ 716652 w 1364724"/>
                <a:gd name="connsiteY1" fmla="*/ 0 h 777612"/>
                <a:gd name="connsiteX2" fmla="*/ 1364724 w 1364724"/>
                <a:gd name="connsiteY2" fmla="*/ 648072 h 777612"/>
                <a:gd name="connsiteX3" fmla="*/ 0 w 1364724"/>
                <a:gd name="connsiteY3" fmla="*/ 777612 h 777612"/>
                <a:gd name="connsiteX0" fmla="*/ 0 w 1364724"/>
                <a:gd name="connsiteY0" fmla="*/ 427092 h 427092"/>
                <a:gd name="connsiteX1" fmla="*/ 373752 w 1364724"/>
                <a:gd name="connsiteY1" fmla="*/ 0 h 427092"/>
                <a:gd name="connsiteX2" fmla="*/ 1364724 w 1364724"/>
                <a:gd name="connsiteY2" fmla="*/ 297552 h 427092"/>
                <a:gd name="connsiteX3" fmla="*/ 0 w 1364724"/>
                <a:gd name="connsiteY3" fmla="*/ 427092 h 427092"/>
                <a:gd name="connsiteX0" fmla="*/ 0 w 793224"/>
                <a:gd name="connsiteY0" fmla="*/ 427092 h 427092"/>
                <a:gd name="connsiteX1" fmla="*/ 373752 w 793224"/>
                <a:gd name="connsiteY1" fmla="*/ 0 h 427092"/>
                <a:gd name="connsiteX2" fmla="*/ 793224 w 793224"/>
                <a:gd name="connsiteY2" fmla="*/ 419472 h 427092"/>
                <a:gd name="connsiteX3" fmla="*/ 0 w 793224"/>
                <a:gd name="connsiteY3" fmla="*/ 427092 h 427092"/>
              </a:gdLst>
              <a:ahLst/>
              <a:cxnLst>
                <a:cxn ang="0">
                  <a:pos x="connsiteX0" y="connsiteY0"/>
                </a:cxn>
                <a:cxn ang="0">
                  <a:pos x="connsiteX1" y="connsiteY1"/>
                </a:cxn>
                <a:cxn ang="0">
                  <a:pos x="connsiteX2" y="connsiteY2"/>
                </a:cxn>
                <a:cxn ang="0">
                  <a:pos x="connsiteX3" y="connsiteY3"/>
                </a:cxn>
              </a:cxnLst>
              <a:rect l="l" t="t" r="r" b="b"/>
              <a:pathLst>
                <a:path w="793224" h="427092">
                  <a:moveTo>
                    <a:pt x="0" y="427092"/>
                  </a:moveTo>
                  <a:lnTo>
                    <a:pt x="373752" y="0"/>
                  </a:lnTo>
                  <a:lnTo>
                    <a:pt x="793224" y="419472"/>
                  </a:lnTo>
                  <a:lnTo>
                    <a:pt x="0" y="427092"/>
                  </a:lnTo>
                  <a:close/>
                </a:path>
              </a:pathLst>
            </a:custGeom>
            <a:solidFill>
              <a:schemeClr val="accent5">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a:solidFill>
                  <a:prstClr val="white"/>
                </a:solidFill>
              </a:endParaRPr>
            </a:p>
          </p:txBody>
        </p:sp>
      </p:grpSp>
      <p:sp>
        <p:nvSpPr>
          <p:cNvPr id="15" name="Rectangle 14"/>
          <p:cNvSpPr/>
          <p:nvPr userDrawn="1"/>
        </p:nvSpPr>
        <p:spPr>
          <a:xfrm>
            <a:off x="3954349" y="6592442"/>
            <a:ext cx="3420124" cy="215444"/>
          </a:xfrm>
          <a:prstGeom prst="rect">
            <a:avLst/>
          </a:prstGeom>
        </p:spPr>
        <p:txBody>
          <a:bodyPr wrap="square">
            <a:spAutoFit/>
          </a:bodyPr>
          <a:lstStyle/>
          <a:p>
            <a:pPr algn="ctr" defTabSz="1379638">
              <a:defRPr/>
            </a:pPr>
            <a:r>
              <a:rPr lang="en-GB" sz="800" dirty="0">
                <a:solidFill>
                  <a:prstClr val="black">
                    <a:tint val="75000"/>
                  </a:prstClr>
                </a:solidFill>
                <a:latin typeface="Arial" charset="0"/>
              </a:rPr>
              <a:t>Strictly Confidential © </a:t>
            </a:r>
            <a:r>
              <a:rPr lang="en-GB" sz="800" dirty="0" err="1">
                <a:solidFill>
                  <a:prstClr val="black">
                    <a:tint val="75000"/>
                  </a:prstClr>
                </a:solidFill>
                <a:latin typeface="Arial" charset="0"/>
              </a:rPr>
              <a:t>ReputationInc</a:t>
            </a:r>
            <a:r>
              <a:rPr lang="en-GB" sz="800" dirty="0">
                <a:solidFill>
                  <a:prstClr val="black">
                    <a:tint val="75000"/>
                  </a:prstClr>
                </a:solidFill>
                <a:latin typeface="Arial" charset="0"/>
              </a:rPr>
              <a:t> Limited</a:t>
            </a:r>
          </a:p>
        </p:txBody>
      </p:sp>
      <p:pic>
        <p:nvPicPr>
          <p:cNvPr id="16" name="Picture 15"/>
          <p:cNvPicPr>
            <a:picLocks noChangeAspect="1"/>
          </p:cNvPicPr>
          <p:nvPr userDrawn="1"/>
        </p:nvPicPr>
        <p:blipFill>
          <a:blip r:embed="rId11" cstate="screen">
            <a:extLst>
              <a:ext uri="{28A0092B-C50C-407E-A947-70E740481C1C}">
                <a14:useLocalDpi xmlns:a14="http://schemas.microsoft.com/office/drawing/2010/main"/>
              </a:ext>
            </a:extLst>
          </a:blip>
          <a:stretch>
            <a:fillRect/>
          </a:stretch>
        </p:blipFill>
        <p:spPr>
          <a:xfrm>
            <a:off x="10548152" y="249878"/>
            <a:ext cx="1483278" cy="228271"/>
          </a:xfrm>
          <a:prstGeom prst="rect">
            <a:avLst/>
          </a:prstGeom>
        </p:spPr>
      </p:pic>
    </p:spTree>
    <p:extLst>
      <p:ext uri="{BB962C8B-B14F-4D97-AF65-F5344CB8AC3E}">
        <p14:creationId xmlns:p14="http://schemas.microsoft.com/office/powerpoint/2010/main" val="76241671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80" r:id="rId5"/>
    <p:sldLayoutId id="2147483681" r:id="rId6"/>
    <p:sldLayoutId id="2147483682" r:id="rId7"/>
    <p:sldLayoutId id="2147483683" r:id="rId8"/>
    <p:sldLayoutId id="2147483684" r:id="rId9"/>
  </p:sldLayoutIdLst>
  <p:txStyles>
    <p:titleStyle>
      <a:lvl1pPr algn="l" defTabSz="914377" rtl="0" eaLnBrk="1" latinLnBrk="0" hangingPunct="1">
        <a:lnSpc>
          <a:spcPct val="95000"/>
        </a:lnSpc>
        <a:spcBef>
          <a:spcPct val="0"/>
        </a:spcBef>
        <a:buNone/>
        <a:defRPr sz="2800" b="1" kern="1200" spc="-151">
          <a:solidFill>
            <a:schemeClr val="accent1"/>
          </a:solidFill>
          <a:latin typeface="+mj-lt"/>
          <a:ea typeface="+mj-ea"/>
          <a:cs typeface="+mj-cs"/>
        </a:defRPr>
      </a:lvl1pPr>
    </p:titleStyle>
    <p:bodyStyle>
      <a:lvl1pPr marL="0" indent="0" algn="l" defTabSz="914377" rtl="0" eaLnBrk="1" latinLnBrk="0" hangingPunct="1">
        <a:lnSpc>
          <a:spcPct val="120000"/>
        </a:lnSpc>
        <a:spcBef>
          <a:spcPts val="600"/>
        </a:spcBef>
        <a:spcAft>
          <a:spcPts val="1200"/>
        </a:spcAft>
        <a:buFont typeface="Arial" panose="020B0604020202020204" pitchFamily="34" charset="0"/>
        <a:buChar char="​"/>
        <a:defRPr sz="1500" b="0" i="1" kern="1200">
          <a:solidFill>
            <a:schemeClr val="accent2"/>
          </a:solidFill>
          <a:latin typeface="Corbel" panose="020B0503020204020204" pitchFamily="34" charset="0"/>
          <a:ea typeface="+mn-ea"/>
          <a:cs typeface="+mn-cs"/>
        </a:defRPr>
      </a:lvl1pPr>
      <a:lvl2pPr marL="0" indent="0" algn="l" defTabSz="914377" rtl="0" eaLnBrk="1" latinLnBrk="0" hangingPunct="1">
        <a:lnSpc>
          <a:spcPct val="100000"/>
        </a:lnSpc>
        <a:spcBef>
          <a:spcPts val="0"/>
        </a:spcBef>
        <a:spcAft>
          <a:spcPts val="600"/>
        </a:spcAft>
        <a:buFont typeface="Arial" panose="020B0604020202020204" pitchFamily="34" charset="0"/>
        <a:buChar char="​"/>
        <a:defRPr sz="1500" i="1" kern="1200">
          <a:solidFill>
            <a:schemeClr val="accent3"/>
          </a:solidFill>
          <a:latin typeface="Corbel" panose="020B0503020204020204" pitchFamily="34" charset="0"/>
          <a:ea typeface="+mn-ea"/>
          <a:cs typeface="+mn-cs"/>
        </a:defRPr>
      </a:lvl2pPr>
      <a:lvl3pPr marL="0" indent="0" algn="l" defTabSz="914377" rtl="0" eaLnBrk="1" latinLnBrk="0" hangingPunct="1">
        <a:lnSpc>
          <a:spcPct val="110000"/>
        </a:lnSpc>
        <a:spcBef>
          <a:spcPts val="600"/>
        </a:spcBef>
        <a:spcAft>
          <a:spcPts val="0"/>
        </a:spcAft>
        <a:buFont typeface="Arial" panose="020B0604020202020204" pitchFamily="34" charset="0"/>
        <a:buChar char="​"/>
        <a:defRPr sz="1100" b="1" kern="1200">
          <a:solidFill>
            <a:schemeClr val="accent4"/>
          </a:solidFill>
          <a:latin typeface="Microsoft New Tai Lue" panose="020B0502040204020203" pitchFamily="34" charset="0"/>
          <a:ea typeface="+mn-ea"/>
          <a:cs typeface="Microsoft New Tai Lue" panose="020B0502040204020203" pitchFamily="34" charset="0"/>
        </a:defRPr>
      </a:lvl3pPr>
      <a:lvl4pPr marL="0" indent="0" algn="l" defTabSz="914377" rtl="0" eaLnBrk="1" latinLnBrk="0" hangingPunct="1">
        <a:lnSpc>
          <a:spcPct val="114000"/>
        </a:lnSpc>
        <a:spcBef>
          <a:spcPts val="600"/>
        </a:spcBef>
        <a:spcAft>
          <a:spcPts val="600"/>
        </a:spcAft>
        <a:buFont typeface="Arial" panose="020B0604020202020204" pitchFamily="34" charset="0"/>
        <a:buChar char="​"/>
        <a:defRPr sz="1100" kern="1200">
          <a:solidFill>
            <a:schemeClr val="tx1"/>
          </a:solidFill>
          <a:latin typeface="Microsoft New Tai Lue" panose="020B0502040204020203" pitchFamily="34" charset="0"/>
          <a:ea typeface="+mn-ea"/>
          <a:cs typeface="Microsoft New Tai Lue" panose="020B0502040204020203" pitchFamily="34" charset="0"/>
        </a:defRPr>
      </a:lvl4pPr>
      <a:lvl5pPr marL="171446" indent="-171446" algn="l" defTabSz="914377" rtl="0" eaLnBrk="1" latinLnBrk="0" hangingPunct="1">
        <a:lnSpc>
          <a:spcPct val="95000"/>
        </a:lnSpc>
        <a:spcBef>
          <a:spcPts val="0"/>
        </a:spcBef>
        <a:spcAft>
          <a:spcPts val="600"/>
        </a:spcAft>
        <a:buFont typeface="Arial" panose="020B0604020202020204" pitchFamily="34" charset="0"/>
        <a:buChar char="•"/>
        <a:defRPr sz="1100" kern="1200">
          <a:solidFill>
            <a:schemeClr val="tx1"/>
          </a:solidFill>
          <a:latin typeface="Microsoft New Tai Lue" panose="020B0502040204020203" pitchFamily="34" charset="0"/>
          <a:ea typeface="+mn-ea"/>
          <a:cs typeface="Microsoft New Tai Lue" panose="020B0502040204020203" pitchFamily="34" charset="0"/>
        </a:defRPr>
      </a:lvl5pPr>
      <a:lvl6pPr marL="344479" indent="-173034" algn="l" defTabSz="914377" rtl="0" eaLnBrk="1" latinLnBrk="0" hangingPunct="1">
        <a:lnSpc>
          <a:spcPct val="85000"/>
        </a:lnSpc>
        <a:spcBef>
          <a:spcPct val="20000"/>
        </a:spcBef>
        <a:spcAft>
          <a:spcPts val="600"/>
        </a:spcAft>
        <a:buFont typeface="Arial" panose="020B0604020202020204" pitchFamily="34" charset="0"/>
        <a:buChar char="•"/>
        <a:defRPr sz="1100" kern="1200" baseline="0">
          <a:solidFill>
            <a:schemeClr val="tx1"/>
          </a:solidFill>
          <a:latin typeface="+mn-lt"/>
          <a:ea typeface="+mn-ea"/>
          <a:cs typeface="+mn-cs"/>
        </a:defRPr>
      </a:lvl6pPr>
      <a:lvl7pPr marL="0" indent="0" algn="l" defTabSz="914377" rtl="0" eaLnBrk="1" latinLnBrk="0" hangingPunct="1">
        <a:spcBef>
          <a:spcPts val="600"/>
        </a:spcBef>
        <a:spcAft>
          <a:spcPts val="600"/>
        </a:spcAft>
        <a:buClr>
          <a:schemeClr val="bg2"/>
        </a:buClr>
        <a:buFont typeface="Arial" panose="020B0604020202020204" pitchFamily="34" charset="0"/>
        <a:buChar char="​"/>
        <a:defRPr sz="1500" i="1" kern="1200" baseline="0">
          <a:solidFill>
            <a:schemeClr val="accent5"/>
          </a:solidFill>
          <a:latin typeface="Corbel" panose="020B0503020204020204" pitchFamily="34" charset="0"/>
          <a:ea typeface="+mn-ea"/>
          <a:cs typeface="+mn-cs"/>
        </a:defRPr>
      </a:lvl7pPr>
      <a:lvl8pPr marL="171446" indent="-171446" algn="l" defTabSz="914377" rtl="0" eaLnBrk="1" latinLnBrk="0" hangingPunct="1">
        <a:spcBef>
          <a:spcPts val="0"/>
        </a:spcBef>
        <a:spcAft>
          <a:spcPts val="600"/>
        </a:spcAft>
        <a:buFont typeface="Arial" panose="020B0604020202020204" pitchFamily="34" charset="0"/>
        <a:buChar char="•"/>
        <a:defRPr sz="1100" kern="1200">
          <a:solidFill>
            <a:schemeClr val="accent5"/>
          </a:solidFill>
          <a:latin typeface="Corbel" panose="020B0503020204020204" pitchFamily="34" charset="0"/>
          <a:ea typeface="+mn-ea"/>
          <a:cs typeface="+mn-cs"/>
        </a:defRPr>
      </a:lvl8pPr>
      <a:lvl9pPr marL="344479" indent="-173034" algn="l" defTabSz="914377" rtl="0" eaLnBrk="1" latinLnBrk="0" hangingPunct="1">
        <a:spcBef>
          <a:spcPct val="20000"/>
        </a:spcBef>
        <a:spcAft>
          <a:spcPts val="600"/>
        </a:spcAft>
        <a:buFont typeface="Arial" panose="020B0604020202020204" pitchFamily="34" charset="0"/>
        <a:buChar char="•"/>
        <a:defRPr sz="1100" kern="1200">
          <a:solidFill>
            <a:schemeClr val="accent5"/>
          </a:solidFill>
          <a:latin typeface="Corbel" panose="020B0503020204020204" pitchFamily="34" charset="0"/>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1D0A128-A241-48B6-825E-0EF930F7D02D}"/>
              </a:ext>
            </a:extLst>
          </p:cNvPr>
          <p:cNvSpPr/>
          <p:nvPr/>
        </p:nvSpPr>
        <p:spPr>
          <a:xfrm>
            <a:off x="4911634" y="664254"/>
            <a:ext cx="6026332" cy="5262979"/>
          </a:xfrm>
          <a:prstGeom prst="rect">
            <a:avLst/>
          </a:prstGeom>
        </p:spPr>
        <p:txBody>
          <a:bodyPr wrap="square">
            <a:spAutoFit/>
          </a:bodyPr>
          <a:lstStyle/>
          <a:p>
            <a:pPr fontAlgn="base"/>
            <a:r>
              <a:rPr lang="en-GB" sz="1600" dirty="0">
                <a:solidFill>
                  <a:srgbClr val="44555F"/>
                </a:solidFill>
                <a:latin typeface="&amp;quot"/>
              </a:rPr>
              <a:t>Dennis is Managing Partner at ReputationInc leading large international client projects and the Nordic operation from Oslo. He has over two decades global experience consulting across diverse business sectors and governmental and non-governmental segments.</a:t>
            </a:r>
          </a:p>
          <a:p>
            <a:pPr fontAlgn="base"/>
            <a:endParaRPr lang="en-GB" sz="1600" dirty="0">
              <a:solidFill>
                <a:srgbClr val="44555F"/>
              </a:solidFill>
              <a:latin typeface="&amp;quot"/>
            </a:endParaRPr>
          </a:p>
          <a:p>
            <a:pPr fontAlgn="base"/>
            <a:r>
              <a:rPr lang="en-GB" sz="1600" dirty="0">
                <a:solidFill>
                  <a:srgbClr val="44555F"/>
                </a:solidFill>
                <a:latin typeface="&amp;quot"/>
              </a:rPr>
              <a:t>With an MSc in economics and MBA in Corporate Communications (with honours), Dennis' approach to client solutions is strongly rooted in analytics. He has been involved in academic and client based research on reputation, sustainability and financial communications.</a:t>
            </a:r>
          </a:p>
          <a:p>
            <a:pPr fontAlgn="base"/>
            <a:endParaRPr lang="en-GB" sz="1600" dirty="0">
              <a:solidFill>
                <a:srgbClr val="44555F"/>
              </a:solidFill>
              <a:latin typeface="&amp;quot"/>
            </a:endParaRPr>
          </a:p>
          <a:p>
            <a:pPr fontAlgn="base"/>
            <a:r>
              <a:rPr lang="en-GB" sz="1600" dirty="0">
                <a:solidFill>
                  <a:srgbClr val="44555F"/>
                </a:solidFill>
                <a:latin typeface="&amp;quot"/>
              </a:rPr>
              <a:t>Dennis has a proven track record in helping clients enhance performance through powerful diagnostics, deep expertise and a creative solution oriented mind.</a:t>
            </a:r>
          </a:p>
          <a:p>
            <a:pPr fontAlgn="base"/>
            <a:endParaRPr lang="en-GB" sz="1600" dirty="0">
              <a:solidFill>
                <a:srgbClr val="44555F"/>
              </a:solidFill>
              <a:latin typeface="&amp;quot"/>
            </a:endParaRPr>
          </a:p>
          <a:p>
            <a:pPr fontAlgn="base"/>
            <a:r>
              <a:rPr lang="en-GB" sz="1600" dirty="0">
                <a:solidFill>
                  <a:srgbClr val="44555F"/>
                </a:solidFill>
                <a:latin typeface="&amp;quot"/>
              </a:rPr>
              <a:t>Dennis is a regular lecturer at business schools and partner at NORA (Nordic Alliance of Communication and Management). He is also board member of the European Association of Communication Directors (EACD).</a:t>
            </a:r>
          </a:p>
          <a:p>
            <a:pPr fontAlgn="base"/>
            <a:endParaRPr lang="en-GB" sz="1600" dirty="0">
              <a:solidFill>
                <a:srgbClr val="44555F"/>
              </a:solidFill>
              <a:latin typeface="&amp;quot"/>
            </a:endParaRPr>
          </a:p>
          <a:p>
            <a:pPr fontAlgn="base"/>
            <a:r>
              <a:rPr lang="en-GB" sz="1600" dirty="0">
                <a:solidFill>
                  <a:srgbClr val="44555F"/>
                </a:solidFill>
                <a:latin typeface="&amp;quot"/>
              </a:rPr>
              <a:t>When not immersed in client work, he can be found skiing or marathon training on remote Norwegian mountains with his family.</a:t>
            </a:r>
            <a:endParaRPr lang="en-GB" sz="1600" b="0" i="0" u="none" strike="noStrike" dirty="0">
              <a:solidFill>
                <a:srgbClr val="44555F"/>
              </a:solidFill>
              <a:effectLst/>
              <a:latin typeface="&amp;quot"/>
            </a:endParaRPr>
          </a:p>
        </p:txBody>
      </p:sp>
      <p:pic>
        <p:nvPicPr>
          <p:cNvPr id="8" name="Picture 7" descr="A person posing for the camera&#10;&#10;Description automatically generated">
            <a:extLst>
              <a:ext uri="{FF2B5EF4-FFF2-40B4-BE49-F238E27FC236}">
                <a16:creationId xmlns:a16="http://schemas.microsoft.com/office/drawing/2014/main" id="{D65BBF5A-B236-4BFB-A736-68D856BF0C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286" y="754963"/>
            <a:ext cx="4469194" cy="3729948"/>
          </a:xfrm>
          <a:prstGeom prst="rect">
            <a:avLst/>
          </a:prstGeom>
        </p:spPr>
      </p:pic>
    </p:spTree>
    <p:extLst>
      <p:ext uri="{BB962C8B-B14F-4D97-AF65-F5344CB8AC3E}">
        <p14:creationId xmlns:p14="http://schemas.microsoft.com/office/powerpoint/2010/main" val="355457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FE32E-D4F0-40C6-AC50-103E6CD797BE}"/>
              </a:ext>
            </a:extLst>
          </p:cNvPr>
          <p:cNvSpPr>
            <a:spLocks noGrp="1"/>
          </p:cNvSpPr>
          <p:nvPr>
            <p:ph type="ctrTitle"/>
          </p:nvPr>
        </p:nvSpPr>
        <p:spPr/>
        <p:txBody>
          <a:bodyPr/>
          <a:lstStyle/>
          <a:p>
            <a:endParaRPr lang="en-US"/>
          </a:p>
        </p:txBody>
      </p:sp>
      <p:sp>
        <p:nvSpPr>
          <p:cNvPr id="3" name="Text Placeholder 2">
            <a:extLst>
              <a:ext uri="{FF2B5EF4-FFF2-40B4-BE49-F238E27FC236}">
                <a16:creationId xmlns:a16="http://schemas.microsoft.com/office/drawing/2014/main" id="{63E7B438-EFA3-475E-8DC6-ADE6575AB348}"/>
              </a:ext>
            </a:extLst>
          </p:cNvPr>
          <p:cNvSpPr>
            <a:spLocks noGrp="1"/>
          </p:cNvSpPr>
          <p:nvPr>
            <p:ph type="body" sz="quarter" idx="11"/>
          </p:nvPr>
        </p:nvSpPr>
        <p:spPr/>
        <p:txBody>
          <a:bodyPr/>
          <a:lstStyle/>
          <a:p>
            <a:endParaRPr lang="en-US"/>
          </a:p>
        </p:txBody>
      </p:sp>
      <p:sp>
        <p:nvSpPr>
          <p:cNvPr id="4" name="Text Placeholder 3">
            <a:extLst>
              <a:ext uri="{FF2B5EF4-FFF2-40B4-BE49-F238E27FC236}">
                <a16:creationId xmlns:a16="http://schemas.microsoft.com/office/drawing/2014/main" id="{8820D144-1D66-43D9-AA9C-1EE3269243E2}"/>
              </a:ext>
            </a:extLst>
          </p:cNvPr>
          <p:cNvSpPr>
            <a:spLocks noGrp="1"/>
          </p:cNvSpPr>
          <p:nvPr>
            <p:ph type="body" sz="quarter" idx="12"/>
          </p:nvPr>
        </p:nvSpPr>
        <p:spPr/>
        <p:txBody>
          <a:bodyPr/>
          <a:lstStyle/>
          <a:p>
            <a:endParaRPr lang="en-US"/>
          </a:p>
        </p:txBody>
      </p:sp>
      <p:sp>
        <p:nvSpPr>
          <p:cNvPr id="5" name="Text Placeholder 4">
            <a:extLst>
              <a:ext uri="{FF2B5EF4-FFF2-40B4-BE49-F238E27FC236}">
                <a16:creationId xmlns:a16="http://schemas.microsoft.com/office/drawing/2014/main" id="{8EE573F8-682A-47F1-9497-429378A36B19}"/>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329771077"/>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1F497D"/>
      </a:accent1>
      <a:accent2>
        <a:srgbClr val="632423"/>
      </a:accent2>
      <a:accent3>
        <a:srgbClr val="31859B"/>
      </a:accent3>
      <a:accent4>
        <a:srgbClr val="8064A2"/>
      </a:accent4>
      <a:accent5>
        <a:srgbClr val="4BACC6"/>
      </a:accent5>
      <a:accent6>
        <a:srgbClr val="E36C09"/>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RepInc Proposal">
  <a:themeElements>
    <a:clrScheme name="RepInc 1">
      <a:dk1>
        <a:sysClr val="windowText" lastClr="000000"/>
      </a:dk1>
      <a:lt1>
        <a:sysClr val="window" lastClr="FFFFFF"/>
      </a:lt1>
      <a:dk2>
        <a:srgbClr val="1F497D"/>
      </a:dk2>
      <a:lt2>
        <a:srgbClr val="EEECE1"/>
      </a:lt2>
      <a:accent1>
        <a:srgbClr val="4A3770"/>
      </a:accent1>
      <a:accent2>
        <a:srgbClr val="007889"/>
      </a:accent2>
      <a:accent3>
        <a:srgbClr val="64C26B"/>
      </a:accent3>
      <a:accent4>
        <a:srgbClr val="BA1C8D"/>
      </a:accent4>
      <a:accent5>
        <a:srgbClr val="DF8011"/>
      </a:accent5>
      <a:accent6>
        <a:srgbClr val="92DBE6"/>
      </a:accent6>
      <a:hlink>
        <a:srgbClr val="0000FF"/>
      </a:hlink>
      <a:folHlink>
        <a:srgbClr val="800080"/>
      </a:folHlink>
    </a:clrScheme>
    <a:fontScheme name="Modern Swiss">
      <a:majorFont>
        <a:latin typeface="Arial"/>
        <a:ea typeface=""/>
        <a:cs typeface=""/>
      </a:majorFont>
      <a:minorFont>
        <a:latin typeface="Microsoft New Tai L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outerShdw dist="38100" dir="5400000" algn="t" rotWithShape="0">
            <a:schemeClr val="bg2">
              <a:alpha val="20000"/>
            </a:schemeClr>
          </a:outerShdw>
        </a:effectLst>
      </a:spPr>
      <a:bodyPr rtlCol="0" anchor="ctr"/>
      <a:lstStyle>
        <a:defPPr algn="ctr">
          <a:lnSpc>
            <a:spcPct val="95000"/>
          </a:lnSpc>
          <a:defRPr b="1" dirty="0" smtClean="0">
            <a:solidFill>
              <a:schemeClr val="tx2"/>
            </a:solidFill>
            <a:latin typeface="+mj-l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422A048214D742BE3074C5C3D81EAB" ma:contentTypeVersion="17" ma:contentTypeDescription="Create a new document." ma:contentTypeScope="" ma:versionID="15ab1ede6345f075ee3a059712ed1365">
  <xsd:schema xmlns:xsd="http://www.w3.org/2001/XMLSchema" xmlns:xs="http://www.w3.org/2001/XMLSchema" xmlns:p="http://schemas.microsoft.com/office/2006/metadata/properties" xmlns:ns2="9b08f14f-70c2-4c68-bc82-a63d9eea8a60" xmlns:ns3="5f28dc81-bf24-4615-97ea-0bfb643e625a" targetNamespace="http://schemas.microsoft.com/office/2006/metadata/properties" ma:root="true" ma:fieldsID="68bba390fefd238077f25583d5a33e71" ns2:_="" ns3:_="">
    <xsd:import namespace="9b08f14f-70c2-4c68-bc82-a63d9eea8a60"/>
    <xsd:import namespace="5f28dc81-bf24-4615-97ea-0bfb643e625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08f14f-70c2-4c68-bc82-a63d9eea8a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6a193ff-8d06-4747-af1d-206a8c477e2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f28dc81-bf24-4615-97ea-0bfb643e625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e1e6d2a-98f5-4ec1-907e-915dfb5ac866}" ma:internalName="TaxCatchAll" ma:showField="CatchAllData" ma:web="5f28dc81-bf24-4615-97ea-0bfb643e62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f28dc81-bf24-4615-97ea-0bfb643e625a" xsi:nil="true"/>
    <lcf76f155ced4ddcb4097134ff3c332f xmlns="9b08f14f-70c2-4c68-bc82-a63d9eea8a6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8B595D5-C14A-418B-ACF2-6EA5AD72F397}"/>
</file>

<file path=customXml/itemProps2.xml><?xml version="1.0" encoding="utf-8"?>
<ds:datastoreItem xmlns:ds="http://schemas.openxmlformats.org/officeDocument/2006/customXml" ds:itemID="{13FAD3DD-7C88-47AD-A41A-FB1D468BB649}">
  <ds:schemaRefs>
    <ds:schemaRef ds:uri="http://schemas.microsoft.com/sharepoint/v3/contenttype/forms"/>
  </ds:schemaRefs>
</ds:datastoreItem>
</file>

<file path=customXml/itemProps3.xml><?xml version="1.0" encoding="utf-8"?>
<ds:datastoreItem xmlns:ds="http://schemas.openxmlformats.org/officeDocument/2006/customXml" ds:itemID="{4886C415-1BA6-423B-940A-6475B6D367CA}">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1477</TotalTime>
  <Words>162</Words>
  <Application>Microsoft Office PowerPoint</Application>
  <PresentationFormat>Widescreen</PresentationFormat>
  <Paragraphs>9</Paragraphs>
  <Slides>2</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vt:i4>
      </vt:variant>
    </vt:vector>
  </HeadingPairs>
  <TitlesOfParts>
    <vt:vector size="12" baseType="lpstr">
      <vt:lpstr>&amp;quot</vt:lpstr>
      <vt:lpstr>Arca Majora Heavy</vt:lpstr>
      <vt:lpstr>Arial</vt:lpstr>
      <vt:lpstr>Calibri</vt:lpstr>
      <vt:lpstr>Corbel</vt:lpstr>
      <vt:lpstr>Microsoft New Tai Lue</vt:lpstr>
      <vt:lpstr>Microsoft Tai Le</vt:lpstr>
      <vt:lpstr>Wingdings</vt:lpstr>
      <vt:lpstr>Office Theme</vt:lpstr>
      <vt:lpstr>RepInc Proposal</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 O'Doherty</dc:creator>
  <cp:lastModifiedBy>Dennis Larsen</cp:lastModifiedBy>
  <cp:revision>80</cp:revision>
  <cp:lastPrinted>2019-05-21T08:27:48Z</cp:lastPrinted>
  <dcterms:created xsi:type="dcterms:W3CDTF">2019-05-16T15:45:40Z</dcterms:created>
  <dcterms:modified xsi:type="dcterms:W3CDTF">2020-11-12T11:12:07Z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0x010100BE422A048214D742BE3074C5C3D81EAB</vt:lpwstr>
  </property>
</Properties>
</file>