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 id="2147483660" r:id="rId6"/>
    <p:sldMasterId id="2147484035" r:id="rId7"/>
  </p:sldMasterIdLst>
  <p:notesMasterIdLst>
    <p:notesMasterId r:id="rId18"/>
  </p:notesMasterIdLst>
  <p:sldIdLst>
    <p:sldId id="625" r:id="rId8"/>
    <p:sldId id="640" r:id="rId9"/>
    <p:sldId id="670" r:id="rId10"/>
    <p:sldId id="617" r:id="rId11"/>
    <p:sldId id="618" r:id="rId12"/>
    <p:sldId id="635" r:id="rId13"/>
    <p:sldId id="663" r:id="rId14"/>
    <p:sldId id="668" r:id="rId15"/>
    <p:sldId id="669" r:id="rId16"/>
    <p:sldId id="633" r:id="rId17"/>
  </p:sldIdLst>
  <p:sldSz cx="18288000" cy="10287000"/>
  <p:notesSz cx="6858000" cy="9144000"/>
  <p:embeddedFontLst>
    <p:embeddedFont>
      <p:font typeface="Cambria" panose="02040503050406030204" pitchFamily="18" charset="0"/>
      <p:regular r:id="rId19"/>
      <p:bold r:id="rId20"/>
      <p:italic r:id="rId21"/>
      <p:bold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manin Joseph at MDB"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804"/>
    <a:srgbClr val="254090"/>
    <a:srgbClr val="22A7DF"/>
    <a:srgbClr val="C72127"/>
    <a:srgbClr val="0D414E"/>
    <a:srgbClr val="0F193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07" autoAdjust="0"/>
  </p:normalViewPr>
  <p:slideViewPr>
    <p:cSldViewPr snapToGrid="0">
      <p:cViewPr varScale="1">
        <p:scale>
          <a:sx n="32" d="100"/>
          <a:sy n="32" d="100"/>
        </p:scale>
        <p:origin x="126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5C1A9-5BB1-48FF-B0FF-AE78F42367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EB166CC-FAC7-4946-8730-425D0496ADFD}">
      <dgm:prSet phldrT="[Text]" custT="1"/>
      <dgm:spPr>
        <a:solidFill>
          <a:srgbClr val="0F1938"/>
        </a:solidFill>
      </dgm:spPr>
      <dgm:t>
        <a:bodyPr/>
        <a:lstStyle/>
        <a:p>
          <a:r>
            <a:rPr lang="en-GB" sz="1800" b="1">
              <a:latin typeface="Cambria" panose="02040503050406030204" pitchFamily="18" charset="0"/>
              <a:ea typeface="Cambria" panose="02040503050406030204" pitchFamily="18" charset="0"/>
            </a:rPr>
            <a:t>SMEs </a:t>
          </a:r>
        </a:p>
      </dgm:t>
    </dgm:pt>
    <dgm:pt modelId="{6892C99F-0A27-4314-BC84-4DBF0007FC89}" type="parTrans" cxnId="{CC75BEAF-3874-4AF2-99AB-DD344670B660}">
      <dgm:prSet/>
      <dgm:spPr/>
      <dgm:t>
        <a:bodyPr/>
        <a:lstStyle/>
        <a:p>
          <a:endParaRPr lang="en-GB" sz="2400" b="1">
            <a:latin typeface="Cambria" panose="02040503050406030204" pitchFamily="18" charset="0"/>
            <a:ea typeface="Cambria" panose="02040503050406030204" pitchFamily="18" charset="0"/>
          </a:endParaRPr>
        </a:p>
      </dgm:t>
    </dgm:pt>
    <dgm:pt modelId="{E39E2F4E-6626-46A0-AC72-082E9FEA3DEA}" type="sibTrans" cxnId="{CC75BEAF-3874-4AF2-99AB-DD344670B660}">
      <dgm:prSet/>
      <dgm:spPr/>
      <dgm:t>
        <a:bodyPr/>
        <a:lstStyle/>
        <a:p>
          <a:endParaRPr lang="en-GB" sz="2400">
            <a:latin typeface="Cambria" panose="02040503050406030204" pitchFamily="18" charset="0"/>
            <a:ea typeface="Cambria" panose="02040503050406030204" pitchFamily="18" charset="0"/>
          </a:endParaRPr>
        </a:p>
      </dgm:t>
    </dgm:pt>
    <dgm:pt modelId="{0A10F80C-8725-451B-8462-EDAAE459B7DB}">
      <dgm:prSet phldrT="[Text]" custT="1"/>
      <dgm:spPr>
        <a:solidFill>
          <a:srgbClr val="22A7DF"/>
        </a:solidFill>
        <a:ln>
          <a:noFill/>
        </a:ln>
      </dgm:spPr>
      <dgm:t>
        <a:bodyPr/>
        <a:lstStyle/>
        <a:p>
          <a:r>
            <a:rPr lang="en-GB" sz="1600" b="0">
              <a:latin typeface="Cambria" panose="02040503050406030204" pitchFamily="18" charset="0"/>
              <a:ea typeface="Cambria" panose="02040503050406030204" pitchFamily="18" charset="0"/>
            </a:rPr>
            <a:t>MDB Facilities</a:t>
          </a:r>
        </a:p>
      </dgm:t>
    </dgm:pt>
    <dgm:pt modelId="{B048923C-5F97-4C6A-8061-D9E11F0A2633}" type="parTrans" cxnId="{0017FCFF-E508-4996-9626-592DA66FBEAC}">
      <dgm:prSet/>
      <dgm:spPr/>
      <dgm:t>
        <a:bodyPr/>
        <a:lstStyle/>
        <a:p>
          <a:endParaRPr lang="en-GB" sz="2400">
            <a:latin typeface="Cambria" panose="02040503050406030204" pitchFamily="18" charset="0"/>
            <a:ea typeface="Cambria" panose="02040503050406030204" pitchFamily="18" charset="0"/>
          </a:endParaRPr>
        </a:p>
      </dgm:t>
    </dgm:pt>
    <dgm:pt modelId="{7BB93B94-467D-4744-A160-9CCA0E63C4D6}" type="sibTrans" cxnId="{0017FCFF-E508-4996-9626-592DA66FBEAC}">
      <dgm:prSet/>
      <dgm:spPr/>
      <dgm:t>
        <a:bodyPr/>
        <a:lstStyle/>
        <a:p>
          <a:endParaRPr lang="en-GB" sz="2400">
            <a:latin typeface="Cambria" panose="02040503050406030204" pitchFamily="18" charset="0"/>
            <a:ea typeface="Cambria" panose="02040503050406030204" pitchFamily="18" charset="0"/>
          </a:endParaRPr>
        </a:p>
      </dgm:t>
    </dgm:pt>
    <dgm:pt modelId="{7E0EBDB4-C54A-4965-A5CE-0801673AA913}">
      <dgm:prSet custT="1"/>
      <dgm:spPr>
        <a:solidFill>
          <a:srgbClr val="C72127"/>
        </a:solidFill>
      </dgm:spPr>
      <dgm:t>
        <a:bodyPr/>
        <a:lstStyle/>
        <a:p>
          <a:r>
            <a:rPr lang="en-GB" sz="1800" b="1" dirty="0">
              <a:latin typeface="Cambria" panose="02040503050406030204" pitchFamily="18" charset="0"/>
              <a:ea typeface="Cambria" panose="02040503050406030204" pitchFamily="18" charset="0"/>
            </a:rPr>
            <a:t>Infrastructure</a:t>
          </a:r>
          <a:r>
            <a:rPr lang="en-GB" sz="2000" b="1" dirty="0">
              <a:latin typeface="Cambria" panose="02040503050406030204" pitchFamily="18" charset="0"/>
              <a:ea typeface="Cambria" panose="02040503050406030204" pitchFamily="18" charset="0"/>
            </a:rPr>
            <a:t> </a:t>
          </a:r>
        </a:p>
      </dgm:t>
    </dgm:pt>
    <dgm:pt modelId="{49C5D0C7-607C-4AE5-B38D-9DBB62E307E0}" type="parTrans" cxnId="{DE3A544F-3B58-45A5-B2A9-437E844977C1}">
      <dgm:prSet/>
      <dgm:spPr/>
      <dgm:t>
        <a:bodyPr/>
        <a:lstStyle/>
        <a:p>
          <a:endParaRPr lang="en-GB" sz="2400" b="1">
            <a:latin typeface="Cambria" panose="02040503050406030204" pitchFamily="18" charset="0"/>
            <a:ea typeface="Cambria" panose="02040503050406030204" pitchFamily="18" charset="0"/>
          </a:endParaRPr>
        </a:p>
      </dgm:t>
    </dgm:pt>
    <dgm:pt modelId="{E492BBAB-CD19-49BA-8F24-F5B2733C1E78}" type="sibTrans" cxnId="{DE3A544F-3B58-45A5-B2A9-437E844977C1}">
      <dgm:prSet/>
      <dgm:spPr/>
      <dgm:t>
        <a:bodyPr/>
        <a:lstStyle/>
        <a:p>
          <a:endParaRPr lang="en-GB" sz="2400">
            <a:latin typeface="Cambria" panose="02040503050406030204" pitchFamily="18" charset="0"/>
            <a:ea typeface="Cambria" panose="02040503050406030204" pitchFamily="18" charset="0"/>
          </a:endParaRPr>
        </a:p>
      </dgm:t>
    </dgm:pt>
    <dgm:pt modelId="{B04DF75B-639F-4B9F-9A22-90249E997EB0}" type="asst">
      <dgm:prSet custT="1"/>
      <dgm:spPr>
        <a:solidFill>
          <a:srgbClr val="FDAA03"/>
        </a:solidFill>
      </dgm:spPr>
      <dgm:t>
        <a:bodyPr/>
        <a:lstStyle/>
        <a:p>
          <a:r>
            <a:rPr lang="en-GB" sz="1600" b="1">
              <a:solidFill>
                <a:schemeClr val="bg1"/>
              </a:solidFill>
              <a:latin typeface="Cambria" panose="02040503050406030204" pitchFamily="18" charset="0"/>
              <a:ea typeface="Cambria" panose="02040503050406030204" pitchFamily="18" charset="0"/>
            </a:rPr>
            <a:t>Financial instruments funded from ESIF (FSMA) and FSMA+</a:t>
          </a:r>
        </a:p>
      </dgm:t>
    </dgm:pt>
    <dgm:pt modelId="{EDC361A8-27DF-40FB-921A-224BA49DE8D0}" type="parTrans" cxnId="{37179CD6-9C03-4D68-9358-433D66270884}">
      <dgm:prSet/>
      <dgm:spPr/>
      <dgm:t>
        <a:bodyPr/>
        <a:lstStyle/>
        <a:p>
          <a:endParaRPr lang="en-GB" sz="2400" b="1">
            <a:latin typeface="Cambria" panose="02040503050406030204" pitchFamily="18" charset="0"/>
            <a:ea typeface="Cambria" panose="02040503050406030204" pitchFamily="18" charset="0"/>
          </a:endParaRPr>
        </a:p>
      </dgm:t>
    </dgm:pt>
    <dgm:pt modelId="{491CF426-D69E-435D-854C-D2F82D4FDC40}" type="sibTrans" cxnId="{37179CD6-9C03-4D68-9358-433D66270884}">
      <dgm:prSet/>
      <dgm:spPr/>
      <dgm:t>
        <a:bodyPr/>
        <a:lstStyle/>
        <a:p>
          <a:endParaRPr lang="en-GB" sz="2400">
            <a:latin typeface="Cambria" panose="02040503050406030204" pitchFamily="18" charset="0"/>
            <a:ea typeface="Cambria" panose="02040503050406030204" pitchFamily="18" charset="0"/>
          </a:endParaRPr>
        </a:p>
      </dgm:t>
    </dgm:pt>
    <dgm:pt modelId="{EB2A70C8-86D6-45D2-B22B-688B28F27DCD}">
      <dgm:prSet custT="1"/>
      <dgm:spPr>
        <a:solidFill>
          <a:srgbClr val="C72127"/>
        </a:solidFill>
      </dgm:spPr>
      <dgm:t>
        <a:bodyPr/>
        <a:lstStyle/>
        <a:p>
          <a:pPr>
            <a:buNone/>
          </a:pPr>
          <a:r>
            <a:rPr lang="en-GB" sz="1600" b="1">
              <a:solidFill>
                <a:prstClr val="white"/>
              </a:solidFill>
              <a:latin typeface="Cambria" panose="02040503050406030204" pitchFamily="18" charset="0"/>
              <a:ea typeface="Cambria" panose="02040503050406030204" pitchFamily="18" charset="0"/>
              <a:cs typeface="+mn-cs"/>
            </a:rPr>
            <a:t>Co-financing + </a:t>
          </a:r>
        </a:p>
        <a:p>
          <a:pPr>
            <a:buNone/>
          </a:pPr>
          <a:r>
            <a:rPr lang="en-GB" sz="1600" b="1">
              <a:solidFill>
                <a:prstClr val="white"/>
              </a:solidFill>
              <a:latin typeface="Cambria" panose="02040503050406030204" pitchFamily="18" charset="0"/>
              <a:ea typeface="Cambria" panose="02040503050406030204" pitchFamily="18" charset="0"/>
              <a:cs typeface="+mn-cs"/>
            </a:rPr>
            <a:t>partial guarantee</a:t>
          </a:r>
          <a:endParaRPr lang="en-GB" sz="1600" b="1">
            <a:latin typeface="Cambria" panose="02040503050406030204" pitchFamily="18" charset="0"/>
            <a:ea typeface="Cambria" panose="02040503050406030204" pitchFamily="18" charset="0"/>
          </a:endParaRPr>
        </a:p>
      </dgm:t>
    </dgm:pt>
    <dgm:pt modelId="{5C2CB775-697C-444D-A7A0-E426CAF2FC0D}" type="parTrans" cxnId="{5D88C265-5C7C-484A-AAC0-38600ECD2A4A}">
      <dgm:prSet/>
      <dgm:spPr/>
      <dgm:t>
        <a:bodyPr/>
        <a:lstStyle/>
        <a:p>
          <a:endParaRPr lang="en-GB" sz="2400" b="1">
            <a:latin typeface="Cambria" panose="02040503050406030204" pitchFamily="18" charset="0"/>
            <a:ea typeface="Cambria" panose="02040503050406030204" pitchFamily="18" charset="0"/>
          </a:endParaRPr>
        </a:p>
      </dgm:t>
    </dgm:pt>
    <dgm:pt modelId="{E68F3F39-9342-4B39-980A-F335EA7868DD}" type="sibTrans" cxnId="{5D88C265-5C7C-484A-AAC0-38600ECD2A4A}">
      <dgm:prSet/>
      <dgm:spPr/>
      <dgm:t>
        <a:bodyPr/>
        <a:lstStyle/>
        <a:p>
          <a:endParaRPr lang="en-GB" sz="2400">
            <a:latin typeface="Cambria" panose="02040503050406030204" pitchFamily="18" charset="0"/>
            <a:ea typeface="Cambria" panose="02040503050406030204" pitchFamily="18" charset="0"/>
          </a:endParaRPr>
        </a:p>
      </dgm:t>
    </dgm:pt>
    <dgm:pt modelId="{F03B3CD9-2DF6-459C-AD53-016C96D37FB8}">
      <dgm:prSet custT="1"/>
      <dgm:spPr>
        <a:solidFill>
          <a:srgbClr val="FDAA03"/>
        </a:solidFill>
      </dgm:spPr>
      <dgm:t>
        <a:bodyPr/>
        <a:lstStyle/>
        <a:p>
          <a:r>
            <a:rPr lang="en-GB" sz="1600" b="0">
              <a:latin typeface="Cambria" panose="02040503050406030204" pitchFamily="18" charset="0"/>
              <a:ea typeface="Cambria" panose="02040503050406030204" pitchFamily="18" charset="0"/>
            </a:rPr>
            <a:t>COVID-19  Response </a:t>
          </a:r>
        </a:p>
      </dgm:t>
    </dgm:pt>
    <dgm:pt modelId="{C7FCF981-D51E-4625-897F-3482591D4D36}" type="parTrans" cxnId="{EE705DBA-DFAA-4F21-8455-1958F9DEBB74}">
      <dgm:prSet/>
      <dgm:spPr/>
      <dgm:t>
        <a:bodyPr/>
        <a:lstStyle/>
        <a:p>
          <a:endParaRPr lang="en-GB">
            <a:latin typeface="Cambria" panose="02040503050406030204" pitchFamily="18" charset="0"/>
            <a:ea typeface="Cambria" panose="02040503050406030204" pitchFamily="18" charset="0"/>
          </a:endParaRPr>
        </a:p>
      </dgm:t>
    </dgm:pt>
    <dgm:pt modelId="{43043359-9963-404C-A0BF-8F7125A9DB4D}" type="sibTrans" cxnId="{EE705DBA-DFAA-4F21-8455-1958F9DEBB74}">
      <dgm:prSet/>
      <dgm:spPr/>
      <dgm:t>
        <a:bodyPr/>
        <a:lstStyle/>
        <a:p>
          <a:endParaRPr lang="en-GB">
            <a:latin typeface="Cambria" panose="02040503050406030204" pitchFamily="18" charset="0"/>
            <a:ea typeface="Cambria" panose="02040503050406030204" pitchFamily="18" charset="0"/>
          </a:endParaRPr>
        </a:p>
      </dgm:t>
    </dgm:pt>
    <dgm:pt modelId="{BB1527FE-48C5-4767-BAA6-B29D431B14D5}">
      <dgm:prSet custT="1"/>
      <dgm:spPr>
        <a:solidFill>
          <a:srgbClr val="FDAA03"/>
        </a:solidFill>
      </dgm:spPr>
      <dgm:t>
        <a:bodyPr/>
        <a:lstStyle/>
        <a:p>
          <a:r>
            <a:rPr lang="en-GB" sz="1800" b="0">
              <a:latin typeface="Cambria" panose="02040503050406030204" pitchFamily="18" charset="0"/>
              <a:ea typeface="Cambria" panose="02040503050406030204" pitchFamily="18" charset="0"/>
            </a:rPr>
            <a:t>Ukraine    Response</a:t>
          </a:r>
        </a:p>
      </dgm:t>
    </dgm:pt>
    <dgm:pt modelId="{FAAA53CF-2274-4EDE-BF77-B22E90B40B97}" type="parTrans" cxnId="{427D565D-2A70-4A1B-A648-38D118161347}">
      <dgm:prSet/>
      <dgm:spPr/>
      <dgm:t>
        <a:bodyPr/>
        <a:lstStyle/>
        <a:p>
          <a:endParaRPr lang="en-GB">
            <a:latin typeface="Cambria" panose="02040503050406030204" pitchFamily="18" charset="0"/>
            <a:ea typeface="Cambria" panose="02040503050406030204" pitchFamily="18" charset="0"/>
          </a:endParaRPr>
        </a:p>
      </dgm:t>
    </dgm:pt>
    <dgm:pt modelId="{12C53B24-9551-4478-8E81-5CADAD9DA6D3}" type="sibTrans" cxnId="{427D565D-2A70-4A1B-A648-38D118161347}">
      <dgm:prSet/>
      <dgm:spPr/>
      <dgm:t>
        <a:bodyPr/>
        <a:lstStyle/>
        <a:p>
          <a:endParaRPr lang="en-GB">
            <a:latin typeface="Cambria" panose="02040503050406030204" pitchFamily="18" charset="0"/>
            <a:ea typeface="Cambria" panose="02040503050406030204" pitchFamily="18" charset="0"/>
          </a:endParaRPr>
        </a:p>
      </dgm:t>
    </dgm:pt>
    <dgm:pt modelId="{8F75DE0F-BCF5-4A70-8D43-E3F15AC9F69B}">
      <dgm:prSet/>
      <dgm:spPr>
        <a:solidFill>
          <a:srgbClr val="C72127"/>
        </a:solidFill>
      </dgm:spPr>
      <dgm:t>
        <a:bodyPr/>
        <a:lstStyle/>
        <a:p>
          <a:r>
            <a:rPr lang="en-GB">
              <a:latin typeface="Cambria" panose="02040503050406030204" pitchFamily="18" charset="0"/>
              <a:ea typeface="Cambria" panose="02040503050406030204" pitchFamily="18" charset="0"/>
            </a:rPr>
            <a:t>Tailored facility</a:t>
          </a:r>
        </a:p>
      </dgm:t>
    </dgm:pt>
    <dgm:pt modelId="{86BABE5E-4528-4940-9067-EBB0258CCDC5}" type="parTrans" cxnId="{121C1E0D-0EA4-4365-8E1B-EDFD04A09B2A}">
      <dgm:prSet/>
      <dgm:spPr/>
      <dgm:t>
        <a:bodyPr/>
        <a:lstStyle/>
        <a:p>
          <a:endParaRPr lang="en-GB">
            <a:latin typeface="Cambria" panose="02040503050406030204" pitchFamily="18" charset="0"/>
            <a:ea typeface="Cambria" panose="02040503050406030204" pitchFamily="18" charset="0"/>
          </a:endParaRPr>
        </a:p>
      </dgm:t>
    </dgm:pt>
    <dgm:pt modelId="{7FD29FD8-BCA3-482A-A351-7B7D7AD59E5A}" type="sibTrans" cxnId="{121C1E0D-0EA4-4365-8E1B-EDFD04A09B2A}">
      <dgm:prSet/>
      <dgm:spPr/>
      <dgm:t>
        <a:bodyPr/>
        <a:lstStyle/>
        <a:p>
          <a:endParaRPr lang="en-GB">
            <a:latin typeface="Cambria" panose="02040503050406030204" pitchFamily="18" charset="0"/>
            <a:ea typeface="Cambria" panose="02040503050406030204" pitchFamily="18" charset="0"/>
          </a:endParaRPr>
        </a:p>
      </dgm:t>
    </dgm:pt>
    <dgm:pt modelId="{D5C6227A-0D47-4FFA-B055-5DF117108E19}">
      <dgm:prSet/>
      <dgm:spPr>
        <a:solidFill>
          <a:srgbClr val="C72127"/>
        </a:solidFill>
      </dgm:spPr>
      <dgm:t>
        <a:bodyPr/>
        <a:lstStyle/>
        <a:p>
          <a:r>
            <a:rPr lang="en-GB">
              <a:latin typeface="Cambria" panose="02040503050406030204" pitchFamily="18" charset="0"/>
              <a:ea typeface="Cambria" panose="02040503050406030204" pitchFamily="18" charset="0"/>
            </a:rPr>
            <a:t>GCLS</a:t>
          </a:r>
        </a:p>
      </dgm:t>
    </dgm:pt>
    <dgm:pt modelId="{03FC696E-1083-4D94-87AE-D1B6D66BD21D}" type="parTrans" cxnId="{9C37DE57-7580-452B-83F9-A441BF816190}">
      <dgm:prSet/>
      <dgm:spPr/>
      <dgm:t>
        <a:bodyPr/>
        <a:lstStyle/>
        <a:p>
          <a:endParaRPr lang="en-GB">
            <a:latin typeface="Cambria" panose="02040503050406030204" pitchFamily="18" charset="0"/>
            <a:ea typeface="Cambria" panose="02040503050406030204" pitchFamily="18" charset="0"/>
          </a:endParaRPr>
        </a:p>
      </dgm:t>
    </dgm:pt>
    <dgm:pt modelId="{29A107F3-C5CF-4557-9809-AE90C883E9C9}" type="sibTrans" cxnId="{9C37DE57-7580-452B-83F9-A441BF816190}">
      <dgm:prSet/>
      <dgm:spPr/>
      <dgm:t>
        <a:bodyPr/>
        <a:lstStyle/>
        <a:p>
          <a:endParaRPr lang="en-GB">
            <a:latin typeface="Cambria" panose="02040503050406030204" pitchFamily="18" charset="0"/>
            <a:ea typeface="Cambria" panose="02040503050406030204" pitchFamily="18" charset="0"/>
          </a:endParaRPr>
        </a:p>
      </dgm:t>
    </dgm:pt>
    <dgm:pt modelId="{2EC4D512-0EE8-44C6-8974-6759CBE38877}">
      <dgm:prSet/>
      <dgm:spPr>
        <a:solidFill>
          <a:srgbClr val="254090"/>
        </a:solidFill>
      </dgm:spPr>
      <dgm:t>
        <a:bodyPr/>
        <a:lstStyle/>
        <a:p>
          <a:pPr>
            <a:buNone/>
          </a:pPr>
          <a:r>
            <a:rPr lang="en-GB" b="1">
              <a:solidFill>
                <a:prstClr val="white"/>
              </a:solidFill>
              <a:latin typeface="Cambria" panose="02040503050406030204" pitchFamily="18" charset="0"/>
              <a:ea typeface="Cambria" panose="02040503050406030204" pitchFamily="18" charset="0"/>
              <a:cs typeface="+mn-cs"/>
            </a:rPr>
            <a:t>Portfolio Guarantee Schemes </a:t>
          </a:r>
          <a:endParaRPr lang="en-GB" b="1">
            <a:latin typeface="Cambria" panose="02040503050406030204" pitchFamily="18" charset="0"/>
            <a:ea typeface="Cambria" panose="02040503050406030204" pitchFamily="18" charset="0"/>
          </a:endParaRPr>
        </a:p>
      </dgm:t>
    </dgm:pt>
    <dgm:pt modelId="{88FA2077-F2E0-4D29-83F1-16EAB70C9423}" type="parTrans" cxnId="{F0E00CA8-97D6-4C6D-896A-98B8A3D98DD5}">
      <dgm:prSet/>
      <dgm:spPr/>
      <dgm:t>
        <a:bodyPr/>
        <a:lstStyle/>
        <a:p>
          <a:endParaRPr lang="en-GB"/>
        </a:p>
      </dgm:t>
    </dgm:pt>
    <dgm:pt modelId="{EC2F1E14-882A-4976-9B23-B4BFCC1F789A}" type="sibTrans" cxnId="{F0E00CA8-97D6-4C6D-896A-98B8A3D98DD5}">
      <dgm:prSet/>
      <dgm:spPr/>
      <dgm:t>
        <a:bodyPr/>
        <a:lstStyle/>
        <a:p>
          <a:endParaRPr lang="en-GB"/>
        </a:p>
      </dgm:t>
    </dgm:pt>
    <dgm:pt modelId="{69725FC2-F47A-41F5-B658-04430DC17D81}">
      <dgm:prSet/>
      <dgm:spPr>
        <a:solidFill>
          <a:srgbClr val="254090"/>
        </a:solidFill>
      </dgm:spPr>
      <dgm:t>
        <a:bodyPr/>
        <a:lstStyle/>
        <a:p>
          <a:r>
            <a:rPr lang="en-GB">
              <a:latin typeface="Cambria" panose="02040503050406030204" pitchFamily="18" charset="0"/>
              <a:ea typeface="Cambria" panose="02040503050406030204" pitchFamily="18" charset="0"/>
            </a:rPr>
            <a:t>SME  Invest</a:t>
          </a:r>
        </a:p>
      </dgm:t>
    </dgm:pt>
    <dgm:pt modelId="{61C80157-A4D1-4CB2-876B-9B99A9FEE081}" type="parTrans" cxnId="{26851478-7CCD-43E1-AD9A-0391AAF7FBFE}">
      <dgm:prSet/>
      <dgm:spPr/>
      <dgm:t>
        <a:bodyPr/>
        <a:lstStyle/>
        <a:p>
          <a:endParaRPr lang="en-GB"/>
        </a:p>
      </dgm:t>
    </dgm:pt>
    <dgm:pt modelId="{F4FCDE1E-A755-4E67-9BFB-A9613823C973}" type="sibTrans" cxnId="{26851478-7CCD-43E1-AD9A-0391AAF7FBFE}">
      <dgm:prSet/>
      <dgm:spPr/>
      <dgm:t>
        <a:bodyPr/>
        <a:lstStyle/>
        <a:p>
          <a:endParaRPr lang="en-GB"/>
        </a:p>
      </dgm:t>
    </dgm:pt>
    <dgm:pt modelId="{BDCF92CB-32A5-42DF-B378-BC3DA0787163}">
      <dgm:prSet/>
      <dgm:spPr>
        <a:solidFill>
          <a:srgbClr val="254090"/>
        </a:solidFill>
      </dgm:spPr>
      <dgm:t>
        <a:bodyPr/>
        <a:lstStyle/>
        <a:p>
          <a:r>
            <a:rPr lang="en-GB">
              <a:latin typeface="Cambria" panose="02040503050406030204" pitchFamily="18" charset="0"/>
              <a:ea typeface="Cambria" panose="02040503050406030204" pitchFamily="18" charset="0"/>
            </a:rPr>
            <a:t>SGS</a:t>
          </a:r>
        </a:p>
      </dgm:t>
    </dgm:pt>
    <dgm:pt modelId="{F931293D-865E-43EB-9FFA-D8F61D2E9A96}" type="parTrans" cxnId="{D294C37C-8B41-45ED-88D4-65C12A02B444}">
      <dgm:prSet/>
      <dgm:spPr/>
      <dgm:t>
        <a:bodyPr/>
        <a:lstStyle/>
        <a:p>
          <a:endParaRPr lang="en-GB"/>
        </a:p>
      </dgm:t>
    </dgm:pt>
    <dgm:pt modelId="{D4B04D1E-91E3-4468-94A2-800D36B1F08E}" type="sibTrans" cxnId="{D294C37C-8B41-45ED-88D4-65C12A02B444}">
      <dgm:prSet/>
      <dgm:spPr/>
      <dgm:t>
        <a:bodyPr/>
        <a:lstStyle/>
        <a:p>
          <a:endParaRPr lang="en-GB"/>
        </a:p>
      </dgm:t>
    </dgm:pt>
    <dgm:pt modelId="{C5317948-7028-40B0-8205-44CF68A1ECCD}">
      <dgm:prSet/>
      <dgm:spPr>
        <a:solidFill>
          <a:srgbClr val="254090">
            <a:alpha val="50000"/>
          </a:srgbClr>
        </a:solidFill>
        <a:ln w="25400">
          <a:solidFill>
            <a:srgbClr val="00B050"/>
          </a:solidFill>
          <a:prstDash val="sysDash"/>
        </a:ln>
      </dgm:spPr>
      <dgm:t>
        <a:bodyPr/>
        <a:lstStyle/>
        <a:p>
          <a:r>
            <a:rPr lang="en-GB">
              <a:latin typeface="Cambria" panose="02040503050406030204" pitchFamily="18" charset="0"/>
              <a:ea typeface="Cambria" panose="02040503050406030204" pitchFamily="18" charset="0"/>
            </a:rPr>
            <a:t>SGS-S</a:t>
          </a:r>
        </a:p>
      </dgm:t>
    </dgm:pt>
    <dgm:pt modelId="{F3611FDC-898E-4240-A14C-5DBFDE9382B5}" type="parTrans" cxnId="{53B34204-B106-47E3-8603-50E3B5BF413A}">
      <dgm:prSet/>
      <dgm:spPr/>
      <dgm:t>
        <a:bodyPr/>
        <a:lstStyle/>
        <a:p>
          <a:endParaRPr lang="en-GB"/>
        </a:p>
      </dgm:t>
    </dgm:pt>
    <dgm:pt modelId="{BAF07A56-A35C-48D1-BE73-57CF4ECFFFC2}" type="sibTrans" cxnId="{53B34204-B106-47E3-8603-50E3B5BF413A}">
      <dgm:prSet/>
      <dgm:spPr/>
      <dgm:t>
        <a:bodyPr/>
        <a:lstStyle/>
        <a:p>
          <a:endParaRPr lang="en-GB"/>
        </a:p>
      </dgm:t>
    </dgm:pt>
    <dgm:pt modelId="{6489A281-C506-4030-AEE9-D46FEA99BFEB}">
      <dgm:prSet/>
      <dgm:spPr>
        <a:solidFill>
          <a:srgbClr val="254090">
            <a:alpha val="50000"/>
          </a:srgbClr>
        </a:solidFill>
        <a:ln w="25400">
          <a:solidFill>
            <a:srgbClr val="00B050"/>
          </a:solidFill>
          <a:prstDash val="sysDash"/>
        </a:ln>
      </dgm:spPr>
      <dgm:t>
        <a:bodyPr/>
        <a:lstStyle/>
        <a:p>
          <a:r>
            <a:rPr lang="en-GB" dirty="0">
              <a:latin typeface="Cambria" panose="02040503050406030204" pitchFamily="18" charset="0"/>
              <a:ea typeface="Cambria" panose="02040503050406030204" pitchFamily="18" charset="0"/>
            </a:rPr>
            <a:t>SGS-CC</a:t>
          </a:r>
        </a:p>
      </dgm:t>
    </dgm:pt>
    <dgm:pt modelId="{C50620F1-FCC3-43E5-B19A-60D1FBAE2FB3}" type="parTrans" cxnId="{B365B1D6-0F73-47C9-9023-A7ECD32DE9AD}">
      <dgm:prSet/>
      <dgm:spPr/>
      <dgm:t>
        <a:bodyPr/>
        <a:lstStyle/>
        <a:p>
          <a:endParaRPr lang="en-GB"/>
        </a:p>
      </dgm:t>
    </dgm:pt>
    <dgm:pt modelId="{F36F9409-3253-4088-BB87-AE1BF64AD4C1}" type="sibTrans" cxnId="{B365B1D6-0F73-47C9-9023-A7ECD32DE9AD}">
      <dgm:prSet/>
      <dgm:spPr/>
      <dgm:t>
        <a:bodyPr/>
        <a:lstStyle/>
        <a:p>
          <a:endParaRPr lang="en-GB"/>
        </a:p>
      </dgm:t>
    </dgm:pt>
    <dgm:pt modelId="{9EACF04E-4122-42A4-8AA5-EA3A958B900E}">
      <dgm:prSet/>
      <dgm:spPr>
        <a:solidFill>
          <a:srgbClr val="C72127">
            <a:alpha val="50000"/>
          </a:srgbClr>
        </a:solidFill>
        <a:ln w="25400">
          <a:solidFill>
            <a:srgbClr val="00B050"/>
          </a:solidFill>
          <a:prstDash val="sysDash"/>
        </a:ln>
      </dgm:spPr>
      <dgm:t>
        <a:bodyPr/>
        <a:lstStyle/>
        <a:p>
          <a:r>
            <a:rPr lang="en-GB">
              <a:latin typeface="Cambria" panose="02040503050406030204" pitchFamily="18" charset="0"/>
              <a:ea typeface="Cambria" panose="02040503050406030204" pitchFamily="18" charset="0"/>
            </a:rPr>
            <a:t>GCLS-S</a:t>
          </a:r>
        </a:p>
      </dgm:t>
    </dgm:pt>
    <dgm:pt modelId="{B6F62352-D9C0-43EA-8A45-E4929E83815D}" type="parTrans" cxnId="{2F0F822C-ED68-4C27-9DE1-3F87CF86EF58}">
      <dgm:prSet/>
      <dgm:spPr/>
      <dgm:t>
        <a:bodyPr/>
        <a:lstStyle/>
        <a:p>
          <a:endParaRPr lang="en-GB"/>
        </a:p>
      </dgm:t>
    </dgm:pt>
    <dgm:pt modelId="{E6784E90-5C89-46B4-B32C-05A52188620C}" type="sibTrans" cxnId="{2F0F822C-ED68-4C27-9DE1-3F87CF86EF58}">
      <dgm:prSet/>
      <dgm:spPr/>
      <dgm:t>
        <a:bodyPr/>
        <a:lstStyle/>
        <a:p>
          <a:endParaRPr lang="en-GB"/>
        </a:p>
      </dgm:t>
    </dgm:pt>
    <dgm:pt modelId="{2926FAC2-8607-42DE-9697-334D8EBA8DDA}" type="pres">
      <dgm:prSet presAssocID="{0A35C1A9-5BB1-48FF-B0FF-AE78F4236798}" presName="hierChild1" presStyleCnt="0">
        <dgm:presLayoutVars>
          <dgm:orgChart val="1"/>
          <dgm:chPref val="1"/>
          <dgm:dir/>
          <dgm:animOne val="branch"/>
          <dgm:animLvl val="lvl"/>
          <dgm:resizeHandles/>
        </dgm:presLayoutVars>
      </dgm:prSet>
      <dgm:spPr/>
    </dgm:pt>
    <dgm:pt modelId="{BCE2DCF5-BAA9-4C97-94D4-A2E589993090}" type="pres">
      <dgm:prSet presAssocID="{0A10F80C-8725-451B-8462-EDAAE459B7DB}" presName="hierRoot1" presStyleCnt="0">
        <dgm:presLayoutVars>
          <dgm:hierBranch val="init"/>
        </dgm:presLayoutVars>
      </dgm:prSet>
      <dgm:spPr/>
    </dgm:pt>
    <dgm:pt modelId="{03845701-E47D-400E-B9DE-0B1437064280}" type="pres">
      <dgm:prSet presAssocID="{0A10F80C-8725-451B-8462-EDAAE459B7DB}" presName="rootComposite1" presStyleCnt="0"/>
      <dgm:spPr/>
    </dgm:pt>
    <dgm:pt modelId="{7FAF95E1-87FD-4727-9943-A42E7F0F242B}" type="pres">
      <dgm:prSet presAssocID="{0A10F80C-8725-451B-8462-EDAAE459B7DB}" presName="rootText1" presStyleLbl="node0" presStyleIdx="0" presStyleCnt="1">
        <dgm:presLayoutVars>
          <dgm:chPref val="3"/>
        </dgm:presLayoutVars>
      </dgm:prSet>
      <dgm:spPr/>
    </dgm:pt>
    <dgm:pt modelId="{48F1DC53-0712-48E3-B120-1C51E9B530FD}" type="pres">
      <dgm:prSet presAssocID="{0A10F80C-8725-451B-8462-EDAAE459B7DB}" presName="rootConnector1" presStyleLbl="node1" presStyleIdx="0" presStyleCnt="0"/>
      <dgm:spPr/>
    </dgm:pt>
    <dgm:pt modelId="{01BA1C38-9EBF-41E7-9CFC-85FAA4238013}" type="pres">
      <dgm:prSet presAssocID="{0A10F80C-8725-451B-8462-EDAAE459B7DB}" presName="hierChild2" presStyleCnt="0"/>
      <dgm:spPr/>
    </dgm:pt>
    <dgm:pt modelId="{B854B4BD-3F0A-49FD-BE6F-8A24EE148591}" type="pres">
      <dgm:prSet presAssocID="{6892C99F-0A27-4314-BC84-4DBF0007FC89}" presName="Name37" presStyleLbl="parChTrans1D2" presStyleIdx="0" presStyleCnt="5"/>
      <dgm:spPr/>
    </dgm:pt>
    <dgm:pt modelId="{79D3A47C-5A81-4E61-A2AF-96946661E18C}" type="pres">
      <dgm:prSet presAssocID="{BEB166CC-FAC7-4946-8730-425D0496ADFD}" presName="hierRoot2" presStyleCnt="0">
        <dgm:presLayoutVars>
          <dgm:hierBranch val="init"/>
        </dgm:presLayoutVars>
      </dgm:prSet>
      <dgm:spPr/>
    </dgm:pt>
    <dgm:pt modelId="{7005645D-FCD9-4FD2-9D82-62FE0EF0B7FD}" type="pres">
      <dgm:prSet presAssocID="{BEB166CC-FAC7-4946-8730-425D0496ADFD}" presName="rootComposite" presStyleCnt="0"/>
      <dgm:spPr/>
    </dgm:pt>
    <dgm:pt modelId="{E22EC006-5B61-4E9B-801E-CD363CA71129}" type="pres">
      <dgm:prSet presAssocID="{BEB166CC-FAC7-4946-8730-425D0496ADFD}" presName="rootText" presStyleLbl="node2" presStyleIdx="0" presStyleCnt="4" custScaleX="207837" custScaleY="71745" custLinFactNeighborX="29830" custLinFactNeighborY="-36709">
        <dgm:presLayoutVars>
          <dgm:chPref val="3"/>
        </dgm:presLayoutVars>
      </dgm:prSet>
      <dgm:spPr>
        <a:prstGeom prst="roundRect">
          <a:avLst/>
        </a:prstGeom>
      </dgm:spPr>
    </dgm:pt>
    <dgm:pt modelId="{BE2F3BA5-08D5-4B46-9FDB-BF0C75E13409}" type="pres">
      <dgm:prSet presAssocID="{BEB166CC-FAC7-4946-8730-425D0496ADFD}" presName="rootConnector" presStyleLbl="node2" presStyleIdx="0" presStyleCnt="4"/>
      <dgm:spPr/>
    </dgm:pt>
    <dgm:pt modelId="{FA5ABB6D-8BC5-4228-9DDC-04196FF28EB3}" type="pres">
      <dgm:prSet presAssocID="{BEB166CC-FAC7-4946-8730-425D0496ADFD}" presName="hierChild4" presStyleCnt="0"/>
      <dgm:spPr/>
    </dgm:pt>
    <dgm:pt modelId="{4DDD017C-99F5-4B0B-BEDA-41585DAD51BD}" type="pres">
      <dgm:prSet presAssocID="{88FA2077-F2E0-4D29-83F1-16EAB70C9423}" presName="Name37" presStyleLbl="parChTrans1D3" presStyleIdx="0" presStyleCnt="2"/>
      <dgm:spPr/>
    </dgm:pt>
    <dgm:pt modelId="{98817D1B-702D-4119-894D-90AF65B5C9B4}" type="pres">
      <dgm:prSet presAssocID="{2EC4D512-0EE8-44C6-8974-6759CBE38877}" presName="hierRoot2" presStyleCnt="0">
        <dgm:presLayoutVars>
          <dgm:hierBranch val="hang"/>
        </dgm:presLayoutVars>
      </dgm:prSet>
      <dgm:spPr/>
    </dgm:pt>
    <dgm:pt modelId="{1938D5A1-3C78-422E-A2E1-5F0379E82B56}" type="pres">
      <dgm:prSet presAssocID="{2EC4D512-0EE8-44C6-8974-6759CBE38877}" presName="rootComposite" presStyleCnt="0"/>
      <dgm:spPr/>
    </dgm:pt>
    <dgm:pt modelId="{97B6172D-59BF-4D41-8006-494B268AF9B9}" type="pres">
      <dgm:prSet presAssocID="{2EC4D512-0EE8-44C6-8974-6759CBE38877}" presName="rootText" presStyleLbl="node3" presStyleIdx="0" presStyleCnt="2" custScaleX="161788" custScaleY="105409" custLinFactNeighborX="35506" custLinFactNeighborY="-24259">
        <dgm:presLayoutVars>
          <dgm:chPref val="3"/>
        </dgm:presLayoutVars>
      </dgm:prSet>
      <dgm:spPr>
        <a:prstGeom prst="roundRect">
          <a:avLst/>
        </a:prstGeom>
      </dgm:spPr>
    </dgm:pt>
    <dgm:pt modelId="{998550F4-21AA-4485-BE49-94ACE318B2E1}" type="pres">
      <dgm:prSet presAssocID="{2EC4D512-0EE8-44C6-8974-6759CBE38877}" presName="rootConnector" presStyleLbl="node3" presStyleIdx="0" presStyleCnt="2"/>
      <dgm:spPr/>
    </dgm:pt>
    <dgm:pt modelId="{ACD5E4EC-C82D-44CF-A04C-F30FDD209DD0}" type="pres">
      <dgm:prSet presAssocID="{2EC4D512-0EE8-44C6-8974-6759CBE38877}" presName="hierChild4" presStyleCnt="0"/>
      <dgm:spPr/>
    </dgm:pt>
    <dgm:pt modelId="{84F2EF0A-5839-45D4-801A-C76296E6AC05}" type="pres">
      <dgm:prSet presAssocID="{61C80157-A4D1-4CB2-876B-9B99A9FEE081}" presName="Name48" presStyleLbl="parChTrans1D4" presStyleIdx="0" presStyleCnt="7"/>
      <dgm:spPr/>
    </dgm:pt>
    <dgm:pt modelId="{6056FE7B-7A0A-4F86-B991-F4CAF49BD15D}" type="pres">
      <dgm:prSet presAssocID="{69725FC2-F47A-41F5-B658-04430DC17D81}" presName="hierRoot2" presStyleCnt="0">
        <dgm:presLayoutVars>
          <dgm:hierBranch val="init"/>
        </dgm:presLayoutVars>
      </dgm:prSet>
      <dgm:spPr/>
    </dgm:pt>
    <dgm:pt modelId="{7109F12D-5851-4EE3-810C-8944386DD2EE}" type="pres">
      <dgm:prSet presAssocID="{69725FC2-F47A-41F5-B658-04430DC17D81}" presName="rootComposite" presStyleCnt="0"/>
      <dgm:spPr/>
    </dgm:pt>
    <dgm:pt modelId="{3D3BE835-F96F-4989-ACDF-7A32F7E4918E}" type="pres">
      <dgm:prSet presAssocID="{69725FC2-F47A-41F5-B658-04430DC17D81}" presName="rootText" presStyleLbl="node4" presStyleIdx="0" presStyleCnt="7" custScaleX="71799" custScaleY="82573" custLinFactNeighborX="39381" custLinFactNeighborY="-31362">
        <dgm:presLayoutVars>
          <dgm:chPref val="3"/>
        </dgm:presLayoutVars>
      </dgm:prSet>
      <dgm:spPr/>
    </dgm:pt>
    <dgm:pt modelId="{B8C60D23-24C6-4181-A672-C0C774BBB59A}" type="pres">
      <dgm:prSet presAssocID="{69725FC2-F47A-41F5-B658-04430DC17D81}" presName="rootConnector" presStyleLbl="node4" presStyleIdx="0" presStyleCnt="7"/>
      <dgm:spPr/>
    </dgm:pt>
    <dgm:pt modelId="{322A12E4-ACA2-41FF-A3D5-8C9B2A0D516B}" type="pres">
      <dgm:prSet presAssocID="{69725FC2-F47A-41F5-B658-04430DC17D81}" presName="hierChild4" presStyleCnt="0"/>
      <dgm:spPr/>
    </dgm:pt>
    <dgm:pt modelId="{7E574CFD-C208-418B-B26E-20FC192DDF9A}" type="pres">
      <dgm:prSet presAssocID="{69725FC2-F47A-41F5-B658-04430DC17D81}" presName="hierChild5" presStyleCnt="0"/>
      <dgm:spPr/>
    </dgm:pt>
    <dgm:pt modelId="{7AA7E656-5C92-4708-9CE3-B7FB6CA5266E}" type="pres">
      <dgm:prSet presAssocID="{F931293D-865E-43EB-9FFA-D8F61D2E9A96}" presName="Name48" presStyleLbl="parChTrans1D4" presStyleIdx="1" presStyleCnt="7"/>
      <dgm:spPr/>
    </dgm:pt>
    <dgm:pt modelId="{DA9D3750-2B2A-4BA1-9D39-966929273D3E}" type="pres">
      <dgm:prSet presAssocID="{BDCF92CB-32A5-42DF-B378-BC3DA0787163}" presName="hierRoot2" presStyleCnt="0">
        <dgm:presLayoutVars>
          <dgm:hierBranch val="init"/>
        </dgm:presLayoutVars>
      </dgm:prSet>
      <dgm:spPr/>
    </dgm:pt>
    <dgm:pt modelId="{B90E01D8-E159-4C55-8F5E-750D1FB8606D}" type="pres">
      <dgm:prSet presAssocID="{BDCF92CB-32A5-42DF-B378-BC3DA0787163}" presName="rootComposite" presStyleCnt="0"/>
      <dgm:spPr/>
    </dgm:pt>
    <dgm:pt modelId="{902EA33D-5A1A-45CC-B562-C9003C5AEDEC}" type="pres">
      <dgm:prSet presAssocID="{BDCF92CB-32A5-42DF-B378-BC3DA0787163}" presName="rootText" presStyleLbl="node4" presStyleIdx="1" presStyleCnt="7" custScaleX="71696" custScaleY="82788" custLinFactNeighborX="30782" custLinFactNeighborY="-31577">
        <dgm:presLayoutVars>
          <dgm:chPref val="3"/>
        </dgm:presLayoutVars>
      </dgm:prSet>
      <dgm:spPr/>
    </dgm:pt>
    <dgm:pt modelId="{DD6938E5-AC72-4274-9C2B-FE403FA5FC98}" type="pres">
      <dgm:prSet presAssocID="{BDCF92CB-32A5-42DF-B378-BC3DA0787163}" presName="rootConnector" presStyleLbl="node4" presStyleIdx="1" presStyleCnt="7"/>
      <dgm:spPr/>
    </dgm:pt>
    <dgm:pt modelId="{0BC49FBE-059E-4166-8017-F5C5ECDF5F70}" type="pres">
      <dgm:prSet presAssocID="{BDCF92CB-32A5-42DF-B378-BC3DA0787163}" presName="hierChild4" presStyleCnt="0"/>
      <dgm:spPr/>
    </dgm:pt>
    <dgm:pt modelId="{BA92495E-203F-4431-87F1-4D6A2ECCCE26}" type="pres">
      <dgm:prSet presAssocID="{F3611FDC-898E-4240-A14C-5DBFDE9382B5}" presName="Name37" presStyleLbl="parChTrans1D4" presStyleIdx="2" presStyleCnt="7"/>
      <dgm:spPr/>
    </dgm:pt>
    <dgm:pt modelId="{8CEDEE89-3651-4A55-9E61-7BFD6FA680D5}" type="pres">
      <dgm:prSet presAssocID="{C5317948-7028-40B0-8205-44CF68A1ECCD}" presName="hierRoot2" presStyleCnt="0">
        <dgm:presLayoutVars>
          <dgm:hierBranch val="init"/>
        </dgm:presLayoutVars>
      </dgm:prSet>
      <dgm:spPr/>
    </dgm:pt>
    <dgm:pt modelId="{72D96E22-E49A-431D-9ABA-E550641EB4F3}" type="pres">
      <dgm:prSet presAssocID="{C5317948-7028-40B0-8205-44CF68A1ECCD}" presName="rootComposite" presStyleCnt="0"/>
      <dgm:spPr/>
    </dgm:pt>
    <dgm:pt modelId="{30D5D117-7CC4-4FC7-B828-6F897BD877B0}" type="pres">
      <dgm:prSet presAssocID="{C5317948-7028-40B0-8205-44CF68A1ECCD}" presName="rootText" presStyleLbl="node4" presStyleIdx="2" presStyleCnt="7" custScaleX="68071" custScaleY="75466" custLinFactNeighborX="42528" custLinFactNeighborY="-22908">
        <dgm:presLayoutVars>
          <dgm:chPref val="3"/>
        </dgm:presLayoutVars>
      </dgm:prSet>
      <dgm:spPr/>
    </dgm:pt>
    <dgm:pt modelId="{6E5FF167-6676-4A96-8417-5BB111BD68C3}" type="pres">
      <dgm:prSet presAssocID="{C5317948-7028-40B0-8205-44CF68A1ECCD}" presName="rootConnector" presStyleLbl="node4" presStyleIdx="2" presStyleCnt="7"/>
      <dgm:spPr/>
    </dgm:pt>
    <dgm:pt modelId="{8A21C77C-C358-4388-B1D9-3AC23A099BF8}" type="pres">
      <dgm:prSet presAssocID="{C5317948-7028-40B0-8205-44CF68A1ECCD}" presName="hierChild4" presStyleCnt="0"/>
      <dgm:spPr/>
    </dgm:pt>
    <dgm:pt modelId="{C5C02002-660F-4B6E-B953-F647A3A228C4}" type="pres">
      <dgm:prSet presAssocID="{C5317948-7028-40B0-8205-44CF68A1ECCD}" presName="hierChild5" presStyleCnt="0"/>
      <dgm:spPr/>
    </dgm:pt>
    <dgm:pt modelId="{34DBFDFD-5F17-4E50-84F6-B603DC45F6D5}" type="pres">
      <dgm:prSet presAssocID="{C50620F1-FCC3-43E5-B19A-60D1FBAE2FB3}" presName="Name37" presStyleLbl="parChTrans1D4" presStyleIdx="3" presStyleCnt="7"/>
      <dgm:spPr/>
    </dgm:pt>
    <dgm:pt modelId="{D416C641-B3A5-4B00-857B-04888B426786}" type="pres">
      <dgm:prSet presAssocID="{6489A281-C506-4030-AEE9-D46FEA99BFEB}" presName="hierRoot2" presStyleCnt="0">
        <dgm:presLayoutVars>
          <dgm:hierBranch val="init"/>
        </dgm:presLayoutVars>
      </dgm:prSet>
      <dgm:spPr/>
    </dgm:pt>
    <dgm:pt modelId="{F2274710-59B6-4246-B096-D0FB9334BE2A}" type="pres">
      <dgm:prSet presAssocID="{6489A281-C506-4030-AEE9-D46FEA99BFEB}" presName="rootComposite" presStyleCnt="0"/>
      <dgm:spPr/>
    </dgm:pt>
    <dgm:pt modelId="{C927AE15-C418-4422-A765-4CC8898FF77F}" type="pres">
      <dgm:prSet presAssocID="{6489A281-C506-4030-AEE9-D46FEA99BFEB}" presName="rootText" presStyleLbl="node4" presStyleIdx="3" presStyleCnt="7" custScaleX="67926" custScaleY="76127" custLinFactY="-40560" custLinFactNeighborX="-78690" custLinFactNeighborY="-100000">
        <dgm:presLayoutVars>
          <dgm:chPref val="3"/>
        </dgm:presLayoutVars>
      </dgm:prSet>
      <dgm:spPr/>
    </dgm:pt>
    <dgm:pt modelId="{A99BC340-534C-4E00-8FF8-DA12D715D989}" type="pres">
      <dgm:prSet presAssocID="{6489A281-C506-4030-AEE9-D46FEA99BFEB}" presName="rootConnector" presStyleLbl="node4" presStyleIdx="3" presStyleCnt="7"/>
      <dgm:spPr/>
    </dgm:pt>
    <dgm:pt modelId="{6A288C17-093D-4679-9F0F-412133C7F7E0}" type="pres">
      <dgm:prSet presAssocID="{6489A281-C506-4030-AEE9-D46FEA99BFEB}" presName="hierChild4" presStyleCnt="0"/>
      <dgm:spPr/>
    </dgm:pt>
    <dgm:pt modelId="{767631DA-1B3F-4D9E-9D42-310B596B278A}" type="pres">
      <dgm:prSet presAssocID="{6489A281-C506-4030-AEE9-D46FEA99BFEB}" presName="hierChild5" presStyleCnt="0"/>
      <dgm:spPr/>
    </dgm:pt>
    <dgm:pt modelId="{9DB2F708-EC24-4797-BC31-5017EDF93D81}" type="pres">
      <dgm:prSet presAssocID="{BDCF92CB-32A5-42DF-B378-BC3DA0787163}" presName="hierChild5" presStyleCnt="0"/>
      <dgm:spPr/>
    </dgm:pt>
    <dgm:pt modelId="{3AC126EB-7FC1-4499-8C5E-96D65D8D6C4A}" type="pres">
      <dgm:prSet presAssocID="{2EC4D512-0EE8-44C6-8974-6759CBE38877}" presName="hierChild5" presStyleCnt="0"/>
      <dgm:spPr/>
    </dgm:pt>
    <dgm:pt modelId="{9A2722EC-12BA-40A4-9FF7-2B8CB3F5DAC9}" type="pres">
      <dgm:prSet presAssocID="{5C2CB775-697C-444D-A7A0-E426CAF2FC0D}" presName="Name37" presStyleLbl="parChTrans1D3" presStyleIdx="1" presStyleCnt="2"/>
      <dgm:spPr/>
    </dgm:pt>
    <dgm:pt modelId="{CD49951F-0265-4C7D-A788-49969F9065A1}" type="pres">
      <dgm:prSet presAssocID="{EB2A70C8-86D6-45D2-B22B-688B28F27DCD}" presName="hierRoot2" presStyleCnt="0">
        <dgm:presLayoutVars>
          <dgm:hierBranch/>
        </dgm:presLayoutVars>
      </dgm:prSet>
      <dgm:spPr/>
    </dgm:pt>
    <dgm:pt modelId="{AFE82E6F-3443-41A5-B5E9-8471DF140DC4}" type="pres">
      <dgm:prSet presAssocID="{EB2A70C8-86D6-45D2-B22B-688B28F27DCD}" presName="rootComposite" presStyleCnt="0"/>
      <dgm:spPr/>
    </dgm:pt>
    <dgm:pt modelId="{462EACA6-A6BC-4B47-AC78-17F874AC53E8}" type="pres">
      <dgm:prSet presAssocID="{EB2A70C8-86D6-45D2-B22B-688B28F27DCD}" presName="rootText" presStyleLbl="node3" presStyleIdx="1" presStyleCnt="2" custScaleX="161788" custScaleY="105409" custLinFactNeighborX="35860" custLinFactNeighborY="-23964">
        <dgm:presLayoutVars>
          <dgm:chPref val="3"/>
        </dgm:presLayoutVars>
      </dgm:prSet>
      <dgm:spPr>
        <a:prstGeom prst="roundRect">
          <a:avLst/>
        </a:prstGeom>
      </dgm:spPr>
    </dgm:pt>
    <dgm:pt modelId="{12AC43B1-0965-4020-A279-518FACA87444}" type="pres">
      <dgm:prSet presAssocID="{EB2A70C8-86D6-45D2-B22B-688B28F27DCD}" presName="rootConnector" presStyleLbl="node3" presStyleIdx="1" presStyleCnt="2"/>
      <dgm:spPr/>
    </dgm:pt>
    <dgm:pt modelId="{6A050C23-B5B2-41B6-88C2-4DCFBBE04F6B}" type="pres">
      <dgm:prSet presAssocID="{EB2A70C8-86D6-45D2-B22B-688B28F27DCD}" presName="hierChild4" presStyleCnt="0"/>
      <dgm:spPr/>
    </dgm:pt>
    <dgm:pt modelId="{885699C3-E3C5-440E-A5FF-14FEDA45162F}" type="pres">
      <dgm:prSet presAssocID="{86BABE5E-4528-4940-9067-EBB0258CCDC5}" presName="Name35" presStyleLbl="parChTrans1D4" presStyleIdx="4" presStyleCnt="7"/>
      <dgm:spPr/>
    </dgm:pt>
    <dgm:pt modelId="{A62A3E44-B90B-4D1E-B34C-3E177331692A}" type="pres">
      <dgm:prSet presAssocID="{8F75DE0F-BCF5-4A70-8D43-E3F15AC9F69B}" presName="hierRoot2" presStyleCnt="0">
        <dgm:presLayoutVars>
          <dgm:hierBranch val="init"/>
        </dgm:presLayoutVars>
      </dgm:prSet>
      <dgm:spPr/>
    </dgm:pt>
    <dgm:pt modelId="{4C6E9090-4A08-452B-8442-50062D76CF79}" type="pres">
      <dgm:prSet presAssocID="{8F75DE0F-BCF5-4A70-8D43-E3F15AC9F69B}" presName="rootComposite" presStyleCnt="0"/>
      <dgm:spPr/>
    </dgm:pt>
    <dgm:pt modelId="{EE74FF5A-207C-41F2-9711-ACC7A3C90E55}" type="pres">
      <dgm:prSet presAssocID="{8F75DE0F-BCF5-4A70-8D43-E3F15AC9F69B}" presName="rootText" presStyleLbl="node4" presStyleIdx="4" presStyleCnt="7" custScaleX="71799" custScaleY="82573" custLinFactNeighborX="37849" custLinFactNeighborY="-30495">
        <dgm:presLayoutVars>
          <dgm:chPref val="3"/>
        </dgm:presLayoutVars>
      </dgm:prSet>
      <dgm:spPr/>
    </dgm:pt>
    <dgm:pt modelId="{6EC76C7B-EE6C-4886-AD6B-599A65B258A0}" type="pres">
      <dgm:prSet presAssocID="{8F75DE0F-BCF5-4A70-8D43-E3F15AC9F69B}" presName="rootConnector" presStyleLbl="node4" presStyleIdx="4" presStyleCnt="7"/>
      <dgm:spPr/>
    </dgm:pt>
    <dgm:pt modelId="{E40704F4-1AC0-4156-88C6-308223D518FD}" type="pres">
      <dgm:prSet presAssocID="{8F75DE0F-BCF5-4A70-8D43-E3F15AC9F69B}" presName="hierChild4" presStyleCnt="0"/>
      <dgm:spPr/>
    </dgm:pt>
    <dgm:pt modelId="{7CA462E0-451C-4667-BB4C-793107120E8B}" type="pres">
      <dgm:prSet presAssocID="{8F75DE0F-BCF5-4A70-8D43-E3F15AC9F69B}" presName="hierChild5" presStyleCnt="0"/>
      <dgm:spPr/>
    </dgm:pt>
    <dgm:pt modelId="{8D4DC38F-61D6-4881-BA95-0D5747B263C8}" type="pres">
      <dgm:prSet presAssocID="{03FC696E-1083-4D94-87AE-D1B6D66BD21D}" presName="Name35" presStyleLbl="parChTrans1D4" presStyleIdx="5" presStyleCnt="7"/>
      <dgm:spPr/>
    </dgm:pt>
    <dgm:pt modelId="{D5AB73C8-181F-49F4-A35D-13495ECD99C1}" type="pres">
      <dgm:prSet presAssocID="{D5C6227A-0D47-4FFA-B055-5DF117108E19}" presName="hierRoot2" presStyleCnt="0">
        <dgm:presLayoutVars>
          <dgm:hierBranch val="init"/>
        </dgm:presLayoutVars>
      </dgm:prSet>
      <dgm:spPr/>
    </dgm:pt>
    <dgm:pt modelId="{A2636A39-0DF2-4A65-81DD-433C0BAF4F5D}" type="pres">
      <dgm:prSet presAssocID="{D5C6227A-0D47-4FFA-B055-5DF117108E19}" presName="rootComposite" presStyleCnt="0"/>
      <dgm:spPr/>
    </dgm:pt>
    <dgm:pt modelId="{B6ECD2E6-8680-4142-903F-56116761FED5}" type="pres">
      <dgm:prSet presAssocID="{D5C6227A-0D47-4FFA-B055-5DF117108E19}" presName="rootText" presStyleLbl="node4" presStyleIdx="5" presStyleCnt="7" custScaleX="71696" custScaleY="82788" custLinFactNeighborX="32617" custLinFactNeighborY="-30531">
        <dgm:presLayoutVars>
          <dgm:chPref val="3"/>
        </dgm:presLayoutVars>
      </dgm:prSet>
      <dgm:spPr/>
    </dgm:pt>
    <dgm:pt modelId="{52909DDF-D097-432F-9DE6-35FEFEF6B490}" type="pres">
      <dgm:prSet presAssocID="{D5C6227A-0D47-4FFA-B055-5DF117108E19}" presName="rootConnector" presStyleLbl="node4" presStyleIdx="5" presStyleCnt="7"/>
      <dgm:spPr/>
    </dgm:pt>
    <dgm:pt modelId="{A5D022C2-9E84-47F0-A1F0-E6E95245B7BF}" type="pres">
      <dgm:prSet presAssocID="{D5C6227A-0D47-4FFA-B055-5DF117108E19}" presName="hierChild4" presStyleCnt="0"/>
      <dgm:spPr/>
    </dgm:pt>
    <dgm:pt modelId="{01F1C587-4B38-4AA9-A57E-A267D9820B5F}" type="pres">
      <dgm:prSet presAssocID="{B6F62352-D9C0-43EA-8A45-E4929E83815D}" presName="Name37" presStyleLbl="parChTrans1D4" presStyleIdx="6" presStyleCnt="7"/>
      <dgm:spPr/>
    </dgm:pt>
    <dgm:pt modelId="{07268692-9B90-44DF-9A93-36E3CA05D259}" type="pres">
      <dgm:prSet presAssocID="{9EACF04E-4122-42A4-8AA5-EA3A958B900E}" presName="hierRoot2" presStyleCnt="0">
        <dgm:presLayoutVars>
          <dgm:hierBranch val="init"/>
        </dgm:presLayoutVars>
      </dgm:prSet>
      <dgm:spPr/>
    </dgm:pt>
    <dgm:pt modelId="{EA915DC2-F57B-4F1A-A679-58F1D5057FBD}" type="pres">
      <dgm:prSet presAssocID="{9EACF04E-4122-42A4-8AA5-EA3A958B900E}" presName="rootComposite" presStyleCnt="0"/>
      <dgm:spPr/>
    </dgm:pt>
    <dgm:pt modelId="{AB511B3C-B74C-4BEF-8EB0-2F63170F7EDC}" type="pres">
      <dgm:prSet presAssocID="{9EACF04E-4122-42A4-8AA5-EA3A958B900E}" presName="rootText" presStyleLbl="node4" presStyleIdx="6" presStyleCnt="7" custScaleX="68071" custScaleY="75575" custLinFactNeighborX="-51414" custLinFactNeighborY="-23399">
        <dgm:presLayoutVars>
          <dgm:chPref val="3"/>
        </dgm:presLayoutVars>
      </dgm:prSet>
      <dgm:spPr/>
    </dgm:pt>
    <dgm:pt modelId="{EE6E083D-FF00-48F7-95CC-C1F11A3CDE04}" type="pres">
      <dgm:prSet presAssocID="{9EACF04E-4122-42A4-8AA5-EA3A958B900E}" presName="rootConnector" presStyleLbl="node4" presStyleIdx="6" presStyleCnt="7"/>
      <dgm:spPr/>
    </dgm:pt>
    <dgm:pt modelId="{00244EE7-19C2-419E-9F95-81083A5F1055}" type="pres">
      <dgm:prSet presAssocID="{9EACF04E-4122-42A4-8AA5-EA3A958B900E}" presName="hierChild4" presStyleCnt="0"/>
      <dgm:spPr/>
    </dgm:pt>
    <dgm:pt modelId="{6E87B450-63A6-498C-BC7F-D76D49D77FEC}" type="pres">
      <dgm:prSet presAssocID="{9EACF04E-4122-42A4-8AA5-EA3A958B900E}" presName="hierChild5" presStyleCnt="0"/>
      <dgm:spPr/>
    </dgm:pt>
    <dgm:pt modelId="{C45ACF67-BB40-408F-B9B6-26937A3D7DB4}" type="pres">
      <dgm:prSet presAssocID="{D5C6227A-0D47-4FFA-B055-5DF117108E19}" presName="hierChild5" presStyleCnt="0"/>
      <dgm:spPr/>
    </dgm:pt>
    <dgm:pt modelId="{D1C2A80F-63C8-4C74-9EE1-D93BE2CE7F7A}" type="pres">
      <dgm:prSet presAssocID="{EB2A70C8-86D6-45D2-B22B-688B28F27DCD}" presName="hierChild5" presStyleCnt="0"/>
      <dgm:spPr/>
    </dgm:pt>
    <dgm:pt modelId="{12D922C4-6918-44BF-A664-15F4FD45265F}" type="pres">
      <dgm:prSet presAssocID="{BEB166CC-FAC7-4946-8730-425D0496ADFD}" presName="hierChild5" presStyleCnt="0"/>
      <dgm:spPr/>
    </dgm:pt>
    <dgm:pt modelId="{1C72116A-E853-4492-B99A-A4313433558E}" type="pres">
      <dgm:prSet presAssocID="{C7FCF981-D51E-4625-897F-3482591D4D36}" presName="Name37" presStyleLbl="parChTrans1D2" presStyleIdx="1" presStyleCnt="5"/>
      <dgm:spPr/>
    </dgm:pt>
    <dgm:pt modelId="{9BC58FC8-C2C6-4334-AE20-8696069595D6}" type="pres">
      <dgm:prSet presAssocID="{F03B3CD9-2DF6-459C-AD53-016C96D37FB8}" presName="hierRoot2" presStyleCnt="0">
        <dgm:presLayoutVars>
          <dgm:hierBranch val="init"/>
        </dgm:presLayoutVars>
      </dgm:prSet>
      <dgm:spPr/>
    </dgm:pt>
    <dgm:pt modelId="{93391F53-E3C3-4255-A509-5F5CB0FE34A3}" type="pres">
      <dgm:prSet presAssocID="{F03B3CD9-2DF6-459C-AD53-016C96D37FB8}" presName="rootComposite" presStyleCnt="0"/>
      <dgm:spPr/>
    </dgm:pt>
    <dgm:pt modelId="{BEAA0A2F-55E4-48D2-B8AA-7D58AA7DD336}" type="pres">
      <dgm:prSet presAssocID="{F03B3CD9-2DF6-459C-AD53-016C96D37FB8}" presName="rootText" presStyleLbl="node2" presStyleIdx="1" presStyleCnt="4" custScaleX="125454" custScaleY="82746" custLinFactNeighborX="83934" custLinFactNeighborY="-36039">
        <dgm:presLayoutVars>
          <dgm:chPref val="3"/>
        </dgm:presLayoutVars>
      </dgm:prSet>
      <dgm:spPr>
        <a:prstGeom prst="roundRect">
          <a:avLst/>
        </a:prstGeom>
      </dgm:spPr>
    </dgm:pt>
    <dgm:pt modelId="{5B4A9E0C-E5D1-463A-B705-E1A875BFCFF7}" type="pres">
      <dgm:prSet presAssocID="{F03B3CD9-2DF6-459C-AD53-016C96D37FB8}" presName="rootConnector" presStyleLbl="node2" presStyleIdx="1" presStyleCnt="4"/>
      <dgm:spPr/>
    </dgm:pt>
    <dgm:pt modelId="{F49ACB2A-FE89-4CBA-B011-F7DD8169015A}" type="pres">
      <dgm:prSet presAssocID="{F03B3CD9-2DF6-459C-AD53-016C96D37FB8}" presName="hierChild4" presStyleCnt="0"/>
      <dgm:spPr/>
    </dgm:pt>
    <dgm:pt modelId="{661BEEEA-72E5-49F2-9E3C-2BDA4AEC8688}" type="pres">
      <dgm:prSet presAssocID="{F03B3CD9-2DF6-459C-AD53-016C96D37FB8}" presName="hierChild5" presStyleCnt="0"/>
      <dgm:spPr/>
    </dgm:pt>
    <dgm:pt modelId="{50C4AAD6-BE06-4EF6-ACFD-4B9595967552}" type="pres">
      <dgm:prSet presAssocID="{FAAA53CF-2274-4EDE-BF77-B22E90B40B97}" presName="Name37" presStyleLbl="parChTrans1D2" presStyleIdx="2" presStyleCnt="5"/>
      <dgm:spPr/>
    </dgm:pt>
    <dgm:pt modelId="{3A9A6592-3F70-49B2-A786-F5D814F72CB1}" type="pres">
      <dgm:prSet presAssocID="{BB1527FE-48C5-4767-BAA6-B29D431B14D5}" presName="hierRoot2" presStyleCnt="0">
        <dgm:presLayoutVars>
          <dgm:hierBranch val="init"/>
        </dgm:presLayoutVars>
      </dgm:prSet>
      <dgm:spPr/>
    </dgm:pt>
    <dgm:pt modelId="{408FF42F-2E6F-449B-9FE7-67F97511EE2D}" type="pres">
      <dgm:prSet presAssocID="{BB1527FE-48C5-4767-BAA6-B29D431B14D5}" presName="rootComposite" presStyleCnt="0"/>
      <dgm:spPr/>
    </dgm:pt>
    <dgm:pt modelId="{2B612376-571B-40C2-A5D8-C94CA051DD2F}" type="pres">
      <dgm:prSet presAssocID="{BB1527FE-48C5-4767-BAA6-B29D431B14D5}" presName="rootText" presStyleLbl="node2" presStyleIdx="2" presStyleCnt="4" custScaleX="134011" custScaleY="82557" custLinFactNeighborX="90421" custLinFactNeighborY="-36101">
        <dgm:presLayoutVars>
          <dgm:chPref val="3"/>
        </dgm:presLayoutVars>
      </dgm:prSet>
      <dgm:spPr>
        <a:prstGeom prst="roundRect">
          <a:avLst/>
        </a:prstGeom>
      </dgm:spPr>
    </dgm:pt>
    <dgm:pt modelId="{3098E4B3-9C12-48B9-8150-CAA8C7305294}" type="pres">
      <dgm:prSet presAssocID="{BB1527FE-48C5-4767-BAA6-B29D431B14D5}" presName="rootConnector" presStyleLbl="node2" presStyleIdx="2" presStyleCnt="4"/>
      <dgm:spPr/>
    </dgm:pt>
    <dgm:pt modelId="{46ECDE62-6CA1-4C39-905C-DEEEF79612EE}" type="pres">
      <dgm:prSet presAssocID="{BB1527FE-48C5-4767-BAA6-B29D431B14D5}" presName="hierChild4" presStyleCnt="0"/>
      <dgm:spPr/>
    </dgm:pt>
    <dgm:pt modelId="{A8799150-CA3B-4589-BEAD-159E17F63BFF}" type="pres">
      <dgm:prSet presAssocID="{BB1527FE-48C5-4767-BAA6-B29D431B14D5}" presName="hierChild5" presStyleCnt="0"/>
      <dgm:spPr/>
    </dgm:pt>
    <dgm:pt modelId="{64766304-1E58-4910-91EE-B6F6BB0056A9}" type="pres">
      <dgm:prSet presAssocID="{49C5D0C7-607C-4AE5-B38D-9DBB62E307E0}" presName="Name37" presStyleLbl="parChTrans1D2" presStyleIdx="3" presStyleCnt="5"/>
      <dgm:spPr/>
    </dgm:pt>
    <dgm:pt modelId="{A9F561DD-7F14-4395-993F-ECA8B1CF4CAB}" type="pres">
      <dgm:prSet presAssocID="{7E0EBDB4-C54A-4965-A5CE-0801673AA913}" presName="hierRoot2" presStyleCnt="0">
        <dgm:presLayoutVars>
          <dgm:hierBranch val="init"/>
        </dgm:presLayoutVars>
      </dgm:prSet>
      <dgm:spPr/>
    </dgm:pt>
    <dgm:pt modelId="{C14C1DB9-1663-470A-8834-0F68E601CE5D}" type="pres">
      <dgm:prSet presAssocID="{7E0EBDB4-C54A-4965-A5CE-0801673AA913}" presName="rootComposite" presStyleCnt="0"/>
      <dgm:spPr/>
    </dgm:pt>
    <dgm:pt modelId="{45B2DB5F-9370-4628-A94D-9B1D735FD986}" type="pres">
      <dgm:prSet presAssocID="{7E0EBDB4-C54A-4965-A5CE-0801673AA913}" presName="rootText" presStyleLbl="node2" presStyleIdx="3" presStyleCnt="4" custScaleX="362063" custScaleY="71793" custLinFactNeighborX="-39281" custLinFactNeighborY="99824">
        <dgm:presLayoutVars>
          <dgm:chPref val="3"/>
        </dgm:presLayoutVars>
      </dgm:prSet>
      <dgm:spPr>
        <a:prstGeom prst="roundRect">
          <a:avLst/>
        </a:prstGeom>
      </dgm:spPr>
    </dgm:pt>
    <dgm:pt modelId="{695A1CA8-751E-44CE-A229-BF9A81642526}" type="pres">
      <dgm:prSet presAssocID="{7E0EBDB4-C54A-4965-A5CE-0801673AA913}" presName="rootConnector" presStyleLbl="node2" presStyleIdx="3" presStyleCnt="4"/>
      <dgm:spPr/>
    </dgm:pt>
    <dgm:pt modelId="{F03F4AEB-5155-456C-9D87-6A21FF48C3F9}" type="pres">
      <dgm:prSet presAssocID="{7E0EBDB4-C54A-4965-A5CE-0801673AA913}" presName="hierChild4" presStyleCnt="0"/>
      <dgm:spPr/>
    </dgm:pt>
    <dgm:pt modelId="{5BC298B3-287A-40BC-AD89-CDCB1FC8C566}" type="pres">
      <dgm:prSet presAssocID="{7E0EBDB4-C54A-4965-A5CE-0801673AA913}" presName="hierChild5" presStyleCnt="0"/>
      <dgm:spPr/>
    </dgm:pt>
    <dgm:pt modelId="{D4BD662D-8E39-48AF-AD37-A35F02800978}" type="pres">
      <dgm:prSet presAssocID="{0A10F80C-8725-451B-8462-EDAAE459B7DB}" presName="hierChild3" presStyleCnt="0"/>
      <dgm:spPr/>
    </dgm:pt>
    <dgm:pt modelId="{F533BED9-1910-4E66-9826-9575ED2D3FAB}" type="pres">
      <dgm:prSet presAssocID="{EDC361A8-27DF-40FB-921A-224BA49DE8D0}" presName="Name111" presStyleLbl="parChTrans1D2" presStyleIdx="4" presStyleCnt="5"/>
      <dgm:spPr/>
    </dgm:pt>
    <dgm:pt modelId="{84E5320E-DD60-44A6-8C3D-B0D289E6F35F}" type="pres">
      <dgm:prSet presAssocID="{B04DF75B-639F-4B9F-9A22-90249E997EB0}" presName="hierRoot3" presStyleCnt="0">
        <dgm:presLayoutVars>
          <dgm:hierBranch val="init"/>
        </dgm:presLayoutVars>
      </dgm:prSet>
      <dgm:spPr/>
    </dgm:pt>
    <dgm:pt modelId="{B0411385-1686-407D-946E-8AA974D9D840}" type="pres">
      <dgm:prSet presAssocID="{B04DF75B-639F-4B9F-9A22-90249E997EB0}" presName="rootComposite3" presStyleCnt="0"/>
      <dgm:spPr/>
    </dgm:pt>
    <dgm:pt modelId="{8455928E-A4EF-4511-BF6C-BB480B492BB6}" type="pres">
      <dgm:prSet presAssocID="{B04DF75B-639F-4B9F-9A22-90249E997EB0}" presName="rootText3" presStyleLbl="asst1" presStyleIdx="0" presStyleCnt="1" custScaleX="262122" custScaleY="80992" custLinFactX="100000" custLinFactNeighborX="191840" custLinFactNeighborY="-24888">
        <dgm:presLayoutVars>
          <dgm:chPref val="3"/>
        </dgm:presLayoutVars>
      </dgm:prSet>
      <dgm:spPr>
        <a:prstGeom prst="roundRect">
          <a:avLst/>
        </a:prstGeom>
      </dgm:spPr>
    </dgm:pt>
    <dgm:pt modelId="{70E7B072-D937-41D4-9030-EF69D3E673A0}" type="pres">
      <dgm:prSet presAssocID="{B04DF75B-639F-4B9F-9A22-90249E997EB0}" presName="rootConnector3" presStyleLbl="asst1" presStyleIdx="0" presStyleCnt="1"/>
      <dgm:spPr/>
    </dgm:pt>
    <dgm:pt modelId="{CAD164F1-660F-47C2-809E-E017EAA860BC}" type="pres">
      <dgm:prSet presAssocID="{B04DF75B-639F-4B9F-9A22-90249E997EB0}" presName="hierChild6" presStyleCnt="0"/>
      <dgm:spPr/>
    </dgm:pt>
    <dgm:pt modelId="{46483B3B-8556-4D91-A23E-413CED56464B}" type="pres">
      <dgm:prSet presAssocID="{B04DF75B-639F-4B9F-9A22-90249E997EB0}" presName="hierChild7" presStyleCnt="0"/>
      <dgm:spPr/>
    </dgm:pt>
  </dgm:ptLst>
  <dgm:cxnLst>
    <dgm:cxn modelId="{131BFC02-5673-4074-BD90-FF765BCC9463}" type="presOf" srcId="{B04DF75B-639F-4B9F-9A22-90249E997EB0}" destId="{70E7B072-D937-41D4-9030-EF69D3E673A0}" srcOrd="1" destOrd="0" presId="urn:microsoft.com/office/officeart/2005/8/layout/orgChart1"/>
    <dgm:cxn modelId="{53B34204-B106-47E3-8603-50E3B5BF413A}" srcId="{BDCF92CB-32A5-42DF-B378-BC3DA0787163}" destId="{C5317948-7028-40B0-8205-44CF68A1ECCD}" srcOrd="0" destOrd="0" parTransId="{F3611FDC-898E-4240-A14C-5DBFDE9382B5}" sibTransId="{BAF07A56-A35C-48D1-BE73-57CF4ECFFFC2}"/>
    <dgm:cxn modelId="{121C1E0D-0EA4-4365-8E1B-EDFD04A09B2A}" srcId="{EB2A70C8-86D6-45D2-B22B-688B28F27DCD}" destId="{8F75DE0F-BCF5-4A70-8D43-E3F15AC9F69B}" srcOrd="0" destOrd="0" parTransId="{86BABE5E-4528-4940-9067-EBB0258CCDC5}" sibTransId="{7FD29FD8-BCA3-482A-A351-7B7D7AD59E5A}"/>
    <dgm:cxn modelId="{38C78E14-5F12-4750-9FBB-2F4BFF94C337}" type="presOf" srcId="{8F75DE0F-BCF5-4A70-8D43-E3F15AC9F69B}" destId="{6EC76C7B-EE6C-4886-AD6B-599A65B258A0}" srcOrd="1" destOrd="0" presId="urn:microsoft.com/office/officeart/2005/8/layout/orgChart1"/>
    <dgm:cxn modelId="{80FF6A15-73D2-4A51-8A15-A9692775CBC0}" type="presOf" srcId="{D5C6227A-0D47-4FFA-B055-5DF117108E19}" destId="{B6ECD2E6-8680-4142-903F-56116761FED5}" srcOrd="0" destOrd="0" presId="urn:microsoft.com/office/officeart/2005/8/layout/orgChart1"/>
    <dgm:cxn modelId="{FA4DAA1B-64B3-408A-AF64-1A7168DBBA83}" type="presOf" srcId="{7E0EBDB4-C54A-4965-A5CE-0801673AA913}" destId="{695A1CA8-751E-44CE-A229-BF9A81642526}" srcOrd="1" destOrd="0" presId="urn:microsoft.com/office/officeart/2005/8/layout/orgChart1"/>
    <dgm:cxn modelId="{D88DC520-D23B-40DA-82D1-CF04EFACE095}" type="presOf" srcId="{F3611FDC-898E-4240-A14C-5DBFDE9382B5}" destId="{BA92495E-203F-4431-87F1-4D6A2ECCCE26}" srcOrd="0" destOrd="0" presId="urn:microsoft.com/office/officeart/2005/8/layout/orgChart1"/>
    <dgm:cxn modelId="{811FE520-D29B-4D15-817D-03EF7188342D}" type="presOf" srcId="{86BABE5E-4528-4940-9067-EBB0258CCDC5}" destId="{885699C3-E3C5-440E-A5FF-14FEDA45162F}" srcOrd="0" destOrd="0" presId="urn:microsoft.com/office/officeart/2005/8/layout/orgChart1"/>
    <dgm:cxn modelId="{83D29028-FDE0-4398-B4BC-2EB26CA518A7}" type="presOf" srcId="{B04DF75B-639F-4B9F-9A22-90249E997EB0}" destId="{8455928E-A4EF-4511-BF6C-BB480B492BB6}" srcOrd="0" destOrd="0" presId="urn:microsoft.com/office/officeart/2005/8/layout/orgChart1"/>
    <dgm:cxn modelId="{2F0F822C-ED68-4C27-9DE1-3F87CF86EF58}" srcId="{D5C6227A-0D47-4FFA-B055-5DF117108E19}" destId="{9EACF04E-4122-42A4-8AA5-EA3A958B900E}" srcOrd="0" destOrd="0" parTransId="{B6F62352-D9C0-43EA-8A45-E4929E83815D}" sibTransId="{E6784E90-5C89-46B4-B32C-05A52188620C}"/>
    <dgm:cxn modelId="{39AB2A37-96EB-4E0F-93AF-082B1E41B460}" type="presOf" srcId="{EB2A70C8-86D6-45D2-B22B-688B28F27DCD}" destId="{12AC43B1-0965-4020-A279-518FACA87444}" srcOrd="1" destOrd="0" presId="urn:microsoft.com/office/officeart/2005/8/layout/orgChart1"/>
    <dgm:cxn modelId="{4F33C838-4C50-4824-B6F5-C52DA93339FD}" type="presOf" srcId="{49C5D0C7-607C-4AE5-B38D-9DBB62E307E0}" destId="{64766304-1E58-4910-91EE-B6F6BB0056A9}" srcOrd="0" destOrd="0" presId="urn:microsoft.com/office/officeart/2005/8/layout/orgChart1"/>
    <dgm:cxn modelId="{427D565D-2A70-4A1B-A648-38D118161347}" srcId="{0A10F80C-8725-451B-8462-EDAAE459B7DB}" destId="{BB1527FE-48C5-4767-BAA6-B29D431B14D5}" srcOrd="2" destOrd="0" parTransId="{FAAA53CF-2274-4EDE-BF77-B22E90B40B97}" sibTransId="{12C53B24-9551-4478-8E81-5CADAD9DA6D3}"/>
    <dgm:cxn modelId="{A045D95F-22B5-4EF6-939A-DDB59540C514}" type="presOf" srcId="{C5317948-7028-40B0-8205-44CF68A1ECCD}" destId="{6E5FF167-6676-4A96-8417-5BB111BD68C3}" srcOrd="1" destOrd="0" presId="urn:microsoft.com/office/officeart/2005/8/layout/orgChart1"/>
    <dgm:cxn modelId="{C5C71560-0C4D-4CBC-82D7-116E73950D3A}" type="presOf" srcId="{BB1527FE-48C5-4767-BAA6-B29D431B14D5}" destId="{3098E4B3-9C12-48B9-8150-CAA8C7305294}" srcOrd="1" destOrd="0" presId="urn:microsoft.com/office/officeart/2005/8/layout/orgChart1"/>
    <dgm:cxn modelId="{671D0862-6244-4E47-86BA-0A4915CF34A7}" type="presOf" srcId="{69725FC2-F47A-41F5-B658-04430DC17D81}" destId="{3D3BE835-F96F-4989-ACDF-7A32F7E4918E}" srcOrd="0" destOrd="0" presId="urn:microsoft.com/office/officeart/2005/8/layout/orgChart1"/>
    <dgm:cxn modelId="{5D88C265-5C7C-484A-AAC0-38600ECD2A4A}" srcId="{BEB166CC-FAC7-4946-8730-425D0496ADFD}" destId="{EB2A70C8-86D6-45D2-B22B-688B28F27DCD}" srcOrd="1" destOrd="0" parTransId="{5C2CB775-697C-444D-A7A0-E426CAF2FC0D}" sibTransId="{E68F3F39-9342-4B39-980A-F335EA7868DD}"/>
    <dgm:cxn modelId="{3EB9E245-165D-4C34-A01C-1CC78C79B312}" type="presOf" srcId="{BEB166CC-FAC7-4946-8730-425D0496ADFD}" destId="{E22EC006-5B61-4E9B-801E-CD363CA71129}" srcOrd="0" destOrd="0" presId="urn:microsoft.com/office/officeart/2005/8/layout/orgChart1"/>
    <dgm:cxn modelId="{815D3E67-72D4-4200-95FA-5698438A6BAE}" type="presOf" srcId="{5C2CB775-697C-444D-A7A0-E426CAF2FC0D}" destId="{9A2722EC-12BA-40A4-9FF7-2B8CB3F5DAC9}" srcOrd="0" destOrd="0" presId="urn:microsoft.com/office/officeart/2005/8/layout/orgChart1"/>
    <dgm:cxn modelId="{29C27668-BB95-437A-8619-20493FA296E3}" type="presOf" srcId="{8F75DE0F-BCF5-4A70-8D43-E3F15AC9F69B}" destId="{EE74FF5A-207C-41F2-9711-ACC7A3C90E55}" srcOrd="0" destOrd="0" presId="urn:microsoft.com/office/officeart/2005/8/layout/orgChart1"/>
    <dgm:cxn modelId="{014BDF48-1959-470A-B29C-4A7F10620DC6}" type="presOf" srcId="{BB1527FE-48C5-4767-BAA6-B29D431B14D5}" destId="{2B612376-571B-40C2-A5D8-C94CA051DD2F}" srcOrd="0" destOrd="0" presId="urn:microsoft.com/office/officeart/2005/8/layout/orgChart1"/>
    <dgm:cxn modelId="{E5C9C74C-6FD3-4828-B657-1E230C8B73F4}" type="presOf" srcId="{61C80157-A4D1-4CB2-876B-9B99A9FEE081}" destId="{84F2EF0A-5839-45D4-801A-C76296E6AC05}" srcOrd="0" destOrd="0" presId="urn:microsoft.com/office/officeart/2005/8/layout/orgChart1"/>
    <dgm:cxn modelId="{DE3A544F-3B58-45A5-B2A9-437E844977C1}" srcId="{0A10F80C-8725-451B-8462-EDAAE459B7DB}" destId="{7E0EBDB4-C54A-4965-A5CE-0801673AA913}" srcOrd="3" destOrd="0" parTransId="{49C5D0C7-607C-4AE5-B38D-9DBB62E307E0}" sibTransId="{E492BBAB-CD19-49BA-8F24-F5B2733C1E78}"/>
    <dgm:cxn modelId="{7CAE846F-251E-4F22-AFE3-E53420C6A48F}" type="presOf" srcId="{2EC4D512-0EE8-44C6-8974-6759CBE38877}" destId="{97B6172D-59BF-4D41-8006-494B268AF9B9}" srcOrd="0" destOrd="0" presId="urn:microsoft.com/office/officeart/2005/8/layout/orgChart1"/>
    <dgm:cxn modelId="{F1BDBC6F-E77E-43AE-80E1-25C5BC86284F}" type="presOf" srcId="{0A10F80C-8725-451B-8462-EDAAE459B7DB}" destId="{48F1DC53-0712-48E3-B120-1C51E9B530FD}" srcOrd="1" destOrd="0" presId="urn:microsoft.com/office/officeart/2005/8/layout/orgChart1"/>
    <dgm:cxn modelId="{708F9650-7D22-4CC5-BAD2-2AA6492D54F4}" type="presOf" srcId="{F931293D-865E-43EB-9FFA-D8F61D2E9A96}" destId="{7AA7E656-5C92-4708-9CE3-B7FB6CA5266E}" srcOrd="0" destOrd="0" presId="urn:microsoft.com/office/officeart/2005/8/layout/orgChart1"/>
    <dgm:cxn modelId="{083DDA50-8C94-457B-BBDE-2C99AB4CA6CF}" type="presOf" srcId="{9EACF04E-4122-42A4-8AA5-EA3A958B900E}" destId="{EE6E083D-FF00-48F7-95CC-C1F11A3CDE04}" srcOrd="1" destOrd="0" presId="urn:microsoft.com/office/officeart/2005/8/layout/orgChart1"/>
    <dgm:cxn modelId="{8BC66A71-985B-453A-9C71-5B2B60F085A5}" type="presOf" srcId="{F03B3CD9-2DF6-459C-AD53-016C96D37FB8}" destId="{BEAA0A2F-55E4-48D2-B8AA-7D58AA7DD336}" srcOrd="0" destOrd="0" presId="urn:microsoft.com/office/officeart/2005/8/layout/orgChart1"/>
    <dgm:cxn modelId="{688AA852-3DC7-4E02-BDD4-D9A37BAAF11A}" type="presOf" srcId="{0A10F80C-8725-451B-8462-EDAAE459B7DB}" destId="{7FAF95E1-87FD-4727-9943-A42E7F0F242B}" srcOrd="0" destOrd="0" presId="urn:microsoft.com/office/officeart/2005/8/layout/orgChart1"/>
    <dgm:cxn modelId="{0B86AE77-AAB8-4A9F-AA59-DF4816028064}" type="presOf" srcId="{EDC361A8-27DF-40FB-921A-224BA49DE8D0}" destId="{F533BED9-1910-4E66-9826-9575ED2D3FAB}" srcOrd="0" destOrd="0" presId="urn:microsoft.com/office/officeart/2005/8/layout/orgChart1"/>
    <dgm:cxn modelId="{9C37DE57-7580-452B-83F9-A441BF816190}" srcId="{EB2A70C8-86D6-45D2-B22B-688B28F27DCD}" destId="{D5C6227A-0D47-4FFA-B055-5DF117108E19}" srcOrd="1" destOrd="0" parTransId="{03FC696E-1083-4D94-87AE-D1B6D66BD21D}" sibTransId="{29A107F3-C5CF-4557-9809-AE90C883E9C9}"/>
    <dgm:cxn modelId="{26851478-7CCD-43E1-AD9A-0391AAF7FBFE}" srcId="{2EC4D512-0EE8-44C6-8974-6759CBE38877}" destId="{69725FC2-F47A-41F5-B658-04430DC17D81}" srcOrd="0" destOrd="0" parTransId="{61C80157-A4D1-4CB2-876B-9B99A9FEE081}" sibTransId="{F4FCDE1E-A755-4E67-9BFB-A9613823C973}"/>
    <dgm:cxn modelId="{D36A9F78-BC09-497A-8617-721B42C47458}" type="presOf" srcId="{03FC696E-1083-4D94-87AE-D1B6D66BD21D}" destId="{8D4DC38F-61D6-4881-BA95-0D5747B263C8}" srcOrd="0" destOrd="0" presId="urn:microsoft.com/office/officeart/2005/8/layout/orgChart1"/>
    <dgm:cxn modelId="{407F1279-5787-4BC7-9EC2-70A9B2C9B440}" type="presOf" srcId="{69725FC2-F47A-41F5-B658-04430DC17D81}" destId="{B8C60D23-24C6-4181-A672-C0C774BBB59A}" srcOrd="1" destOrd="0" presId="urn:microsoft.com/office/officeart/2005/8/layout/orgChart1"/>
    <dgm:cxn modelId="{73D89E5A-9657-448F-8133-BC60E7E5EB0E}" type="presOf" srcId="{F03B3CD9-2DF6-459C-AD53-016C96D37FB8}" destId="{5B4A9E0C-E5D1-463A-B705-E1A875BFCFF7}" srcOrd="1" destOrd="0" presId="urn:microsoft.com/office/officeart/2005/8/layout/orgChart1"/>
    <dgm:cxn modelId="{D294C37C-8B41-45ED-88D4-65C12A02B444}" srcId="{2EC4D512-0EE8-44C6-8974-6759CBE38877}" destId="{BDCF92CB-32A5-42DF-B378-BC3DA0787163}" srcOrd="1" destOrd="0" parTransId="{F931293D-865E-43EB-9FFA-D8F61D2E9A96}" sibTransId="{D4B04D1E-91E3-4468-94A2-800D36B1F08E}"/>
    <dgm:cxn modelId="{4905787F-C358-41B1-80F9-D72E8746CFBC}" type="presOf" srcId="{6489A281-C506-4030-AEE9-D46FEA99BFEB}" destId="{A99BC340-534C-4E00-8FF8-DA12D715D989}" srcOrd="1" destOrd="0" presId="urn:microsoft.com/office/officeart/2005/8/layout/orgChart1"/>
    <dgm:cxn modelId="{7B3D9E83-5B08-48BC-B9DC-4D03EECF678B}" type="presOf" srcId="{88FA2077-F2E0-4D29-83F1-16EAB70C9423}" destId="{4DDD017C-99F5-4B0B-BEDA-41585DAD51BD}" srcOrd="0" destOrd="0" presId="urn:microsoft.com/office/officeart/2005/8/layout/orgChart1"/>
    <dgm:cxn modelId="{3BA04F86-E752-4E12-AA43-142AEF218C8C}" type="presOf" srcId="{6489A281-C506-4030-AEE9-D46FEA99BFEB}" destId="{C927AE15-C418-4422-A765-4CC8898FF77F}" srcOrd="0" destOrd="0" presId="urn:microsoft.com/office/officeart/2005/8/layout/orgChart1"/>
    <dgm:cxn modelId="{66333D9A-8F70-4D7E-9942-592B70276328}" type="presOf" srcId="{B6F62352-D9C0-43EA-8A45-E4929E83815D}" destId="{01F1C587-4B38-4AA9-A57E-A267D9820B5F}" srcOrd="0" destOrd="0" presId="urn:microsoft.com/office/officeart/2005/8/layout/orgChart1"/>
    <dgm:cxn modelId="{CE7543A1-CFD4-48CC-80CA-819A682543DF}" type="presOf" srcId="{BEB166CC-FAC7-4946-8730-425D0496ADFD}" destId="{BE2F3BA5-08D5-4B46-9FDB-BF0C75E13409}" srcOrd="1" destOrd="0" presId="urn:microsoft.com/office/officeart/2005/8/layout/orgChart1"/>
    <dgm:cxn modelId="{F0E00CA8-97D6-4C6D-896A-98B8A3D98DD5}" srcId="{BEB166CC-FAC7-4946-8730-425D0496ADFD}" destId="{2EC4D512-0EE8-44C6-8974-6759CBE38877}" srcOrd="0" destOrd="0" parTransId="{88FA2077-F2E0-4D29-83F1-16EAB70C9423}" sibTransId="{EC2F1E14-882A-4976-9B23-B4BFCC1F789A}"/>
    <dgm:cxn modelId="{CC75BEAF-3874-4AF2-99AB-DD344670B660}" srcId="{0A10F80C-8725-451B-8462-EDAAE459B7DB}" destId="{BEB166CC-FAC7-4946-8730-425D0496ADFD}" srcOrd="0" destOrd="0" parTransId="{6892C99F-0A27-4314-BC84-4DBF0007FC89}" sibTransId="{E39E2F4E-6626-46A0-AC72-082E9FEA3DEA}"/>
    <dgm:cxn modelId="{C27C98B0-77A5-45C9-832F-92E76105BB60}" type="presOf" srcId="{6892C99F-0A27-4314-BC84-4DBF0007FC89}" destId="{B854B4BD-3F0A-49FD-BE6F-8A24EE148591}" srcOrd="0" destOrd="0" presId="urn:microsoft.com/office/officeart/2005/8/layout/orgChart1"/>
    <dgm:cxn modelId="{9A80E4B9-449F-467E-888E-19D4C66AA0EB}" type="presOf" srcId="{C50620F1-FCC3-43E5-B19A-60D1FBAE2FB3}" destId="{34DBFDFD-5F17-4E50-84F6-B603DC45F6D5}" srcOrd="0" destOrd="0" presId="urn:microsoft.com/office/officeart/2005/8/layout/orgChart1"/>
    <dgm:cxn modelId="{EE705DBA-DFAA-4F21-8455-1958F9DEBB74}" srcId="{0A10F80C-8725-451B-8462-EDAAE459B7DB}" destId="{F03B3CD9-2DF6-459C-AD53-016C96D37FB8}" srcOrd="1" destOrd="0" parTransId="{C7FCF981-D51E-4625-897F-3482591D4D36}" sibTransId="{43043359-9963-404C-A0BF-8F7125A9DB4D}"/>
    <dgm:cxn modelId="{012BA7C0-CA2B-4F26-80D7-BB77C8C64614}" type="presOf" srcId="{BDCF92CB-32A5-42DF-B378-BC3DA0787163}" destId="{902EA33D-5A1A-45CC-B562-C9003C5AEDEC}" srcOrd="0" destOrd="0" presId="urn:microsoft.com/office/officeart/2005/8/layout/orgChart1"/>
    <dgm:cxn modelId="{37179CD6-9C03-4D68-9358-433D66270884}" srcId="{0A10F80C-8725-451B-8462-EDAAE459B7DB}" destId="{B04DF75B-639F-4B9F-9A22-90249E997EB0}" srcOrd="4" destOrd="0" parTransId="{EDC361A8-27DF-40FB-921A-224BA49DE8D0}" sibTransId="{491CF426-D69E-435D-854C-D2F82D4FDC40}"/>
    <dgm:cxn modelId="{B365B1D6-0F73-47C9-9023-A7ECD32DE9AD}" srcId="{BDCF92CB-32A5-42DF-B378-BC3DA0787163}" destId="{6489A281-C506-4030-AEE9-D46FEA99BFEB}" srcOrd="1" destOrd="0" parTransId="{C50620F1-FCC3-43E5-B19A-60D1FBAE2FB3}" sibTransId="{F36F9409-3253-4088-BB87-AE1BF64AD4C1}"/>
    <dgm:cxn modelId="{BF48F3D9-CF68-4BF6-B211-A92257AE63EF}" type="presOf" srcId="{C5317948-7028-40B0-8205-44CF68A1ECCD}" destId="{30D5D117-7CC4-4FC7-B828-6F897BD877B0}" srcOrd="0" destOrd="0" presId="urn:microsoft.com/office/officeart/2005/8/layout/orgChart1"/>
    <dgm:cxn modelId="{F7D597E3-EF9A-4350-8628-6C5F9E0A1EE8}" type="presOf" srcId="{D5C6227A-0D47-4FFA-B055-5DF117108E19}" destId="{52909DDF-D097-432F-9DE6-35FEFEF6B490}" srcOrd="1" destOrd="0" presId="urn:microsoft.com/office/officeart/2005/8/layout/orgChart1"/>
    <dgm:cxn modelId="{547435E6-5ECE-49B0-A677-A8639BFF6C39}" type="presOf" srcId="{7E0EBDB4-C54A-4965-A5CE-0801673AA913}" destId="{45B2DB5F-9370-4628-A94D-9B1D735FD986}" srcOrd="0" destOrd="0" presId="urn:microsoft.com/office/officeart/2005/8/layout/orgChart1"/>
    <dgm:cxn modelId="{5D70DAEA-D862-4405-9A31-552EDE607235}" type="presOf" srcId="{FAAA53CF-2274-4EDE-BF77-B22E90B40B97}" destId="{50C4AAD6-BE06-4EF6-ACFD-4B9595967552}" srcOrd="0" destOrd="0" presId="urn:microsoft.com/office/officeart/2005/8/layout/orgChart1"/>
    <dgm:cxn modelId="{182C89ED-784D-42EB-B546-33DC23265C81}" type="presOf" srcId="{BDCF92CB-32A5-42DF-B378-BC3DA0787163}" destId="{DD6938E5-AC72-4274-9C2B-FE403FA5FC98}" srcOrd="1" destOrd="0" presId="urn:microsoft.com/office/officeart/2005/8/layout/orgChart1"/>
    <dgm:cxn modelId="{A2E318F5-8F56-4411-A05A-2CD63C2C8461}" type="presOf" srcId="{EB2A70C8-86D6-45D2-B22B-688B28F27DCD}" destId="{462EACA6-A6BC-4B47-AC78-17F874AC53E8}" srcOrd="0" destOrd="0" presId="urn:microsoft.com/office/officeart/2005/8/layout/orgChart1"/>
    <dgm:cxn modelId="{0A4737F6-1929-4495-A8DC-24E1E0300E52}" type="presOf" srcId="{0A35C1A9-5BB1-48FF-B0FF-AE78F4236798}" destId="{2926FAC2-8607-42DE-9697-334D8EBA8DDA}" srcOrd="0" destOrd="0" presId="urn:microsoft.com/office/officeart/2005/8/layout/orgChart1"/>
    <dgm:cxn modelId="{E85098FA-0171-4D0F-8E77-D01F2FE8EE85}" type="presOf" srcId="{2EC4D512-0EE8-44C6-8974-6759CBE38877}" destId="{998550F4-21AA-4485-BE49-94ACE318B2E1}" srcOrd="1" destOrd="0" presId="urn:microsoft.com/office/officeart/2005/8/layout/orgChart1"/>
    <dgm:cxn modelId="{97C426FE-29C4-4791-9D65-7CFC14BD2762}" type="presOf" srcId="{C7FCF981-D51E-4625-897F-3482591D4D36}" destId="{1C72116A-E853-4492-B99A-A4313433558E}" srcOrd="0" destOrd="0" presId="urn:microsoft.com/office/officeart/2005/8/layout/orgChart1"/>
    <dgm:cxn modelId="{0017FCFF-E508-4996-9626-592DA66FBEAC}" srcId="{0A35C1A9-5BB1-48FF-B0FF-AE78F4236798}" destId="{0A10F80C-8725-451B-8462-EDAAE459B7DB}" srcOrd="0" destOrd="0" parTransId="{B048923C-5F97-4C6A-8061-D9E11F0A2633}" sibTransId="{7BB93B94-467D-4744-A160-9CCA0E63C4D6}"/>
    <dgm:cxn modelId="{E127FFFF-651B-40B9-B3DF-3E8FDBD25009}" type="presOf" srcId="{9EACF04E-4122-42A4-8AA5-EA3A958B900E}" destId="{AB511B3C-B74C-4BEF-8EB0-2F63170F7EDC}" srcOrd="0" destOrd="0" presId="urn:microsoft.com/office/officeart/2005/8/layout/orgChart1"/>
    <dgm:cxn modelId="{A2FBB56B-9D52-47AF-8D2E-7DA4984D583C}" type="presParOf" srcId="{2926FAC2-8607-42DE-9697-334D8EBA8DDA}" destId="{BCE2DCF5-BAA9-4C97-94D4-A2E589993090}" srcOrd="0" destOrd="0" presId="urn:microsoft.com/office/officeart/2005/8/layout/orgChart1"/>
    <dgm:cxn modelId="{E3AD3103-9CD7-4497-B581-A1A4ABBB1BCB}" type="presParOf" srcId="{BCE2DCF5-BAA9-4C97-94D4-A2E589993090}" destId="{03845701-E47D-400E-B9DE-0B1437064280}" srcOrd="0" destOrd="0" presId="urn:microsoft.com/office/officeart/2005/8/layout/orgChart1"/>
    <dgm:cxn modelId="{73CF8B25-C008-43FC-A72D-7329B42CAF4D}" type="presParOf" srcId="{03845701-E47D-400E-B9DE-0B1437064280}" destId="{7FAF95E1-87FD-4727-9943-A42E7F0F242B}" srcOrd="0" destOrd="0" presId="urn:microsoft.com/office/officeart/2005/8/layout/orgChart1"/>
    <dgm:cxn modelId="{381CBF2A-AE18-470C-A0C9-287064E19FC0}" type="presParOf" srcId="{03845701-E47D-400E-B9DE-0B1437064280}" destId="{48F1DC53-0712-48E3-B120-1C51E9B530FD}" srcOrd="1" destOrd="0" presId="urn:microsoft.com/office/officeart/2005/8/layout/orgChart1"/>
    <dgm:cxn modelId="{60E43134-A51D-4D13-8EEA-62F39D45E637}" type="presParOf" srcId="{BCE2DCF5-BAA9-4C97-94D4-A2E589993090}" destId="{01BA1C38-9EBF-41E7-9CFC-85FAA4238013}" srcOrd="1" destOrd="0" presId="urn:microsoft.com/office/officeart/2005/8/layout/orgChart1"/>
    <dgm:cxn modelId="{338ED059-11FF-4D9C-B0FE-2B97F3CFB085}" type="presParOf" srcId="{01BA1C38-9EBF-41E7-9CFC-85FAA4238013}" destId="{B854B4BD-3F0A-49FD-BE6F-8A24EE148591}" srcOrd="0" destOrd="0" presId="urn:microsoft.com/office/officeart/2005/8/layout/orgChart1"/>
    <dgm:cxn modelId="{11F92265-1BA4-4D70-A571-4F127731252F}" type="presParOf" srcId="{01BA1C38-9EBF-41E7-9CFC-85FAA4238013}" destId="{79D3A47C-5A81-4E61-A2AF-96946661E18C}" srcOrd="1" destOrd="0" presId="urn:microsoft.com/office/officeart/2005/8/layout/orgChart1"/>
    <dgm:cxn modelId="{8CD98048-C71D-435E-B327-BC9F83B10224}" type="presParOf" srcId="{79D3A47C-5A81-4E61-A2AF-96946661E18C}" destId="{7005645D-FCD9-4FD2-9D82-62FE0EF0B7FD}" srcOrd="0" destOrd="0" presId="urn:microsoft.com/office/officeart/2005/8/layout/orgChart1"/>
    <dgm:cxn modelId="{4004AC42-1F7F-4A77-9BD3-230981BA53FA}" type="presParOf" srcId="{7005645D-FCD9-4FD2-9D82-62FE0EF0B7FD}" destId="{E22EC006-5B61-4E9B-801E-CD363CA71129}" srcOrd="0" destOrd="0" presId="urn:microsoft.com/office/officeart/2005/8/layout/orgChart1"/>
    <dgm:cxn modelId="{A6726FEC-945E-4FB2-9C15-23F663F4AB64}" type="presParOf" srcId="{7005645D-FCD9-4FD2-9D82-62FE0EF0B7FD}" destId="{BE2F3BA5-08D5-4B46-9FDB-BF0C75E13409}" srcOrd="1" destOrd="0" presId="urn:microsoft.com/office/officeart/2005/8/layout/orgChart1"/>
    <dgm:cxn modelId="{6E5E463D-096A-4CA4-9BC8-AD7E190578F7}" type="presParOf" srcId="{79D3A47C-5A81-4E61-A2AF-96946661E18C}" destId="{FA5ABB6D-8BC5-4228-9DDC-04196FF28EB3}" srcOrd="1" destOrd="0" presId="urn:microsoft.com/office/officeart/2005/8/layout/orgChart1"/>
    <dgm:cxn modelId="{B76704AC-A86E-4019-BF36-A597D0C7ECDA}" type="presParOf" srcId="{FA5ABB6D-8BC5-4228-9DDC-04196FF28EB3}" destId="{4DDD017C-99F5-4B0B-BEDA-41585DAD51BD}" srcOrd="0" destOrd="0" presId="urn:microsoft.com/office/officeart/2005/8/layout/orgChart1"/>
    <dgm:cxn modelId="{9181807A-53C0-492E-A61A-235C0E6C42B8}" type="presParOf" srcId="{FA5ABB6D-8BC5-4228-9DDC-04196FF28EB3}" destId="{98817D1B-702D-4119-894D-90AF65B5C9B4}" srcOrd="1" destOrd="0" presId="urn:microsoft.com/office/officeart/2005/8/layout/orgChart1"/>
    <dgm:cxn modelId="{9C256EFA-E169-4619-A4E5-9CFC5192C173}" type="presParOf" srcId="{98817D1B-702D-4119-894D-90AF65B5C9B4}" destId="{1938D5A1-3C78-422E-A2E1-5F0379E82B56}" srcOrd="0" destOrd="0" presId="urn:microsoft.com/office/officeart/2005/8/layout/orgChart1"/>
    <dgm:cxn modelId="{6692B95C-E22C-472E-A6B0-2A0CF3D2FEAE}" type="presParOf" srcId="{1938D5A1-3C78-422E-A2E1-5F0379E82B56}" destId="{97B6172D-59BF-4D41-8006-494B268AF9B9}" srcOrd="0" destOrd="0" presId="urn:microsoft.com/office/officeart/2005/8/layout/orgChart1"/>
    <dgm:cxn modelId="{73FB22C4-F355-49B9-9CA8-4F15675F8DC2}" type="presParOf" srcId="{1938D5A1-3C78-422E-A2E1-5F0379E82B56}" destId="{998550F4-21AA-4485-BE49-94ACE318B2E1}" srcOrd="1" destOrd="0" presId="urn:microsoft.com/office/officeart/2005/8/layout/orgChart1"/>
    <dgm:cxn modelId="{1103B270-C194-449D-A283-675B4B35064E}" type="presParOf" srcId="{98817D1B-702D-4119-894D-90AF65B5C9B4}" destId="{ACD5E4EC-C82D-44CF-A04C-F30FDD209DD0}" srcOrd="1" destOrd="0" presId="urn:microsoft.com/office/officeart/2005/8/layout/orgChart1"/>
    <dgm:cxn modelId="{75BB66F4-E2F2-48D7-AB2E-BCFFD9D2745C}" type="presParOf" srcId="{ACD5E4EC-C82D-44CF-A04C-F30FDD209DD0}" destId="{84F2EF0A-5839-45D4-801A-C76296E6AC05}" srcOrd="0" destOrd="0" presId="urn:microsoft.com/office/officeart/2005/8/layout/orgChart1"/>
    <dgm:cxn modelId="{B0945F0C-D19A-4628-8F32-45E9FE8DE249}" type="presParOf" srcId="{ACD5E4EC-C82D-44CF-A04C-F30FDD209DD0}" destId="{6056FE7B-7A0A-4F86-B991-F4CAF49BD15D}" srcOrd="1" destOrd="0" presId="urn:microsoft.com/office/officeart/2005/8/layout/orgChart1"/>
    <dgm:cxn modelId="{CB976146-83AF-470E-AEE4-1CE36BD831FB}" type="presParOf" srcId="{6056FE7B-7A0A-4F86-B991-F4CAF49BD15D}" destId="{7109F12D-5851-4EE3-810C-8944386DD2EE}" srcOrd="0" destOrd="0" presId="urn:microsoft.com/office/officeart/2005/8/layout/orgChart1"/>
    <dgm:cxn modelId="{90EB033B-772A-4B7B-95FE-BC194CD66FC7}" type="presParOf" srcId="{7109F12D-5851-4EE3-810C-8944386DD2EE}" destId="{3D3BE835-F96F-4989-ACDF-7A32F7E4918E}" srcOrd="0" destOrd="0" presId="urn:microsoft.com/office/officeart/2005/8/layout/orgChart1"/>
    <dgm:cxn modelId="{46DE76AB-6F2E-4CA3-A194-B9DB2472EF1E}" type="presParOf" srcId="{7109F12D-5851-4EE3-810C-8944386DD2EE}" destId="{B8C60D23-24C6-4181-A672-C0C774BBB59A}" srcOrd="1" destOrd="0" presId="urn:microsoft.com/office/officeart/2005/8/layout/orgChart1"/>
    <dgm:cxn modelId="{77B90E4C-AB4F-42FB-883F-036B76DCD9DA}" type="presParOf" srcId="{6056FE7B-7A0A-4F86-B991-F4CAF49BD15D}" destId="{322A12E4-ACA2-41FF-A3D5-8C9B2A0D516B}" srcOrd="1" destOrd="0" presId="urn:microsoft.com/office/officeart/2005/8/layout/orgChart1"/>
    <dgm:cxn modelId="{2DDBC696-FD95-4C4E-8620-0496E361C5AE}" type="presParOf" srcId="{6056FE7B-7A0A-4F86-B991-F4CAF49BD15D}" destId="{7E574CFD-C208-418B-B26E-20FC192DDF9A}" srcOrd="2" destOrd="0" presId="urn:microsoft.com/office/officeart/2005/8/layout/orgChart1"/>
    <dgm:cxn modelId="{D85EB7C0-68BC-47AE-B715-6761227ADF25}" type="presParOf" srcId="{ACD5E4EC-C82D-44CF-A04C-F30FDD209DD0}" destId="{7AA7E656-5C92-4708-9CE3-B7FB6CA5266E}" srcOrd="2" destOrd="0" presId="urn:microsoft.com/office/officeart/2005/8/layout/orgChart1"/>
    <dgm:cxn modelId="{780BCC8D-079D-4C5C-AC94-E03F439F088D}" type="presParOf" srcId="{ACD5E4EC-C82D-44CF-A04C-F30FDD209DD0}" destId="{DA9D3750-2B2A-4BA1-9D39-966929273D3E}" srcOrd="3" destOrd="0" presId="urn:microsoft.com/office/officeart/2005/8/layout/orgChart1"/>
    <dgm:cxn modelId="{C263A7A6-3756-4BD9-BB0C-17093B64042C}" type="presParOf" srcId="{DA9D3750-2B2A-4BA1-9D39-966929273D3E}" destId="{B90E01D8-E159-4C55-8F5E-750D1FB8606D}" srcOrd="0" destOrd="0" presId="urn:microsoft.com/office/officeart/2005/8/layout/orgChart1"/>
    <dgm:cxn modelId="{EB20439D-C7C6-45FC-BDBC-0BAC23A71B39}" type="presParOf" srcId="{B90E01D8-E159-4C55-8F5E-750D1FB8606D}" destId="{902EA33D-5A1A-45CC-B562-C9003C5AEDEC}" srcOrd="0" destOrd="0" presId="urn:microsoft.com/office/officeart/2005/8/layout/orgChart1"/>
    <dgm:cxn modelId="{D06594C2-BE2C-4CDE-A32E-A5C1705F61B6}" type="presParOf" srcId="{B90E01D8-E159-4C55-8F5E-750D1FB8606D}" destId="{DD6938E5-AC72-4274-9C2B-FE403FA5FC98}" srcOrd="1" destOrd="0" presId="urn:microsoft.com/office/officeart/2005/8/layout/orgChart1"/>
    <dgm:cxn modelId="{B803427C-DDD0-46AE-9026-BC6B9E1F76C3}" type="presParOf" srcId="{DA9D3750-2B2A-4BA1-9D39-966929273D3E}" destId="{0BC49FBE-059E-4166-8017-F5C5ECDF5F70}" srcOrd="1" destOrd="0" presId="urn:microsoft.com/office/officeart/2005/8/layout/orgChart1"/>
    <dgm:cxn modelId="{E92A40A9-602E-4D87-98CC-C10BD4A5C870}" type="presParOf" srcId="{0BC49FBE-059E-4166-8017-F5C5ECDF5F70}" destId="{BA92495E-203F-4431-87F1-4D6A2ECCCE26}" srcOrd="0" destOrd="0" presId="urn:microsoft.com/office/officeart/2005/8/layout/orgChart1"/>
    <dgm:cxn modelId="{D624CE21-322D-4451-8FC8-0BF91F96CE1A}" type="presParOf" srcId="{0BC49FBE-059E-4166-8017-F5C5ECDF5F70}" destId="{8CEDEE89-3651-4A55-9E61-7BFD6FA680D5}" srcOrd="1" destOrd="0" presId="urn:microsoft.com/office/officeart/2005/8/layout/orgChart1"/>
    <dgm:cxn modelId="{4F7612D2-B40B-4B29-9A03-5BED571E2BB6}" type="presParOf" srcId="{8CEDEE89-3651-4A55-9E61-7BFD6FA680D5}" destId="{72D96E22-E49A-431D-9ABA-E550641EB4F3}" srcOrd="0" destOrd="0" presId="urn:microsoft.com/office/officeart/2005/8/layout/orgChart1"/>
    <dgm:cxn modelId="{BAB0D121-DCF3-4E86-BF6E-117D52341BFB}" type="presParOf" srcId="{72D96E22-E49A-431D-9ABA-E550641EB4F3}" destId="{30D5D117-7CC4-4FC7-B828-6F897BD877B0}" srcOrd="0" destOrd="0" presId="urn:microsoft.com/office/officeart/2005/8/layout/orgChart1"/>
    <dgm:cxn modelId="{D67553A3-A7B4-45B2-B9EF-D6EF44367730}" type="presParOf" srcId="{72D96E22-E49A-431D-9ABA-E550641EB4F3}" destId="{6E5FF167-6676-4A96-8417-5BB111BD68C3}" srcOrd="1" destOrd="0" presId="urn:microsoft.com/office/officeart/2005/8/layout/orgChart1"/>
    <dgm:cxn modelId="{D15EA768-9BE5-4ACD-82B5-96B9CA5774D6}" type="presParOf" srcId="{8CEDEE89-3651-4A55-9E61-7BFD6FA680D5}" destId="{8A21C77C-C358-4388-B1D9-3AC23A099BF8}" srcOrd="1" destOrd="0" presId="urn:microsoft.com/office/officeart/2005/8/layout/orgChart1"/>
    <dgm:cxn modelId="{119A1537-F312-4C41-8EBD-18F69CAADE3C}" type="presParOf" srcId="{8CEDEE89-3651-4A55-9E61-7BFD6FA680D5}" destId="{C5C02002-660F-4B6E-B953-F647A3A228C4}" srcOrd="2" destOrd="0" presId="urn:microsoft.com/office/officeart/2005/8/layout/orgChart1"/>
    <dgm:cxn modelId="{F099B1CE-7E6A-4598-9FFD-D0460D6701A2}" type="presParOf" srcId="{0BC49FBE-059E-4166-8017-F5C5ECDF5F70}" destId="{34DBFDFD-5F17-4E50-84F6-B603DC45F6D5}" srcOrd="2" destOrd="0" presId="urn:microsoft.com/office/officeart/2005/8/layout/orgChart1"/>
    <dgm:cxn modelId="{055EE4A5-F45D-4112-901D-582399FAF851}" type="presParOf" srcId="{0BC49FBE-059E-4166-8017-F5C5ECDF5F70}" destId="{D416C641-B3A5-4B00-857B-04888B426786}" srcOrd="3" destOrd="0" presId="urn:microsoft.com/office/officeart/2005/8/layout/orgChart1"/>
    <dgm:cxn modelId="{91D4D7D8-2368-4FF2-B8A1-FA9980F54D99}" type="presParOf" srcId="{D416C641-B3A5-4B00-857B-04888B426786}" destId="{F2274710-59B6-4246-B096-D0FB9334BE2A}" srcOrd="0" destOrd="0" presId="urn:microsoft.com/office/officeart/2005/8/layout/orgChart1"/>
    <dgm:cxn modelId="{09850FBE-4FBD-4143-A625-A2851D2CC8C7}" type="presParOf" srcId="{F2274710-59B6-4246-B096-D0FB9334BE2A}" destId="{C927AE15-C418-4422-A765-4CC8898FF77F}" srcOrd="0" destOrd="0" presId="urn:microsoft.com/office/officeart/2005/8/layout/orgChart1"/>
    <dgm:cxn modelId="{367DCE2A-590C-4404-8AC9-2A646B22933E}" type="presParOf" srcId="{F2274710-59B6-4246-B096-D0FB9334BE2A}" destId="{A99BC340-534C-4E00-8FF8-DA12D715D989}" srcOrd="1" destOrd="0" presId="urn:microsoft.com/office/officeart/2005/8/layout/orgChart1"/>
    <dgm:cxn modelId="{1D2CC0F3-ECE4-4075-BBFF-B1F4BE181F99}" type="presParOf" srcId="{D416C641-B3A5-4B00-857B-04888B426786}" destId="{6A288C17-093D-4679-9F0F-412133C7F7E0}" srcOrd="1" destOrd="0" presId="urn:microsoft.com/office/officeart/2005/8/layout/orgChart1"/>
    <dgm:cxn modelId="{84B7D49E-38A5-4C5F-BD92-DBC01308648F}" type="presParOf" srcId="{D416C641-B3A5-4B00-857B-04888B426786}" destId="{767631DA-1B3F-4D9E-9D42-310B596B278A}" srcOrd="2" destOrd="0" presId="urn:microsoft.com/office/officeart/2005/8/layout/orgChart1"/>
    <dgm:cxn modelId="{D27AB633-03C7-4D6E-9BF4-928E5C5546C4}" type="presParOf" srcId="{DA9D3750-2B2A-4BA1-9D39-966929273D3E}" destId="{9DB2F708-EC24-4797-BC31-5017EDF93D81}" srcOrd="2" destOrd="0" presId="urn:microsoft.com/office/officeart/2005/8/layout/orgChart1"/>
    <dgm:cxn modelId="{26DB2FDA-0BFE-4AB3-A0C6-CA9FEF7C8918}" type="presParOf" srcId="{98817D1B-702D-4119-894D-90AF65B5C9B4}" destId="{3AC126EB-7FC1-4499-8C5E-96D65D8D6C4A}" srcOrd="2" destOrd="0" presId="urn:microsoft.com/office/officeart/2005/8/layout/orgChart1"/>
    <dgm:cxn modelId="{DECA7BC2-902B-4D0D-9DD8-02FE580A3CBB}" type="presParOf" srcId="{FA5ABB6D-8BC5-4228-9DDC-04196FF28EB3}" destId="{9A2722EC-12BA-40A4-9FF7-2B8CB3F5DAC9}" srcOrd="2" destOrd="0" presId="urn:microsoft.com/office/officeart/2005/8/layout/orgChart1"/>
    <dgm:cxn modelId="{3A23E548-45BD-44FC-8BBA-CA906436185F}" type="presParOf" srcId="{FA5ABB6D-8BC5-4228-9DDC-04196FF28EB3}" destId="{CD49951F-0265-4C7D-A788-49969F9065A1}" srcOrd="3" destOrd="0" presId="urn:microsoft.com/office/officeart/2005/8/layout/orgChart1"/>
    <dgm:cxn modelId="{C382BE77-8A17-4687-AFF9-E02B071D0B0E}" type="presParOf" srcId="{CD49951F-0265-4C7D-A788-49969F9065A1}" destId="{AFE82E6F-3443-41A5-B5E9-8471DF140DC4}" srcOrd="0" destOrd="0" presId="urn:microsoft.com/office/officeart/2005/8/layout/orgChart1"/>
    <dgm:cxn modelId="{705D1FE0-C41E-4176-870A-B14F04150182}" type="presParOf" srcId="{AFE82E6F-3443-41A5-B5E9-8471DF140DC4}" destId="{462EACA6-A6BC-4B47-AC78-17F874AC53E8}" srcOrd="0" destOrd="0" presId="urn:microsoft.com/office/officeart/2005/8/layout/orgChart1"/>
    <dgm:cxn modelId="{FFBF20A7-3E06-4A8B-A547-CADD28FB1F0F}" type="presParOf" srcId="{AFE82E6F-3443-41A5-B5E9-8471DF140DC4}" destId="{12AC43B1-0965-4020-A279-518FACA87444}" srcOrd="1" destOrd="0" presId="urn:microsoft.com/office/officeart/2005/8/layout/orgChart1"/>
    <dgm:cxn modelId="{88C7D46F-1B85-4E9D-A13E-545D3EA9781A}" type="presParOf" srcId="{CD49951F-0265-4C7D-A788-49969F9065A1}" destId="{6A050C23-B5B2-41B6-88C2-4DCFBBE04F6B}" srcOrd="1" destOrd="0" presId="urn:microsoft.com/office/officeart/2005/8/layout/orgChart1"/>
    <dgm:cxn modelId="{279F76A1-06F9-437F-83E6-5A3B21559E89}" type="presParOf" srcId="{6A050C23-B5B2-41B6-88C2-4DCFBBE04F6B}" destId="{885699C3-E3C5-440E-A5FF-14FEDA45162F}" srcOrd="0" destOrd="0" presId="urn:microsoft.com/office/officeart/2005/8/layout/orgChart1"/>
    <dgm:cxn modelId="{007829C9-50D4-4830-A604-D42D65148D5B}" type="presParOf" srcId="{6A050C23-B5B2-41B6-88C2-4DCFBBE04F6B}" destId="{A62A3E44-B90B-4D1E-B34C-3E177331692A}" srcOrd="1" destOrd="0" presId="urn:microsoft.com/office/officeart/2005/8/layout/orgChart1"/>
    <dgm:cxn modelId="{765A2E07-7A56-4493-9E04-AB45BC97DE60}" type="presParOf" srcId="{A62A3E44-B90B-4D1E-B34C-3E177331692A}" destId="{4C6E9090-4A08-452B-8442-50062D76CF79}" srcOrd="0" destOrd="0" presId="urn:microsoft.com/office/officeart/2005/8/layout/orgChart1"/>
    <dgm:cxn modelId="{1ED8A347-CB50-4DF0-8967-0C46648BF694}" type="presParOf" srcId="{4C6E9090-4A08-452B-8442-50062D76CF79}" destId="{EE74FF5A-207C-41F2-9711-ACC7A3C90E55}" srcOrd="0" destOrd="0" presId="urn:microsoft.com/office/officeart/2005/8/layout/orgChart1"/>
    <dgm:cxn modelId="{BF87C7E7-522D-48E6-91DC-ED65A6C6F046}" type="presParOf" srcId="{4C6E9090-4A08-452B-8442-50062D76CF79}" destId="{6EC76C7B-EE6C-4886-AD6B-599A65B258A0}" srcOrd="1" destOrd="0" presId="urn:microsoft.com/office/officeart/2005/8/layout/orgChart1"/>
    <dgm:cxn modelId="{86606F8F-9F5D-4F34-A873-41B0D1EE7C97}" type="presParOf" srcId="{A62A3E44-B90B-4D1E-B34C-3E177331692A}" destId="{E40704F4-1AC0-4156-88C6-308223D518FD}" srcOrd="1" destOrd="0" presId="urn:microsoft.com/office/officeart/2005/8/layout/orgChart1"/>
    <dgm:cxn modelId="{7FF4DE66-925A-48A8-80FD-0D3D3F612DFD}" type="presParOf" srcId="{A62A3E44-B90B-4D1E-B34C-3E177331692A}" destId="{7CA462E0-451C-4667-BB4C-793107120E8B}" srcOrd="2" destOrd="0" presId="urn:microsoft.com/office/officeart/2005/8/layout/orgChart1"/>
    <dgm:cxn modelId="{B62586F2-ABDA-41AB-A72C-3596338BD05F}" type="presParOf" srcId="{6A050C23-B5B2-41B6-88C2-4DCFBBE04F6B}" destId="{8D4DC38F-61D6-4881-BA95-0D5747B263C8}" srcOrd="2" destOrd="0" presId="urn:microsoft.com/office/officeart/2005/8/layout/orgChart1"/>
    <dgm:cxn modelId="{5B8FAE71-44BA-49F7-BEAE-0591E2B7D7D6}" type="presParOf" srcId="{6A050C23-B5B2-41B6-88C2-4DCFBBE04F6B}" destId="{D5AB73C8-181F-49F4-A35D-13495ECD99C1}" srcOrd="3" destOrd="0" presId="urn:microsoft.com/office/officeart/2005/8/layout/orgChart1"/>
    <dgm:cxn modelId="{FD8E4C05-56F4-4140-9C91-0E8DC904D66D}" type="presParOf" srcId="{D5AB73C8-181F-49F4-A35D-13495ECD99C1}" destId="{A2636A39-0DF2-4A65-81DD-433C0BAF4F5D}" srcOrd="0" destOrd="0" presId="urn:microsoft.com/office/officeart/2005/8/layout/orgChart1"/>
    <dgm:cxn modelId="{21B73CB9-6FA3-4512-A5BA-FA4773690A9C}" type="presParOf" srcId="{A2636A39-0DF2-4A65-81DD-433C0BAF4F5D}" destId="{B6ECD2E6-8680-4142-903F-56116761FED5}" srcOrd="0" destOrd="0" presId="urn:microsoft.com/office/officeart/2005/8/layout/orgChart1"/>
    <dgm:cxn modelId="{E0FAFE08-1282-43E5-8383-53D57E773206}" type="presParOf" srcId="{A2636A39-0DF2-4A65-81DD-433C0BAF4F5D}" destId="{52909DDF-D097-432F-9DE6-35FEFEF6B490}" srcOrd="1" destOrd="0" presId="urn:microsoft.com/office/officeart/2005/8/layout/orgChart1"/>
    <dgm:cxn modelId="{A36C77BA-2AA6-4BB6-B1A5-328576B513FA}" type="presParOf" srcId="{D5AB73C8-181F-49F4-A35D-13495ECD99C1}" destId="{A5D022C2-9E84-47F0-A1F0-E6E95245B7BF}" srcOrd="1" destOrd="0" presId="urn:microsoft.com/office/officeart/2005/8/layout/orgChart1"/>
    <dgm:cxn modelId="{EE3736ED-D17A-46E7-B765-E674E277C282}" type="presParOf" srcId="{A5D022C2-9E84-47F0-A1F0-E6E95245B7BF}" destId="{01F1C587-4B38-4AA9-A57E-A267D9820B5F}" srcOrd="0" destOrd="0" presId="urn:microsoft.com/office/officeart/2005/8/layout/orgChart1"/>
    <dgm:cxn modelId="{0BD66AF9-87A9-49C9-8555-050892B62DE5}" type="presParOf" srcId="{A5D022C2-9E84-47F0-A1F0-E6E95245B7BF}" destId="{07268692-9B90-44DF-9A93-36E3CA05D259}" srcOrd="1" destOrd="0" presId="urn:microsoft.com/office/officeart/2005/8/layout/orgChart1"/>
    <dgm:cxn modelId="{66D66D2E-E81F-4630-BFB7-E502EA444F42}" type="presParOf" srcId="{07268692-9B90-44DF-9A93-36E3CA05D259}" destId="{EA915DC2-F57B-4F1A-A679-58F1D5057FBD}" srcOrd="0" destOrd="0" presId="urn:microsoft.com/office/officeart/2005/8/layout/orgChart1"/>
    <dgm:cxn modelId="{8E6AFDBF-3A7E-49DE-80F4-62A9934BE74B}" type="presParOf" srcId="{EA915DC2-F57B-4F1A-A679-58F1D5057FBD}" destId="{AB511B3C-B74C-4BEF-8EB0-2F63170F7EDC}" srcOrd="0" destOrd="0" presId="urn:microsoft.com/office/officeart/2005/8/layout/orgChart1"/>
    <dgm:cxn modelId="{5D5EB3FA-5C48-4C83-AED1-E86BB2A9A008}" type="presParOf" srcId="{EA915DC2-F57B-4F1A-A679-58F1D5057FBD}" destId="{EE6E083D-FF00-48F7-95CC-C1F11A3CDE04}" srcOrd="1" destOrd="0" presId="urn:microsoft.com/office/officeart/2005/8/layout/orgChart1"/>
    <dgm:cxn modelId="{98DDCB32-AA2D-46E8-AA3C-8F02EA3891B3}" type="presParOf" srcId="{07268692-9B90-44DF-9A93-36E3CA05D259}" destId="{00244EE7-19C2-419E-9F95-81083A5F1055}" srcOrd="1" destOrd="0" presId="urn:microsoft.com/office/officeart/2005/8/layout/orgChart1"/>
    <dgm:cxn modelId="{042076AA-C9B0-4B54-8959-6214179CA219}" type="presParOf" srcId="{07268692-9B90-44DF-9A93-36E3CA05D259}" destId="{6E87B450-63A6-498C-BC7F-D76D49D77FEC}" srcOrd="2" destOrd="0" presId="urn:microsoft.com/office/officeart/2005/8/layout/orgChart1"/>
    <dgm:cxn modelId="{49500074-67FA-487B-B663-7CF6A96CCEC2}" type="presParOf" srcId="{D5AB73C8-181F-49F4-A35D-13495ECD99C1}" destId="{C45ACF67-BB40-408F-B9B6-26937A3D7DB4}" srcOrd="2" destOrd="0" presId="urn:microsoft.com/office/officeart/2005/8/layout/orgChart1"/>
    <dgm:cxn modelId="{42E4DECE-9B46-4DC8-B867-0B81376E00C9}" type="presParOf" srcId="{CD49951F-0265-4C7D-A788-49969F9065A1}" destId="{D1C2A80F-63C8-4C74-9EE1-D93BE2CE7F7A}" srcOrd="2" destOrd="0" presId="urn:microsoft.com/office/officeart/2005/8/layout/orgChart1"/>
    <dgm:cxn modelId="{F6EC6D83-25F4-4488-8370-53A773F8A09F}" type="presParOf" srcId="{79D3A47C-5A81-4E61-A2AF-96946661E18C}" destId="{12D922C4-6918-44BF-A664-15F4FD45265F}" srcOrd="2" destOrd="0" presId="urn:microsoft.com/office/officeart/2005/8/layout/orgChart1"/>
    <dgm:cxn modelId="{20E5CEBE-2477-43D6-A0B3-591CBDF4EAC7}" type="presParOf" srcId="{01BA1C38-9EBF-41E7-9CFC-85FAA4238013}" destId="{1C72116A-E853-4492-B99A-A4313433558E}" srcOrd="2" destOrd="0" presId="urn:microsoft.com/office/officeart/2005/8/layout/orgChart1"/>
    <dgm:cxn modelId="{F4043006-E383-4274-B8FA-841ACD6B893C}" type="presParOf" srcId="{01BA1C38-9EBF-41E7-9CFC-85FAA4238013}" destId="{9BC58FC8-C2C6-4334-AE20-8696069595D6}" srcOrd="3" destOrd="0" presId="urn:microsoft.com/office/officeart/2005/8/layout/orgChart1"/>
    <dgm:cxn modelId="{876AA2F1-70B5-4049-AD5B-864EF46DE1CE}" type="presParOf" srcId="{9BC58FC8-C2C6-4334-AE20-8696069595D6}" destId="{93391F53-E3C3-4255-A509-5F5CB0FE34A3}" srcOrd="0" destOrd="0" presId="urn:microsoft.com/office/officeart/2005/8/layout/orgChart1"/>
    <dgm:cxn modelId="{6DE0819F-79C8-40CC-8FE3-933F08772980}" type="presParOf" srcId="{93391F53-E3C3-4255-A509-5F5CB0FE34A3}" destId="{BEAA0A2F-55E4-48D2-B8AA-7D58AA7DD336}" srcOrd="0" destOrd="0" presId="urn:microsoft.com/office/officeart/2005/8/layout/orgChart1"/>
    <dgm:cxn modelId="{94778649-96C7-4CD9-9420-CD885D67E6B6}" type="presParOf" srcId="{93391F53-E3C3-4255-A509-5F5CB0FE34A3}" destId="{5B4A9E0C-E5D1-463A-B705-E1A875BFCFF7}" srcOrd="1" destOrd="0" presId="urn:microsoft.com/office/officeart/2005/8/layout/orgChart1"/>
    <dgm:cxn modelId="{7DABE9E6-E872-4CAC-B6C6-3911FAF8A8D9}" type="presParOf" srcId="{9BC58FC8-C2C6-4334-AE20-8696069595D6}" destId="{F49ACB2A-FE89-4CBA-B011-F7DD8169015A}" srcOrd="1" destOrd="0" presId="urn:microsoft.com/office/officeart/2005/8/layout/orgChart1"/>
    <dgm:cxn modelId="{E100AA4F-C998-422C-8CF1-B4BFE1FCAE64}" type="presParOf" srcId="{9BC58FC8-C2C6-4334-AE20-8696069595D6}" destId="{661BEEEA-72E5-49F2-9E3C-2BDA4AEC8688}" srcOrd="2" destOrd="0" presId="urn:microsoft.com/office/officeart/2005/8/layout/orgChart1"/>
    <dgm:cxn modelId="{0B84AA60-6E9A-49B2-B640-5C64A73CB87E}" type="presParOf" srcId="{01BA1C38-9EBF-41E7-9CFC-85FAA4238013}" destId="{50C4AAD6-BE06-4EF6-ACFD-4B9595967552}" srcOrd="4" destOrd="0" presId="urn:microsoft.com/office/officeart/2005/8/layout/orgChart1"/>
    <dgm:cxn modelId="{89DD93E3-6DBA-42B5-886D-94A92BD1511E}" type="presParOf" srcId="{01BA1C38-9EBF-41E7-9CFC-85FAA4238013}" destId="{3A9A6592-3F70-49B2-A786-F5D814F72CB1}" srcOrd="5" destOrd="0" presId="urn:microsoft.com/office/officeart/2005/8/layout/orgChart1"/>
    <dgm:cxn modelId="{9D8867B8-7E43-476C-AF4C-C63954E79EFC}" type="presParOf" srcId="{3A9A6592-3F70-49B2-A786-F5D814F72CB1}" destId="{408FF42F-2E6F-449B-9FE7-67F97511EE2D}" srcOrd="0" destOrd="0" presId="urn:microsoft.com/office/officeart/2005/8/layout/orgChart1"/>
    <dgm:cxn modelId="{67243CB2-9601-4EF6-8041-EE166120ECA1}" type="presParOf" srcId="{408FF42F-2E6F-449B-9FE7-67F97511EE2D}" destId="{2B612376-571B-40C2-A5D8-C94CA051DD2F}" srcOrd="0" destOrd="0" presId="urn:microsoft.com/office/officeart/2005/8/layout/orgChart1"/>
    <dgm:cxn modelId="{2179530A-10BB-4ECE-8E58-C7BA7E30D1D2}" type="presParOf" srcId="{408FF42F-2E6F-449B-9FE7-67F97511EE2D}" destId="{3098E4B3-9C12-48B9-8150-CAA8C7305294}" srcOrd="1" destOrd="0" presId="urn:microsoft.com/office/officeart/2005/8/layout/orgChart1"/>
    <dgm:cxn modelId="{57B5D028-9D25-4AAD-B146-A760A9D5A324}" type="presParOf" srcId="{3A9A6592-3F70-49B2-A786-F5D814F72CB1}" destId="{46ECDE62-6CA1-4C39-905C-DEEEF79612EE}" srcOrd="1" destOrd="0" presId="urn:microsoft.com/office/officeart/2005/8/layout/orgChart1"/>
    <dgm:cxn modelId="{E74005D9-B042-4150-9296-F03788F914FB}" type="presParOf" srcId="{3A9A6592-3F70-49B2-A786-F5D814F72CB1}" destId="{A8799150-CA3B-4589-BEAD-159E17F63BFF}" srcOrd="2" destOrd="0" presId="urn:microsoft.com/office/officeart/2005/8/layout/orgChart1"/>
    <dgm:cxn modelId="{E2B656FE-57A6-43E3-9631-4376974E0584}" type="presParOf" srcId="{01BA1C38-9EBF-41E7-9CFC-85FAA4238013}" destId="{64766304-1E58-4910-91EE-B6F6BB0056A9}" srcOrd="6" destOrd="0" presId="urn:microsoft.com/office/officeart/2005/8/layout/orgChart1"/>
    <dgm:cxn modelId="{7F4BAEAA-7F45-457A-A00C-9FDF4F8A9A0F}" type="presParOf" srcId="{01BA1C38-9EBF-41E7-9CFC-85FAA4238013}" destId="{A9F561DD-7F14-4395-993F-ECA8B1CF4CAB}" srcOrd="7" destOrd="0" presId="urn:microsoft.com/office/officeart/2005/8/layout/orgChart1"/>
    <dgm:cxn modelId="{8F975698-7F52-49C1-BFDD-2270AECB0C29}" type="presParOf" srcId="{A9F561DD-7F14-4395-993F-ECA8B1CF4CAB}" destId="{C14C1DB9-1663-470A-8834-0F68E601CE5D}" srcOrd="0" destOrd="0" presId="urn:microsoft.com/office/officeart/2005/8/layout/orgChart1"/>
    <dgm:cxn modelId="{B8A0CD14-FAD6-41C1-A4BA-9E494EE7DA72}" type="presParOf" srcId="{C14C1DB9-1663-470A-8834-0F68E601CE5D}" destId="{45B2DB5F-9370-4628-A94D-9B1D735FD986}" srcOrd="0" destOrd="0" presId="urn:microsoft.com/office/officeart/2005/8/layout/orgChart1"/>
    <dgm:cxn modelId="{4FBA9077-40E6-4EF5-9D11-68B45FFD8352}" type="presParOf" srcId="{C14C1DB9-1663-470A-8834-0F68E601CE5D}" destId="{695A1CA8-751E-44CE-A229-BF9A81642526}" srcOrd="1" destOrd="0" presId="urn:microsoft.com/office/officeart/2005/8/layout/orgChart1"/>
    <dgm:cxn modelId="{0EF8C9AF-D896-4289-8ED4-5DBF796781E4}" type="presParOf" srcId="{A9F561DD-7F14-4395-993F-ECA8B1CF4CAB}" destId="{F03F4AEB-5155-456C-9D87-6A21FF48C3F9}" srcOrd="1" destOrd="0" presId="urn:microsoft.com/office/officeart/2005/8/layout/orgChart1"/>
    <dgm:cxn modelId="{CAEB192A-4321-4D0A-B959-E54DF67DC409}" type="presParOf" srcId="{A9F561DD-7F14-4395-993F-ECA8B1CF4CAB}" destId="{5BC298B3-287A-40BC-AD89-CDCB1FC8C566}" srcOrd="2" destOrd="0" presId="urn:microsoft.com/office/officeart/2005/8/layout/orgChart1"/>
    <dgm:cxn modelId="{0F0AFC1D-C38D-4927-8D41-962D6C44BED0}" type="presParOf" srcId="{BCE2DCF5-BAA9-4C97-94D4-A2E589993090}" destId="{D4BD662D-8E39-48AF-AD37-A35F02800978}" srcOrd="2" destOrd="0" presId="urn:microsoft.com/office/officeart/2005/8/layout/orgChart1"/>
    <dgm:cxn modelId="{E3CE31E3-FD36-4655-82C6-C94BC9B9D741}" type="presParOf" srcId="{D4BD662D-8E39-48AF-AD37-A35F02800978}" destId="{F533BED9-1910-4E66-9826-9575ED2D3FAB}" srcOrd="0" destOrd="0" presId="urn:microsoft.com/office/officeart/2005/8/layout/orgChart1"/>
    <dgm:cxn modelId="{9F0A7355-7C0C-4F3F-802A-B16190186A82}" type="presParOf" srcId="{D4BD662D-8E39-48AF-AD37-A35F02800978}" destId="{84E5320E-DD60-44A6-8C3D-B0D289E6F35F}" srcOrd="1" destOrd="0" presId="urn:microsoft.com/office/officeart/2005/8/layout/orgChart1"/>
    <dgm:cxn modelId="{805C4801-A688-4404-B263-364B76696533}" type="presParOf" srcId="{84E5320E-DD60-44A6-8C3D-B0D289E6F35F}" destId="{B0411385-1686-407D-946E-8AA974D9D840}" srcOrd="0" destOrd="0" presId="urn:microsoft.com/office/officeart/2005/8/layout/orgChart1"/>
    <dgm:cxn modelId="{A5CCEFF4-90C6-497D-8A7E-7ABD7121D2A4}" type="presParOf" srcId="{B0411385-1686-407D-946E-8AA974D9D840}" destId="{8455928E-A4EF-4511-BF6C-BB480B492BB6}" srcOrd="0" destOrd="0" presId="urn:microsoft.com/office/officeart/2005/8/layout/orgChart1"/>
    <dgm:cxn modelId="{95E259E3-22E3-4024-B699-9CCF53A8896E}" type="presParOf" srcId="{B0411385-1686-407D-946E-8AA974D9D840}" destId="{70E7B072-D937-41D4-9030-EF69D3E673A0}" srcOrd="1" destOrd="0" presId="urn:microsoft.com/office/officeart/2005/8/layout/orgChart1"/>
    <dgm:cxn modelId="{F750ACF6-8D5E-4DDF-8102-1F104DA8F711}" type="presParOf" srcId="{84E5320E-DD60-44A6-8C3D-B0D289E6F35F}" destId="{CAD164F1-660F-47C2-809E-E017EAA860BC}" srcOrd="1" destOrd="0" presId="urn:microsoft.com/office/officeart/2005/8/layout/orgChart1"/>
    <dgm:cxn modelId="{EB225B64-B095-4812-9503-D3117B135114}" type="presParOf" srcId="{84E5320E-DD60-44A6-8C3D-B0D289E6F35F}" destId="{46483B3B-8556-4D91-A23E-413CED56464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BED9-1910-4E66-9826-9575ED2D3FAB}">
      <dsp:nvSpPr>
        <dsp:cNvPr id="0" name=""/>
        <dsp:cNvSpPr/>
      </dsp:nvSpPr>
      <dsp:spPr>
        <a:xfrm>
          <a:off x="8869130" y="971550"/>
          <a:ext cx="329408" cy="575170"/>
        </a:xfrm>
        <a:custGeom>
          <a:avLst/>
          <a:gdLst/>
          <a:ahLst/>
          <a:cxnLst/>
          <a:rect l="0" t="0" r="0" b="0"/>
          <a:pathLst>
            <a:path>
              <a:moveTo>
                <a:pt x="0" y="0"/>
              </a:moveTo>
              <a:lnTo>
                <a:pt x="0" y="575170"/>
              </a:lnTo>
              <a:lnTo>
                <a:pt x="329408" y="575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66304-1E58-4910-91EE-B6F6BB0056A9}">
      <dsp:nvSpPr>
        <dsp:cNvPr id="0" name=""/>
        <dsp:cNvSpPr/>
      </dsp:nvSpPr>
      <dsp:spPr>
        <a:xfrm>
          <a:off x="8869130" y="971550"/>
          <a:ext cx="3871551" cy="2432459"/>
        </a:xfrm>
        <a:custGeom>
          <a:avLst/>
          <a:gdLst/>
          <a:ahLst/>
          <a:cxnLst/>
          <a:rect l="0" t="0" r="0" b="0"/>
          <a:pathLst>
            <a:path>
              <a:moveTo>
                <a:pt x="0" y="0"/>
              </a:moveTo>
              <a:lnTo>
                <a:pt x="0" y="2252483"/>
              </a:lnTo>
              <a:lnTo>
                <a:pt x="3871551" y="2252483"/>
              </a:lnTo>
              <a:lnTo>
                <a:pt x="3871551" y="24324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4AAD6-BE06-4EF6-ACFD-4B9595967552}">
      <dsp:nvSpPr>
        <dsp:cNvPr id="0" name=""/>
        <dsp:cNvSpPr/>
      </dsp:nvSpPr>
      <dsp:spPr>
        <a:xfrm>
          <a:off x="8869130" y="971550"/>
          <a:ext cx="1483263" cy="1267540"/>
        </a:xfrm>
        <a:custGeom>
          <a:avLst/>
          <a:gdLst/>
          <a:ahLst/>
          <a:cxnLst/>
          <a:rect l="0" t="0" r="0" b="0"/>
          <a:pathLst>
            <a:path>
              <a:moveTo>
                <a:pt x="0" y="0"/>
              </a:moveTo>
              <a:lnTo>
                <a:pt x="0" y="1087563"/>
              </a:lnTo>
              <a:lnTo>
                <a:pt x="1483263" y="1087563"/>
              </a:lnTo>
              <a:lnTo>
                <a:pt x="1483263" y="12675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72116A-E853-4492-B99A-A4313433558E}">
      <dsp:nvSpPr>
        <dsp:cNvPr id="0" name=""/>
        <dsp:cNvSpPr/>
      </dsp:nvSpPr>
      <dsp:spPr>
        <a:xfrm>
          <a:off x="7657554" y="971550"/>
          <a:ext cx="1211576" cy="1268071"/>
        </a:xfrm>
        <a:custGeom>
          <a:avLst/>
          <a:gdLst/>
          <a:ahLst/>
          <a:cxnLst/>
          <a:rect l="0" t="0" r="0" b="0"/>
          <a:pathLst>
            <a:path>
              <a:moveTo>
                <a:pt x="1211576" y="0"/>
              </a:moveTo>
              <a:lnTo>
                <a:pt x="1211576" y="1088095"/>
              </a:lnTo>
              <a:lnTo>
                <a:pt x="0" y="1088095"/>
              </a:lnTo>
              <a:lnTo>
                <a:pt x="0" y="12680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1C587-4B38-4AA9-A57E-A267D9820B5F}">
      <dsp:nvSpPr>
        <dsp:cNvPr id="0" name=""/>
        <dsp:cNvSpPr/>
      </dsp:nvSpPr>
      <dsp:spPr>
        <a:xfrm>
          <a:off x="5319700" y="5234516"/>
          <a:ext cx="91440" cy="744927"/>
        </a:xfrm>
        <a:custGeom>
          <a:avLst/>
          <a:gdLst/>
          <a:ahLst/>
          <a:cxnLst/>
          <a:rect l="0" t="0" r="0" b="0"/>
          <a:pathLst>
            <a:path>
              <a:moveTo>
                <a:pt x="134947" y="0"/>
              </a:moveTo>
              <a:lnTo>
                <a:pt x="134947" y="744927"/>
              </a:lnTo>
              <a:lnTo>
                <a:pt x="45720" y="7449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4DC38F-61D6-4881-BA95-0D5747B263C8}">
      <dsp:nvSpPr>
        <dsp:cNvPr id="0" name=""/>
        <dsp:cNvSpPr/>
      </dsp:nvSpPr>
      <dsp:spPr>
        <a:xfrm>
          <a:off x="5206484" y="4221326"/>
          <a:ext cx="739729" cy="303671"/>
        </a:xfrm>
        <a:custGeom>
          <a:avLst/>
          <a:gdLst/>
          <a:ahLst/>
          <a:cxnLst/>
          <a:rect l="0" t="0" r="0" b="0"/>
          <a:pathLst>
            <a:path>
              <a:moveTo>
                <a:pt x="0" y="0"/>
              </a:moveTo>
              <a:lnTo>
                <a:pt x="0" y="123695"/>
              </a:lnTo>
              <a:lnTo>
                <a:pt x="739729" y="123695"/>
              </a:lnTo>
              <a:lnTo>
                <a:pt x="739729" y="3036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699C3-E3C5-440E-A5FF-14FEDA45162F}">
      <dsp:nvSpPr>
        <dsp:cNvPr id="0" name=""/>
        <dsp:cNvSpPr/>
      </dsp:nvSpPr>
      <dsp:spPr>
        <a:xfrm>
          <a:off x="4446143" y="4221326"/>
          <a:ext cx="760340" cy="303980"/>
        </a:xfrm>
        <a:custGeom>
          <a:avLst/>
          <a:gdLst/>
          <a:ahLst/>
          <a:cxnLst/>
          <a:rect l="0" t="0" r="0" b="0"/>
          <a:pathLst>
            <a:path>
              <a:moveTo>
                <a:pt x="760340" y="0"/>
              </a:moveTo>
              <a:lnTo>
                <a:pt x="760340" y="124003"/>
              </a:lnTo>
              <a:lnTo>
                <a:pt x="0" y="124003"/>
              </a:lnTo>
              <a:lnTo>
                <a:pt x="0" y="3039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2722EC-12BA-40A4-9FF7-2B8CB3F5DAC9}">
      <dsp:nvSpPr>
        <dsp:cNvPr id="0" name=""/>
        <dsp:cNvSpPr/>
      </dsp:nvSpPr>
      <dsp:spPr>
        <a:xfrm>
          <a:off x="3513818" y="2848756"/>
          <a:ext cx="1692666" cy="469181"/>
        </a:xfrm>
        <a:custGeom>
          <a:avLst/>
          <a:gdLst/>
          <a:ahLst/>
          <a:cxnLst/>
          <a:rect l="0" t="0" r="0" b="0"/>
          <a:pathLst>
            <a:path>
              <a:moveTo>
                <a:pt x="0" y="0"/>
              </a:moveTo>
              <a:lnTo>
                <a:pt x="0" y="289205"/>
              </a:lnTo>
              <a:lnTo>
                <a:pt x="1692666" y="289205"/>
              </a:lnTo>
              <a:lnTo>
                <a:pt x="1692666" y="469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BFDFD-5F17-4E50-84F6-B603DC45F6D5}">
      <dsp:nvSpPr>
        <dsp:cNvPr id="0" name=""/>
        <dsp:cNvSpPr/>
      </dsp:nvSpPr>
      <dsp:spPr>
        <a:xfrm>
          <a:off x="1715908" y="5225552"/>
          <a:ext cx="527787" cy="758870"/>
        </a:xfrm>
        <a:custGeom>
          <a:avLst/>
          <a:gdLst/>
          <a:ahLst/>
          <a:cxnLst/>
          <a:rect l="0" t="0" r="0" b="0"/>
          <a:pathLst>
            <a:path>
              <a:moveTo>
                <a:pt x="527787" y="0"/>
              </a:moveTo>
              <a:lnTo>
                <a:pt x="527787" y="758870"/>
              </a:lnTo>
              <a:lnTo>
                <a:pt x="0" y="7588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2495E-203F-4431-87F1-4D6A2ECCCE26}">
      <dsp:nvSpPr>
        <dsp:cNvPr id="0" name=""/>
        <dsp:cNvSpPr/>
      </dsp:nvSpPr>
      <dsp:spPr>
        <a:xfrm>
          <a:off x="2243695" y="5225552"/>
          <a:ext cx="385670" cy="757632"/>
        </a:xfrm>
        <a:custGeom>
          <a:avLst/>
          <a:gdLst/>
          <a:ahLst/>
          <a:cxnLst/>
          <a:rect l="0" t="0" r="0" b="0"/>
          <a:pathLst>
            <a:path>
              <a:moveTo>
                <a:pt x="0" y="0"/>
              </a:moveTo>
              <a:lnTo>
                <a:pt x="0" y="757632"/>
              </a:lnTo>
              <a:lnTo>
                <a:pt x="385670" y="7576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7E656-5C92-4708-9CE3-B7FB6CA5266E}">
      <dsp:nvSpPr>
        <dsp:cNvPr id="0" name=""/>
        <dsp:cNvSpPr/>
      </dsp:nvSpPr>
      <dsp:spPr>
        <a:xfrm>
          <a:off x="2021800" y="4218797"/>
          <a:ext cx="99004" cy="651994"/>
        </a:xfrm>
        <a:custGeom>
          <a:avLst/>
          <a:gdLst/>
          <a:ahLst/>
          <a:cxnLst/>
          <a:rect l="0" t="0" r="0" b="0"/>
          <a:pathLst>
            <a:path>
              <a:moveTo>
                <a:pt x="0" y="0"/>
              </a:moveTo>
              <a:lnTo>
                <a:pt x="0" y="651994"/>
              </a:lnTo>
              <a:lnTo>
                <a:pt x="99004" y="6519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F2EF0A-5839-45D4-801A-C76296E6AC05}">
      <dsp:nvSpPr>
        <dsp:cNvPr id="0" name=""/>
        <dsp:cNvSpPr/>
      </dsp:nvSpPr>
      <dsp:spPr>
        <a:xfrm>
          <a:off x="1908243" y="4218797"/>
          <a:ext cx="113556" cy="652916"/>
        </a:xfrm>
        <a:custGeom>
          <a:avLst/>
          <a:gdLst/>
          <a:ahLst/>
          <a:cxnLst/>
          <a:rect l="0" t="0" r="0" b="0"/>
          <a:pathLst>
            <a:path>
              <a:moveTo>
                <a:pt x="113556" y="0"/>
              </a:moveTo>
              <a:lnTo>
                <a:pt x="113556" y="652916"/>
              </a:lnTo>
              <a:lnTo>
                <a:pt x="0" y="6529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D017C-99F5-4B0B-BEDA-41585DAD51BD}">
      <dsp:nvSpPr>
        <dsp:cNvPr id="0" name=""/>
        <dsp:cNvSpPr/>
      </dsp:nvSpPr>
      <dsp:spPr>
        <a:xfrm>
          <a:off x="2021800" y="2848756"/>
          <a:ext cx="1492018" cy="466653"/>
        </a:xfrm>
        <a:custGeom>
          <a:avLst/>
          <a:gdLst/>
          <a:ahLst/>
          <a:cxnLst/>
          <a:rect l="0" t="0" r="0" b="0"/>
          <a:pathLst>
            <a:path>
              <a:moveTo>
                <a:pt x="1492018" y="0"/>
              </a:moveTo>
              <a:lnTo>
                <a:pt x="1492018" y="286676"/>
              </a:lnTo>
              <a:lnTo>
                <a:pt x="0" y="286676"/>
              </a:lnTo>
              <a:lnTo>
                <a:pt x="0" y="4666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4B4BD-3F0A-49FD-BE6F-8A24EE148591}">
      <dsp:nvSpPr>
        <dsp:cNvPr id="0" name=""/>
        <dsp:cNvSpPr/>
      </dsp:nvSpPr>
      <dsp:spPr>
        <a:xfrm>
          <a:off x="3513818" y="971550"/>
          <a:ext cx="5355312" cy="1262329"/>
        </a:xfrm>
        <a:custGeom>
          <a:avLst/>
          <a:gdLst/>
          <a:ahLst/>
          <a:cxnLst/>
          <a:rect l="0" t="0" r="0" b="0"/>
          <a:pathLst>
            <a:path>
              <a:moveTo>
                <a:pt x="5355312" y="0"/>
              </a:moveTo>
              <a:lnTo>
                <a:pt x="5355312" y="1082353"/>
              </a:lnTo>
              <a:lnTo>
                <a:pt x="0" y="1082353"/>
              </a:lnTo>
              <a:lnTo>
                <a:pt x="0" y="1262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AF95E1-87FD-4727-9943-A42E7F0F242B}">
      <dsp:nvSpPr>
        <dsp:cNvPr id="0" name=""/>
        <dsp:cNvSpPr/>
      </dsp:nvSpPr>
      <dsp:spPr>
        <a:xfrm>
          <a:off x="8012099" y="114519"/>
          <a:ext cx="1714062" cy="857031"/>
        </a:xfrm>
        <a:prstGeom prst="rect">
          <a:avLst/>
        </a:prstGeom>
        <a:solidFill>
          <a:srgbClr val="22A7D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mbria" panose="02040503050406030204" pitchFamily="18" charset="0"/>
              <a:ea typeface="Cambria" panose="02040503050406030204" pitchFamily="18" charset="0"/>
            </a:rPr>
            <a:t>MDB Facilities</a:t>
          </a:r>
        </a:p>
      </dsp:txBody>
      <dsp:txXfrm>
        <a:off x="8012099" y="114519"/>
        <a:ext cx="1714062" cy="857031"/>
      </dsp:txXfrm>
    </dsp:sp>
    <dsp:sp modelId="{E22EC006-5B61-4E9B-801E-CD363CA71129}">
      <dsp:nvSpPr>
        <dsp:cNvPr id="0" name=""/>
        <dsp:cNvSpPr/>
      </dsp:nvSpPr>
      <dsp:spPr>
        <a:xfrm>
          <a:off x="1732590" y="2233879"/>
          <a:ext cx="3562455" cy="614876"/>
        </a:xfrm>
        <a:prstGeom prst="roundRect">
          <a:avLst/>
        </a:prstGeom>
        <a:solidFill>
          <a:srgbClr val="0F19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latin typeface="Cambria" panose="02040503050406030204" pitchFamily="18" charset="0"/>
              <a:ea typeface="Cambria" panose="02040503050406030204" pitchFamily="18" charset="0"/>
            </a:rPr>
            <a:t>SMEs </a:t>
          </a:r>
        </a:p>
      </dsp:txBody>
      <dsp:txXfrm>
        <a:off x="1762606" y="2263895"/>
        <a:ext cx="3502423" cy="554844"/>
      </dsp:txXfrm>
    </dsp:sp>
    <dsp:sp modelId="{97B6172D-59BF-4D41-8006-494B268AF9B9}">
      <dsp:nvSpPr>
        <dsp:cNvPr id="0" name=""/>
        <dsp:cNvSpPr/>
      </dsp:nvSpPr>
      <dsp:spPr>
        <a:xfrm>
          <a:off x="635226" y="3315409"/>
          <a:ext cx="2773146" cy="903387"/>
        </a:xfrm>
        <a:prstGeom prst="roundRect">
          <a:avLst/>
        </a:prstGeom>
        <a:solidFill>
          <a:srgbClr val="2540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kern="1200">
              <a:solidFill>
                <a:prstClr val="white"/>
              </a:solidFill>
              <a:latin typeface="Cambria" panose="02040503050406030204" pitchFamily="18" charset="0"/>
              <a:ea typeface="Cambria" panose="02040503050406030204" pitchFamily="18" charset="0"/>
              <a:cs typeface="+mn-cs"/>
            </a:rPr>
            <a:t>Portfolio Guarantee Schemes </a:t>
          </a:r>
          <a:endParaRPr lang="en-GB" sz="2300" b="1" kern="1200">
            <a:latin typeface="Cambria" panose="02040503050406030204" pitchFamily="18" charset="0"/>
            <a:ea typeface="Cambria" panose="02040503050406030204" pitchFamily="18" charset="0"/>
          </a:endParaRPr>
        </a:p>
      </dsp:txBody>
      <dsp:txXfrm>
        <a:off x="679326" y="3359509"/>
        <a:ext cx="2684946" cy="815187"/>
      </dsp:txXfrm>
    </dsp:sp>
    <dsp:sp modelId="{3D3BE835-F96F-4989-ACDF-7A32F7E4918E}">
      <dsp:nvSpPr>
        <dsp:cNvPr id="0" name=""/>
        <dsp:cNvSpPr/>
      </dsp:nvSpPr>
      <dsp:spPr>
        <a:xfrm>
          <a:off x="677564" y="4517875"/>
          <a:ext cx="1230679" cy="707676"/>
        </a:xfrm>
        <a:prstGeom prst="rect">
          <a:avLst/>
        </a:prstGeom>
        <a:solidFill>
          <a:srgbClr val="2540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mbria" panose="02040503050406030204" pitchFamily="18" charset="0"/>
              <a:ea typeface="Cambria" panose="02040503050406030204" pitchFamily="18" charset="0"/>
            </a:rPr>
            <a:t>SME  Invest</a:t>
          </a:r>
        </a:p>
      </dsp:txBody>
      <dsp:txXfrm>
        <a:off x="677564" y="4517875"/>
        <a:ext cx="1230679" cy="707676"/>
      </dsp:txXfrm>
    </dsp:sp>
    <dsp:sp modelId="{902EA33D-5A1A-45CC-B562-C9003C5AEDEC}">
      <dsp:nvSpPr>
        <dsp:cNvPr id="0" name=""/>
        <dsp:cNvSpPr/>
      </dsp:nvSpPr>
      <dsp:spPr>
        <a:xfrm>
          <a:off x="2120804" y="4516033"/>
          <a:ext cx="1228913" cy="709518"/>
        </a:xfrm>
        <a:prstGeom prst="rect">
          <a:avLst/>
        </a:prstGeom>
        <a:solidFill>
          <a:srgbClr val="2540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mbria" panose="02040503050406030204" pitchFamily="18" charset="0"/>
              <a:ea typeface="Cambria" panose="02040503050406030204" pitchFamily="18" charset="0"/>
            </a:rPr>
            <a:t>SGS</a:t>
          </a:r>
        </a:p>
      </dsp:txBody>
      <dsp:txXfrm>
        <a:off x="2120804" y="4516033"/>
        <a:ext cx="1228913" cy="709518"/>
      </dsp:txXfrm>
    </dsp:sp>
    <dsp:sp modelId="{30D5D117-7CC4-4FC7-B828-6F897BD877B0}">
      <dsp:nvSpPr>
        <dsp:cNvPr id="0" name=""/>
        <dsp:cNvSpPr/>
      </dsp:nvSpPr>
      <dsp:spPr>
        <a:xfrm>
          <a:off x="2629366" y="5659801"/>
          <a:ext cx="1166779" cy="646767"/>
        </a:xfrm>
        <a:prstGeom prst="rect">
          <a:avLst/>
        </a:prstGeom>
        <a:solidFill>
          <a:srgbClr val="254090">
            <a:alpha val="50000"/>
          </a:srgbClr>
        </a:solidFill>
        <a:ln w="25400" cap="flat" cmpd="sng" algn="ctr">
          <a:solidFill>
            <a:srgbClr val="00B05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mbria" panose="02040503050406030204" pitchFamily="18" charset="0"/>
              <a:ea typeface="Cambria" panose="02040503050406030204" pitchFamily="18" charset="0"/>
            </a:rPr>
            <a:t>SGS-S</a:t>
          </a:r>
        </a:p>
      </dsp:txBody>
      <dsp:txXfrm>
        <a:off x="2629366" y="5659801"/>
        <a:ext cx="1166779" cy="646767"/>
      </dsp:txXfrm>
    </dsp:sp>
    <dsp:sp modelId="{C927AE15-C418-4422-A765-4CC8898FF77F}">
      <dsp:nvSpPr>
        <dsp:cNvPr id="0" name=""/>
        <dsp:cNvSpPr/>
      </dsp:nvSpPr>
      <dsp:spPr>
        <a:xfrm>
          <a:off x="551614" y="5658207"/>
          <a:ext cx="1164293" cy="652432"/>
        </a:xfrm>
        <a:prstGeom prst="rect">
          <a:avLst/>
        </a:prstGeom>
        <a:solidFill>
          <a:srgbClr val="254090">
            <a:alpha val="50000"/>
          </a:srgbClr>
        </a:solidFill>
        <a:ln w="25400" cap="flat" cmpd="sng" algn="ctr">
          <a:solidFill>
            <a:srgbClr val="00B05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Cambria" panose="02040503050406030204" pitchFamily="18" charset="0"/>
              <a:ea typeface="Cambria" panose="02040503050406030204" pitchFamily="18" charset="0"/>
            </a:rPr>
            <a:t>SGS-CC</a:t>
          </a:r>
        </a:p>
      </dsp:txBody>
      <dsp:txXfrm>
        <a:off x="551614" y="5658207"/>
        <a:ext cx="1164293" cy="652432"/>
      </dsp:txXfrm>
    </dsp:sp>
    <dsp:sp modelId="{462EACA6-A6BC-4B47-AC78-17F874AC53E8}">
      <dsp:nvSpPr>
        <dsp:cNvPr id="0" name=""/>
        <dsp:cNvSpPr/>
      </dsp:nvSpPr>
      <dsp:spPr>
        <a:xfrm>
          <a:off x="3819911" y="3317938"/>
          <a:ext cx="2773146" cy="903387"/>
        </a:xfrm>
        <a:prstGeom prst="roundRect">
          <a:avLst/>
        </a:prstGeom>
        <a:solidFill>
          <a:srgbClr val="C721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solidFill>
                <a:prstClr val="white"/>
              </a:solidFill>
              <a:latin typeface="Cambria" panose="02040503050406030204" pitchFamily="18" charset="0"/>
              <a:ea typeface="Cambria" panose="02040503050406030204" pitchFamily="18" charset="0"/>
              <a:cs typeface="+mn-cs"/>
            </a:rPr>
            <a:t>Co-financing + </a:t>
          </a:r>
        </a:p>
        <a:p>
          <a:pPr marL="0" lvl="0" indent="0" algn="ctr" defTabSz="711200">
            <a:lnSpc>
              <a:spcPct val="90000"/>
            </a:lnSpc>
            <a:spcBef>
              <a:spcPct val="0"/>
            </a:spcBef>
            <a:spcAft>
              <a:spcPct val="35000"/>
            </a:spcAft>
            <a:buNone/>
          </a:pPr>
          <a:r>
            <a:rPr lang="en-GB" sz="1600" b="1" kern="1200">
              <a:solidFill>
                <a:prstClr val="white"/>
              </a:solidFill>
              <a:latin typeface="Cambria" panose="02040503050406030204" pitchFamily="18" charset="0"/>
              <a:ea typeface="Cambria" panose="02040503050406030204" pitchFamily="18" charset="0"/>
              <a:cs typeface="+mn-cs"/>
            </a:rPr>
            <a:t>partial guarantee</a:t>
          </a:r>
          <a:endParaRPr lang="en-GB" sz="1600" b="1" kern="1200">
            <a:latin typeface="Cambria" panose="02040503050406030204" pitchFamily="18" charset="0"/>
            <a:ea typeface="Cambria" panose="02040503050406030204" pitchFamily="18" charset="0"/>
          </a:endParaRPr>
        </a:p>
      </dsp:txBody>
      <dsp:txXfrm>
        <a:off x="3864011" y="3362038"/>
        <a:ext cx="2684946" cy="815187"/>
      </dsp:txXfrm>
    </dsp:sp>
    <dsp:sp modelId="{EE74FF5A-207C-41F2-9711-ACC7A3C90E55}">
      <dsp:nvSpPr>
        <dsp:cNvPr id="0" name=""/>
        <dsp:cNvSpPr/>
      </dsp:nvSpPr>
      <dsp:spPr>
        <a:xfrm>
          <a:off x="3830804" y="4525306"/>
          <a:ext cx="1230679" cy="707676"/>
        </a:xfrm>
        <a:prstGeom prst="rect">
          <a:avLst/>
        </a:prstGeom>
        <a:solidFill>
          <a:srgbClr val="C721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mbria" panose="02040503050406030204" pitchFamily="18" charset="0"/>
              <a:ea typeface="Cambria" panose="02040503050406030204" pitchFamily="18" charset="0"/>
            </a:rPr>
            <a:t>Tailored facility</a:t>
          </a:r>
        </a:p>
      </dsp:txBody>
      <dsp:txXfrm>
        <a:off x="3830804" y="4525306"/>
        <a:ext cx="1230679" cy="707676"/>
      </dsp:txXfrm>
    </dsp:sp>
    <dsp:sp modelId="{B6ECD2E6-8680-4142-903F-56116761FED5}">
      <dsp:nvSpPr>
        <dsp:cNvPr id="0" name=""/>
        <dsp:cNvSpPr/>
      </dsp:nvSpPr>
      <dsp:spPr>
        <a:xfrm>
          <a:off x="5331756" y="4524997"/>
          <a:ext cx="1228913" cy="709518"/>
        </a:xfrm>
        <a:prstGeom prst="rect">
          <a:avLst/>
        </a:prstGeom>
        <a:solidFill>
          <a:srgbClr val="C721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mbria" panose="02040503050406030204" pitchFamily="18" charset="0"/>
              <a:ea typeface="Cambria" panose="02040503050406030204" pitchFamily="18" charset="0"/>
            </a:rPr>
            <a:t>GCLS</a:t>
          </a:r>
        </a:p>
      </dsp:txBody>
      <dsp:txXfrm>
        <a:off x="5331756" y="4524997"/>
        <a:ext cx="1228913" cy="709518"/>
      </dsp:txXfrm>
    </dsp:sp>
    <dsp:sp modelId="{AB511B3C-B74C-4BEF-8EB0-2F63170F7EDC}">
      <dsp:nvSpPr>
        <dsp:cNvPr id="0" name=""/>
        <dsp:cNvSpPr/>
      </dsp:nvSpPr>
      <dsp:spPr>
        <a:xfrm>
          <a:off x="4198641" y="5655593"/>
          <a:ext cx="1166779" cy="647701"/>
        </a:xfrm>
        <a:prstGeom prst="rect">
          <a:avLst/>
        </a:prstGeom>
        <a:solidFill>
          <a:srgbClr val="C72127">
            <a:alpha val="50000"/>
          </a:srgbClr>
        </a:solidFill>
        <a:ln w="25400" cap="flat" cmpd="sng" algn="ctr">
          <a:solidFill>
            <a:srgbClr val="00B05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a:latin typeface="Cambria" panose="02040503050406030204" pitchFamily="18" charset="0"/>
              <a:ea typeface="Cambria" panose="02040503050406030204" pitchFamily="18" charset="0"/>
            </a:rPr>
            <a:t>GCLS-S</a:t>
          </a:r>
        </a:p>
      </dsp:txBody>
      <dsp:txXfrm>
        <a:off x="4198641" y="5655593"/>
        <a:ext cx="1166779" cy="647701"/>
      </dsp:txXfrm>
    </dsp:sp>
    <dsp:sp modelId="{BEAA0A2F-55E4-48D2-B8AA-7D58AA7DD336}">
      <dsp:nvSpPr>
        <dsp:cNvPr id="0" name=""/>
        <dsp:cNvSpPr/>
      </dsp:nvSpPr>
      <dsp:spPr>
        <a:xfrm>
          <a:off x="6582374" y="2239621"/>
          <a:ext cx="2150359" cy="709158"/>
        </a:xfrm>
        <a:prstGeom prst="roundRect">
          <a:avLst/>
        </a:prstGeom>
        <a:solidFill>
          <a:srgbClr val="FDAA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mbria" panose="02040503050406030204" pitchFamily="18" charset="0"/>
              <a:ea typeface="Cambria" panose="02040503050406030204" pitchFamily="18" charset="0"/>
            </a:rPr>
            <a:t>COVID-19  Response </a:t>
          </a:r>
        </a:p>
      </dsp:txBody>
      <dsp:txXfrm>
        <a:off x="6616992" y="2274239"/>
        <a:ext cx="2081123" cy="639922"/>
      </dsp:txXfrm>
    </dsp:sp>
    <dsp:sp modelId="{2B612376-571B-40C2-A5D8-C94CA051DD2F}">
      <dsp:nvSpPr>
        <dsp:cNvPr id="0" name=""/>
        <dsp:cNvSpPr/>
      </dsp:nvSpPr>
      <dsp:spPr>
        <a:xfrm>
          <a:off x="9203878" y="2239090"/>
          <a:ext cx="2297031" cy="707539"/>
        </a:xfrm>
        <a:prstGeom prst="roundRect">
          <a:avLst/>
        </a:prstGeom>
        <a:solidFill>
          <a:srgbClr val="FDAA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0" kern="1200">
              <a:latin typeface="Cambria" panose="02040503050406030204" pitchFamily="18" charset="0"/>
              <a:ea typeface="Cambria" panose="02040503050406030204" pitchFamily="18" charset="0"/>
            </a:rPr>
            <a:t>Ukraine    Response</a:t>
          </a:r>
        </a:p>
      </dsp:txBody>
      <dsp:txXfrm>
        <a:off x="9238417" y="2273629"/>
        <a:ext cx="2227953" cy="638461"/>
      </dsp:txXfrm>
    </dsp:sp>
    <dsp:sp modelId="{45B2DB5F-9370-4628-A94D-9B1D735FD986}">
      <dsp:nvSpPr>
        <dsp:cNvPr id="0" name=""/>
        <dsp:cNvSpPr/>
      </dsp:nvSpPr>
      <dsp:spPr>
        <a:xfrm>
          <a:off x="9637690" y="3404009"/>
          <a:ext cx="6205984" cy="615288"/>
        </a:xfrm>
        <a:prstGeom prst="roundRect">
          <a:avLst/>
        </a:prstGeom>
        <a:solidFill>
          <a:srgbClr val="C721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mbria" panose="02040503050406030204" pitchFamily="18" charset="0"/>
              <a:ea typeface="Cambria" panose="02040503050406030204" pitchFamily="18" charset="0"/>
            </a:rPr>
            <a:t>Infrastructure</a:t>
          </a:r>
          <a:r>
            <a:rPr lang="en-GB" sz="2000" b="1" kern="1200" dirty="0">
              <a:latin typeface="Cambria" panose="02040503050406030204" pitchFamily="18" charset="0"/>
              <a:ea typeface="Cambria" panose="02040503050406030204" pitchFamily="18" charset="0"/>
            </a:rPr>
            <a:t> </a:t>
          </a:r>
        </a:p>
      </dsp:txBody>
      <dsp:txXfrm>
        <a:off x="9667726" y="3434045"/>
        <a:ext cx="6145912" cy="555216"/>
      </dsp:txXfrm>
    </dsp:sp>
    <dsp:sp modelId="{8455928E-A4EF-4511-BF6C-BB480B492BB6}">
      <dsp:nvSpPr>
        <dsp:cNvPr id="0" name=""/>
        <dsp:cNvSpPr/>
      </dsp:nvSpPr>
      <dsp:spPr>
        <a:xfrm>
          <a:off x="9198539" y="1199657"/>
          <a:ext cx="4492933" cy="694126"/>
        </a:xfrm>
        <a:prstGeom prst="roundRect">
          <a:avLst/>
        </a:prstGeom>
        <a:solidFill>
          <a:srgbClr val="FDAA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Cambria" panose="02040503050406030204" pitchFamily="18" charset="0"/>
              <a:ea typeface="Cambria" panose="02040503050406030204" pitchFamily="18" charset="0"/>
            </a:rPr>
            <a:t>Financial instruments funded from ESIF (FSMA) and FSMA+</a:t>
          </a:r>
        </a:p>
      </dsp:txBody>
      <dsp:txXfrm>
        <a:off x="9232423" y="1233541"/>
        <a:ext cx="4425165" cy="6263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5F6D2D-6312-D6F9-E9F0-F52F3E867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CB3E9C1B-C32E-F48E-0FEF-B393A7B115A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2F4E490-3236-4154-9A0D-5858062C7304}" type="datetimeFigureOut">
              <a:rPr lang="en-GB"/>
              <a:pPr>
                <a:defRPr/>
              </a:pPr>
              <a:t>26/02/2025</a:t>
            </a:fld>
            <a:endParaRPr lang="en-GB"/>
          </a:p>
        </p:txBody>
      </p:sp>
      <p:sp>
        <p:nvSpPr>
          <p:cNvPr id="4" name="Slide Image Placeholder 3">
            <a:extLst>
              <a:ext uri="{FF2B5EF4-FFF2-40B4-BE49-F238E27FC236}">
                <a16:creationId xmlns:a16="http://schemas.microsoft.com/office/drawing/2014/main" id="{10165568-7D92-E936-D96C-F1020467E7E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EFC273D-CB4D-E95B-F649-0C3612ED971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C19CADB-6763-7FE2-3013-662DE690287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F67D43F4-A948-1339-8289-25DA9FCFAEF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D9E1AB4-CA76-4537-9B69-6D1FB472516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45208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89DDB30-1FD9-D0D2-FE60-A6CB29F8E0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B292356-41F4-ADC4-82D0-ACAA68CC34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GB" dirty="0">
              <a:solidFill>
                <a:srgbClr val="323F4F"/>
              </a:solidFill>
              <a:latin typeface="Cambria" panose="02040503050406030204" pitchFamily="18" charset="0"/>
              <a:ea typeface="Cambria" panose="02040503050406030204" pitchFamily="18" charset="0"/>
              <a:cs typeface="Cambria" panose="02040503050406030204" pitchFamily="18" charset="0"/>
            </a:endParaRPr>
          </a:p>
        </p:txBody>
      </p:sp>
      <p:sp>
        <p:nvSpPr>
          <p:cNvPr id="47108" name="Slide Number Placeholder 3">
            <a:extLst>
              <a:ext uri="{FF2B5EF4-FFF2-40B4-BE49-F238E27FC236}">
                <a16:creationId xmlns:a16="http://schemas.microsoft.com/office/drawing/2014/main" id="{C6DA1165-322A-729D-4F92-309DEB58E6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30AFEFA-DA54-4B06-AFEC-540CF9D630B3}" type="slidenum">
              <a:rPr lang="en-US" altLang="en-GB" smtClean="0">
                <a:solidFill>
                  <a:srgbClr val="2D2E2D"/>
                </a:solidFill>
                <a:latin typeface="Arial" panose="020B0604020202020204" pitchFamily="34" charset="0"/>
              </a:rPr>
              <a:pPr eaLnBrk="1" hangingPunct="1"/>
              <a:t>3</a:t>
            </a:fld>
            <a:endParaRPr lang="en-US" altLang="en-GB">
              <a:solidFill>
                <a:srgbClr val="2D2E2D"/>
              </a:solidFill>
              <a:latin typeface="Arial" panose="020B0604020202020204" pitchFamily="34" charset="0"/>
            </a:endParaRPr>
          </a:p>
        </p:txBody>
      </p:sp>
    </p:spTree>
    <p:extLst>
      <p:ext uri="{BB962C8B-B14F-4D97-AF65-F5344CB8AC3E}">
        <p14:creationId xmlns:p14="http://schemas.microsoft.com/office/powerpoint/2010/main" val="351607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BD804B9-CCD2-C582-BAA0-37BBD004A3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DF79472-2AF6-5E1F-0847-662E1C563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GB"/>
          </a:p>
        </p:txBody>
      </p:sp>
      <p:sp>
        <p:nvSpPr>
          <p:cNvPr id="54276" name="Slide Number Placeholder 3">
            <a:extLst>
              <a:ext uri="{FF2B5EF4-FFF2-40B4-BE49-F238E27FC236}">
                <a16:creationId xmlns:a16="http://schemas.microsoft.com/office/drawing/2014/main" id="{C4836F08-7D23-5DA3-6EC7-7AA6D4F944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4A8CF2C-A21D-4430-98E1-129061B39DDA}" type="slidenum">
              <a:rPr lang="en-US" altLang="en-GB" smtClean="0">
                <a:solidFill>
                  <a:srgbClr val="2D2E2D"/>
                </a:solidFill>
                <a:latin typeface="Arial" panose="020B0604020202020204" pitchFamily="34" charset="0"/>
              </a:rPr>
              <a:pPr eaLnBrk="1" hangingPunct="1"/>
              <a:t>4</a:t>
            </a:fld>
            <a:endParaRPr lang="en-US" altLang="en-GB">
              <a:solidFill>
                <a:srgbClr val="2D2E2D"/>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EFA8362-98FF-1699-6732-5E3352CA45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CEEEAD7-AAF2-4D4F-E795-B4EA40424F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GB"/>
          </a:p>
        </p:txBody>
      </p:sp>
      <p:sp>
        <p:nvSpPr>
          <p:cNvPr id="56324" name="Slide Number Placeholder 3">
            <a:extLst>
              <a:ext uri="{FF2B5EF4-FFF2-40B4-BE49-F238E27FC236}">
                <a16:creationId xmlns:a16="http://schemas.microsoft.com/office/drawing/2014/main" id="{21086AB7-ACC7-8417-CFA7-CF80E0AD03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B4C8E4E9-A822-4929-AE2D-354E0A4FEC84}" type="slidenum">
              <a:rPr lang="en-US" altLang="en-GB" smtClean="0">
                <a:solidFill>
                  <a:srgbClr val="2D2E2D"/>
                </a:solidFill>
                <a:latin typeface="Arial" panose="020B0604020202020204" pitchFamily="34" charset="0"/>
              </a:rPr>
              <a:pPr eaLnBrk="1" hangingPunct="1"/>
              <a:t>5</a:t>
            </a:fld>
            <a:endParaRPr lang="en-US" altLang="en-GB">
              <a:solidFill>
                <a:srgbClr val="2D2E2D"/>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C4E23AA-06B4-4022-F3A9-2DED72C1F3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EE51BDF-ED27-7B59-A8AC-F272E65D9F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GB"/>
          </a:p>
        </p:txBody>
      </p:sp>
      <p:sp>
        <p:nvSpPr>
          <p:cNvPr id="58372" name="Slide Number Placeholder 3">
            <a:extLst>
              <a:ext uri="{FF2B5EF4-FFF2-40B4-BE49-F238E27FC236}">
                <a16:creationId xmlns:a16="http://schemas.microsoft.com/office/drawing/2014/main" id="{9B8152BC-8C29-644C-8E5C-04F035317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DA86AFCD-36B1-4C89-B115-9F16E79ECC6C}" type="slidenum">
              <a:rPr lang="en-US" altLang="en-GB" smtClean="0">
                <a:solidFill>
                  <a:srgbClr val="2D2E2D"/>
                </a:solidFill>
                <a:latin typeface="Arial" panose="020B0604020202020204" pitchFamily="34" charset="0"/>
              </a:rPr>
              <a:pPr eaLnBrk="1" hangingPunct="1"/>
              <a:t>6</a:t>
            </a:fld>
            <a:endParaRPr lang="en-US" altLang="en-GB">
              <a:solidFill>
                <a:srgbClr val="2D2E2D"/>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BD804B9-CCD2-C582-BAA0-37BBD004A3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DF79472-2AF6-5E1F-0847-662E1C563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GB"/>
          </a:p>
        </p:txBody>
      </p:sp>
      <p:sp>
        <p:nvSpPr>
          <p:cNvPr id="54276" name="Slide Number Placeholder 3">
            <a:extLst>
              <a:ext uri="{FF2B5EF4-FFF2-40B4-BE49-F238E27FC236}">
                <a16:creationId xmlns:a16="http://schemas.microsoft.com/office/drawing/2014/main" id="{C4836F08-7D23-5DA3-6EC7-7AA6D4F944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4A8CF2C-A21D-4430-98E1-129061B39DDA}" type="slidenum">
              <a:rPr lang="en-US" altLang="en-GB" smtClean="0">
                <a:solidFill>
                  <a:srgbClr val="2D2E2D"/>
                </a:solidFill>
                <a:latin typeface="Arial" panose="020B0604020202020204" pitchFamily="34" charset="0"/>
              </a:rPr>
              <a:pPr eaLnBrk="1" hangingPunct="1"/>
              <a:t>7</a:t>
            </a:fld>
            <a:endParaRPr lang="en-US" altLang="en-GB">
              <a:solidFill>
                <a:srgbClr val="2D2E2D"/>
              </a:solidFill>
              <a:latin typeface="Arial" panose="020B0604020202020204" pitchFamily="34" charset="0"/>
            </a:endParaRPr>
          </a:p>
        </p:txBody>
      </p:sp>
    </p:spTree>
    <p:extLst>
      <p:ext uri="{BB962C8B-B14F-4D97-AF65-F5344CB8AC3E}">
        <p14:creationId xmlns:p14="http://schemas.microsoft.com/office/powerpoint/2010/main" val="224473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184710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33559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231123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37520A5-8ED7-4430-81B2-B95DB8AAD14C}"/>
              </a:ext>
            </a:extLst>
          </p:cNvPr>
          <p:cNvSpPr>
            <a:spLocks noGrp="1"/>
          </p:cNvSpPr>
          <p:nvPr>
            <p:ph type="dt" sz="half" idx="10"/>
          </p:nvPr>
        </p:nvSpPr>
        <p:spPr/>
        <p:txBody>
          <a:bodyPr/>
          <a:lstStyle>
            <a:lvl1pPr>
              <a:defRPr/>
            </a:lvl1pPr>
          </a:lstStyle>
          <a:p>
            <a:pPr>
              <a:defRPr/>
            </a:pPr>
            <a:fld id="{1A8FF757-A2B9-489E-8D0F-579EEFD0A9DF}" type="datetimeFigureOut">
              <a:rPr lang="en-US"/>
              <a:pPr>
                <a:defRPr/>
              </a:pPr>
              <a:t>2/26/2025</a:t>
            </a:fld>
            <a:endParaRPr lang="en-US"/>
          </a:p>
        </p:txBody>
      </p:sp>
      <p:sp>
        <p:nvSpPr>
          <p:cNvPr id="5" name="Footer Placeholder 4">
            <a:extLst>
              <a:ext uri="{FF2B5EF4-FFF2-40B4-BE49-F238E27FC236}">
                <a16:creationId xmlns:a16="http://schemas.microsoft.com/office/drawing/2014/main" id="{6CADC55A-FD52-03D2-006C-5FA1CB3897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3979C7-ED7E-EB6E-7E97-DAC732D9668B}"/>
              </a:ext>
            </a:extLst>
          </p:cNvPr>
          <p:cNvSpPr>
            <a:spLocks noGrp="1"/>
          </p:cNvSpPr>
          <p:nvPr>
            <p:ph type="sldNum" sz="quarter" idx="12"/>
          </p:nvPr>
        </p:nvSpPr>
        <p:spPr/>
        <p:txBody>
          <a:bodyPr/>
          <a:lstStyle>
            <a:lvl1pPr>
              <a:defRPr/>
            </a:lvl1pPr>
          </a:lstStyle>
          <a:p>
            <a:pPr>
              <a:defRPr/>
            </a:pPr>
            <a:fld id="{E14AA752-6C5A-41DD-ABDB-471514BA7687}" type="slidenum">
              <a:rPr lang="en-US"/>
              <a:pPr>
                <a:defRPr/>
              </a:pPr>
              <a:t>‹#›</a:t>
            </a:fld>
            <a:endParaRPr lang="en-US"/>
          </a:p>
        </p:txBody>
      </p:sp>
    </p:spTree>
    <p:extLst>
      <p:ext uri="{BB962C8B-B14F-4D97-AF65-F5344CB8AC3E}">
        <p14:creationId xmlns:p14="http://schemas.microsoft.com/office/powerpoint/2010/main" val="239950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7D031-6A91-BAEE-5518-3AAC372261A3}"/>
              </a:ext>
            </a:extLst>
          </p:cNvPr>
          <p:cNvSpPr>
            <a:spLocks noGrp="1"/>
          </p:cNvSpPr>
          <p:nvPr>
            <p:ph type="dt" sz="half" idx="10"/>
          </p:nvPr>
        </p:nvSpPr>
        <p:spPr/>
        <p:txBody>
          <a:bodyPr/>
          <a:lstStyle>
            <a:lvl1pPr>
              <a:defRPr/>
            </a:lvl1pPr>
          </a:lstStyle>
          <a:p>
            <a:pPr>
              <a:defRPr/>
            </a:pPr>
            <a:fld id="{8602E153-9368-47B8-B993-9C43601DBE24}" type="datetimeFigureOut">
              <a:rPr lang="en-US"/>
              <a:pPr>
                <a:defRPr/>
              </a:pPr>
              <a:t>2/26/2025</a:t>
            </a:fld>
            <a:endParaRPr lang="en-US"/>
          </a:p>
        </p:txBody>
      </p:sp>
      <p:sp>
        <p:nvSpPr>
          <p:cNvPr id="5" name="Footer Placeholder 4">
            <a:extLst>
              <a:ext uri="{FF2B5EF4-FFF2-40B4-BE49-F238E27FC236}">
                <a16:creationId xmlns:a16="http://schemas.microsoft.com/office/drawing/2014/main" id="{D27119C4-44BE-89F1-1161-478A57947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00B033-593C-7906-2BC8-92D09CE45F2F}"/>
              </a:ext>
            </a:extLst>
          </p:cNvPr>
          <p:cNvSpPr>
            <a:spLocks noGrp="1"/>
          </p:cNvSpPr>
          <p:nvPr>
            <p:ph type="sldNum" sz="quarter" idx="12"/>
          </p:nvPr>
        </p:nvSpPr>
        <p:spPr/>
        <p:txBody>
          <a:bodyPr/>
          <a:lstStyle>
            <a:lvl1pPr>
              <a:defRPr/>
            </a:lvl1pPr>
          </a:lstStyle>
          <a:p>
            <a:pPr>
              <a:defRPr/>
            </a:pPr>
            <a:fld id="{6F93E81B-9104-4EAE-AA4E-3382F2BF9FC6}" type="slidenum">
              <a:rPr lang="en-US"/>
              <a:pPr>
                <a:defRPr/>
              </a:pPr>
              <a:t>‹#›</a:t>
            </a:fld>
            <a:endParaRPr lang="en-US"/>
          </a:p>
        </p:txBody>
      </p:sp>
    </p:spTree>
    <p:extLst>
      <p:ext uri="{BB962C8B-B14F-4D97-AF65-F5344CB8AC3E}">
        <p14:creationId xmlns:p14="http://schemas.microsoft.com/office/powerpoint/2010/main" val="95087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FF456-D65F-15EA-AB13-17565F7E74BA}"/>
              </a:ext>
            </a:extLst>
          </p:cNvPr>
          <p:cNvSpPr>
            <a:spLocks noGrp="1"/>
          </p:cNvSpPr>
          <p:nvPr>
            <p:ph type="dt" sz="half" idx="10"/>
          </p:nvPr>
        </p:nvSpPr>
        <p:spPr/>
        <p:txBody>
          <a:bodyPr/>
          <a:lstStyle>
            <a:lvl1pPr>
              <a:defRPr/>
            </a:lvl1pPr>
          </a:lstStyle>
          <a:p>
            <a:pPr>
              <a:defRPr/>
            </a:pPr>
            <a:fld id="{549F134F-23E5-4ACD-8502-D178F7C6D4F1}" type="datetimeFigureOut">
              <a:rPr lang="en-US"/>
              <a:pPr>
                <a:defRPr/>
              </a:pPr>
              <a:t>2/26/2025</a:t>
            </a:fld>
            <a:endParaRPr lang="en-US"/>
          </a:p>
        </p:txBody>
      </p:sp>
      <p:sp>
        <p:nvSpPr>
          <p:cNvPr id="5" name="Footer Placeholder 4">
            <a:extLst>
              <a:ext uri="{FF2B5EF4-FFF2-40B4-BE49-F238E27FC236}">
                <a16:creationId xmlns:a16="http://schemas.microsoft.com/office/drawing/2014/main" id="{83C12C8C-B9C7-19A7-4689-86A211619D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BF02D5-AD0B-3822-FD46-D3953969369C}"/>
              </a:ext>
            </a:extLst>
          </p:cNvPr>
          <p:cNvSpPr>
            <a:spLocks noGrp="1"/>
          </p:cNvSpPr>
          <p:nvPr>
            <p:ph type="sldNum" sz="quarter" idx="12"/>
          </p:nvPr>
        </p:nvSpPr>
        <p:spPr/>
        <p:txBody>
          <a:bodyPr/>
          <a:lstStyle>
            <a:lvl1pPr>
              <a:defRPr/>
            </a:lvl1pPr>
          </a:lstStyle>
          <a:p>
            <a:pPr>
              <a:defRPr/>
            </a:pPr>
            <a:fld id="{4B826CA0-AF39-421D-B4F5-E5EF032B508C}" type="slidenum">
              <a:rPr lang="en-US"/>
              <a:pPr>
                <a:defRPr/>
              </a:pPr>
              <a:t>‹#›</a:t>
            </a:fld>
            <a:endParaRPr lang="en-US"/>
          </a:p>
        </p:txBody>
      </p:sp>
    </p:spTree>
    <p:extLst>
      <p:ext uri="{BB962C8B-B14F-4D97-AF65-F5344CB8AC3E}">
        <p14:creationId xmlns:p14="http://schemas.microsoft.com/office/powerpoint/2010/main" val="245658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BD762D4-DBDD-5636-B31B-546D57EE5F67}"/>
              </a:ext>
            </a:extLst>
          </p:cNvPr>
          <p:cNvCxnSpPr/>
          <p:nvPr userDrawn="1"/>
        </p:nvCxnSpPr>
        <p:spPr>
          <a:xfrm>
            <a:off x="1943100" y="7940675"/>
            <a:ext cx="144018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 name="Picture 9">
            <a:extLst>
              <a:ext uri="{FF2B5EF4-FFF2-40B4-BE49-F238E27FC236}">
                <a16:creationId xmlns:a16="http://schemas.microsoft.com/office/drawing/2014/main" id="{702B8A9A-8F1F-F825-8AC6-E5F9C0A0916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41513" y="1155700"/>
            <a:ext cx="36718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40768" y="2864019"/>
            <a:ext cx="14406465" cy="5074920"/>
          </a:xfrm>
        </p:spPr>
        <p:txBody>
          <a:bodyPr>
            <a:normAutofit/>
          </a:bodyPr>
          <a:lstStyle>
            <a:lvl1pPr algn="l">
              <a:lnSpc>
                <a:spcPct val="76000"/>
              </a:lnSpc>
              <a:defRPr sz="12000" cap="none" baseline="0">
                <a:solidFill>
                  <a:schemeClr val="tx2">
                    <a:lumMod val="75000"/>
                  </a:schemeClr>
                </a:solidFill>
              </a:defRPr>
            </a:lvl1pPr>
          </a:lstStyle>
          <a:p>
            <a:r>
              <a:rPr lang="en-US"/>
              <a:t>Click to edit Master title style</a:t>
            </a:r>
          </a:p>
        </p:txBody>
      </p:sp>
      <p:sp>
        <p:nvSpPr>
          <p:cNvPr id="3" name="Subtitle 2"/>
          <p:cNvSpPr>
            <a:spLocks noGrp="1"/>
          </p:cNvSpPr>
          <p:nvPr>
            <p:ph type="subTitle" idx="1"/>
          </p:nvPr>
        </p:nvSpPr>
        <p:spPr>
          <a:xfrm>
            <a:off x="1940768" y="8148846"/>
            <a:ext cx="14406465" cy="685800"/>
          </a:xfrm>
        </p:spPr>
        <p:txBody>
          <a:bodyPr>
            <a:normAutofit/>
          </a:bodyPr>
          <a:lstStyle>
            <a:lvl1pPr marL="0" indent="0" algn="l">
              <a:spcBef>
                <a:spcPts val="0"/>
              </a:spcBef>
              <a:buNone/>
              <a:defRPr sz="3000" b="0">
                <a:solidFill>
                  <a:schemeClr val="accent1">
                    <a:lumMod val="75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Tree>
    <p:extLst>
      <p:ext uri="{BB962C8B-B14F-4D97-AF65-F5344CB8AC3E}">
        <p14:creationId xmlns:p14="http://schemas.microsoft.com/office/powerpoint/2010/main" val="303145440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A254D79-B274-F687-D418-81B2A1E3FD97}"/>
              </a:ext>
            </a:extLst>
          </p:cNvPr>
          <p:cNvSpPr>
            <a:spLocks noGrp="1"/>
          </p:cNvSpPr>
          <p:nvPr>
            <p:ph type="ftr" sz="quarter" idx="10"/>
          </p:nvPr>
        </p:nvSpPr>
        <p:spPr>
          <a:xfrm>
            <a:off x="2808288" y="9429750"/>
            <a:ext cx="9191625" cy="333375"/>
          </a:xfrm>
          <a:prstGeom prst="rect">
            <a:avLst/>
          </a:prstGeom>
        </p:spPr>
        <p:txBody>
          <a:bodyPr/>
          <a:lstStyle>
            <a:lvl1pPr>
              <a:defRPr/>
            </a:lvl1pPr>
          </a:lstStyle>
          <a:p>
            <a:pPr>
              <a:defRPr/>
            </a:pPr>
            <a:r>
              <a:rPr lang="en-GB"/>
              <a:t>Due-Diligence Meeting</a:t>
            </a:r>
            <a:endParaRPr lang="en-US"/>
          </a:p>
        </p:txBody>
      </p:sp>
      <p:sp>
        <p:nvSpPr>
          <p:cNvPr id="5" name="Date Placeholder 3">
            <a:extLst>
              <a:ext uri="{FF2B5EF4-FFF2-40B4-BE49-F238E27FC236}">
                <a16:creationId xmlns:a16="http://schemas.microsoft.com/office/drawing/2014/main" id="{C85F5C8C-13AB-CE20-D94C-B72C8296F84B}"/>
              </a:ext>
            </a:extLst>
          </p:cNvPr>
          <p:cNvSpPr>
            <a:spLocks noGrp="1"/>
          </p:cNvSpPr>
          <p:nvPr>
            <p:ph type="dt" sz="half"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2FA16E-F825-3C61-5764-AB39A2AA9AB8}"/>
              </a:ext>
            </a:extLst>
          </p:cNvPr>
          <p:cNvSpPr>
            <a:spLocks noGrp="1"/>
          </p:cNvSpPr>
          <p:nvPr>
            <p:ph type="sldNum" sz="quarter" idx="12"/>
          </p:nvPr>
        </p:nvSpPr>
        <p:spPr/>
        <p:txBody>
          <a:bodyPr/>
          <a:lstStyle>
            <a:lvl1pPr>
              <a:defRPr/>
            </a:lvl1pPr>
          </a:lstStyle>
          <a:p>
            <a:pPr>
              <a:defRPr/>
            </a:pPr>
            <a:fld id="{D4FC0DF6-24F1-4188-BC26-83AB436FEB78}" type="slidenum">
              <a:rPr lang="en-US"/>
              <a:pPr>
                <a:defRPr/>
              </a:pPr>
              <a:t>‹#›</a:t>
            </a:fld>
            <a:endParaRPr lang="en-US"/>
          </a:p>
        </p:txBody>
      </p:sp>
    </p:spTree>
    <p:extLst>
      <p:ext uri="{BB962C8B-B14F-4D97-AF65-F5344CB8AC3E}">
        <p14:creationId xmlns:p14="http://schemas.microsoft.com/office/powerpoint/2010/main" val="13298294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8E78795-779A-FD0C-8F6E-4EFC82DA6193}"/>
              </a:ext>
            </a:extLst>
          </p:cNvPr>
          <p:cNvCxnSpPr/>
          <p:nvPr userDrawn="1"/>
        </p:nvCxnSpPr>
        <p:spPr>
          <a:xfrm>
            <a:off x="1943100" y="7940675"/>
            <a:ext cx="1440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43100" y="3812359"/>
            <a:ext cx="14401800" cy="4114800"/>
          </a:xfrm>
        </p:spPr>
        <p:txBody>
          <a:bodyPr>
            <a:normAutofit/>
          </a:bodyPr>
          <a:lstStyle>
            <a:lvl1pPr>
              <a:lnSpc>
                <a:spcPct val="85000"/>
              </a:lnSpc>
              <a:defRPr sz="9000" cap="none"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943100" y="8147304"/>
            <a:ext cx="14401800" cy="685800"/>
          </a:xfrm>
        </p:spPr>
        <p:txBody>
          <a:bodyPr>
            <a:normAutofit/>
          </a:bodyPr>
          <a:lstStyle>
            <a:lvl1pPr marL="0" indent="0">
              <a:spcBef>
                <a:spcPts val="0"/>
              </a:spcBef>
              <a:buNone/>
              <a:defRPr sz="3000" b="0">
                <a:solidFill>
                  <a:schemeClr val="tx1"/>
                </a:solidFill>
              </a:defRPr>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en-US"/>
              <a:t>Click to edit Master text styles</a:t>
            </a:r>
          </a:p>
        </p:txBody>
      </p:sp>
    </p:spTree>
    <p:extLst>
      <p:ext uri="{BB962C8B-B14F-4D97-AF65-F5344CB8AC3E}">
        <p14:creationId xmlns:p14="http://schemas.microsoft.com/office/powerpoint/2010/main" val="42349875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399" y="2571752"/>
            <a:ext cx="7886702" cy="6115050"/>
          </a:xfrm>
        </p:spPr>
        <p:txBody>
          <a:bodyPr>
            <a:normAutofit/>
          </a:bodyPr>
          <a:lstStyle>
            <a:lvl1pPr>
              <a:defRPr sz="30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486900" y="2571752"/>
            <a:ext cx="7886697" cy="6115050"/>
          </a:xfrm>
        </p:spPr>
        <p:txBody>
          <a:bodyPr>
            <a:normAutofit/>
          </a:bodyPr>
          <a:lstStyle>
            <a:lvl1pPr>
              <a:defRPr sz="30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1CFF84B3-58E5-E7F5-2D6C-5E7B370ABEDA}"/>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6" name="Date Placeholder 4">
            <a:extLst>
              <a:ext uri="{FF2B5EF4-FFF2-40B4-BE49-F238E27FC236}">
                <a16:creationId xmlns:a16="http://schemas.microsoft.com/office/drawing/2014/main" id="{AAD277FB-4B02-0CE0-0803-86D0CEA0B7D8}"/>
              </a:ext>
            </a:extLst>
          </p:cNvPr>
          <p:cNvSpPr>
            <a:spLocks noGrp="1"/>
          </p:cNvSpPr>
          <p:nvPr>
            <p:ph type="dt" sz="half"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10834D9-AFAC-BE08-E8D2-4964B5549591}"/>
              </a:ext>
            </a:extLst>
          </p:cNvPr>
          <p:cNvSpPr>
            <a:spLocks noGrp="1"/>
          </p:cNvSpPr>
          <p:nvPr>
            <p:ph type="sldNum" sz="quarter" idx="12"/>
          </p:nvPr>
        </p:nvSpPr>
        <p:spPr/>
        <p:txBody>
          <a:bodyPr/>
          <a:lstStyle>
            <a:lvl1pPr>
              <a:defRPr/>
            </a:lvl1pPr>
          </a:lstStyle>
          <a:p>
            <a:pPr>
              <a:defRPr/>
            </a:pPr>
            <a:fld id="{2F177448-356C-44C0-B1C8-E1A16EC25CA0}" type="slidenum">
              <a:rPr lang="en-US"/>
              <a:pPr>
                <a:defRPr/>
              </a:pPr>
              <a:t>‹#›</a:t>
            </a:fld>
            <a:endParaRPr lang="en-US"/>
          </a:p>
        </p:txBody>
      </p:sp>
    </p:spTree>
    <p:extLst>
      <p:ext uri="{BB962C8B-B14F-4D97-AF65-F5344CB8AC3E}">
        <p14:creationId xmlns:p14="http://schemas.microsoft.com/office/powerpoint/2010/main" val="135138567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14399" y="2526839"/>
            <a:ext cx="7886702" cy="962025"/>
          </a:xfrm>
        </p:spPr>
        <p:txBody>
          <a:bodyPr anchor="ctr">
            <a:normAutofit/>
          </a:bodyPr>
          <a:lstStyle>
            <a:lvl1pPr marL="0" indent="0">
              <a:spcBef>
                <a:spcPts val="0"/>
              </a:spcBef>
              <a:buNone/>
              <a:defRPr sz="30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399" y="3488864"/>
            <a:ext cx="7886702" cy="5197937"/>
          </a:xfrm>
        </p:spPr>
        <p:txBody>
          <a:bodyPr>
            <a:normAutofit/>
          </a:bodyPr>
          <a:lstStyle>
            <a:lvl1pPr>
              <a:defRPr sz="3000"/>
            </a:lvl1pPr>
            <a:lvl2pPr>
              <a:defRPr sz="2700"/>
            </a:lvl2pPr>
            <a:lvl3pPr>
              <a:defRPr sz="2400"/>
            </a:lvl3pPr>
            <a:lvl4pPr>
              <a:defRPr sz="2100"/>
            </a:lvl4pPr>
            <a:lvl5pP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486900" y="2526839"/>
            <a:ext cx="7886697" cy="962025"/>
          </a:xfrm>
        </p:spPr>
        <p:txBody>
          <a:bodyPr anchor="ctr">
            <a:normAutofit/>
          </a:bodyPr>
          <a:lstStyle>
            <a:lvl1pPr marL="0" indent="0">
              <a:spcBef>
                <a:spcPts val="0"/>
              </a:spcBef>
              <a:buNone/>
              <a:defRPr sz="30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486900" y="3488864"/>
            <a:ext cx="7886697" cy="5197937"/>
          </a:xfrm>
        </p:spPr>
        <p:txBody>
          <a:bodyPr>
            <a:normAutofit/>
          </a:bodyPr>
          <a:lstStyle>
            <a:lvl1pPr>
              <a:defRPr sz="3000"/>
            </a:lvl1pPr>
            <a:lvl2pPr>
              <a:defRPr sz="2700"/>
            </a:lvl2pPr>
            <a:lvl3pPr>
              <a:defRPr sz="2400"/>
            </a:lvl3pPr>
            <a:lvl4pPr>
              <a:defRPr sz="2100"/>
            </a:lvl4pPr>
            <a:lvl5pP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CEA15A9A-17B5-F868-F86A-5F52CA503F61}"/>
              </a:ext>
            </a:extLst>
          </p:cNvPr>
          <p:cNvSpPr>
            <a:spLocks noGrp="1"/>
          </p:cNvSpPr>
          <p:nvPr>
            <p:ph type="ftr" sz="quarter" idx="10"/>
          </p:nvPr>
        </p:nvSpPr>
        <p:spPr>
          <a:xfrm>
            <a:off x="2808288" y="9434513"/>
            <a:ext cx="10161587" cy="333375"/>
          </a:xfrm>
          <a:prstGeom prst="rect">
            <a:avLst/>
          </a:prstGeom>
        </p:spPr>
        <p:txBody>
          <a:bodyPr/>
          <a:lstStyle>
            <a:lvl1pPr algn="l">
              <a:defRPr>
                <a:solidFill>
                  <a:schemeClr val="accent1">
                    <a:lumMod val="75000"/>
                  </a:schemeClr>
                </a:solidFill>
              </a:defRPr>
            </a:lvl1pPr>
          </a:lstStyle>
          <a:p>
            <a:pPr>
              <a:defRPr/>
            </a:pPr>
            <a:r>
              <a:rPr lang="en-GB"/>
              <a:t>Due-Diligence Meeting</a:t>
            </a:r>
            <a:endParaRPr lang="en-US"/>
          </a:p>
        </p:txBody>
      </p:sp>
      <p:sp>
        <p:nvSpPr>
          <p:cNvPr id="8" name="Date Placeholder 6">
            <a:extLst>
              <a:ext uri="{FF2B5EF4-FFF2-40B4-BE49-F238E27FC236}">
                <a16:creationId xmlns:a16="http://schemas.microsoft.com/office/drawing/2014/main" id="{5BCD8A6C-5AF1-959A-0E96-4DAF28C4528B}"/>
              </a:ext>
            </a:extLst>
          </p:cNvPr>
          <p:cNvSpPr>
            <a:spLocks noGrp="1"/>
          </p:cNvSpPr>
          <p:nvPr>
            <p:ph type="dt" sz="half" idx="11"/>
          </p:nvPr>
        </p:nvSpPr>
        <p:spPr/>
        <p:txBody>
          <a:bodyPr/>
          <a:lstStyle>
            <a:lvl1pPr>
              <a:defRPr>
                <a:solidFill>
                  <a:schemeClr val="accent1">
                    <a:lumMod val="75000"/>
                  </a:schemeClr>
                </a:solidFill>
              </a:defRPr>
            </a:lvl1pPr>
          </a:lstStyle>
          <a:p>
            <a:pPr>
              <a:defRPr/>
            </a:pPr>
            <a:endParaRPr lang="en-US"/>
          </a:p>
        </p:txBody>
      </p:sp>
      <p:sp>
        <p:nvSpPr>
          <p:cNvPr id="9" name="Slide Number Placeholder 8">
            <a:extLst>
              <a:ext uri="{FF2B5EF4-FFF2-40B4-BE49-F238E27FC236}">
                <a16:creationId xmlns:a16="http://schemas.microsoft.com/office/drawing/2014/main" id="{8DABCB04-76EA-FAF1-7D20-0C89536F6925}"/>
              </a:ext>
            </a:extLst>
          </p:cNvPr>
          <p:cNvSpPr>
            <a:spLocks noGrp="1"/>
          </p:cNvSpPr>
          <p:nvPr>
            <p:ph type="sldNum" sz="quarter" idx="12"/>
          </p:nvPr>
        </p:nvSpPr>
        <p:spPr/>
        <p:txBody>
          <a:bodyPr/>
          <a:lstStyle>
            <a:lvl1pPr>
              <a:defRPr>
                <a:solidFill>
                  <a:schemeClr val="accent1">
                    <a:lumMod val="75000"/>
                  </a:schemeClr>
                </a:solidFill>
              </a:defRPr>
            </a:lvl1pPr>
          </a:lstStyle>
          <a:p>
            <a:pPr>
              <a:defRPr/>
            </a:pPr>
            <a:fld id="{D3F141C5-6D4B-4ABF-8B05-E0B1F580EAF4}" type="slidenum">
              <a:rPr lang="en-US"/>
              <a:pPr>
                <a:defRPr/>
              </a:pPr>
              <a:t>‹#›</a:t>
            </a:fld>
            <a:endParaRPr lang="en-US"/>
          </a:p>
        </p:txBody>
      </p:sp>
    </p:spTree>
    <p:extLst>
      <p:ext uri="{BB962C8B-B14F-4D97-AF65-F5344CB8AC3E}">
        <p14:creationId xmlns:p14="http://schemas.microsoft.com/office/powerpoint/2010/main" val="28075550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5D5B7E6A-F136-DABC-245C-84B29AD8ECB5}"/>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4" name="Date Placeholder 2">
            <a:extLst>
              <a:ext uri="{FF2B5EF4-FFF2-40B4-BE49-F238E27FC236}">
                <a16:creationId xmlns:a16="http://schemas.microsoft.com/office/drawing/2014/main" id="{38FFAFC0-C0C2-ABB3-F19F-06DC7A5BEF4C}"/>
              </a:ext>
            </a:extLst>
          </p:cNvPr>
          <p:cNvSpPr>
            <a:spLocks noGrp="1"/>
          </p:cNvSpPr>
          <p:nvPr>
            <p:ph type="dt" sz="half"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069BBB6-DC58-3404-AA07-8AFE7EEEA460}"/>
              </a:ext>
            </a:extLst>
          </p:cNvPr>
          <p:cNvSpPr>
            <a:spLocks noGrp="1"/>
          </p:cNvSpPr>
          <p:nvPr>
            <p:ph type="sldNum" sz="quarter" idx="12"/>
          </p:nvPr>
        </p:nvSpPr>
        <p:spPr/>
        <p:txBody>
          <a:bodyPr/>
          <a:lstStyle>
            <a:lvl1pPr>
              <a:defRPr/>
            </a:lvl1pPr>
          </a:lstStyle>
          <a:p>
            <a:pPr>
              <a:defRPr/>
            </a:pPr>
            <a:fld id="{EE94CFE2-5980-40D4-9EB6-0B91C9E03EE2}" type="slidenum">
              <a:rPr lang="en-US"/>
              <a:pPr>
                <a:defRPr/>
              </a:pPr>
              <a:t>‹#›</a:t>
            </a:fld>
            <a:endParaRPr lang="en-US"/>
          </a:p>
        </p:txBody>
      </p:sp>
    </p:spTree>
    <p:extLst>
      <p:ext uri="{BB962C8B-B14F-4D97-AF65-F5344CB8AC3E}">
        <p14:creationId xmlns:p14="http://schemas.microsoft.com/office/powerpoint/2010/main" val="68377031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12">
            <a:extLst>
              <a:ext uri="{FF2B5EF4-FFF2-40B4-BE49-F238E27FC236}">
                <a16:creationId xmlns:a16="http://schemas.microsoft.com/office/drawing/2014/main" id="{27C41A57-6097-7D13-B21F-E7513F614FF4}"/>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3" name="Date Placeholder 211">
            <a:extLst>
              <a:ext uri="{FF2B5EF4-FFF2-40B4-BE49-F238E27FC236}">
                <a16:creationId xmlns:a16="http://schemas.microsoft.com/office/drawing/2014/main" id="{BA4B7A89-04FF-0002-FC77-0D56DA04CBFC}"/>
              </a:ext>
            </a:extLst>
          </p:cNvPr>
          <p:cNvSpPr>
            <a:spLocks noGrp="1"/>
          </p:cNvSpPr>
          <p:nvPr>
            <p:ph type="dt" sz="half" idx="11"/>
          </p:nvPr>
        </p:nvSpPr>
        <p:spPr/>
        <p:txBody>
          <a:bodyPr/>
          <a:lstStyle>
            <a:lvl1pPr>
              <a:defRPr/>
            </a:lvl1pPr>
          </a:lstStyle>
          <a:p>
            <a:pPr>
              <a:defRPr/>
            </a:pPr>
            <a:endParaRPr lang="en-US"/>
          </a:p>
        </p:txBody>
      </p:sp>
      <p:sp>
        <p:nvSpPr>
          <p:cNvPr id="4" name="Slide Number Placeholder 213">
            <a:extLst>
              <a:ext uri="{FF2B5EF4-FFF2-40B4-BE49-F238E27FC236}">
                <a16:creationId xmlns:a16="http://schemas.microsoft.com/office/drawing/2014/main" id="{BAD3D49C-9C0A-8BBB-D8C1-01E52C780CB2}"/>
              </a:ext>
            </a:extLst>
          </p:cNvPr>
          <p:cNvSpPr>
            <a:spLocks noGrp="1"/>
          </p:cNvSpPr>
          <p:nvPr>
            <p:ph type="sldNum" sz="quarter" idx="12"/>
          </p:nvPr>
        </p:nvSpPr>
        <p:spPr/>
        <p:txBody>
          <a:bodyPr/>
          <a:lstStyle>
            <a:lvl1pPr>
              <a:defRPr/>
            </a:lvl1pPr>
          </a:lstStyle>
          <a:p>
            <a:pPr>
              <a:defRPr/>
            </a:pPr>
            <a:fld id="{A7FBC33C-B378-4680-BF24-CFBDAF981F01}" type="slidenum">
              <a:rPr lang="en-US"/>
              <a:pPr>
                <a:defRPr/>
              </a:pPr>
              <a:t>‹#›</a:t>
            </a:fld>
            <a:endParaRPr lang="en-US"/>
          </a:p>
        </p:txBody>
      </p:sp>
    </p:spTree>
    <p:extLst>
      <p:ext uri="{BB962C8B-B14F-4D97-AF65-F5344CB8AC3E}">
        <p14:creationId xmlns:p14="http://schemas.microsoft.com/office/powerpoint/2010/main" val="17365660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25FE6-1F8F-E734-26F8-BEB8610FB34A}"/>
              </a:ext>
            </a:extLst>
          </p:cNvPr>
          <p:cNvSpPr/>
          <p:nvPr userDrawn="1"/>
        </p:nvSpPr>
        <p:spPr>
          <a:xfrm>
            <a:off x="0" y="0"/>
            <a:ext cx="10972800" cy="10287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9" descr="A picture containing text&#10;&#10;Description automatically generated">
            <a:extLst>
              <a:ext uri="{FF2B5EF4-FFF2-40B4-BE49-F238E27FC236}">
                <a16:creationId xmlns:a16="http://schemas.microsoft.com/office/drawing/2014/main" id="{4BF0CA98-46A9-2E99-56F2-FFA31B56D9ED}"/>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0925" y="8702675"/>
            <a:ext cx="37750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14796" y="857250"/>
            <a:ext cx="9326880" cy="8572500"/>
          </a:xfrm>
        </p:spPr>
        <p:txBody>
          <a:bodyPr anchor="ctr">
            <a:normAutofit/>
          </a:bodyPr>
          <a:lstStyle>
            <a:lvl1pPr marL="0" indent="0" algn="ctr">
              <a:buNone/>
              <a:defRPr sz="4800" b="1"/>
            </a:lvl1pPr>
            <a:lvl2pPr>
              <a:defRPr sz="2700"/>
            </a:lvl2pPr>
            <a:lvl3pPr>
              <a:defRPr sz="2400"/>
            </a:lvl3pPr>
            <a:lvl4pPr>
              <a:defRPr sz="2100"/>
            </a:lvl4pPr>
            <a:lvl5pPr>
              <a:defRPr sz="2100"/>
            </a:lvl5pPr>
            <a:lvl6pPr>
              <a:defRPr sz="3000"/>
            </a:lvl6pPr>
            <a:lvl7pPr>
              <a:defRPr sz="3000"/>
            </a:lvl7pPr>
            <a:lvl8pPr>
              <a:defRPr sz="3000"/>
            </a:lvl8pPr>
            <a:lvl9pPr>
              <a:defRPr sz="3000"/>
            </a:lvl9pPr>
          </a:lstStyle>
          <a:p>
            <a:pPr lvl="0"/>
            <a:endParaRPr lang="en-US"/>
          </a:p>
        </p:txBody>
      </p:sp>
      <p:sp>
        <p:nvSpPr>
          <p:cNvPr id="4" name="Text Placeholder 3"/>
          <p:cNvSpPr>
            <a:spLocks noGrp="1"/>
          </p:cNvSpPr>
          <p:nvPr>
            <p:ph type="body" sz="half" idx="2"/>
          </p:nvPr>
        </p:nvSpPr>
        <p:spPr>
          <a:xfrm>
            <a:off x="11787596" y="6000825"/>
            <a:ext cx="5486400" cy="3428925"/>
          </a:xfrm>
        </p:spPr>
        <p:txBody>
          <a:bodyPr>
            <a:normAutofit/>
          </a:bodyPr>
          <a:lstStyle>
            <a:lvl1pPr marL="0" indent="0">
              <a:lnSpc>
                <a:spcPct val="114000"/>
              </a:lnSpc>
              <a:spcBef>
                <a:spcPts val="0"/>
              </a:spcBef>
              <a:buNone/>
              <a:defRPr sz="2400">
                <a:solidFill>
                  <a:schemeClr val="bg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5125918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FBAB7-106D-2683-551B-C342F73A04ED}"/>
              </a:ext>
            </a:extLst>
          </p:cNvPr>
          <p:cNvSpPr>
            <a:spLocks noGrp="1"/>
          </p:cNvSpPr>
          <p:nvPr>
            <p:ph type="dt" sz="half" idx="10"/>
          </p:nvPr>
        </p:nvSpPr>
        <p:spPr/>
        <p:txBody>
          <a:bodyPr/>
          <a:lstStyle>
            <a:lvl1pPr>
              <a:defRPr/>
            </a:lvl1pPr>
          </a:lstStyle>
          <a:p>
            <a:pPr>
              <a:defRPr/>
            </a:pPr>
            <a:fld id="{C18440DC-4EDA-4989-91EB-9C26F4C0AF5C}" type="datetimeFigureOut">
              <a:rPr lang="en-US"/>
              <a:pPr>
                <a:defRPr/>
              </a:pPr>
              <a:t>2/26/2025</a:t>
            </a:fld>
            <a:endParaRPr lang="en-US"/>
          </a:p>
        </p:txBody>
      </p:sp>
      <p:sp>
        <p:nvSpPr>
          <p:cNvPr id="5" name="Footer Placeholder 4">
            <a:extLst>
              <a:ext uri="{FF2B5EF4-FFF2-40B4-BE49-F238E27FC236}">
                <a16:creationId xmlns:a16="http://schemas.microsoft.com/office/drawing/2014/main" id="{BD8DF9D4-CBBC-FDD8-F835-C3E2DA6BFB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EB7FCA-7F16-CCA7-A3C5-20B7795216F7}"/>
              </a:ext>
            </a:extLst>
          </p:cNvPr>
          <p:cNvSpPr>
            <a:spLocks noGrp="1"/>
          </p:cNvSpPr>
          <p:nvPr>
            <p:ph type="sldNum" sz="quarter" idx="12"/>
          </p:nvPr>
        </p:nvSpPr>
        <p:spPr/>
        <p:txBody>
          <a:bodyPr/>
          <a:lstStyle>
            <a:lvl1pPr>
              <a:defRPr/>
            </a:lvl1pPr>
          </a:lstStyle>
          <a:p>
            <a:pPr>
              <a:defRPr/>
            </a:pPr>
            <a:fld id="{1F98F734-11C3-4011-A6D9-9014B8D0CBF7}" type="slidenum">
              <a:rPr lang="en-US"/>
              <a:pPr>
                <a:defRPr/>
              </a:pPr>
              <a:t>‹#›</a:t>
            </a:fld>
            <a:endParaRPr lang="en-US"/>
          </a:p>
        </p:txBody>
      </p:sp>
    </p:spTree>
    <p:extLst>
      <p:ext uri="{BB962C8B-B14F-4D97-AF65-F5344CB8AC3E}">
        <p14:creationId xmlns:p14="http://schemas.microsoft.com/office/powerpoint/2010/main" val="4164249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EB532-48C7-195B-7FF9-31E4A22856A8}"/>
              </a:ext>
            </a:extLst>
          </p:cNvPr>
          <p:cNvSpPr/>
          <p:nvPr/>
        </p:nvSpPr>
        <p:spPr>
          <a:xfrm>
            <a:off x="0" y="0"/>
            <a:ext cx="10972800" cy="10287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CD4C8FB4-AC7A-7F04-6F4F-9157011223A5}"/>
              </a:ext>
            </a:extLst>
          </p:cNvPr>
          <p:cNvCxnSpPr/>
          <p:nvPr/>
        </p:nvCxnSpPr>
        <p:spPr>
          <a:xfrm>
            <a:off x="11884025" y="4343400"/>
            <a:ext cx="54895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864340" y="864108"/>
            <a:ext cx="5486400" cy="3291840"/>
          </a:xfrm>
        </p:spPr>
        <p:txBody>
          <a:bodyPr>
            <a:normAutofit/>
          </a:bodyPr>
          <a:lstStyle>
            <a:lvl1pPr>
              <a:defRPr sz="39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618" y="-239"/>
            <a:ext cx="10972800" cy="10287000"/>
          </a:xfrm>
        </p:spPr>
        <p:txBody>
          <a:bodyPr tIns="457200" rtlCol="0">
            <a:normAutofit/>
          </a:bodyPr>
          <a:lstStyle>
            <a:lvl1pPr marL="0" indent="0" algn="ctr">
              <a:buNone/>
              <a:defRPr sz="30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r>
              <a:rPr lang="en-US" noProof="0"/>
              <a:t>Click icon to add picture</a:t>
            </a:r>
          </a:p>
        </p:txBody>
      </p:sp>
      <p:sp>
        <p:nvSpPr>
          <p:cNvPr id="4" name="Text Placeholder 3"/>
          <p:cNvSpPr>
            <a:spLocks noGrp="1"/>
          </p:cNvSpPr>
          <p:nvPr>
            <p:ph type="body" sz="half" idx="2"/>
          </p:nvPr>
        </p:nvSpPr>
        <p:spPr>
          <a:xfrm>
            <a:off x="11864340" y="4498848"/>
            <a:ext cx="5486400" cy="3429000"/>
          </a:xfrm>
        </p:spPr>
        <p:txBody>
          <a:bodyPr/>
          <a:lstStyle>
            <a:lvl1pPr marL="0" indent="0">
              <a:spcBef>
                <a:spcPts val="1800"/>
              </a:spcBef>
              <a:buNone/>
              <a:defRPr sz="2400">
                <a:solidFill>
                  <a:schemeClr val="bg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365951638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9B050EA1-21D6-9530-5D0E-EA0ADFADF440}"/>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5" name="Date Placeholder 3">
            <a:extLst>
              <a:ext uri="{FF2B5EF4-FFF2-40B4-BE49-F238E27FC236}">
                <a16:creationId xmlns:a16="http://schemas.microsoft.com/office/drawing/2014/main" id="{AEE0B830-F59C-9977-5051-9432B56EF3D4}"/>
              </a:ext>
            </a:extLst>
          </p:cNvPr>
          <p:cNvSpPr>
            <a:spLocks noGrp="1"/>
          </p:cNvSpPr>
          <p:nvPr>
            <p:ph type="dt" sz="half"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4F33C1-E15A-A355-6810-B25FD350EDA7}"/>
              </a:ext>
            </a:extLst>
          </p:cNvPr>
          <p:cNvSpPr>
            <a:spLocks noGrp="1"/>
          </p:cNvSpPr>
          <p:nvPr>
            <p:ph type="sldNum" sz="quarter" idx="12"/>
          </p:nvPr>
        </p:nvSpPr>
        <p:spPr/>
        <p:txBody>
          <a:bodyPr/>
          <a:lstStyle>
            <a:lvl1pPr>
              <a:defRPr/>
            </a:lvl1pPr>
          </a:lstStyle>
          <a:p>
            <a:pPr>
              <a:defRPr/>
            </a:pPr>
            <a:fld id="{E1051231-6BD5-4D98-98F0-BF0C77EC32B9}" type="slidenum">
              <a:rPr lang="en-US"/>
              <a:pPr>
                <a:defRPr/>
              </a:pPr>
              <a:t>‹#›</a:t>
            </a:fld>
            <a:endParaRPr lang="en-US"/>
          </a:p>
        </p:txBody>
      </p:sp>
    </p:spTree>
    <p:extLst>
      <p:ext uri="{BB962C8B-B14F-4D97-AF65-F5344CB8AC3E}">
        <p14:creationId xmlns:p14="http://schemas.microsoft.com/office/powerpoint/2010/main" val="284174678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13971" y="734785"/>
            <a:ext cx="2530929" cy="79520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43099" y="734785"/>
            <a:ext cx="11381016" cy="795201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B5E2DD9-77D2-2FAC-43C0-27903DFB03D0}"/>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5" name="Date Placeholder 3">
            <a:extLst>
              <a:ext uri="{FF2B5EF4-FFF2-40B4-BE49-F238E27FC236}">
                <a16:creationId xmlns:a16="http://schemas.microsoft.com/office/drawing/2014/main" id="{29EB3C95-A24E-0FC9-C78E-E42023FCF73B}"/>
              </a:ext>
            </a:extLst>
          </p:cNvPr>
          <p:cNvSpPr>
            <a:spLocks noGrp="1"/>
          </p:cNvSpPr>
          <p:nvPr>
            <p:ph type="dt" sz="half"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380D4A-C647-4E6B-208D-F1C781A5984D}"/>
              </a:ext>
            </a:extLst>
          </p:cNvPr>
          <p:cNvSpPr>
            <a:spLocks noGrp="1"/>
          </p:cNvSpPr>
          <p:nvPr>
            <p:ph type="sldNum" sz="quarter" idx="12"/>
          </p:nvPr>
        </p:nvSpPr>
        <p:spPr/>
        <p:txBody>
          <a:bodyPr/>
          <a:lstStyle>
            <a:lvl1pPr>
              <a:defRPr/>
            </a:lvl1pPr>
          </a:lstStyle>
          <a:p>
            <a:pPr>
              <a:defRPr/>
            </a:pPr>
            <a:fld id="{46BC1927-EB95-4F4A-BED6-2912D9712592}" type="slidenum">
              <a:rPr lang="en-US"/>
              <a:pPr>
                <a:defRPr/>
              </a:pPr>
              <a:t>‹#›</a:t>
            </a:fld>
            <a:endParaRPr lang="en-US"/>
          </a:p>
        </p:txBody>
      </p:sp>
    </p:spTree>
    <p:extLst>
      <p:ext uri="{BB962C8B-B14F-4D97-AF65-F5344CB8AC3E}">
        <p14:creationId xmlns:p14="http://schemas.microsoft.com/office/powerpoint/2010/main" val="3404286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295C53-B7DF-A618-E804-D373F5B8EFEF}"/>
              </a:ext>
            </a:extLst>
          </p:cNvPr>
          <p:cNvCxnSpPr/>
          <p:nvPr userDrawn="1"/>
        </p:nvCxnSpPr>
        <p:spPr>
          <a:xfrm>
            <a:off x="1943100" y="7940675"/>
            <a:ext cx="144018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455698D9-1A69-B3DF-E3C5-15E424D741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41513" y="1155700"/>
            <a:ext cx="36718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40768" y="2864019"/>
            <a:ext cx="14406465" cy="5074920"/>
          </a:xfrm>
        </p:spPr>
        <p:txBody>
          <a:bodyPr>
            <a:normAutofit/>
          </a:bodyPr>
          <a:lstStyle>
            <a:lvl1pPr algn="l">
              <a:lnSpc>
                <a:spcPct val="76000"/>
              </a:lnSpc>
              <a:defRPr sz="12000" cap="none" baseline="0">
                <a:solidFill>
                  <a:schemeClr val="tx2">
                    <a:lumMod val="75000"/>
                  </a:schemeClr>
                </a:solidFill>
              </a:defRPr>
            </a:lvl1pPr>
          </a:lstStyle>
          <a:p>
            <a:r>
              <a:rPr lang="en-US"/>
              <a:t>Click to edit Master title style</a:t>
            </a:r>
          </a:p>
        </p:txBody>
      </p:sp>
      <p:sp>
        <p:nvSpPr>
          <p:cNvPr id="3" name="Subtitle 2"/>
          <p:cNvSpPr>
            <a:spLocks noGrp="1"/>
          </p:cNvSpPr>
          <p:nvPr>
            <p:ph type="subTitle" idx="1"/>
          </p:nvPr>
        </p:nvSpPr>
        <p:spPr>
          <a:xfrm>
            <a:off x="1940768" y="8148846"/>
            <a:ext cx="14406465" cy="685800"/>
          </a:xfrm>
        </p:spPr>
        <p:txBody>
          <a:bodyPr>
            <a:normAutofit/>
          </a:bodyPr>
          <a:lstStyle>
            <a:lvl1pPr marL="0" indent="0" algn="l">
              <a:spcBef>
                <a:spcPts val="0"/>
              </a:spcBef>
              <a:buNone/>
              <a:defRPr sz="3000" b="0">
                <a:solidFill>
                  <a:schemeClr val="accent1">
                    <a:lumMod val="75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Tree>
    <p:extLst>
      <p:ext uri="{BB962C8B-B14F-4D97-AF65-F5344CB8AC3E}">
        <p14:creationId xmlns:p14="http://schemas.microsoft.com/office/powerpoint/2010/main" val="286209042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368F71F-4BC5-1A1E-8AD4-9FDBB75713E7}"/>
              </a:ext>
            </a:extLst>
          </p:cNvPr>
          <p:cNvSpPr>
            <a:spLocks noGrp="1"/>
          </p:cNvSpPr>
          <p:nvPr>
            <p:ph type="ftr" sz="quarter" idx="10"/>
          </p:nvPr>
        </p:nvSpPr>
        <p:spPr>
          <a:xfrm>
            <a:off x="2808288" y="9429750"/>
            <a:ext cx="9191625" cy="333375"/>
          </a:xfrm>
          <a:prstGeom prst="rect">
            <a:avLst/>
          </a:prstGeom>
        </p:spPr>
        <p:txBody>
          <a:bodyPr/>
          <a:lstStyle>
            <a:lvl1pPr>
              <a:defRPr/>
            </a:lvl1pPr>
          </a:lstStyle>
          <a:p>
            <a:pPr>
              <a:defRPr/>
            </a:pPr>
            <a:r>
              <a:rPr lang="en-GB"/>
              <a:t>Due-Diligence Meeting</a:t>
            </a:r>
            <a:endParaRPr lang="en-US"/>
          </a:p>
        </p:txBody>
      </p:sp>
      <p:sp>
        <p:nvSpPr>
          <p:cNvPr id="5" name="Date Placeholder 3">
            <a:extLst>
              <a:ext uri="{FF2B5EF4-FFF2-40B4-BE49-F238E27FC236}">
                <a16:creationId xmlns:a16="http://schemas.microsoft.com/office/drawing/2014/main" id="{395D50EC-3C22-052E-BEF0-583A0D427C56}"/>
              </a:ext>
            </a:extLst>
          </p:cNvPr>
          <p:cNvSpPr>
            <a:spLocks noGrp="1"/>
          </p:cNvSpPr>
          <p:nvPr>
            <p:ph type="dt" sz="half"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59D225-BDE5-5A07-266A-B2ACB89BA99A}"/>
              </a:ext>
            </a:extLst>
          </p:cNvPr>
          <p:cNvSpPr>
            <a:spLocks noGrp="1"/>
          </p:cNvSpPr>
          <p:nvPr>
            <p:ph type="sldNum" sz="quarter" idx="12"/>
          </p:nvPr>
        </p:nvSpPr>
        <p:spPr/>
        <p:txBody>
          <a:bodyPr/>
          <a:lstStyle>
            <a:lvl1pPr>
              <a:defRPr/>
            </a:lvl1pPr>
          </a:lstStyle>
          <a:p>
            <a:pPr>
              <a:defRPr/>
            </a:pPr>
            <a:fld id="{CC7A88A3-732A-4CDE-93FE-31ADB5E886EB}" type="slidenum">
              <a:rPr lang="en-US"/>
              <a:pPr>
                <a:defRPr/>
              </a:pPr>
              <a:t>‹#›</a:t>
            </a:fld>
            <a:endParaRPr lang="en-US"/>
          </a:p>
        </p:txBody>
      </p:sp>
    </p:spTree>
    <p:extLst>
      <p:ext uri="{BB962C8B-B14F-4D97-AF65-F5344CB8AC3E}">
        <p14:creationId xmlns:p14="http://schemas.microsoft.com/office/powerpoint/2010/main" val="13359004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F422F4-5885-B5AC-C18E-7FEC233E69AE}"/>
              </a:ext>
            </a:extLst>
          </p:cNvPr>
          <p:cNvCxnSpPr/>
          <p:nvPr userDrawn="1"/>
        </p:nvCxnSpPr>
        <p:spPr>
          <a:xfrm>
            <a:off x="1943100" y="7940675"/>
            <a:ext cx="1440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43100" y="3812359"/>
            <a:ext cx="14401800" cy="4114800"/>
          </a:xfrm>
        </p:spPr>
        <p:txBody>
          <a:bodyPr>
            <a:normAutofit/>
          </a:bodyPr>
          <a:lstStyle>
            <a:lvl1pPr>
              <a:lnSpc>
                <a:spcPct val="85000"/>
              </a:lnSpc>
              <a:defRPr sz="9000" cap="none"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943100" y="8147304"/>
            <a:ext cx="14401800" cy="685800"/>
          </a:xfrm>
        </p:spPr>
        <p:txBody>
          <a:bodyPr>
            <a:normAutofit/>
          </a:bodyPr>
          <a:lstStyle>
            <a:lvl1pPr marL="0" indent="0">
              <a:spcBef>
                <a:spcPts val="0"/>
              </a:spcBef>
              <a:buNone/>
              <a:defRPr sz="3000" b="0">
                <a:solidFill>
                  <a:schemeClr val="tx1"/>
                </a:solidFill>
              </a:defRPr>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en-US"/>
              <a:t>Click to edit Master text styles</a:t>
            </a:r>
          </a:p>
        </p:txBody>
      </p:sp>
    </p:spTree>
    <p:extLst>
      <p:ext uri="{BB962C8B-B14F-4D97-AF65-F5344CB8AC3E}">
        <p14:creationId xmlns:p14="http://schemas.microsoft.com/office/powerpoint/2010/main" val="388677918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399" y="2571752"/>
            <a:ext cx="7886702" cy="6115050"/>
          </a:xfrm>
        </p:spPr>
        <p:txBody>
          <a:bodyPr>
            <a:normAutofit/>
          </a:bodyPr>
          <a:lstStyle>
            <a:lvl1pPr>
              <a:defRPr sz="30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486900" y="2571752"/>
            <a:ext cx="7886697" cy="6115050"/>
          </a:xfrm>
        </p:spPr>
        <p:txBody>
          <a:bodyPr>
            <a:normAutofit/>
          </a:bodyPr>
          <a:lstStyle>
            <a:lvl1pPr>
              <a:defRPr sz="30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E694F048-59C7-554A-E863-9A93323EE653}"/>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6" name="Date Placeholder 4">
            <a:extLst>
              <a:ext uri="{FF2B5EF4-FFF2-40B4-BE49-F238E27FC236}">
                <a16:creationId xmlns:a16="http://schemas.microsoft.com/office/drawing/2014/main" id="{5104E113-9D33-9336-EDCA-CF9D3C505534}"/>
              </a:ext>
            </a:extLst>
          </p:cNvPr>
          <p:cNvSpPr>
            <a:spLocks noGrp="1"/>
          </p:cNvSpPr>
          <p:nvPr>
            <p:ph type="dt" sz="half"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4848AE9-FCEF-F3D2-2265-762E892C5A8C}"/>
              </a:ext>
            </a:extLst>
          </p:cNvPr>
          <p:cNvSpPr>
            <a:spLocks noGrp="1"/>
          </p:cNvSpPr>
          <p:nvPr>
            <p:ph type="sldNum" sz="quarter" idx="12"/>
          </p:nvPr>
        </p:nvSpPr>
        <p:spPr/>
        <p:txBody>
          <a:bodyPr/>
          <a:lstStyle>
            <a:lvl1pPr>
              <a:defRPr/>
            </a:lvl1pPr>
          </a:lstStyle>
          <a:p>
            <a:pPr>
              <a:defRPr/>
            </a:pPr>
            <a:fld id="{5BB358F3-3DBB-49FE-9F0F-8C3780A1DCAC}" type="slidenum">
              <a:rPr lang="en-US"/>
              <a:pPr>
                <a:defRPr/>
              </a:pPr>
              <a:t>‹#›</a:t>
            </a:fld>
            <a:endParaRPr lang="en-US"/>
          </a:p>
        </p:txBody>
      </p:sp>
    </p:spTree>
    <p:extLst>
      <p:ext uri="{BB962C8B-B14F-4D97-AF65-F5344CB8AC3E}">
        <p14:creationId xmlns:p14="http://schemas.microsoft.com/office/powerpoint/2010/main" val="156572084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14399" y="2526839"/>
            <a:ext cx="7886702" cy="962025"/>
          </a:xfrm>
        </p:spPr>
        <p:txBody>
          <a:bodyPr anchor="ctr">
            <a:normAutofit/>
          </a:bodyPr>
          <a:lstStyle>
            <a:lvl1pPr marL="0" indent="0">
              <a:spcBef>
                <a:spcPts val="0"/>
              </a:spcBef>
              <a:buNone/>
              <a:defRPr sz="30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399" y="3488864"/>
            <a:ext cx="7886702" cy="5197937"/>
          </a:xfrm>
        </p:spPr>
        <p:txBody>
          <a:bodyPr>
            <a:normAutofit/>
          </a:bodyPr>
          <a:lstStyle>
            <a:lvl1pPr>
              <a:defRPr sz="3000"/>
            </a:lvl1pPr>
            <a:lvl2pPr>
              <a:defRPr sz="2700"/>
            </a:lvl2pPr>
            <a:lvl3pPr>
              <a:defRPr sz="2400"/>
            </a:lvl3pPr>
            <a:lvl4pPr>
              <a:defRPr sz="2100"/>
            </a:lvl4pPr>
            <a:lvl5pP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486900" y="2526839"/>
            <a:ext cx="7886697" cy="962025"/>
          </a:xfrm>
        </p:spPr>
        <p:txBody>
          <a:bodyPr anchor="ctr">
            <a:normAutofit/>
          </a:bodyPr>
          <a:lstStyle>
            <a:lvl1pPr marL="0" indent="0">
              <a:spcBef>
                <a:spcPts val="0"/>
              </a:spcBef>
              <a:buNone/>
              <a:defRPr sz="30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486900" y="3488864"/>
            <a:ext cx="7886697" cy="5197937"/>
          </a:xfrm>
        </p:spPr>
        <p:txBody>
          <a:bodyPr>
            <a:normAutofit/>
          </a:bodyPr>
          <a:lstStyle>
            <a:lvl1pPr>
              <a:defRPr sz="3000"/>
            </a:lvl1pPr>
            <a:lvl2pPr>
              <a:defRPr sz="2700"/>
            </a:lvl2pPr>
            <a:lvl3pPr>
              <a:defRPr sz="2400"/>
            </a:lvl3pPr>
            <a:lvl4pPr>
              <a:defRPr sz="2100"/>
            </a:lvl4pPr>
            <a:lvl5pP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37DD2F50-F4B1-AA69-86D2-417C16552FE9}"/>
              </a:ext>
            </a:extLst>
          </p:cNvPr>
          <p:cNvSpPr>
            <a:spLocks noGrp="1"/>
          </p:cNvSpPr>
          <p:nvPr>
            <p:ph type="ftr" sz="quarter" idx="10"/>
          </p:nvPr>
        </p:nvSpPr>
        <p:spPr>
          <a:xfrm>
            <a:off x="2808288" y="9434513"/>
            <a:ext cx="10161587" cy="333375"/>
          </a:xfrm>
          <a:prstGeom prst="rect">
            <a:avLst/>
          </a:prstGeom>
        </p:spPr>
        <p:txBody>
          <a:bodyPr/>
          <a:lstStyle>
            <a:lvl1pPr algn="l">
              <a:defRPr>
                <a:solidFill>
                  <a:schemeClr val="accent1">
                    <a:lumMod val="75000"/>
                  </a:schemeClr>
                </a:solidFill>
              </a:defRPr>
            </a:lvl1pPr>
          </a:lstStyle>
          <a:p>
            <a:pPr>
              <a:defRPr/>
            </a:pPr>
            <a:r>
              <a:rPr lang="en-GB"/>
              <a:t>Due-Diligence Meeting</a:t>
            </a:r>
            <a:endParaRPr lang="en-US"/>
          </a:p>
        </p:txBody>
      </p:sp>
      <p:sp>
        <p:nvSpPr>
          <p:cNvPr id="8" name="Date Placeholder 6">
            <a:extLst>
              <a:ext uri="{FF2B5EF4-FFF2-40B4-BE49-F238E27FC236}">
                <a16:creationId xmlns:a16="http://schemas.microsoft.com/office/drawing/2014/main" id="{E7E3F647-CF2B-E3AE-4D6E-EE07D03527B4}"/>
              </a:ext>
            </a:extLst>
          </p:cNvPr>
          <p:cNvSpPr>
            <a:spLocks noGrp="1"/>
          </p:cNvSpPr>
          <p:nvPr>
            <p:ph type="dt" sz="half" idx="11"/>
          </p:nvPr>
        </p:nvSpPr>
        <p:spPr/>
        <p:txBody>
          <a:bodyPr/>
          <a:lstStyle>
            <a:lvl1pPr>
              <a:defRPr>
                <a:solidFill>
                  <a:schemeClr val="accent1">
                    <a:lumMod val="75000"/>
                  </a:schemeClr>
                </a:solidFill>
              </a:defRPr>
            </a:lvl1pPr>
          </a:lstStyle>
          <a:p>
            <a:pPr>
              <a:defRPr/>
            </a:pPr>
            <a:endParaRPr lang="en-US"/>
          </a:p>
        </p:txBody>
      </p:sp>
      <p:sp>
        <p:nvSpPr>
          <p:cNvPr id="9" name="Slide Number Placeholder 8">
            <a:extLst>
              <a:ext uri="{FF2B5EF4-FFF2-40B4-BE49-F238E27FC236}">
                <a16:creationId xmlns:a16="http://schemas.microsoft.com/office/drawing/2014/main" id="{034EA9F5-AF39-F9EC-CEFD-77218E34C7FD}"/>
              </a:ext>
            </a:extLst>
          </p:cNvPr>
          <p:cNvSpPr>
            <a:spLocks noGrp="1"/>
          </p:cNvSpPr>
          <p:nvPr>
            <p:ph type="sldNum" sz="quarter" idx="12"/>
          </p:nvPr>
        </p:nvSpPr>
        <p:spPr/>
        <p:txBody>
          <a:bodyPr/>
          <a:lstStyle>
            <a:lvl1pPr>
              <a:defRPr>
                <a:solidFill>
                  <a:schemeClr val="accent1">
                    <a:lumMod val="75000"/>
                  </a:schemeClr>
                </a:solidFill>
              </a:defRPr>
            </a:lvl1pPr>
          </a:lstStyle>
          <a:p>
            <a:pPr>
              <a:defRPr/>
            </a:pPr>
            <a:fld id="{7419BFFF-6ACD-4AF0-A9FB-9D494102F9CA}" type="slidenum">
              <a:rPr lang="en-US"/>
              <a:pPr>
                <a:defRPr/>
              </a:pPr>
              <a:t>‹#›</a:t>
            </a:fld>
            <a:endParaRPr lang="en-US"/>
          </a:p>
        </p:txBody>
      </p:sp>
    </p:spTree>
    <p:extLst>
      <p:ext uri="{BB962C8B-B14F-4D97-AF65-F5344CB8AC3E}">
        <p14:creationId xmlns:p14="http://schemas.microsoft.com/office/powerpoint/2010/main" val="307850304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DE389FB3-03FF-101E-20A5-85F6BAEC7DA6}"/>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4" name="Date Placeholder 2">
            <a:extLst>
              <a:ext uri="{FF2B5EF4-FFF2-40B4-BE49-F238E27FC236}">
                <a16:creationId xmlns:a16="http://schemas.microsoft.com/office/drawing/2014/main" id="{1B5224BC-6082-9E9E-FE78-EEDAF0E78A5E}"/>
              </a:ext>
            </a:extLst>
          </p:cNvPr>
          <p:cNvSpPr>
            <a:spLocks noGrp="1"/>
          </p:cNvSpPr>
          <p:nvPr>
            <p:ph type="dt" sz="half"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4E82845-CECF-7D1A-9DD9-3F8D22994E02}"/>
              </a:ext>
            </a:extLst>
          </p:cNvPr>
          <p:cNvSpPr>
            <a:spLocks noGrp="1"/>
          </p:cNvSpPr>
          <p:nvPr>
            <p:ph type="sldNum" sz="quarter" idx="12"/>
          </p:nvPr>
        </p:nvSpPr>
        <p:spPr/>
        <p:txBody>
          <a:bodyPr/>
          <a:lstStyle>
            <a:lvl1pPr>
              <a:defRPr/>
            </a:lvl1pPr>
          </a:lstStyle>
          <a:p>
            <a:pPr>
              <a:defRPr/>
            </a:pPr>
            <a:fld id="{80CCCC86-0E06-425B-A9D6-61D589730DB0}" type="slidenum">
              <a:rPr lang="en-US"/>
              <a:pPr>
                <a:defRPr/>
              </a:pPr>
              <a:t>‹#›</a:t>
            </a:fld>
            <a:endParaRPr lang="en-US"/>
          </a:p>
        </p:txBody>
      </p:sp>
    </p:spTree>
    <p:extLst>
      <p:ext uri="{BB962C8B-B14F-4D97-AF65-F5344CB8AC3E}">
        <p14:creationId xmlns:p14="http://schemas.microsoft.com/office/powerpoint/2010/main" val="152504419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12">
            <a:extLst>
              <a:ext uri="{FF2B5EF4-FFF2-40B4-BE49-F238E27FC236}">
                <a16:creationId xmlns:a16="http://schemas.microsoft.com/office/drawing/2014/main" id="{F6F52ECD-F39C-049E-E266-00F12BB102AC}"/>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3" name="Date Placeholder 211">
            <a:extLst>
              <a:ext uri="{FF2B5EF4-FFF2-40B4-BE49-F238E27FC236}">
                <a16:creationId xmlns:a16="http://schemas.microsoft.com/office/drawing/2014/main" id="{C656BB2F-0E23-E50C-71B4-359B337513B7}"/>
              </a:ext>
            </a:extLst>
          </p:cNvPr>
          <p:cNvSpPr>
            <a:spLocks noGrp="1"/>
          </p:cNvSpPr>
          <p:nvPr>
            <p:ph type="dt" sz="half" idx="11"/>
          </p:nvPr>
        </p:nvSpPr>
        <p:spPr/>
        <p:txBody>
          <a:bodyPr/>
          <a:lstStyle>
            <a:lvl1pPr>
              <a:defRPr/>
            </a:lvl1pPr>
          </a:lstStyle>
          <a:p>
            <a:pPr>
              <a:defRPr/>
            </a:pPr>
            <a:endParaRPr lang="en-US"/>
          </a:p>
        </p:txBody>
      </p:sp>
      <p:sp>
        <p:nvSpPr>
          <p:cNvPr id="4" name="Slide Number Placeholder 213">
            <a:extLst>
              <a:ext uri="{FF2B5EF4-FFF2-40B4-BE49-F238E27FC236}">
                <a16:creationId xmlns:a16="http://schemas.microsoft.com/office/drawing/2014/main" id="{4A7F67D7-2F41-C5FA-3CD0-34D98D410707}"/>
              </a:ext>
            </a:extLst>
          </p:cNvPr>
          <p:cNvSpPr>
            <a:spLocks noGrp="1"/>
          </p:cNvSpPr>
          <p:nvPr>
            <p:ph type="sldNum" sz="quarter" idx="12"/>
          </p:nvPr>
        </p:nvSpPr>
        <p:spPr/>
        <p:txBody>
          <a:bodyPr/>
          <a:lstStyle>
            <a:lvl1pPr>
              <a:defRPr/>
            </a:lvl1pPr>
          </a:lstStyle>
          <a:p>
            <a:pPr>
              <a:defRPr/>
            </a:pPr>
            <a:fld id="{8DF3B476-B5C2-4F78-B62C-5B316929595E}" type="slidenum">
              <a:rPr lang="en-US"/>
              <a:pPr>
                <a:defRPr/>
              </a:pPr>
              <a:t>‹#›</a:t>
            </a:fld>
            <a:endParaRPr lang="en-US"/>
          </a:p>
        </p:txBody>
      </p:sp>
    </p:spTree>
    <p:extLst>
      <p:ext uri="{BB962C8B-B14F-4D97-AF65-F5344CB8AC3E}">
        <p14:creationId xmlns:p14="http://schemas.microsoft.com/office/powerpoint/2010/main" val="225416577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C4A5E-E35F-C13A-56C1-53C4B1646AAD}"/>
              </a:ext>
            </a:extLst>
          </p:cNvPr>
          <p:cNvSpPr>
            <a:spLocks noGrp="1"/>
          </p:cNvSpPr>
          <p:nvPr>
            <p:ph type="dt" sz="half" idx="10"/>
          </p:nvPr>
        </p:nvSpPr>
        <p:spPr/>
        <p:txBody>
          <a:bodyPr/>
          <a:lstStyle>
            <a:lvl1pPr>
              <a:defRPr/>
            </a:lvl1pPr>
          </a:lstStyle>
          <a:p>
            <a:pPr>
              <a:defRPr/>
            </a:pPr>
            <a:fld id="{B30C8BD9-3A58-46D1-884C-42CB09E9A44D}" type="datetimeFigureOut">
              <a:rPr lang="en-US"/>
              <a:pPr>
                <a:defRPr/>
              </a:pPr>
              <a:t>2/26/2025</a:t>
            </a:fld>
            <a:endParaRPr lang="en-US"/>
          </a:p>
        </p:txBody>
      </p:sp>
      <p:sp>
        <p:nvSpPr>
          <p:cNvPr id="5" name="Footer Placeholder 4">
            <a:extLst>
              <a:ext uri="{FF2B5EF4-FFF2-40B4-BE49-F238E27FC236}">
                <a16:creationId xmlns:a16="http://schemas.microsoft.com/office/drawing/2014/main" id="{B5C43706-BFE6-67D7-4F91-53DBAE6B69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4AF45C-41B5-56A3-739B-1D39C740F488}"/>
              </a:ext>
            </a:extLst>
          </p:cNvPr>
          <p:cNvSpPr>
            <a:spLocks noGrp="1"/>
          </p:cNvSpPr>
          <p:nvPr>
            <p:ph type="sldNum" sz="quarter" idx="12"/>
          </p:nvPr>
        </p:nvSpPr>
        <p:spPr/>
        <p:txBody>
          <a:bodyPr/>
          <a:lstStyle>
            <a:lvl1pPr>
              <a:defRPr/>
            </a:lvl1pPr>
          </a:lstStyle>
          <a:p>
            <a:pPr>
              <a:defRPr/>
            </a:pPr>
            <a:fld id="{9EF2CE98-3D0D-4148-81CB-82FE7A0A721C}" type="slidenum">
              <a:rPr lang="en-US"/>
              <a:pPr>
                <a:defRPr/>
              </a:pPr>
              <a:t>‹#›</a:t>
            </a:fld>
            <a:endParaRPr lang="en-US"/>
          </a:p>
        </p:txBody>
      </p:sp>
    </p:spTree>
    <p:extLst>
      <p:ext uri="{BB962C8B-B14F-4D97-AF65-F5344CB8AC3E}">
        <p14:creationId xmlns:p14="http://schemas.microsoft.com/office/powerpoint/2010/main" val="3894544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D5F264-6F0B-77E5-5D5C-A6F8FD8967F8}"/>
              </a:ext>
            </a:extLst>
          </p:cNvPr>
          <p:cNvSpPr/>
          <p:nvPr userDrawn="1"/>
        </p:nvSpPr>
        <p:spPr>
          <a:xfrm>
            <a:off x="0" y="0"/>
            <a:ext cx="18364200" cy="10287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6" descr="A picture containing text&#10;&#10;Description automatically generated">
            <a:extLst>
              <a:ext uri="{FF2B5EF4-FFF2-40B4-BE49-F238E27FC236}">
                <a16:creationId xmlns:a16="http://schemas.microsoft.com/office/drawing/2014/main" id="{0266D5AD-2909-0BB3-F082-2B1975A57835}"/>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0925" y="8702675"/>
            <a:ext cx="37750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14796" y="857250"/>
            <a:ext cx="9326880" cy="8572500"/>
          </a:xfrm>
        </p:spPr>
        <p:txBody>
          <a:bodyPr anchor="ctr">
            <a:normAutofit/>
          </a:bodyPr>
          <a:lstStyle>
            <a:lvl1pPr marL="0" indent="0" algn="ctr">
              <a:buNone/>
              <a:defRPr sz="4800" b="1"/>
            </a:lvl1pPr>
            <a:lvl2pPr>
              <a:defRPr sz="2700"/>
            </a:lvl2pPr>
            <a:lvl3pPr>
              <a:defRPr sz="2400"/>
            </a:lvl3pPr>
            <a:lvl4pPr>
              <a:defRPr sz="2100"/>
            </a:lvl4pPr>
            <a:lvl5pPr>
              <a:defRPr sz="2100"/>
            </a:lvl5pPr>
            <a:lvl6pPr>
              <a:defRPr sz="3000"/>
            </a:lvl6pPr>
            <a:lvl7pPr>
              <a:defRPr sz="3000"/>
            </a:lvl7pPr>
            <a:lvl8pPr>
              <a:defRPr sz="3000"/>
            </a:lvl8pPr>
            <a:lvl9pPr>
              <a:defRPr sz="3000"/>
            </a:lvl9pPr>
          </a:lstStyle>
          <a:p>
            <a:pPr lvl="0"/>
            <a:endParaRPr lang="en-US"/>
          </a:p>
        </p:txBody>
      </p:sp>
      <p:sp>
        <p:nvSpPr>
          <p:cNvPr id="4" name="Text Placeholder 3"/>
          <p:cNvSpPr>
            <a:spLocks noGrp="1"/>
          </p:cNvSpPr>
          <p:nvPr>
            <p:ph type="body" sz="half" idx="2"/>
          </p:nvPr>
        </p:nvSpPr>
        <p:spPr>
          <a:xfrm>
            <a:off x="11787596" y="6000825"/>
            <a:ext cx="5486400" cy="3428925"/>
          </a:xfrm>
        </p:spPr>
        <p:txBody>
          <a:bodyPr>
            <a:normAutofit/>
          </a:bodyPr>
          <a:lstStyle>
            <a:lvl1pPr marL="0" indent="0">
              <a:lnSpc>
                <a:spcPct val="114000"/>
              </a:lnSpc>
              <a:spcBef>
                <a:spcPts val="0"/>
              </a:spcBef>
              <a:buNone/>
              <a:defRPr sz="2400">
                <a:solidFill>
                  <a:schemeClr val="bg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85212788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BBB90C-F7C5-76FE-ABCE-84689A078749}"/>
              </a:ext>
            </a:extLst>
          </p:cNvPr>
          <p:cNvSpPr/>
          <p:nvPr/>
        </p:nvSpPr>
        <p:spPr>
          <a:xfrm>
            <a:off x="0" y="0"/>
            <a:ext cx="10972800" cy="10287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7E3A484B-7D03-3114-D5DC-DCD611CCDE44}"/>
              </a:ext>
            </a:extLst>
          </p:cNvPr>
          <p:cNvCxnSpPr/>
          <p:nvPr/>
        </p:nvCxnSpPr>
        <p:spPr>
          <a:xfrm>
            <a:off x="11884025" y="4343400"/>
            <a:ext cx="54895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864340" y="864108"/>
            <a:ext cx="5486400" cy="3291840"/>
          </a:xfrm>
        </p:spPr>
        <p:txBody>
          <a:bodyPr>
            <a:normAutofit/>
          </a:bodyPr>
          <a:lstStyle>
            <a:lvl1pPr>
              <a:defRPr sz="39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618" y="-239"/>
            <a:ext cx="10972800" cy="10287000"/>
          </a:xfrm>
        </p:spPr>
        <p:txBody>
          <a:bodyPr tIns="457200" rtlCol="0">
            <a:normAutofit/>
          </a:bodyPr>
          <a:lstStyle>
            <a:lvl1pPr marL="0" indent="0" algn="ctr">
              <a:buNone/>
              <a:defRPr sz="30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r>
              <a:rPr lang="en-US" noProof="0"/>
              <a:t>Click icon to add picture</a:t>
            </a:r>
          </a:p>
        </p:txBody>
      </p:sp>
      <p:sp>
        <p:nvSpPr>
          <p:cNvPr id="4" name="Text Placeholder 3"/>
          <p:cNvSpPr>
            <a:spLocks noGrp="1"/>
          </p:cNvSpPr>
          <p:nvPr>
            <p:ph type="body" sz="half" idx="2"/>
          </p:nvPr>
        </p:nvSpPr>
        <p:spPr>
          <a:xfrm>
            <a:off x="11864340" y="4498848"/>
            <a:ext cx="5486400" cy="3429000"/>
          </a:xfrm>
        </p:spPr>
        <p:txBody>
          <a:bodyPr/>
          <a:lstStyle>
            <a:lvl1pPr marL="0" indent="0">
              <a:spcBef>
                <a:spcPts val="1800"/>
              </a:spcBef>
              <a:buNone/>
              <a:defRPr sz="2400">
                <a:solidFill>
                  <a:schemeClr val="bg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14511918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99D7AD65-9992-4FAF-40A6-DAFB13A263C9}"/>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5" name="Date Placeholder 3">
            <a:extLst>
              <a:ext uri="{FF2B5EF4-FFF2-40B4-BE49-F238E27FC236}">
                <a16:creationId xmlns:a16="http://schemas.microsoft.com/office/drawing/2014/main" id="{D5C7A5B5-6D65-D58C-C1AF-E37BC97FBFED}"/>
              </a:ext>
            </a:extLst>
          </p:cNvPr>
          <p:cNvSpPr>
            <a:spLocks noGrp="1"/>
          </p:cNvSpPr>
          <p:nvPr>
            <p:ph type="dt" sz="half"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EF6BA6-2C75-74F5-DBE8-FB08F1E7B767}"/>
              </a:ext>
            </a:extLst>
          </p:cNvPr>
          <p:cNvSpPr>
            <a:spLocks noGrp="1"/>
          </p:cNvSpPr>
          <p:nvPr>
            <p:ph type="sldNum" sz="quarter" idx="12"/>
          </p:nvPr>
        </p:nvSpPr>
        <p:spPr/>
        <p:txBody>
          <a:bodyPr/>
          <a:lstStyle>
            <a:lvl1pPr>
              <a:defRPr/>
            </a:lvl1pPr>
          </a:lstStyle>
          <a:p>
            <a:pPr>
              <a:defRPr/>
            </a:pPr>
            <a:fld id="{ABF01C24-EA13-4C9C-8A8F-7F3CB4A7A1E7}" type="slidenum">
              <a:rPr lang="en-US"/>
              <a:pPr>
                <a:defRPr/>
              </a:pPr>
              <a:t>‹#›</a:t>
            </a:fld>
            <a:endParaRPr lang="en-US"/>
          </a:p>
        </p:txBody>
      </p:sp>
    </p:spTree>
    <p:extLst>
      <p:ext uri="{BB962C8B-B14F-4D97-AF65-F5344CB8AC3E}">
        <p14:creationId xmlns:p14="http://schemas.microsoft.com/office/powerpoint/2010/main" val="262878606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13971" y="734785"/>
            <a:ext cx="2530929" cy="79520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43099" y="734785"/>
            <a:ext cx="11381016" cy="795201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1401AA0E-B4C2-4A4C-445D-FCBDD4B50788}"/>
              </a:ext>
            </a:extLst>
          </p:cNvPr>
          <p:cNvSpPr>
            <a:spLocks noGrp="1"/>
          </p:cNvSpPr>
          <p:nvPr>
            <p:ph type="ftr" sz="quarter" idx="10"/>
          </p:nvPr>
        </p:nvSpPr>
        <p:spPr>
          <a:xfrm>
            <a:off x="2808288" y="9434513"/>
            <a:ext cx="9191625" cy="333375"/>
          </a:xfrm>
          <a:prstGeom prst="rect">
            <a:avLst/>
          </a:prstGeom>
        </p:spPr>
        <p:txBody>
          <a:bodyPr/>
          <a:lstStyle>
            <a:lvl1pPr>
              <a:defRPr/>
            </a:lvl1pPr>
          </a:lstStyle>
          <a:p>
            <a:pPr>
              <a:defRPr/>
            </a:pPr>
            <a:r>
              <a:rPr lang="en-GB"/>
              <a:t>Due-Diligence Meeting</a:t>
            </a:r>
            <a:endParaRPr lang="en-US"/>
          </a:p>
        </p:txBody>
      </p:sp>
      <p:sp>
        <p:nvSpPr>
          <p:cNvPr id="5" name="Date Placeholder 3">
            <a:extLst>
              <a:ext uri="{FF2B5EF4-FFF2-40B4-BE49-F238E27FC236}">
                <a16:creationId xmlns:a16="http://schemas.microsoft.com/office/drawing/2014/main" id="{3C50196E-0171-493A-1178-7237B67CAC7B}"/>
              </a:ext>
            </a:extLst>
          </p:cNvPr>
          <p:cNvSpPr>
            <a:spLocks noGrp="1"/>
          </p:cNvSpPr>
          <p:nvPr>
            <p:ph type="dt" sz="half"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04A0DB-95F0-EBC8-9AC0-B7007CD7E88B}"/>
              </a:ext>
            </a:extLst>
          </p:cNvPr>
          <p:cNvSpPr>
            <a:spLocks noGrp="1"/>
          </p:cNvSpPr>
          <p:nvPr>
            <p:ph type="sldNum" sz="quarter" idx="12"/>
          </p:nvPr>
        </p:nvSpPr>
        <p:spPr/>
        <p:txBody>
          <a:bodyPr/>
          <a:lstStyle>
            <a:lvl1pPr>
              <a:defRPr/>
            </a:lvl1pPr>
          </a:lstStyle>
          <a:p>
            <a:pPr>
              <a:defRPr/>
            </a:pPr>
            <a:fld id="{017842DF-C72C-4080-847E-3356FF84E612}" type="slidenum">
              <a:rPr lang="en-US"/>
              <a:pPr>
                <a:defRPr/>
              </a:pPr>
              <a:t>‹#›</a:t>
            </a:fld>
            <a:endParaRPr lang="en-US"/>
          </a:p>
        </p:txBody>
      </p:sp>
    </p:spTree>
    <p:extLst>
      <p:ext uri="{BB962C8B-B14F-4D97-AF65-F5344CB8AC3E}">
        <p14:creationId xmlns:p14="http://schemas.microsoft.com/office/powerpoint/2010/main" val="21484070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70F83F-C5BA-7EF7-B44F-82A96E21ACED}"/>
              </a:ext>
            </a:extLst>
          </p:cNvPr>
          <p:cNvSpPr>
            <a:spLocks noGrp="1"/>
          </p:cNvSpPr>
          <p:nvPr>
            <p:ph type="dt" sz="half" idx="10"/>
          </p:nvPr>
        </p:nvSpPr>
        <p:spPr/>
        <p:txBody>
          <a:bodyPr/>
          <a:lstStyle>
            <a:lvl1pPr>
              <a:defRPr/>
            </a:lvl1pPr>
          </a:lstStyle>
          <a:p>
            <a:pPr>
              <a:defRPr/>
            </a:pPr>
            <a:fld id="{62B0EE21-A6D1-4DA8-B552-F2FFB84D9E3F}" type="datetimeFigureOut">
              <a:rPr lang="en-US"/>
              <a:pPr>
                <a:defRPr/>
              </a:pPr>
              <a:t>2/26/2025</a:t>
            </a:fld>
            <a:endParaRPr lang="en-US"/>
          </a:p>
        </p:txBody>
      </p:sp>
      <p:sp>
        <p:nvSpPr>
          <p:cNvPr id="6" name="Footer Placeholder 4">
            <a:extLst>
              <a:ext uri="{FF2B5EF4-FFF2-40B4-BE49-F238E27FC236}">
                <a16:creationId xmlns:a16="http://schemas.microsoft.com/office/drawing/2014/main" id="{FFC1AD66-E183-1FDD-61E1-8C769674BE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F7E209-B939-E546-96B9-DB84D24ABBC4}"/>
              </a:ext>
            </a:extLst>
          </p:cNvPr>
          <p:cNvSpPr>
            <a:spLocks noGrp="1"/>
          </p:cNvSpPr>
          <p:nvPr>
            <p:ph type="sldNum" sz="quarter" idx="12"/>
          </p:nvPr>
        </p:nvSpPr>
        <p:spPr/>
        <p:txBody>
          <a:bodyPr/>
          <a:lstStyle>
            <a:lvl1pPr>
              <a:defRPr/>
            </a:lvl1pPr>
          </a:lstStyle>
          <a:p>
            <a:pPr>
              <a:defRPr/>
            </a:pPr>
            <a:fld id="{0376EA57-17E2-48BF-A7A5-BAE17FF8CDA4}" type="slidenum">
              <a:rPr lang="en-US"/>
              <a:pPr>
                <a:defRPr/>
              </a:pPr>
              <a:t>‹#›</a:t>
            </a:fld>
            <a:endParaRPr lang="en-US"/>
          </a:p>
        </p:txBody>
      </p:sp>
    </p:spTree>
    <p:extLst>
      <p:ext uri="{BB962C8B-B14F-4D97-AF65-F5344CB8AC3E}">
        <p14:creationId xmlns:p14="http://schemas.microsoft.com/office/powerpoint/2010/main" val="156190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B87E730-A54C-F565-0346-70835810ED2A}"/>
              </a:ext>
            </a:extLst>
          </p:cNvPr>
          <p:cNvSpPr>
            <a:spLocks noGrp="1"/>
          </p:cNvSpPr>
          <p:nvPr>
            <p:ph type="dt" sz="half" idx="10"/>
          </p:nvPr>
        </p:nvSpPr>
        <p:spPr/>
        <p:txBody>
          <a:bodyPr/>
          <a:lstStyle>
            <a:lvl1pPr>
              <a:defRPr/>
            </a:lvl1pPr>
          </a:lstStyle>
          <a:p>
            <a:pPr>
              <a:defRPr/>
            </a:pPr>
            <a:fld id="{3EE8AC11-0D16-423D-9F8C-2838318769EB}" type="datetimeFigureOut">
              <a:rPr lang="en-US"/>
              <a:pPr>
                <a:defRPr/>
              </a:pPr>
              <a:t>2/26/2025</a:t>
            </a:fld>
            <a:endParaRPr lang="en-US"/>
          </a:p>
        </p:txBody>
      </p:sp>
      <p:sp>
        <p:nvSpPr>
          <p:cNvPr id="8" name="Footer Placeholder 4">
            <a:extLst>
              <a:ext uri="{FF2B5EF4-FFF2-40B4-BE49-F238E27FC236}">
                <a16:creationId xmlns:a16="http://schemas.microsoft.com/office/drawing/2014/main" id="{5E487EE1-A09B-6FC3-8420-E91BE076BD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D926B55-3C4A-26E9-FC12-9FDF4908D8E1}"/>
              </a:ext>
            </a:extLst>
          </p:cNvPr>
          <p:cNvSpPr>
            <a:spLocks noGrp="1"/>
          </p:cNvSpPr>
          <p:nvPr>
            <p:ph type="sldNum" sz="quarter" idx="12"/>
          </p:nvPr>
        </p:nvSpPr>
        <p:spPr/>
        <p:txBody>
          <a:bodyPr/>
          <a:lstStyle>
            <a:lvl1pPr>
              <a:defRPr/>
            </a:lvl1pPr>
          </a:lstStyle>
          <a:p>
            <a:pPr>
              <a:defRPr/>
            </a:pPr>
            <a:fld id="{FCF2A9C0-C8C1-4562-B77D-6EFF3A5D288C}" type="slidenum">
              <a:rPr lang="en-US"/>
              <a:pPr>
                <a:defRPr/>
              </a:pPr>
              <a:t>‹#›</a:t>
            </a:fld>
            <a:endParaRPr lang="en-US"/>
          </a:p>
        </p:txBody>
      </p:sp>
    </p:spTree>
    <p:extLst>
      <p:ext uri="{BB962C8B-B14F-4D97-AF65-F5344CB8AC3E}">
        <p14:creationId xmlns:p14="http://schemas.microsoft.com/office/powerpoint/2010/main" val="10871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24F6109-892F-0829-AA96-BA2B4A498BE4}"/>
              </a:ext>
            </a:extLst>
          </p:cNvPr>
          <p:cNvSpPr>
            <a:spLocks noGrp="1"/>
          </p:cNvSpPr>
          <p:nvPr>
            <p:ph type="dt" sz="half" idx="10"/>
          </p:nvPr>
        </p:nvSpPr>
        <p:spPr/>
        <p:txBody>
          <a:bodyPr/>
          <a:lstStyle>
            <a:lvl1pPr>
              <a:defRPr/>
            </a:lvl1pPr>
          </a:lstStyle>
          <a:p>
            <a:pPr>
              <a:defRPr/>
            </a:pPr>
            <a:fld id="{8CE6CB0A-FFDB-4FB4-8594-605B46EB049B}" type="datetimeFigureOut">
              <a:rPr lang="en-US"/>
              <a:pPr>
                <a:defRPr/>
              </a:pPr>
              <a:t>2/26/2025</a:t>
            </a:fld>
            <a:endParaRPr lang="en-US"/>
          </a:p>
        </p:txBody>
      </p:sp>
      <p:sp>
        <p:nvSpPr>
          <p:cNvPr id="4" name="Footer Placeholder 4">
            <a:extLst>
              <a:ext uri="{FF2B5EF4-FFF2-40B4-BE49-F238E27FC236}">
                <a16:creationId xmlns:a16="http://schemas.microsoft.com/office/drawing/2014/main" id="{506CB184-402D-72E2-0352-B7A4C68DB76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054055-08E8-3076-D212-95DD339F1CF4}"/>
              </a:ext>
            </a:extLst>
          </p:cNvPr>
          <p:cNvSpPr>
            <a:spLocks noGrp="1"/>
          </p:cNvSpPr>
          <p:nvPr>
            <p:ph type="sldNum" sz="quarter" idx="12"/>
          </p:nvPr>
        </p:nvSpPr>
        <p:spPr/>
        <p:txBody>
          <a:bodyPr/>
          <a:lstStyle>
            <a:lvl1pPr>
              <a:defRPr/>
            </a:lvl1pPr>
          </a:lstStyle>
          <a:p>
            <a:pPr>
              <a:defRPr/>
            </a:pPr>
            <a:fld id="{F01448F7-4CD9-4542-9080-E53F9401126E}" type="slidenum">
              <a:rPr lang="en-US"/>
              <a:pPr>
                <a:defRPr/>
              </a:pPr>
              <a:t>‹#›</a:t>
            </a:fld>
            <a:endParaRPr lang="en-US"/>
          </a:p>
        </p:txBody>
      </p:sp>
    </p:spTree>
    <p:extLst>
      <p:ext uri="{BB962C8B-B14F-4D97-AF65-F5344CB8AC3E}">
        <p14:creationId xmlns:p14="http://schemas.microsoft.com/office/powerpoint/2010/main" val="152702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3F7051-AE37-D3D5-3E6E-FC5C1C72D566}"/>
              </a:ext>
            </a:extLst>
          </p:cNvPr>
          <p:cNvSpPr>
            <a:spLocks noGrp="1"/>
          </p:cNvSpPr>
          <p:nvPr>
            <p:ph type="dt" sz="half" idx="10"/>
          </p:nvPr>
        </p:nvSpPr>
        <p:spPr/>
        <p:txBody>
          <a:bodyPr/>
          <a:lstStyle>
            <a:lvl1pPr>
              <a:defRPr/>
            </a:lvl1pPr>
          </a:lstStyle>
          <a:p>
            <a:pPr>
              <a:defRPr/>
            </a:pPr>
            <a:fld id="{BE01C6C6-413E-4997-B03C-A23A839A5D5A}" type="datetimeFigureOut">
              <a:rPr lang="en-US"/>
              <a:pPr>
                <a:defRPr/>
              </a:pPr>
              <a:t>2/26/2025</a:t>
            </a:fld>
            <a:endParaRPr lang="en-US"/>
          </a:p>
        </p:txBody>
      </p:sp>
      <p:sp>
        <p:nvSpPr>
          <p:cNvPr id="3" name="Footer Placeholder 4">
            <a:extLst>
              <a:ext uri="{FF2B5EF4-FFF2-40B4-BE49-F238E27FC236}">
                <a16:creationId xmlns:a16="http://schemas.microsoft.com/office/drawing/2014/main" id="{04C23429-40FE-064F-586C-C967C242C67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D4EDBF-3952-43B8-4534-89EECC50E824}"/>
              </a:ext>
            </a:extLst>
          </p:cNvPr>
          <p:cNvSpPr>
            <a:spLocks noGrp="1"/>
          </p:cNvSpPr>
          <p:nvPr>
            <p:ph type="sldNum" sz="quarter" idx="12"/>
          </p:nvPr>
        </p:nvSpPr>
        <p:spPr/>
        <p:txBody>
          <a:bodyPr/>
          <a:lstStyle>
            <a:lvl1pPr>
              <a:defRPr/>
            </a:lvl1pPr>
          </a:lstStyle>
          <a:p>
            <a:pPr>
              <a:defRPr/>
            </a:pPr>
            <a:fld id="{6A05FEB8-8BC1-4071-8B1C-1F9DD72BC317}" type="slidenum">
              <a:rPr lang="en-US"/>
              <a:pPr>
                <a:defRPr/>
              </a:pPr>
              <a:t>‹#›</a:t>
            </a:fld>
            <a:endParaRPr lang="en-US"/>
          </a:p>
        </p:txBody>
      </p:sp>
    </p:spTree>
    <p:extLst>
      <p:ext uri="{BB962C8B-B14F-4D97-AF65-F5344CB8AC3E}">
        <p14:creationId xmlns:p14="http://schemas.microsoft.com/office/powerpoint/2010/main" val="16280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B6DC82B-E89E-8F27-185C-6155375CC85F}"/>
              </a:ext>
            </a:extLst>
          </p:cNvPr>
          <p:cNvSpPr>
            <a:spLocks noGrp="1"/>
          </p:cNvSpPr>
          <p:nvPr>
            <p:ph type="dt" sz="half" idx="10"/>
          </p:nvPr>
        </p:nvSpPr>
        <p:spPr/>
        <p:txBody>
          <a:bodyPr/>
          <a:lstStyle>
            <a:lvl1pPr>
              <a:defRPr/>
            </a:lvl1pPr>
          </a:lstStyle>
          <a:p>
            <a:pPr>
              <a:defRPr/>
            </a:pPr>
            <a:fld id="{838FACC7-D233-45FE-8508-61E0B6AB74DD}" type="datetimeFigureOut">
              <a:rPr lang="en-US"/>
              <a:pPr>
                <a:defRPr/>
              </a:pPr>
              <a:t>2/26/2025</a:t>
            </a:fld>
            <a:endParaRPr lang="en-US"/>
          </a:p>
        </p:txBody>
      </p:sp>
      <p:sp>
        <p:nvSpPr>
          <p:cNvPr id="6" name="Footer Placeholder 4">
            <a:extLst>
              <a:ext uri="{FF2B5EF4-FFF2-40B4-BE49-F238E27FC236}">
                <a16:creationId xmlns:a16="http://schemas.microsoft.com/office/drawing/2014/main" id="{3DAC038F-3E8C-AD84-92EC-4FBCC45AC9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065EE3-F7FB-53B3-ADA1-82230BBB0259}"/>
              </a:ext>
            </a:extLst>
          </p:cNvPr>
          <p:cNvSpPr>
            <a:spLocks noGrp="1"/>
          </p:cNvSpPr>
          <p:nvPr>
            <p:ph type="sldNum" sz="quarter" idx="12"/>
          </p:nvPr>
        </p:nvSpPr>
        <p:spPr/>
        <p:txBody>
          <a:bodyPr/>
          <a:lstStyle>
            <a:lvl1pPr>
              <a:defRPr/>
            </a:lvl1pPr>
          </a:lstStyle>
          <a:p>
            <a:pPr>
              <a:defRPr/>
            </a:pPr>
            <a:fld id="{95CADAAD-AEBA-473A-A292-0156CD2C78AD}" type="slidenum">
              <a:rPr lang="en-US"/>
              <a:pPr>
                <a:defRPr/>
              </a:pPr>
              <a:t>‹#›</a:t>
            </a:fld>
            <a:endParaRPr lang="en-US"/>
          </a:p>
        </p:txBody>
      </p:sp>
    </p:spTree>
    <p:extLst>
      <p:ext uri="{BB962C8B-B14F-4D97-AF65-F5344CB8AC3E}">
        <p14:creationId xmlns:p14="http://schemas.microsoft.com/office/powerpoint/2010/main" val="192509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A2856D-9E85-EDE4-2569-0A8BA5E98A98}"/>
              </a:ext>
            </a:extLst>
          </p:cNvPr>
          <p:cNvSpPr>
            <a:spLocks noGrp="1"/>
          </p:cNvSpPr>
          <p:nvPr>
            <p:ph type="dt" sz="half" idx="10"/>
          </p:nvPr>
        </p:nvSpPr>
        <p:spPr/>
        <p:txBody>
          <a:bodyPr/>
          <a:lstStyle>
            <a:lvl1pPr>
              <a:defRPr/>
            </a:lvl1pPr>
          </a:lstStyle>
          <a:p>
            <a:pPr>
              <a:defRPr/>
            </a:pPr>
            <a:fld id="{D6E7691B-5826-4935-8E83-1DDC7D52773A}" type="datetimeFigureOut">
              <a:rPr lang="en-US"/>
              <a:pPr>
                <a:defRPr/>
              </a:pPr>
              <a:t>2/26/2025</a:t>
            </a:fld>
            <a:endParaRPr lang="en-US"/>
          </a:p>
        </p:txBody>
      </p:sp>
      <p:sp>
        <p:nvSpPr>
          <p:cNvPr id="6" name="Footer Placeholder 4">
            <a:extLst>
              <a:ext uri="{FF2B5EF4-FFF2-40B4-BE49-F238E27FC236}">
                <a16:creationId xmlns:a16="http://schemas.microsoft.com/office/drawing/2014/main" id="{9D9A7A38-F4DD-406D-7B54-FF1C5D69C2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FFF926-F829-4C99-0972-25602D42ADA5}"/>
              </a:ext>
            </a:extLst>
          </p:cNvPr>
          <p:cNvSpPr>
            <a:spLocks noGrp="1"/>
          </p:cNvSpPr>
          <p:nvPr>
            <p:ph type="sldNum" sz="quarter" idx="12"/>
          </p:nvPr>
        </p:nvSpPr>
        <p:spPr/>
        <p:txBody>
          <a:bodyPr/>
          <a:lstStyle>
            <a:lvl1pPr>
              <a:defRPr/>
            </a:lvl1pPr>
          </a:lstStyle>
          <a:p>
            <a:pPr>
              <a:defRPr/>
            </a:pPr>
            <a:fld id="{CF34C7AB-AA9B-48F8-89D6-6B6579618342}" type="slidenum">
              <a:rPr lang="en-US"/>
              <a:pPr>
                <a:defRPr/>
              </a:pPr>
              <a:t>‹#›</a:t>
            </a:fld>
            <a:endParaRPr lang="en-US"/>
          </a:p>
        </p:txBody>
      </p:sp>
    </p:spTree>
    <p:extLst>
      <p:ext uri="{BB962C8B-B14F-4D97-AF65-F5344CB8AC3E}">
        <p14:creationId xmlns:p14="http://schemas.microsoft.com/office/powerpoint/2010/main" val="33493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871C446-C632-5B9C-D5D8-F38D9380726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1CCB2E5-54F6-B921-94B4-5CE9A999AB2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CDD498-AA15-7609-D694-6D57126B4C4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E31825-5C7F-464C-AB7D-170508521128}" type="datetimeFigureOut">
              <a:rPr lang="en-US"/>
              <a:pPr>
                <a:defRPr/>
              </a:pPr>
              <a:t>2/26/2025</a:t>
            </a:fld>
            <a:endParaRPr lang="en-US"/>
          </a:p>
        </p:txBody>
      </p:sp>
      <p:sp>
        <p:nvSpPr>
          <p:cNvPr id="5" name="Footer Placeholder 4">
            <a:extLst>
              <a:ext uri="{FF2B5EF4-FFF2-40B4-BE49-F238E27FC236}">
                <a16:creationId xmlns:a16="http://schemas.microsoft.com/office/drawing/2014/main" id="{C12FD70F-CD31-9A56-567B-9B66B4F79CE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3764923-4D89-ACE4-39DA-F9C4B956C0DF}"/>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D5D4E57-57EA-424B-9BBE-15B71358D7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0128BE4-7890-0C41-BA4C-AB8BAD3AF6B8}"/>
              </a:ext>
            </a:extLst>
          </p:cNvPr>
          <p:cNvSpPr>
            <a:spLocks noGrp="1" noChangeArrowheads="1"/>
          </p:cNvSpPr>
          <p:nvPr>
            <p:ph type="title"/>
          </p:nvPr>
        </p:nvSpPr>
        <p:spPr bwMode="auto">
          <a:xfrm>
            <a:off x="914400" y="369888"/>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GB"/>
              <a:t>Click to edit Master title style</a:t>
            </a:r>
          </a:p>
        </p:txBody>
      </p:sp>
      <p:sp>
        <p:nvSpPr>
          <p:cNvPr id="2051" name="Text Placeholder 2">
            <a:extLst>
              <a:ext uri="{FF2B5EF4-FFF2-40B4-BE49-F238E27FC236}">
                <a16:creationId xmlns:a16="http://schemas.microsoft.com/office/drawing/2014/main" id="{A6A0AEE8-5CAF-6B11-1B4C-1ADB3A81DC80}"/>
              </a:ext>
            </a:extLst>
          </p:cNvPr>
          <p:cNvSpPr>
            <a:spLocks noGrp="1" noChangeArrowheads="1"/>
          </p:cNvSpPr>
          <p:nvPr>
            <p:ph type="body" idx="1"/>
          </p:nvPr>
        </p:nvSpPr>
        <p:spPr bwMode="auto">
          <a:xfrm>
            <a:off x="914400" y="2528888"/>
            <a:ext cx="164592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GB"/>
              <a:t> Click to edit Master text styles</a:t>
            </a:r>
          </a:p>
          <a:p>
            <a:pPr lvl="1"/>
            <a:r>
              <a:rPr lang="en-US" altLang="en-GB"/>
              <a:t> Second level</a:t>
            </a:r>
          </a:p>
          <a:p>
            <a:pPr lvl="2"/>
            <a:r>
              <a:rPr lang="en-US" altLang="en-GB"/>
              <a:t> Third level</a:t>
            </a:r>
          </a:p>
          <a:p>
            <a:pPr lvl="3"/>
            <a:r>
              <a:rPr lang="en-US" altLang="en-GB"/>
              <a:t> Fourth level</a:t>
            </a:r>
          </a:p>
          <a:p>
            <a:pPr lvl="4"/>
            <a:r>
              <a:rPr lang="en-US" altLang="en-GB"/>
              <a:t> Fifth level</a:t>
            </a:r>
          </a:p>
        </p:txBody>
      </p:sp>
      <p:cxnSp>
        <p:nvCxnSpPr>
          <p:cNvPr id="148" name="Straight Connector 147">
            <a:extLst>
              <a:ext uri="{FF2B5EF4-FFF2-40B4-BE49-F238E27FC236}">
                <a16:creationId xmlns:a16="http://schemas.microsoft.com/office/drawing/2014/main" id="{2449768B-4846-F8BD-B8DB-607C009BAC91}"/>
              </a:ext>
            </a:extLst>
          </p:cNvPr>
          <p:cNvCxnSpPr/>
          <p:nvPr userDrawn="1"/>
        </p:nvCxnSpPr>
        <p:spPr>
          <a:xfrm>
            <a:off x="914400" y="9258300"/>
            <a:ext cx="16459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FEB8453-D6E5-F15D-65CB-F9567A41D653}"/>
              </a:ext>
            </a:extLst>
          </p:cNvPr>
          <p:cNvSpPr>
            <a:spLocks noGrp="1"/>
          </p:cNvSpPr>
          <p:nvPr>
            <p:ph type="dt" sz="half" idx="2"/>
          </p:nvPr>
        </p:nvSpPr>
        <p:spPr>
          <a:xfrm>
            <a:off x="13941425" y="9434513"/>
            <a:ext cx="1447800" cy="333375"/>
          </a:xfrm>
          <a:prstGeom prst="rect">
            <a:avLst/>
          </a:prstGeom>
        </p:spPr>
        <p:txBody>
          <a:bodyPr vert="horz" lIns="91440" tIns="45720" rIns="91440" bIns="45720" rtlCol="0" anchor="ctr"/>
          <a:lstStyle>
            <a:lvl1pPr algn="r">
              <a:defRPr sz="1650">
                <a:solidFill>
                  <a:schemeClr val="accent1">
                    <a:lumMod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BD72FE1-3105-4476-4FB9-5BC80CD049E4}"/>
              </a:ext>
            </a:extLst>
          </p:cNvPr>
          <p:cNvSpPr>
            <a:spLocks noGrp="1"/>
          </p:cNvSpPr>
          <p:nvPr>
            <p:ph type="sldNum" sz="quarter" idx="4"/>
          </p:nvPr>
        </p:nvSpPr>
        <p:spPr>
          <a:xfrm>
            <a:off x="15997238" y="9434513"/>
            <a:ext cx="1379537" cy="333375"/>
          </a:xfrm>
          <a:prstGeom prst="rect">
            <a:avLst/>
          </a:prstGeom>
        </p:spPr>
        <p:txBody>
          <a:bodyPr vert="horz" lIns="91440" tIns="45720" rIns="91440" bIns="45720" rtlCol="0" anchor="ctr"/>
          <a:lstStyle>
            <a:lvl1pPr algn="r">
              <a:defRPr sz="1650">
                <a:solidFill>
                  <a:schemeClr val="accent1">
                    <a:lumMod val="75000"/>
                  </a:schemeClr>
                </a:solidFill>
              </a:defRPr>
            </a:lvl1pPr>
          </a:lstStyle>
          <a:p>
            <a:pPr>
              <a:defRPr/>
            </a:pPr>
            <a:fld id="{F8A0BBD6-D819-4E1D-927A-60F0D686DFC5}" type="slidenum">
              <a:rPr lang="en-US"/>
              <a:pPr>
                <a:defRPr/>
              </a:pPr>
              <a:t>‹#›</a:t>
            </a:fld>
            <a:endParaRPr lang="en-US"/>
          </a:p>
        </p:txBody>
      </p:sp>
      <p:cxnSp>
        <p:nvCxnSpPr>
          <p:cNvPr id="60" name="Straight Connector 59">
            <a:extLst>
              <a:ext uri="{FF2B5EF4-FFF2-40B4-BE49-F238E27FC236}">
                <a16:creationId xmlns:a16="http://schemas.microsoft.com/office/drawing/2014/main" id="{4C91875B-3114-E879-C5DD-F2848ACBD4DC}"/>
              </a:ext>
            </a:extLst>
          </p:cNvPr>
          <p:cNvCxnSpPr/>
          <p:nvPr userDrawn="1"/>
        </p:nvCxnSpPr>
        <p:spPr>
          <a:xfrm>
            <a:off x="911225" y="2084388"/>
            <a:ext cx="16459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56" name="Picture 7" descr="A picture containing text&#10;&#10;Description automatically generated">
            <a:extLst>
              <a:ext uri="{FF2B5EF4-FFF2-40B4-BE49-F238E27FC236}">
                <a16:creationId xmlns:a16="http://schemas.microsoft.com/office/drawing/2014/main" id="{F57456B7-1F13-07B6-ECA1-E7CC2A50A153}"/>
              </a:ext>
            </a:extLst>
          </p:cNvPr>
          <p:cNvPicPr>
            <a:picLocks noChangeAspect="1" noChangeArrowheads="1"/>
          </p:cNvPicPr>
          <p:nvPr userDrawn="1"/>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1225" y="9358313"/>
            <a:ext cx="24923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ransition spd="med">
    <p:fade/>
  </p:transition>
  <p:hf hdr="0" dt="0"/>
  <p:txStyles>
    <p:titleStyle>
      <a:lvl1pPr algn="l" defTabSz="1371600" rtl="0" eaLnBrk="0" fontAlgn="base" hangingPunct="0">
        <a:lnSpc>
          <a:spcPct val="90000"/>
        </a:lnSpc>
        <a:spcBef>
          <a:spcPct val="0"/>
        </a:spcBef>
        <a:spcAft>
          <a:spcPct val="0"/>
        </a:spcAft>
        <a:defRPr sz="4800" b="1" kern="1200">
          <a:solidFill>
            <a:srgbClr val="333F50"/>
          </a:solidFill>
          <a:latin typeface="+mj-lt"/>
          <a:ea typeface="+mj-ea"/>
          <a:cs typeface="+mj-cs"/>
        </a:defRPr>
      </a:lvl1pPr>
      <a:lvl2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2pPr>
      <a:lvl3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3pPr>
      <a:lvl4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4pPr>
      <a:lvl5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5pPr>
      <a:lvl6pPr marL="457200" algn="l" defTabSz="1371600" rtl="0" fontAlgn="base">
        <a:lnSpc>
          <a:spcPct val="90000"/>
        </a:lnSpc>
        <a:spcBef>
          <a:spcPct val="0"/>
        </a:spcBef>
        <a:spcAft>
          <a:spcPct val="0"/>
        </a:spcAft>
        <a:defRPr sz="4800" b="1">
          <a:solidFill>
            <a:srgbClr val="333F50"/>
          </a:solidFill>
          <a:latin typeface="Arial" panose="020B0604020202020204" pitchFamily="34" charset="0"/>
        </a:defRPr>
      </a:lvl6pPr>
      <a:lvl7pPr marL="914400" algn="l" defTabSz="1371600" rtl="0" fontAlgn="base">
        <a:lnSpc>
          <a:spcPct val="90000"/>
        </a:lnSpc>
        <a:spcBef>
          <a:spcPct val="0"/>
        </a:spcBef>
        <a:spcAft>
          <a:spcPct val="0"/>
        </a:spcAft>
        <a:defRPr sz="4800" b="1">
          <a:solidFill>
            <a:srgbClr val="333F50"/>
          </a:solidFill>
          <a:latin typeface="Arial" panose="020B0604020202020204" pitchFamily="34" charset="0"/>
        </a:defRPr>
      </a:lvl7pPr>
      <a:lvl8pPr marL="1371600" algn="l" defTabSz="1371600" rtl="0" fontAlgn="base">
        <a:lnSpc>
          <a:spcPct val="90000"/>
        </a:lnSpc>
        <a:spcBef>
          <a:spcPct val="0"/>
        </a:spcBef>
        <a:spcAft>
          <a:spcPct val="0"/>
        </a:spcAft>
        <a:defRPr sz="4800" b="1">
          <a:solidFill>
            <a:srgbClr val="333F50"/>
          </a:solidFill>
          <a:latin typeface="Arial" panose="020B0604020202020204" pitchFamily="34" charset="0"/>
        </a:defRPr>
      </a:lvl8pPr>
      <a:lvl9pPr marL="1828800" algn="l" defTabSz="1371600" rtl="0" fontAlgn="base">
        <a:lnSpc>
          <a:spcPct val="90000"/>
        </a:lnSpc>
        <a:spcBef>
          <a:spcPct val="0"/>
        </a:spcBef>
        <a:spcAft>
          <a:spcPct val="0"/>
        </a:spcAft>
        <a:defRPr sz="4800" b="1">
          <a:solidFill>
            <a:srgbClr val="333F50"/>
          </a:solidFill>
          <a:latin typeface="Arial" panose="020B0604020202020204" pitchFamily="34" charset="0"/>
        </a:defRPr>
      </a:lvl9pPr>
    </p:titleStyle>
    <p:bodyStyle>
      <a:lvl1pPr marL="342900" indent="-342900" algn="l" defTabSz="1371600" rtl="0" eaLnBrk="0" fontAlgn="base" hangingPunct="0">
        <a:lnSpc>
          <a:spcPct val="90000"/>
        </a:lnSpc>
        <a:spcBef>
          <a:spcPts val="2700"/>
        </a:spcBef>
        <a:spcAft>
          <a:spcPct val="0"/>
        </a:spcAft>
        <a:buClr>
          <a:srgbClr val="333F50"/>
        </a:buClr>
        <a:buSzPct val="100000"/>
        <a:buBlip>
          <a:blip r:embed="rId15"/>
        </a:buBlip>
        <a:defRPr sz="3000" kern="1200">
          <a:solidFill>
            <a:srgbClr val="3C4A5E"/>
          </a:solidFill>
          <a:latin typeface="+mn-lt"/>
          <a:ea typeface="+mn-ea"/>
          <a:cs typeface="+mn-cs"/>
        </a:defRPr>
      </a:lvl1pPr>
      <a:lvl2pPr marL="685800" indent="-273050" algn="l" defTabSz="1371600" rtl="0" eaLnBrk="0" fontAlgn="base" hangingPunct="0">
        <a:lnSpc>
          <a:spcPct val="90000"/>
        </a:lnSpc>
        <a:spcBef>
          <a:spcPts val="1800"/>
        </a:spcBef>
        <a:spcAft>
          <a:spcPct val="0"/>
        </a:spcAft>
        <a:buClr>
          <a:srgbClr val="333F50"/>
        </a:buClr>
        <a:buSzPct val="100000"/>
        <a:buBlip>
          <a:blip r:embed="rId15"/>
        </a:buBlip>
        <a:defRPr sz="2700" kern="1200">
          <a:solidFill>
            <a:srgbClr val="3C4A5E"/>
          </a:solidFill>
          <a:latin typeface="+mn-lt"/>
          <a:ea typeface="+mn-ea"/>
          <a:cs typeface="+mn-cs"/>
        </a:defRPr>
      </a:lvl2pPr>
      <a:lvl3pPr marL="1028700" indent="-268288" algn="l" defTabSz="1371600" rtl="0" eaLnBrk="0" fontAlgn="base" hangingPunct="0">
        <a:lnSpc>
          <a:spcPct val="90000"/>
        </a:lnSpc>
        <a:spcBef>
          <a:spcPts val="1200"/>
        </a:spcBef>
        <a:spcAft>
          <a:spcPct val="0"/>
        </a:spcAft>
        <a:buClr>
          <a:srgbClr val="333F50"/>
        </a:buClr>
        <a:buSzPct val="100000"/>
        <a:buBlip>
          <a:blip r:embed="rId15"/>
        </a:buBlip>
        <a:defRPr sz="2400" kern="1200">
          <a:solidFill>
            <a:srgbClr val="3C4A5E"/>
          </a:solidFill>
          <a:latin typeface="+mn-lt"/>
          <a:ea typeface="+mn-ea"/>
          <a:cs typeface="+mn-cs"/>
        </a:defRPr>
      </a:lvl3pPr>
      <a:lvl4pPr marL="1371600" indent="-273050" algn="l" defTabSz="1371600" rtl="0" eaLnBrk="0" fontAlgn="base" hangingPunct="0">
        <a:lnSpc>
          <a:spcPct val="90000"/>
        </a:lnSpc>
        <a:spcBef>
          <a:spcPts val="1200"/>
        </a:spcBef>
        <a:spcAft>
          <a:spcPct val="0"/>
        </a:spcAft>
        <a:buClr>
          <a:srgbClr val="333F50"/>
        </a:buClr>
        <a:buSzPct val="100000"/>
        <a:buBlip>
          <a:blip r:embed="rId15"/>
        </a:buBlip>
        <a:defRPr sz="2100" kern="1200">
          <a:solidFill>
            <a:srgbClr val="3C4A5E"/>
          </a:solidFill>
          <a:latin typeface="+mn-lt"/>
          <a:ea typeface="+mn-ea"/>
          <a:cs typeface="+mn-cs"/>
        </a:defRPr>
      </a:lvl4pPr>
      <a:lvl5pPr marL="1714500" indent="-268288" algn="l" defTabSz="1371600" rtl="0" eaLnBrk="0" fontAlgn="base" hangingPunct="0">
        <a:lnSpc>
          <a:spcPct val="90000"/>
        </a:lnSpc>
        <a:spcBef>
          <a:spcPts val="900"/>
        </a:spcBef>
        <a:spcAft>
          <a:spcPct val="0"/>
        </a:spcAft>
        <a:buClr>
          <a:srgbClr val="333F50"/>
        </a:buClr>
        <a:buSzPct val="100000"/>
        <a:buBlip>
          <a:blip r:embed="rId15"/>
        </a:buBlip>
        <a:defRPr sz="2100" kern="1200">
          <a:solidFill>
            <a:srgbClr val="3C4A5E"/>
          </a:solidFill>
          <a:latin typeface="+mn-lt"/>
          <a:ea typeface="+mn-ea"/>
          <a:cs typeface="+mn-cs"/>
        </a:defRPr>
      </a:lvl5pPr>
      <a:lvl6pPr marL="2057400" indent="-274320" algn="l" defTabSz="1371600" rtl="0" eaLnBrk="1" latinLnBrk="0" hangingPunct="1">
        <a:lnSpc>
          <a:spcPct val="90000"/>
        </a:lnSpc>
        <a:spcBef>
          <a:spcPts val="900"/>
        </a:spcBef>
        <a:buClr>
          <a:schemeClr val="accent1">
            <a:lumMod val="75000"/>
          </a:schemeClr>
        </a:buClr>
        <a:buSzPct val="100000"/>
        <a:buFont typeface="Arial" pitchFamily="34" charset="0"/>
        <a:buChar char="▪"/>
        <a:defRPr sz="2100" kern="1200">
          <a:solidFill>
            <a:schemeClr val="tx1"/>
          </a:solidFill>
          <a:latin typeface="+mn-lt"/>
          <a:ea typeface="+mn-ea"/>
          <a:cs typeface="+mn-cs"/>
        </a:defRPr>
      </a:lvl6pPr>
      <a:lvl7pPr marL="2400300" indent="-269082" algn="l" defTabSz="1371600" rtl="0" eaLnBrk="1" latinLnBrk="0" hangingPunct="1">
        <a:lnSpc>
          <a:spcPct val="90000"/>
        </a:lnSpc>
        <a:spcBef>
          <a:spcPts val="900"/>
        </a:spcBef>
        <a:buClr>
          <a:schemeClr val="accent1">
            <a:lumMod val="75000"/>
          </a:schemeClr>
        </a:buClr>
        <a:buSzPct val="100000"/>
        <a:buFont typeface="Arial" pitchFamily="34" charset="0"/>
        <a:buChar char="▪"/>
        <a:defRPr sz="2100" kern="1200">
          <a:solidFill>
            <a:schemeClr val="tx1"/>
          </a:solidFill>
          <a:latin typeface="+mn-lt"/>
          <a:ea typeface="+mn-ea"/>
          <a:cs typeface="+mn-cs"/>
        </a:defRPr>
      </a:lvl7pPr>
      <a:lvl8pPr marL="2743200" indent="-274320" algn="l" defTabSz="1371600" rtl="0" eaLnBrk="1" latinLnBrk="0" hangingPunct="1">
        <a:lnSpc>
          <a:spcPct val="90000"/>
        </a:lnSpc>
        <a:spcBef>
          <a:spcPts val="900"/>
        </a:spcBef>
        <a:buClr>
          <a:schemeClr val="accent1">
            <a:lumMod val="75000"/>
          </a:schemeClr>
        </a:buClr>
        <a:buSzPct val="100000"/>
        <a:buFont typeface="Arial" pitchFamily="34" charset="0"/>
        <a:buChar char="▪"/>
        <a:defRPr sz="2100" kern="1200">
          <a:solidFill>
            <a:schemeClr val="tx1"/>
          </a:solidFill>
          <a:latin typeface="+mn-lt"/>
          <a:ea typeface="+mn-ea"/>
          <a:cs typeface="+mn-cs"/>
        </a:defRPr>
      </a:lvl8pPr>
      <a:lvl9pPr marL="2817018" indent="0" algn="l" defTabSz="1371600" rtl="0" eaLnBrk="1" latinLnBrk="0" hangingPunct="1">
        <a:lnSpc>
          <a:spcPct val="90000"/>
        </a:lnSpc>
        <a:spcBef>
          <a:spcPts val="900"/>
        </a:spcBef>
        <a:buClr>
          <a:schemeClr val="accent1">
            <a:lumMod val="75000"/>
          </a:schemeClr>
        </a:buClr>
        <a:buSzPct val="100000"/>
        <a:buFont typeface="Arial" pitchFamily="34" charset="0"/>
        <a:buNone/>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B8F4CBB-76A4-1D38-4865-BFDCABC789FD}"/>
              </a:ext>
            </a:extLst>
          </p:cNvPr>
          <p:cNvSpPr>
            <a:spLocks noGrp="1" noChangeArrowheads="1"/>
          </p:cNvSpPr>
          <p:nvPr>
            <p:ph type="title"/>
          </p:nvPr>
        </p:nvSpPr>
        <p:spPr bwMode="auto">
          <a:xfrm>
            <a:off x="914400" y="369888"/>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3A11B69-F9B5-E144-D781-8C2169749CFD}"/>
              </a:ext>
            </a:extLst>
          </p:cNvPr>
          <p:cNvSpPr>
            <a:spLocks noGrp="1" noChangeArrowheads="1"/>
          </p:cNvSpPr>
          <p:nvPr>
            <p:ph type="body" idx="1"/>
          </p:nvPr>
        </p:nvSpPr>
        <p:spPr bwMode="auto">
          <a:xfrm>
            <a:off x="914400" y="2528888"/>
            <a:ext cx="164592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cxnSp>
        <p:nvCxnSpPr>
          <p:cNvPr id="148" name="Straight Connector 147">
            <a:extLst>
              <a:ext uri="{FF2B5EF4-FFF2-40B4-BE49-F238E27FC236}">
                <a16:creationId xmlns:a16="http://schemas.microsoft.com/office/drawing/2014/main" id="{04B812BE-911F-05A8-C61D-60E62894AE40}"/>
              </a:ext>
            </a:extLst>
          </p:cNvPr>
          <p:cNvCxnSpPr/>
          <p:nvPr userDrawn="1"/>
        </p:nvCxnSpPr>
        <p:spPr>
          <a:xfrm>
            <a:off x="914400" y="9258300"/>
            <a:ext cx="16459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0099447-16C1-0D09-6E85-F7267A285BBD}"/>
              </a:ext>
            </a:extLst>
          </p:cNvPr>
          <p:cNvSpPr>
            <a:spLocks noGrp="1"/>
          </p:cNvSpPr>
          <p:nvPr>
            <p:ph type="dt" sz="half" idx="2"/>
          </p:nvPr>
        </p:nvSpPr>
        <p:spPr>
          <a:xfrm>
            <a:off x="13941425" y="9434513"/>
            <a:ext cx="1447800" cy="333375"/>
          </a:xfrm>
          <a:prstGeom prst="rect">
            <a:avLst/>
          </a:prstGeom>
        </p:spPr>
        <p:txBody>
          <a:bodyPr vert="horz" lIns="91440" tIns="45720" rIns="91440" bIns="45720" rtlCol="0" anchor="ctr"/>
          <a:lstStyle>
            <a:lvl1pPr algn="r">
              <a:defRPr sz="1650">
                <a:solidFill>
                  <a:schemeClr val="accent1">
                    <a:lumMod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146A0C1-B1D9-7F6D-5A49-3993D16AD0F7}"/>
              </a:ext>
            </a:extLst>
          </p:cNvPr>
          <p:cNvSpPr>
            <a:spLocks noGrp="1"/>
          </p:cNvSpPr>
          <p:nvPr>
            <p:ph type="sldNum" sz="quarter" idx="4"/>
          </p:nvPr>
        </p:nvSpPr>
        <p:spPr>
          <a:xfrm>
            <a:off x="15997238" y="9434513"/>
            <a:ext cx="1379537" cy="333375"/>
          </a:xfrm>
          <a:prstGeom prst="rect">
            <a:avLst/>
          </a:prstGeom>
        </p:spPr>
        <p:txBody>
          <a:bodyPr vert="horz" lIns="91440" tIns="45720" rIns="91440" bIns="45720" rtlCol="0" anchor="ctr"/>
          <a:lstStyle>
            <a:lvl1pPr algn="r">
              <a:defRPr sz="1650">
                <a:solidFill>
                  <a:schemeClr val="accent1">
                    <a:lumMod val="75000"/>
                  </a:schemeClr>
                </a:solidFill>
              </a:defRPr>
            </a:lvl1pPr>
          </a:lstStyle>
          <a:p>
            <a:pPr>
              <a:defRPr/>
            </a:pPr>
            <a:fld id="{9E3F1A35-A257-4B78-97C6-D9E8A45BB80E}" type="slidenum">
              <a:rPr lang="en-US"/>
              <a:pPr>
                <a:defRPr/>
              </a:pPr>
              <a:t>‹#›</a:t>
            </a:fld>
            <a:endParaRPr lang="en-US"/>
          </a:p>
        </p:txBody>
      </p:sp>
      <p:cxnSp>
        <p:nvCxnSpPr>
          <p:cNvPr id="60" name="Straight Connector 59">
            <a:extLst>
              <a:ext uri="{FF2B5EF4-FFF2-40B4-BE49-F238E27FC236}">
                <a16:creationId xmlns:a16="http://schemas.microsoft.com/office/drawing/2014/main" id="{01E5C104-560F-C91D-D5C5-40F40D7FDB30}"/>
              </a:ext>
            </a:extLst>
          </p:cNvPr>
          <p:cNvCxnSpPr/>
          <p:nvPr userDrawn="1"/>
        </p:nvCxnSpPr>
        <p:spPr>
          <a:xfrm>
            <a:off x="911225" y="2084388"/>
            <a:ext cx="16459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80" name="Picture 7" descr="A picture containing text&#10;&#10;Description automatically generated">
            <a:extLst>
              <a:ext uri="{FF2B5EF4-FFF2-40B4-BE49-F238E27FC236}">
                <a16:creationId xmlns:a16="http://schemas.microsoft.com/office/drawing/2014/main" id="{388E095C-3567-9854-F1A3-C355E2FB7EA0}"/>
              </a:ext>
            </a:extLst>
          </p:cNvPr>
          <p:cNvPicPr>
            <a:picLocks noChangeAspect="1" noChangeArrowheads="1"/>
          </p:cNvPicPr>
          <p:nvPr userDrawn="1"/>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1225" y="9358313"/>
            <a:ext cx="24923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ransition spd="med">
    <p:fade/>
  </p:transition>
  <p:hf hdr="0" dt="0"/>
  <p:txStyles>
    <p:titleStyle>
      <a:lvl1pPr algn="l" defTabSz="1371600" rtl="0" eaLnBrk="0" fontAlgn="base" hangingPunct="0">
        <a:lnSpc>
          <a:spcPct val="90000"/>
        </a:lnSpc>
        <a:spcBef>
          <a:spcPct val="0"/>
        </a:spcBef>
        <a:spcAft>
          <a:spcPct val="0"/>
        </a:spcAft>
        <a:defRPr sz="4800" b="1" kern="1200">
          <a:solidFill>
            <a:srgbClr val="333F50"/>
          </a:solidFill>
          <a:latin typeface="+mj-lt"/>
          <a:ea typeface="+mj-ea"/>
          <a:cs typeface="+mj-cs"/>
        </a:defRPr>
      </a:lvl1pPr>
      <a:lvl2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2pPr>
      <a:lvl3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3pPr>
      <a:lvl4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4pPr>
      <a:lvl5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5pPr>
      <a:lvl6pPr marL="457200" algn="l" defTabSz="1371600" rtl="0" fontAlgn="base">
        <a:lnSpc>
          <a:spcPct val="90000"/>
        </a:lnSpc>
        <a:spcBef>
          <a:spcPct val="0"/>
        </a:spcBef>
        <a:spcAft>
          <a:spcPct val="0"/>
        </a:spcAft>
        <a:defRPr sz="4800" b="1">
          <a:solidFill>
            <a:srgbClr val="333F50"/>
          </a:solidFill>
          <a:latin typeface="Arial" panose="020B0604020202020204" pitchFamily="34" charset="0"/>
        </a:defRPr>
      </a:lvl6pPr>
      <a:lvl7pPr marL="914400" algn="l" defTabSz="1371600" rtl="0" fontAlgn="base">
        <a:lnSpc>
          <a:spcPct val="90000"/>
        </a:lnSpc>
        <a:spcBef>
          <a:spcPct val="0"/>
        </a:spcBef>
        <a:spcAft>
          <a:spcPct val="0"/>
        </a:spcAft>
        <a:defRPr sz="4800" b="1">
          <a:solidFill>
            <a:srgbClr val="333F50"/>
          </a:solidFill>
          <a:latin typeface="Arial" panose="020B0604020202020204" pitchFamily="34" charset="0"/>
        </a:defRPr>
      </a:lvl7pPr>
      <a:lvl8pPr marL="1371600" algn="l" defTabSz="1371600" rtl="0" fontAlgn="base">
        <a:lnSpc>
          <a:spcPct val="90000"/>
        </a:lnSpc>
        <a:spcBef>
          <a:spcPct val="0"/>
        </a:spcBef>
        <a:spcAft>
          <a:spcPct val="0"/>
        </a:spcAft>
        <a:defRPr sz="4800" b="1">
          <a:solidFill>
            <a:srgbClr val="333F50"/>
          </a:solidFill>
          <a:latin typeface="Arial" panose="020B0604020202020204" pitchFamily="34" charset="0"/>
        </a:defRPr>
      </a:lvl8pPr>
      <a:lvl9pPr marL="1828800" algn="l" defTabSz="1371600" rtl="0" fontAlgn="base">
        <a:lnSpc>
          <a:spcPct val="90000"/>
        </a:lnSpc>
        <a:spcBef>
          <a:spcPct val="0"/>
        </a:spcBef>
        <a:spcAft>
          <a:spcPct val="0"/>
        </a:spcAft>
        <a:defRPr sz="4800" b="1">
          <a:solidFill>
            <a:srgbClr val="333F50"/>
          </a:solidFill>
          <a:latin typeface="Arial" panose="020B0604020202020204" pitchFamily="34" charset="0"/>
        </a:defRPr>
      </a:lvl9pPr>
    </p:titleStyle>
    <p:bodyStyle>
      <a:lvl1pPr marL="342900" indent="-342900" algn="l" defTabSz="1371600" rtl="0" eaLnBrk="0" fontAlgn="base" hangingPunct="0">
        <a:lnSpc>
          <a:spcPct val="90000"/>
        </a:lnSpc>
        <a:spcBef>
          <a:spcPts val="2700"/>
        </a:spcBef>
        <a:spcAft>
          <a:spcPct val="0"/>
        </a:spcAft>
        <a:buClr>
          <a:srgbClr val="333F50"/>
        </a:buClr>
        <a:buSzPct val="100000"/>
        <a:buBlip>
          <a:blip r:embed="rId15"/>
        </a:buBlip>
        <a:defRPr sz="3000" kern="1200">
          <a:solidFill>
            <a:srgbClr val="3C4A5E"/>
          </a:solidFill>
          <a:latin typeface="+mn-lt"/>
          <a:ea typeface="+mn-ea"/>
          <a:cs typeface="+mn-cs"/>
        </a:defRPr>
      </a:lvl1pPr>
      <a:lvl2pPr marL="685800" indent="-273050" algn="l" defTabSz="1371600" rtl="0" eaLnBrk="0" fontAlgn="base" hangingPunct="0">
        <a:lnSpc>
          <a:spcPct val="90000"/>
        </a:lnSpc>
        <a:spcBef>
          <a:spcPts val="1800"/>
        </a:spcBef>
        <a:spcAft>
          <a:spcPct val="0"/>
        </a:spcAft>
        <a:buClr>
          <a:srgbClr val="333F50"/>
        </a:buClr>
        <a:buSzPct val="100000"/>
        <a:buBlip>
          <a:blip r:embed="rId15"/>
        </a:buBlip>
        <a:defRPr sz="2700" kern="1200">
          <a:solidFill>
            <a:srgbClr val="3C4A5E"/>
          </a:solidFill>
          <a:latin typeface="+mn-lt"/>
          <a:ea typeface="+mn-ea"/>
          <a:cs typeface="+mn-cs"/>
        </a:defRPr>
      </a:lvl2pPr>
      <a:lvl3pPr marL="1028700" indent="-268288" algn="l" defTabSz="1371600" rtl="0" eaLnBrk="0" fontAlgn="base" hangingPunct="0">
        <a:lnSpc>
          <a:spcPct val="90000"/>
        </a:lnSpc>
        <a:spcBef>
          <a:spcPts val="1200"/>
        </a:spcBef>
        <a:spcAft>
          <a:spcPct val="0"/>
        </a:spcAft>
        <a:buClr>
          <a:srgbClr val="333F50"/>
        </a:buClr>
        <a:buSzPct val="100000"/>
        <a:buBlip>
          <a:blip r:embed="rId15"/>
        </a:buBlip>
        <a:defRPr sz="2400" kern="1200">
          <a:solidFill>
            <a:srgbClr val="3C4A5E"/>
          </a:solidFill>
          <a:latin typeface="+mn-lt"/>
          <a:ea typeface="+mn-ea"/>
          <a:cs typeface="+mn-cs"/>
        </a:defRPr>
      </a:lvl3pPr>
      <a:lvl4pPr marL="1371600" indent="-273050" algn="l" defTabSz="1371600" rtl="0" eaLnBrk="0" fontAlgn="base" hangingPunct="0">
        <a:lnSpc>
          <a:spcPct val="90000"/>
        </a:lnSpc>
        <a:spcBef>
          <a:spcPts val="1200"/>
        </a:spcBef>
        <a:spcAft>
          <a:spcPct val="0"/>
        </a:spcAft>
        <a:buClr>
          <a:srgbClr val="333F50"/>
        </a:buClr>
        <a:buSzPct val="100000"/>
        <a:buBlip>
          <a:blip r:embed="rId15"/>
        </a:buBlip>
        <a:defRPr sz="2100" kern="1200">
          <a:solidFill>
            <a:srgbClr val="3C4A5E"/>
          </a:solidFill>
          <a:latin typeface="+mn-lt"/>
          <a:ea typeface="+mn-ea"/>
          <a:cs typeface="+mn-cs"/>
        </a:defRPr>
      </a:lvl4pPr>
      <a:lvl5pPr marL="1714500" indent="-268288" algn="l" defTabSz="1371600" rtl="0" eaLnBrk="0" fontAlgn="base" hangingPunct="0">
        <a:lnSpc>
          <a:spcPct val="90000"/>
        </a:lnSpc>
        <a:spcBef>
          <a:spcPts val="900"/>
        </a:spcBef>
        <a:spcAft>
          <a:spcPct val="0"/>
        </a:spcAft>
        <a:buClr>
          <a:srgbClr val="333F50"/>
        </a:buClr>
        <a:buSzPct val="100000"/>
        <a:buBlip>
          <a:blip r:embed="rId15"/>
        </a:buBlip>
        <a:defRPr sz="2100" kern="1200">
          <a:solidFill>
            <a:srgbClr val="3C4A5E"/>
          </a:solidFill>
          <a:latin typeface="+mn-lt"/>
          <a:ea typeface="+mn-ea"/>
          <a:cs typeface="+mn-cs"/>
        </a:defRPr>
      </a:lvl5pPr>
      <a:lvl6pPr marL="2057400" indent="-274320" algn="l" defTabSz="1371600" rtl="0" eaLnBrk="1" latinLnBrk="0" hangingPunct="1">
        <a:lnSpc>
          <a:spcPct val="90000"/>
        </a:lnSpc>
        <a:spcBef>
          <a:spcPts val="900"/>
        </a:spcBef>
        <a:buClr>
          <a:schemeClr val="accent1">
            <a:lumMod val="75000"/>
          </a:schemeClr>
        </a:buClr>
        <a:buSzPct val="100000"/>
        <a:buFont typeface="Arial" pitchFamily="34" charset="0"/>
        <a:buChar char="▪"/>
        <a:defRPr sz="2100" kern="1200">
          <a:solidFill>
            <a:schemeClr val="tx1"/>
          </a:solidFill>
          <a:latin typeface="+mn-lt"/>
          <a:ea typeface="+mn-ea"/>
          <a:cs typeface="+mn-cs"/>
        </a:defRPr>
      </a:lvl6pPr>
      <a:lvl7pPr marL="2400300" indent="-269082" algn="l" defTabSz="1371600" rtl="0" eaLnBrk="1" latinLnBrk="0" hangingPunct="1">
        <a:lnSpc>
          <a:spcPct val="90000"/>
        </a:lnSpc>
        <a:spcBef>
          <a:spcPts val="900"/>
        </a:spcBef>
        <a:buClr>
          <a:schemeClr val="accent1">
            <a:lumMod val="75000"/>
          </a:schemeClr>
        </a:buClr>
        <a:buSzPct val="100000"/>
        <a:buFont typeface="Arial" pitchFamily="34" charset="0"/>
        <a:buChar char="▪"/>
        <a:defRPr sz="2100" kern="1200">
          <a:solidFill>
            <a:schemeClr val="tx1"/>
          </a:solidFill>
          <a:latin typeface="+mn-lt"/>
          <a:ea typeface="+mn-ea"/>
          <a:cs typeface="+mn-cs"/>
        </a:defRPr>
      </a:lvl7pPr>
      <a:lvl8pPr marL="2743200" indent="-274320" algn="l" defTabSz="1371600" rtl="0" eaLnBrk="1" latinLnBrk="0" hangingPunct="1">
        <a:lnSpc>
          <a:spcPct val="90000"/>
        </a:lnSpc>
        <a:spcBef>
          <a:spcPts val="900"/>
        </a:spcBef>
        <a:buClr>
          <a:schemeClr val="accent1">
            <a:lumMod val="75000"/>
          </a:schemeClr>
        </a:buClr>
        <a:buSzPct val="100000"/>
        <a:buFont typeface="Arial" pitchFamily="34" charset="0"/>
        <a:buChar char="▪"/>
        <a:defRPr sz="2100" kern="1200">
          <a:solidFill>
            <a:schemeClr val="tx1"/>
          </a:solidFill>
          <a:latin typeface="+mn-lt"/>
          <a:ea typeface="+mn-ea"/>
          <a:cs typeface="+mn-cs"/>
        </a:defRPr>
      </a:lvl8pPr>
      <a:lvl9pPr marL="2817018" indent="0" algn="l" defTabSz="1371600" rtl="0" eaLnBrk="1" latinLnBrk="0" hangingPunct="1">
        <a:lnSpc>
          <a:spcPct val="90000"/>
        </a:lnSpc>
        <a:spcBef>
          <a:spcPts val="900"/>
        </a:spcBef>
        <a:buClr>
          <a:schemeClr val="accent1">
            <a:lumMod val="75000"/>
          </a:schemeClr>
        </a:buClr>
        <a:buSzPct val="100000"/>
        <a:buFont typeface="Arial" pitchFamily="34" charset="0"/>
        <a:buNone/>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38D345-32C0-180D-AC8E-2213AB34414C}"/>
              </a:ext>
            </a:extLst>
          </p:cNvPr>
          <p:cNvSpPr/>
          <p:nvPr/>
        </p:nvSpPr>
        <p:spPr>
          <a:xfrm>
            <a:off x="244929" y="228600"/>
            <a:ext cx="17798142" cy="9846129"/>
          </a:xfrm>
          <a:prstGeom prst="rect">
            <a:avLst/>
          </a:prstGeom>
          <a:noFill/>
          <a:ln>
            <a:solidFill>
              <a:srgbClr val="1EA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aphic 5">
            <a:extLst>
              <a:ext uri="{FF2B5EF4-FFF2-40B4-BE49-F238E27FC236}">
                <a16:creationId xmlns:a16="http://schemas.microsoft.com/office/drawing/2014/main" id="{0E806E56-D918-4F29-731B-06FED170CB1F}"/>
              </a:ext>
            </a:extLst>
          </p:cNvPr>
          <p:cNvGrpSpPr/>
          <p:nvPr/>
        </p:nvGrpSpPr>
        <p:grpSpPr>
          <a:xfrm>
            <a:off x="546681" y="3233727"/>
            <a:ext cx="17015341" cy="20282340"/>
            <a:chOff x="510083" y="11499186"/>
            <a:chExt cx="17015341" cy="20282340"/>
          </a:xfrm>
        </p:grpSpPr>
        <p:sp>
          <p:nvSpPr>
            <p:cNvPr id="3" name="Free-form: Shape 2">
              <a:extLst>
                <a:ext uri="{FF2B5EF4-FFF2-40B4-BE49-F238E27FC236}">
                  <a16:creationId xmlns:a16="http://schemas.microsoft.com/office/drawing/2014/main" id="{19CD71A2-6886-2133-1D69-2EE3F1F8D906}"/>
                </a:ext>
              </a:extLst>
            </p:cNvPr>
            <p:cNvSpPr/>
            <p:nvPr/>
          </p:nvSpPr>
          <p:spPr>
            <a:xfrm flipV="1">
              <a:off x="2957635" y="12757180"/>
              <a:ext cx="1480508" cy="1382534"/>
            </a:xfrm>
            <a:custGeom>
              <a:avLst/>
              <a:gdLst>
                <a:gd name="connsiteX0" fmla="*/ 975 w 1480508"/>
                <a:gd name="connsiteY0" fmla="*/ 63776 h 1382534"/>
                <a:gd name="connsiteX1" fmla="*/ 37459 w 1480508"/>
                <a:gd name="connsiteY1" fmla="*/ 19645 h 1382534"/>
                <a:gd name="connsiteX2" fmla="*/ 162274 w 1480508"/>
                <a:gd name="connsiteY2" fmla="*/ 19645 h 1382534"/>
                <a:gd name="connsiteX3" fmla="*/ 196839 w 1480508"/>
                <a:gd name="connsiteY3" fmla="*/ 46494 h 1382534"/>
                <a:gd name="connsiteX4" fmla="*/ 335096 w 1480508"/>
                <a:gd name="connsiteY4" fmla="*/ 904839 h 1382534"/>
                <a:gd name="connsiteX5" fmla="*/ 342777 w 1480508"/>
                <a:gd name="connsiteY5" fmla="*/ 904839 h 1382534"/>
                <a:gd name="connsiteX6" fmla="*/ 690305 w 1480508"/>
                <a:gd name="connsiteY6" fmla="*/ 21599 h 1382534"/>
                <a:gd name="connsiteX7" fmla="*/ 722983 w 1480508"/>
                <a:gd name="connsiteY7" fmla="*/ 408 h 1382534"/>
                <a:gd name="connsiteX8" fmla="*/ 757513 w 1480508"/>
                <a:gd name="connsiteY8" fmla="*/ 408 h 1382534"/>
                <a:gd name="connsiteX9" fmla="*/ 790157 w 1480508"/>
                <a:gd name="connsiteY9" fmla="*/ 21599 h 1382534"/>
                <a:gd name="connsiteX10" fmla="*/ 1135799 w 1480508"/>
                <a:gd name="connsiteY10" fmla="*/ 904839 h 1382534"/>
                <a:gd name="connsiteX11" fmla="*/ 1141560 w 1480508"/>
                <a:gd name="connsiteY11" fmla="*/ 904839 h 1382534"/>
                <a:gd name="connsiteX12" fmla="*/ 1283658 w 1480508"/>
                <a:gd name="connsiteY12" fmla="*/ 46494 h 1382534"/>
                <a:gd name="connsiteX13" fmla="*/ 1320142 w 1480508"/>
                <a:gd name="connsiteY13" fmla="*/ 19645 h 1382534"/>
                <a:gd name="connsiteX14" fmla="*/ 1444957 w 1480508"/>
                <a:gd name="connsiteY14" fmla="*/ 19645 h 1382534"/>
                <a:gd name="connsiteX15" fmla="*/ 1479522 w 1480508"/>
                <a:gd name="connsiteY15" fmla="*/ 63776 h 1382534"/>
                <a:gd name="connsiteX16" fmla="*/ 1243333 w 1480508"/>
                <a:gd name="connsiteY16" fmla="*/ 1354139 h 1382534"/>
                <a:gd name="connsiteX17" fmla="*/ 1208768 w 1480508"/>
                <a:gd name="connsiteY17" fmla="*/ 1382943 h 1382534"/>
                <a:gd name="connsiteX18" fmla="*/ 1178045 w 1480508"/>
                <a:gd name="connsiteY18" fmla="*/ 1382943 h 1382534"/>
                <a:gd name="connsiteX19" fmla="*/ 1145401 w 1480508"/>
                <a:gd name="connsiteY19" fmla="*/ 1361820 h 1382534"/>
                <a:gd name="connsiteX20" fmla="*/ 746026 w 1480508"/>
                <a:gd name="connsiteY20" fmla="*/ 380615 h 1382534"/>
                <a:gd name="connsiteX21" fmla="*/ 738311 w 1480508"/>
                <a:gd name="connsiteY21" fmla="*/ 380615 h 1382534"/>
                <a:gd name="connsiteX22" fmla="*/ 337016 w 1480508"/>
                <a:gd name="connsiteY22" fmla="*/ 1361820 h 1382534"/>
                <a:gd name="connsiteX23" fmla="*/ 304372 w 1480508"/>
                <a:gd name="connsiteY23" fmla="*/ 1382943 h 1382534"/>
                <a:gd name="connsiteX24" fmla="*/ 273648 w 1480508"/>
                <a:gd name="connsiteY24" fmla="*/ 1382943 h 1382534"/>
                <a:gd name="connsiteX25" fmla="*/ 239084 w 1480508"/>
                <a:gd name="connsiteY25" fmla="*/ 1354139 h 138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80508" h="1382534">
                  <a:moveTo>
                    <a:pt x="975" y="63776"/>
                  </a:moveTo>
                  <a:cubicBezTo>
                    <a:pt x="-2866" y="36927"/>
                    <a:pt x="10576" y="19645"/>
                    <a:pt x="37459" y="19645"/>
                  </a:cubicBezTo>
                  <a:lnTo>
                    <a:pt x="162274" y="19645"/>
                  </a:lnTo>
                  <a:cubicBezTo>
                    <a:pt x="177636" y="19645"/>
                    <a:pt x="194918" y="33052"/>
                    <a:pt x="196839" y="46494"/>
                  </a:cubicBezTo>
                  <a:lnTo>
                    <a:pt x="335096" y="904839"/>
                  </a:lnTo>
                  <a:lnTo>
                    <a:pt x="342777" y="904839"/>
                  </a:lnTo>
                  <a:lnTo>
                    <a:pt x="690305" y="21599"/>
                  </a:lnTo>
                  <a:cubicBezTo>
                    <a:pt x="694145" y="10044"/>
                    <a:pt x="707587" y="408"/>
                    <a:pt x="722983" y="408"/>
                  </a:cubicBezTo>
                  <a:lnTo>
                    <a:pt x="757513" y="408"/>
                  </a:lnTo>
                  <a:cubicBezTo>
                    <a:pt x="774795" y="408"/>
                    <a:pt x="786317" y="10044"/>
                    <a:pt x="790157" y="21599"/>
                  </a:cubicBezTo>
                  <a:lnTo>
                    <a:pt x="1135799" y="904839"/>
                  </a:lnTo>
                  <a:lnTo>
                    <a:pt x="1141560" y="904839"/>
                  </a:lnTo>
                  <a:lnTo>
                    <a:pt x="1283658" y="46494"/>
                  </a:lnTo>
                  <a:cubicBezTo>
                    <a:pt x="1287498" y="33052"/>
                    <a:pt x="1302860" y="19645"/>
                    <a:pt x="1320142" y="19645"/>
                  </a:cubicBezTo>
                  <a:lnTo>
                    <a:pt x="1444957" y="19645"/>
                  </a:lnTo>
                  <a:cubicBezTo>
                    <a:pt x="1471841" y="19645"/>
                    <a:pt x="1485282" y="36927"/>
                    <a:pt x="1479522" y="63776"/>
                  </a:cubicBezTo>
                  <a:lnTo>
                    <a:pt x="1243333" y="1354139"/>
                  </a:lnTo>
                  <a:cubicBezTo>
                    <a:pt x="1239492" y="1369501"/>
                    <a:pt x="1224130" y="1382943"/>
                    <a:pt x="1208768" y="1382943"/>
                  </a:cubicBezTo>
                  <a:lnTo>
                    <a:pt x="1178045" y="1382943"/>
                  </a:lnTo>
                  <a:cubicBezTo>
                    <a:pt x="1164603" y="1382943"/>
                    <a:pt x="1149241" y="1373342"/>
                    <a:pt x="1145401" y="1361820"/>
                  </a:cubicBezTo>
                  <a:lnTo>
                    <a:pt x="746026" y="380615"/>
                  </a:lnTo>
                  <a:lnTo>
                    <a:pt x="738311" y="380615"/>
                  </a:lnTo>
                  <a:lnTo>
                    <a:pt x="337016" y="1361820"/>
                  </a:lnTo>
                  <a:cubicBezTo>
                    <a:pt x="333175" y="1373342"/>
                    <a:pt x="315893" y="1382943"/>
                    <a:pt x="304372" y="1382943"/>
                  </a:cubicBezTo>
                  <a:lnTo>
                    <a:pt x="273648" y="1382943"/>
                  </a:lnTo>
                  <a:cubicBezTo>
                    <a:pt x="258286" y="1382943"/>
                    <a:pt x="242924" y="1369501"/>
                    <a:pt x="239084" y="1354139"/>
                  </a:cubicBezTo>
                  <a:close/>
                </a:path>
              </a:pathLst>
            </a:custGeom>
            <a:solidFill>
              <a:srgbClr val="24428F"/>
            </a:solidFill>
            <a:ln w="34289"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3B3EDFE9-B86C-1AC8-2DC3-1E7D70716905}"/>
                </a:ext>
              </a:extLst>
            </p:cNvPr>
            <p:cNvSpPr/>
            <p:nvPr/>
          </p:nvSpPr>
          <p:spPr>
            <a:xfrm flipV="1">
              <a:off x="4782984" y="12795585"/>
              <a:ext cx="1150186" cy="1344130"/>
            </a:xfrm>
            <a:custGeom>
              <a:avLst/>
              <a:gdLst>
                <a:gd name="connsiteX0" fmla="*/ 399 w 1150186"/>
                <a:gd name="connsiteY0" fmla="*/ 36893 h 1344130"/>
                <a:gd name="connsiteX1" fmla="*/ 34963 w 1150186"/>
                <a:gd name="connsiteY1" fmla="*/ 409 h 1344130"/>
                <a:gd name="connsiteX2" fmla="*/ 476617 w 1150186"/>
                <a:gd name="connsiteY2" fmla="*/ 409 h 1344130"/>
                <a:gd name="connsiteX3" fmla="*/ 1150585 w 1150186"/>
                <a:gd name="connsiteY3" fmla="*/ 674377 h 1344130"/>
                <a:gd name="connsiteX4" fmla="*/ 476617 w 1150186"/>
                <a:gd name="connsiteY4" fmla="*/ 1344539 h 1344130"/>
                <a:gd name="connsiteX5" fmla="*/ 34963 w 1150186"/>
                <a:gd name="connsiteY5" fmla="*/ 1344539 h 1344130"/>
                <a:gd name="connsiteX6" fmla="*/ 399 w 1150186"/>
                <a:gd name="connsiteY6" fmla="*/ 1308020 h 1344130"/>
                <a:gd name="connsiteX7" fmla="*/ 196228 w 1150186"/>
                <a:gd name="connsiteY7" fmla="*/ 182831 h 1344130"/>
                <a:gd name="connsiteX8" fmla="*/ 196228 w 1150186"/>
                <a:gd name="connsiteY8" fmla="*/ 1162082 h 1344130"/>
                <a:gd name="connsiteX9" fmla="*/ 449734 w 1150186"/>
                <a:gd name="connsiteY9" fmla="*/ 1162082 h 1344130"/>
                <a:gd name="connsiteX10" fmla="*/ 937473 w 1150186"/>
                <a:gd name="connsiteY10" fmla="*/ 674377 h 1344130"/>
                <a:gd name="connsiteX11" fmla="*/ 449734 w 1150186"/>
                <a:gd name="connsiteY11" fmla="*/ 182831 h 13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0186" h="1344130">
                  <a:moveTo>
                    <a:pt x="399" y="36893"/>
                  </a:moveTo>
                  <a:cubicBezTo>
                    <a:pt x="399" y="17656"/>
                    <a:pt x="15760" y="409"/>
                    <a:pt x="34963" y="409"/>
                  </a:cubicBezTo>
                  <a:lnTo>
                    <a:pt x="476617" y="409"/>
                  </a:lnTo>
                  <a:cubicBezTo>
                    <a:pt x="847188" y="409"/>
                    <a:pt x="1150585" y="301851"/>
                    <a:pt x="1150585" y="674377"/>
                  </a:cubicBezTo>
                  <a:cubicBezTo>
                    <a:pt x="1150585" y="1043062"/>
                    <a:pt x="847188" y="1344539"/>
                    <a:pt x="476617" y="1344539"/>
                  </a:cubicBezTo>
                  <a:lnTo>
                    <a:pt x="34963" y="1344539"/>
                  </a:lnTo>
                  <a:cubicBezTo>
                    <a:pt x="15760" y="1344539"/>
                    <a:pt x="399" y="1327257"/>
                    <a:pt x="399" y="1308020"/>
                  </a:cubicBezTo>
                  <a:close/>
                  <a:moveTo>
                    <a:pt x="196228" y="182831"/>
                  </a:moveTo>
                  <a:lnTo>
                    <a:pt x="196228" y="1162082"/>
                  </a:lnTo>
                  <a:lnTo>
                    <a:pt x="449734" y="1162082"/>
                  </a:lnTo>
                  <a:cubicBezTo>
                    <a:pt x="732008" y="1162082"/>
                    <a:pt x="937473" y="956617"/>
                    <a:pt x="937473" y="674377"/>
                  </a:cubicBezTo>
                  <a:cubicBezTo>
                    <a:pt x="937473" y="390182"/>
                    <a:pt x="732008" y="182831"/>
                    <a:pt x="449734" y="182831"/>
                  </a:cubicBezTo>
                  <a:close/>
                </a:path>
              </a:pathLst>
            </a:custGeom>
            <a:solidFill>
              <a:srgbClr val="24428F"/>
            </a:solidFill>
            <a:ln w="342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120282A-1896-163A-CF57-F66353977D69}"/>
                </a:ext>
              </a:extLst>
            </p:cNvPr>
            <p:cNvSpPr/>
            <p:nvPr/>
          </p:nvSpPr>
          <p:spPr>
            <a:xfrm flipV="1">
              <a:off x="6277990" y="12795585"/>
              <a:ext cx="906316" cy="1344130"/>
            </a:xfrm>
            <a:custGeom>
              <a:avLst/>
              <a:gdLst>
                <a:gd name="connsiteX0" fmla="*/ 456 w 906316"/>
                <a:gd name="connsiteY0" fmla="*/ 36893 h 1344130"/>
                <a:gd name="connsiteX1" fmla="*/ 36940 w 906316"/>
                <a:gd name="connsiteY1" fmla="*/ 409 h 1344130"/>
                <a:gd name="connsiteX2" fmla="*/ 488230 w 906316"/>
                <a:gd name="connsiteY2" fmla="*/ 409 h 1344130"/>
                <a:gd name="connsiteX3" fmla="*/ 906772 w 906316"/>
                <a:gd name="connsiteY3" fmla="*/ 370980 h 1344130"/>
                <a:gd name="connsiteX4" fmla="*/ 666777 w 906316"/>
                <a:gd name="connsiteY4" fmla="*/ 683978 h 1344130"/>
                <a:gd name="connsiteX5" fmla="*/ 866482 w 906316"/>
                <a:gd name="connsiteY5" fmla="*/ 989295 h 1344130"/>
                <a:gd name="connsiteX6" fmla="*/ 467038 w 906316"/>
                <a:gd name="connsiteY6" fmla="*/ 1344539 h 1344130"/>
                <a:gd name="connsiteX7" fmla="*/ 36940 w 906316"/>
                <a:gd name="connsiteY7" fmla="*/ 1344539 h 1344130"/>
                <a:gd name="connsiteX8" fmla="*/ 456 w 906316"/>
                <a:gd name="connsiteY8" fmla="*/ 1308020 h 1344130"/>
                <a:gd name="connsiteX9" fmla="*/ 196285 w 906316"/>
                <a:gd name="connsiteY9" fmla="*/ 760787 h 1344130"/>
                <a:gd name="connsiteX10" fmla="*/ 196285 w 906316"/>
                <a:gd name="connsiteY10" fmla="*/ 1164037 h 1344130"/>
                <a:gd name="connsiteX11" fmla="*/ 455517 w 906316"/>
                <a:gd name="connsiteY11" fmla="*/ 1164037 h 1344130"/>
                <a:gd name="connsiteX12" fmla="*/ 653301 w 906316"/>
                <a:gd name="connsiteY12" fmla="*/ 966287 h 1344130"/>
                <a:gd name="connsiteX13" fmla="*/ 455517 w 906316"/>
                <a:gd name="connsiteY13" fmla="*/ 760787 h 1344130"/>
                <a:gd name="connsiteX14" fmla="*/ 194331 w 906316"/>
                <a:gd name="connsiteY14" fmla="*/ 177070 h 1344130"/>
                <a:gd name="connsiteX15" fmla="*/ 194331 w 906316"/>
                <a:gd name="connsiteY15" fmla="*/ 587932 h 1344130"/>
                <a:gd name="connsiteX16" fmla="*/ 457403 w 906316"/>
                <a:gd name="connsiteY16" fmla="*/ 587932 h 1344130"/>
                <a:gd name="connsiteX17" fmla="*/ 693626 w 906316"/>
                <a:gd name="connsiteY17" fmla="*/ 386342 h 1344130"/>
                <a:gd name="connsiteX18" fmla="*/ 486241 w 906316"/>
                <a:gd name="connsiteY18" fmla="*/ 177070 h 13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6316" h="1344130">
                  <a:moveTo>
                    <a:pt x="456" y="36893"/>
                  </a:moveTo>
                  <a:cubicBezTo>
                    <a:pt x="456" y="17656"/>
                    <a:pt x="15817" y="409"/>
                    <a:pt x="36940" y="409"/>
                  </a:cubicBezTo>
                  <a:lnTo>
                    <a:pt x="488230" y="409"/>
                  </a:lnTo>
                  <a:cubicBezTo>
                    <a:pt x="730111" y="409"/>
                    <a:pt x="906772" y="155913"/>
                    <a:pt x="906772" y="370980"/>
                  </a:cubicBezTo>
                  <a:cubicBezTo>
                    <a:pt x="906772" y="547641"/>
                    <a:pt x="768481" y="641767"/>
                    <a:pt x="666777" y="683978"/>
                  </a:cubicBezTo>
                  <a:cubicBezTo>
                    <a:pt x="756994" y="735824"/>
                    <a:pt x="866482" y="841437"/>
                    <a:pt x="866482" y="989295"/>
                  </a:cubicBezTo>
                  <a:cubicBezTo>
                    <a:pt x="866482" y="1190920"/>
                    <a:pt x="699387" y="1344539"/>
                    <a:pt x="467038" y="1344539"/>
                  </a:cubicBezTo>
                  <a:lnTo>
                    <a:pt x="36940" y="1344539"/>
                  </a:lnTo>
                  <a:cubicBezTo>
                    <a:pt x="15817" y="1344539"/>
                    <a:pt x="456" y="1327257"/>
                    <a:pt x="456" y="1308020"/>
                  </a:cubicBezTo>
                  <a:close/>
                  <a:moveTo>
                    <a:pt x="196285" y="760787"/>
                  </a:moveTo>
                  <a:lnTo>
                    <a:pt x="196285" y="1164037"/>
                  </a:lnTo>
                  <a:lnTo>
                    <a:pt x="455517" y="1164037"/>
                  </a:lnTo>
                  <a:cubicBezTo>
                    <a:pt x="578412" y="1164037"/>
                    <a:pt x="653301" y="1083387"/>
                    <a:pt x="653301" y="966287"/>
                  </a:cubicBezTo>
                  <a:cubicBezTo>
                    <a:pt x="653301" y="851038"/>
                    <a:pt x="578412" y="760787"/>
                    <a:pt x="455517" y="760787"/>
                  </a:cubicBezTo>
                  <a:close/>
                  <a:moveTo>
                    <a:pt x="194331" y="177070"/>
                  </a:moveTo>
                  <a:lnTo>
                    <a:pt x="194331" y="587932"/>
                  </a:lnTo>
                  <a:lnTo>
                    <a:pt x="457403" y="587932"/>
                  </a:lnTo>
                  <a:cubicBezTo>
                    <a:pt x="582252" y="587932"/>
                    <a:pt x="693626" y="503476"/>
                    <a:pt x="693626" y="386342"/>
                  </a:cubicBezTo>
                  <a:cubicBezTo>
                    <a:pt x="693626" y="267321"/>
                    <a:pt x="603375" y="177070"/>
                    <a:pt x="486241" y="177070"/>
                  </a:cubicBezTo>
                  <a:close/>
                </a:path>
              </a:pathLst>
            </a:custGeom>
            <a:solidFill>
              <a:srgbClr val="24428F"/>
            </a:solidFill>
            <a:ln w="342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F863EA01-1B77-CF90-2049-485C4555A28C}"/>
                </a:ext>
              </a:extLst>
            </p:cNvPr>
            <p:cNvSpPr/>
            <p:nvPr/>
          </p:nvSpPr>
          <p:spPr>
            <a:xfrm flipV="1">
              <a:off x="2967504" y="11499186"/>
              <a:ext cx="2473194" cy="826489"/>
            </a:xfrm>
            <a:custGeom>
              <a:avLst/>
              <a:gdLst>
                <a:gd name="connsiteX0" fmla="*/ 1847483 w 2473194"/>
                <a:gd name="connsiteY0" fmla="*/ 355 h 826489"/>
                <a:gd name="connsiteX1" fmla="*/ 2473583 w 2473194"/>
                <a:gd name="connsiteY1" fmla="*/ 355 h 826489"/>
                <a:gd name="connsiteX2" fmla="*/ 631117 w 2473194"/>
                <a:gd name="connsiteY2" fmla="*/ 826844 h 826489"/>
                <a:gd name="connsiteX3" fmla="*/ 388 w 2473194"/>
                <a:gd name="connsiteY3" fmla="*/ 826844 h 826489"/>
                <a:gd name="connsiteX4" fmla="*/ 1832121 w 2473194"/>
                <a:gd name="connsiteY4" fmla="*/ 12905 h 826489"/>
                <a:gd name="connsiteX5" fmla="*/ 1847483 w 2473194"/>
                <a:gd name="connsiteY5" fmla="*/ 355 h 8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194" h="826489">
                  <a:moveTo>
                    <a:pt x="1847483" y="355"/>
                  </a:moveTo>
                  <a:lnTo>
                    <a:pt x="2473583" y="355"/>
                  </a:lnTo>
                  <a:cubicBezTo>
                    <a:pt x="1849095" y="517961"/>
                    <a:pt x="1265240" y="799447"/>
                    <a:pt x="631117" y="826844"/>
                  </a:cubicBezTo>
                  <a:lnTo>
                    <a:pt x="388" y="826844"/>
                  </a:lnTo>
                  <a:cubicBezTo>
                    <a:pt x="448215" y="812031"/>
                    <a:pt x="980188" y="703161"/>
                    <a:pt x="1832121" y="12905"/>
                  </a:cubicBezTo>
                  <a:cubicBezTo>
                    <a:pt x="1836990" y="8961"/>
                    <a:pt x="1842340" y="4607"/>
                    <a:pt x="1847483" y="355"/>
                  </a:cubicBezTo>
                </a:path>
              </a:pathLst>
            </a:custGeom>
            <a:solidFill>
              <a:srgbClr val="1977B5"/>
            </a:solidFill>
            <a:ln w="342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88ACECB8-1739-BDA9-D43F-30476D225DE8}"/>
                </a:ext>
              </a:extLst>
            </p:cNvPr>
            <p:cNvSpPr/>
            <p:nvPr/>
          </p:nvSpPr>
          <p:spPr>
            <a:xfrm flipV="1">
              <a:off x="4080692" y="11499186"/>
              <a:ext cx="2472028" cy="826489"/>
            </a:xfrm>
            <a:custGeom>
              <a:avLst/>
              <a:gdLst>
                <a:gd name="connsiteX0" fmla="*/ 2472479 w 2472028"/>
                <a:gd name="connsiteY0" fmla="*/ 355 h 826489"/>
                <a:gd name="connsiteX1" fmla="*/ 630801 w 2472028"/>
                <a:gd name="connsiteY1" fmla="*/ 826844 h 826489"/>
                <a:gd name="connsiteX2" fmla="*/ 450 w 2472028"/>
                <a:gd name="connsiteY2" fmla="*/ 826844 h 826489"/>
                <a:gd name="connsiteX3" fmla="*/ 1843704 w 2472028"/>
                <a:gd name="connsiteY3" fmla="*/ 355 h 826489"/>
              </a:gdLst>
              <a:ahLst/>
              <a:cxnLst>
                <a:cxn ang="0">
                  <a:pos x="connsiteX0" y="connsiteY0"/>
                </a:cxn>
                <a:cxn ang="0">
                  <a:pos x="connsiteX1" y="connsiteY1"/>
                </a:cxn>
                <a:cxn ang="0">
                  <a:pos x="connsiteX2" y="connsiteY2"/>
                </a:cxn>
                <a:cxn ang="0">
                  <a:pos x="connsiteX3" y="connsiteY3"/>
                </a:cxn>
              </a:cxnLst>
              <a:rect l="l" t="t" r="r" b="b"/>
              <a:pathLst>
                <a:path w="2472028" h="826489">
                  <a:moveTo>
                    <a:pt x="2472479" y="355"/>
                  </a:moveTo>
                  <a:cubicBezTo>
                    <a:pt x="1692520" y="642536"/>
                    <a:pt x="1159758" y="804007"/>
                    <a:pt x="630801" y="826844"/>
                  </a:cubicBezTo>
                  <a:lnTo>
                    <a:pt x="450" y="826844"/>
                  </a:lnTo>
                  <a:cubicBezTo>
                    <a:pt x="602958" y="804590"/>
                    <a:pt x="1171142" y="558457"/>
                    <a:pt x="1843704" y="355"/>
                  </a:cubicBezTo>
                  <a:close/>
                </a:path>
              </a:pathLst>
            </a:custGeom>
            <a:solidFill>
              <a:srgbClr val="A71E22"/>
            </a:solidFill>
            <a:ln w="342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BBCEEC7-8EF2-6A06-7018-81016129F300}"/>
                </a:ext>
              </a:extLst>
            </p:cNvPr>
            <p:cNvSpPr/>
            <p:nvPr/>
          </p:nvSpPr>
          <p:spPr>
            <a:xfrm flipV="1">
              <a:off x="800793" y="11499186"/>
              <a:ext cx="2797405" cy="1258028"/>
            </a:xfrm>
            <a:custGeom>
              <a:avLst/>
              <a:gdLst>
                <a:gd name="connsiteX0" fmla="*/ 629421 w 2797405"/>
                <a:gd name="connsiteY0" fmla="*/ 357 h 1258028"/>
                <a:gd name="connsiteX1" fmla="*/ 2797676 w 2797405"/>
                <a:gd name="connsiteY1" fmla="*/ 1258385 h 1258028"/>
                <a:gd name="connsiteX2" fmla="*/ 2166947 w 2797405"/>
                <a:gd name="connsiteY2" fmla="*/ 1258385 h 1258028"/>
                <a:gd name="connsiteX3" fmla="*/ 270 w 2797405"/>
                <a:gd name="connsiteY3" fmla="*/ 357 h 1258028"/>
              </a:gdLst>
              <a:ahLst/>
              <a:cxnLst>
                <a:cxn ang="0">
                  <a:pos x="connsiteX0" y="connsiteY0"/>
                </a:cxn>
                <a:cxn ang="0">
                  <a:pos x="connsiteX1" y="connsiteY1"/>
                </a:cxn>
                <a:cxn ang="0">
                  <a:pos x="connsiteX2" y="connsiteY2"/>
                </a:cxn>
                <a:cxn ang="0">
                  <a:pos x="connsiteX3" y="connsiteY3"/>
                </a:cxn>
              </a:cxnLst>
              <a:rect l="l" t="t" r="r" b="b"/>
              <a:pathLst>
                <a:path w="2797405" h="1258028">
                  <a:moveTo>
                    <a:pt x="629421" y="357"/>
                  </a:moveTo>
                  <a:cubicBezTo>
                    <a:pt x="1345635" y="700591"/>
                    <a:pt x="2166570" y="1237262"/>
                    <a:pt x="2797676" y="1258385"/>
                  </a:cubicBezTo>
                  <a:lnTo>
                    <a:pt x="2166947" y="1258385"/>
                  </a:lnTo>
                  <a:cubicBezTo>
                    <a:pt x="1615016" y="1234725"/>
                    <a:pt x="826314" y="702580"/>
                    <a:pt x="270" y="357"/>
                  </a:cubicBezTo>
                  <a:close/>
                </a:path>
              </a:pathLst>
            </a:custGeom>
            <a:solidFill>
              <a:srgbClr val="25A7DF"/>
            </a:solidFill>
            <a:ln w="342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9DEBFE4-587A-831B-C2AF-B910DCC0618F}"/>
                </a:ext>
              </a:extLst>
            </p:cNvPr>
            <p:cNvSpPr/>
            <p:nvPr/>
          </p:nvSpPr>
          <p:spPr>
            <a:xfrm flipV="1">
              <a:off x="510083" y="11499186"/>
              <a:ext cx="4200891" cy="2639191"/>
            </a:xfrm>
            <a:custGeom>
              <a:avLst/>
              <a:gdLst>
                <a:gd name="connsiteX0" fmla="*/ 1447427 w 4200891"/>
                <a:gd name="connsiteY0" fmla="*/ 946655 h 2639191"/>
                <a:gd name="connsiteX1" fmla="*/ 624949 w 4200891"/>
                <a:gd name="connsiteY1" fmla="*/ 391 h 2639191"/>
                <a:gd name="connsiteX2" fmla="*/ 289 w 4200891"/>
                <a:gd name="connsiteY2" fmla="*/ 391 h 2639191"/>
                <a:gd name="connsiteX3" fmla="*/ 3570898 w 4200891"/>
                <a:gd name="connsiteY3" fmla="*/ 2639582 h 2639191"/>
                <a:gd name="connsiteX4" fmla="*/ 4201181 w 4200891"/>
                <a:gd name="connsiteY4" fmla="*/ 2639582 h 2639191"/>
                <a:gd name="connsiteX5" fmla="*/ 2381690 w 4200891"/>
                <a:gd name="connsiteY5" fmla="*/ 1839085 h 2639191"/>
                <a:gd name="connsiteX6" fmla="*/ 1447427 w 4200891"/>
                <a:gd name="connsiteY6" fmla="*/ 946655 h 26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0891" h="2639191">
                  <a:moveTo>
                    <a:pt x="1447427" y="946655"/>
                  </a:moveTo>
                  <a:cubicBezTo>
                    <a:pt x="1164398" y="641475"/>
                    <a:pt x="894810" y="320796"/>
                    <a:pt x="624949" y="391"/>
                  </a:cubicBezTo>
                  <a:lnTo>
                    <a:pt x="289" y="391"/>
                  </a:lnTo>
                  <a:cubicBezTo>
                    <a:pt x="1235789" y="1471257"/>
                    <a:pt x="2296617" y="2585027"/>
                    <a:pt x="3570898" y="2639582"/>
                  </a:cubicBezTo>
                  <a:lnTo>
                    <a:pt x="4201181" y="2639582"/>
                  </a:lnTo>
                  <a:cubicBezTo>
                    <a:pt x="3775335" y="2627032"/>
                    <a:pt x="3226148" y="2522037"/>
                    <a:pt x="2381690" y="1839085"/>
                  </a:cubicBezTo>
                  <a:cubicBezTo>
                    <a:pt x="2098832" y="1610302"/>
                    <a:pt x="1784497" y="1310026"/>
                    <a:pt x="1447427" y="946655"/>
                  </a:cubicBezTo>
                </a:path>
              </a:pathLst>
            </a:custGeom>
            <a:solidFill>
              <a:srgbClr val="D2242A"/>
            </a:solidFill>
            <a:ln w="342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E4C681A-A064-5102-8972-3F45AC51DE02}"/>
                </a:ext>
              </a:extLst>
            </p:cNvPr>
            <p:cNvSpPr/>
            <p:nvPr/>
          </p:nvSpPr>
          <p:spPr>
            <a:xfrm flipV="1">
              <a:off x="7866505" y="13724533"/>
              <a:ext cx="449391" cy="419674"/>
            </a:xfrm>
            <a:custGeom>
              <a:avLst/>
              <a:gdLst>
                <a:gd name="connsiteX0" fmla="*/ 72971 w 449391"/>
                <a:gd name="connsiteY0" fmla="*/ 411381 h 419674"/>
                <a:gd name="connsiteX1" fmla="*/ 83498 w 449391"/>
                <a:gd name="connsiteY1" fmla="*/ 420125 h 419674"/>
                <a:gd name="connsiteX2" fmla="*/ 92791 w 449391"/>
                <a:gd name="connsiteY2" fmla="*/ 420125 h 419674"/>
                <a:gd name="connsiteX3" fmla="*/ 102700 w 449391"/>
                <a:gd name="connsiteY3" fmla="*/ 413713 h 419674"/>
                <a:gd name="connsiteX4" fmla="*/ 224533 w 449391"/>
                <a:gd name="connsiteY4" fmla="*/ 115871 h 419674"/>
                <a:gd name="connsiteX5" fmla="*/ 226864 w 449391"/>
                <a:gd name="connsiteY5" fmla="*/ 115871 h 419674"/>
                <a:gd name="connsiteX6" fmla="*/ 348079 w 449391"/>
                <a:gd name="connsiteY6" fmla="*/ 413713 h 419674"/>
                <a:gd name="connsiteX7" fmla="*/ 358023 w 449391"/>
                <a:gd name="connsiteY7" fmla="*/ 420125 h 419674"/>
                <a:gd name="connsiteX8" fmla="*/ 367316 w 449391"/>
                <a:gd name="connsiteY8" fmla="*/ 420125 h 419674"/>
                <a:gd name="connsiteX9" fmla="*/ 377843 w 449391"/>
                <a:gd name="connsiteY9" fmla="*/ 411381 h 419674"/>
                <a:gd name="connsiteX10" fmla="*/ 449509 w 449391"/>
                <a:gd name="connsiteY10" fmla="*/ 19688 h 419674"/>
                <a:gd name="connsiteX11" fmla="*/ 439016 w 449391"/>
                <a:gd name="connsiteY11" fmla="*/ 6280 h 419674"/>
                <a:gd name="connsiteX12" fmla="*/ 401126 w 449391"/>
                <a:gd name="connsiteY12" fmla="*/ 6280 h 419674"/>
                <a:gd name="connsiteX13" fmla="*/ 390050 w 449391"/>
                <a:gd name="connsiteY13" fmla="*/ 14441 h 419674"/>
                <a:gd name="connsiteX14" fmla="*/ 346913 w 449391"/>
                <a:gd name="connsiteY14" fmla="*/ 274976 h 419674"/>
                <a:gd name="connsiteX15" fmla="*/ 345164 w 449391"/>
                <a:gd name="connsiteY15" fmla="*/ 274976 h 419674"/>
                <a:gd name="connsiteX16" fmla="*/ 240272 w 449391"/>
                <a:gd name="connsiteY16" fmla="*/ 6863 h 419674"/>
                <a:gd name="connsiteX17" fmla="*/ 230362 w 449391"/>
                <a:gd name="connsiteY17" fmla="*/ 451 h 419674"/>
                <a:gd name="connsiteX18" fmla="*/ 219869 w 449391"/>
                <a:gd name="connsiteY18" fmla="*/ 451 h 419674"/>
                <a:gd name="connsiteX19" fmla="*/ 209959 w 449391"/>
                <a:gd name="connsiteY19" fmla="*/ 6863 h 419674"/>
                <a:gd name="connsiteX20" fmla="*/ 104449 w 449391"/>
                <a:gd name="connsiteY20" fmla="*/ 274976 h 419674"/>
                <a:gd name="connsiteX21" fmla="*/ 102152 w 449391"/>
                <a:gd name="connsiteY21" fmla="*/ 274976 h 419674"/>
                <a:gd name="connsiteX22" fmla="*/ 60147 w 449391"/>
                <a:gd name="connsiteY22" fmla="*/ 14441 h 419674"/>
                <a:gd name="connsiteX23" fmla="*/ 49654 w 449391"/>
                <a:gd name="connsiteY23" fmla="*/ 6280 h 419674"/>
                <a:gd name="connsiteX24" fmla="*/ 11798 w 449391"/>
                <a:gd name="connsiteY24" fmla="*/ 6280 h 419674"/>
                <a:gd name="connsiteX25" fmla="*/ 722 w 449391"/>
                <a:gd name="connsiteY25" fmla="*/ 19688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391" h="419674">
                  <a:moveTo>
                    <a:pt x="72971" y="411381"/>
                  </a:moveTo>
                  <a:cubicBezTo>
                    <a:pt x="74137" y="416045"/>
                    <a:pt x="78800" y="420125"/>
                    <a:pt x="83498" y="420125"/>
                  </a:cubicBezTo>
                  <a:lnTo>
                    <a:pt x="92791" y="420125"/>
                  </a:lnTo>
                  <a:cubicBezTo>
                    <a:pt x="96323" y="420125"/>
                    <a:pt x="101535" y="417211"/>
                    <a:pt x="102700" y="413713"/>
                  </a:cubicBezTo>
                  <a:lnTo>
                    <a:pt x="224533" y="115871"/>
                  </a:lnTo>
                  <a:lnTo>
                    <a:pt x="226864" y="115871"/>
                  </a:lnTo>
                  <a:lnTo>
                    <a:pt x="348079" y="413713"/>
                  </a:lnTo>
                  <a:cubicBezTo>
                    <a:pt x="349279" y="417211"/>
                    <a:pt x="353908" y="420125"/>
                    <a:pt x="358023" y="420125"/>
                  </a:cubicBezTo>
                  <a:lnTo>
                    <a:pt x="367316" y="420125"/>
                  </a:lnTo>
                  <a:cubicBezTo>
                    <a:pt x="372013" y="420125"/>
                    <a:pt x="376643" y="416045"/>
                    <a:pt x="377843" y="411381"/>
                  </a:cubicBezTo>
                  <a:lnTo>
                    <a:pt x="449509" y="19688"/>
                  </a:lnTo>
                  <a:cubicBezTo>
                    <a:pt x="451257" y="11527"/>
                    <a:pt x="447177" y="6280"/>
                    <a:pt x="439016" y="6280"/>
                  </a:cubicBezTo>
                  <a:lnTo>
                    <a:pt x="401126" y="6280"/>
                  </a:lnTo>
                  <a:cubicBezTo>
                    <a:pt x="395879" y="6280"/>
                    <a:pt x="391216" y="10361"/>
                    <a:pt x="390050" y="14441"/>
                  </a:cubicBezTo>
                  <a:lnTo>
                    <a:pt x="346913" y="274976"/>
                  </a:lnTo>
                  <a:lnTo>
                    <a:pt x="345164" y="274976"/>
                  </a:lnTo>
                  <a:lnTo>
                    <a:pt x="240272" y="6863"/>
                  </a:lnTo>
                  <a:cubicBezTo>
                    <a:pt x="239106" y="3366"/>
                    <a:pt x="235608" y="451"/>
                    <a:pt x="230362" y="451"/>
                  </a:cubicBezTo>
                  <a:lnTo>
                    <a:pt x="219869" y="451"/>
                  </a:lnTo>
                  <a:cubicBezTo>
                    <a:pt x="215171" y="451"/>
                    <a:pt x="211125" y="3366"/>
                    <a:pt x="209959" y="6863"/>
                  </a:cubicBezTo>
                  <a:lnTo>
                    <a:pt x="104449" y="274976"/>
                  </a:lnTo>
                  <a:lnTo>
                    <a:pt x="102152" y="274976"/>
                  </a:lnTo>
                  <a:lnTo>
                    <a:pt x="60147" y="14441"/>
                  </a:lnTo>
                  <a:cubicBezTo>
                    <a:pt x="59564" y="10361"/>
                    <a:pt x="54317" y="6280"/>
                    <a:pt x="49654" y="6280"/>
                  </a:cubicBezTo>
                  <a:lnTo>
                    <a:pt x="11798" y="6280"/>
                  </a:lnTo>
                  <a:cubicBezTo>
                    <a:pt x="3637" y="6280"/>
                    <a:pt x="-478" y="11527"/>
                    <a:pt x="722" y="19688"/>
                  </a:cubicBezTo>
                  <a:close/>
                </a:path>
              </a:pathLst>
            </a:custGeom>
            <a:solidFill>
              <a:srgbClr val="24428F"/>
            </a:solidFill>
            <a:ln w="342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F320EA1-BFA5-442D-4B9F-00A803A90237}"/>
                </a:ext>
              </a:extLst>
            </p:cNvPr>
            <p:cNvSpPr/>
            <p:nvPr/>
          </p:nvSpPr>
          <p:spPr>
            <a:xfrm flipV="1">
              <a:off x="8433863" y="13724533"/>
              <a:ext cx="384702" cy="413810"/>
            </a:xfrm>
            <a:custGeom>
              <a:avLst/>
              <a:gdLst>
                <a:gd name="connsiteX0" fmla="*/ 265745 w 384702"/>
                <a:gd name="connsiteY0" fmla="*/ 139146 h 413810"/>
                <a:gd name="connsiteX1" fmla="*/ 194045 w 384702"/>
                <a:gd name="connsiteY1" fmla="*/ 298868 h 413810"/>
                <a:gd name="connsiteX2" fmla="*/ 191130 w 384702"/>
                <a:gd name="connsiteY2" fmla="*/ 298868 h 413810"/>
                <a:gd name="connsiteX3" fmla="*/ 120013 w 384702"/>
                <a:gd name="connsiteY3" fmla="*/ 139146 h 413810"/>
                <a:gd name="connsiteX4" fmla="*/ 1713 w 384702"/>
                <a:gd name="connsiteY4" fmla="*/ 15565 h 413810"/>
                <a:gd name="connsiteX5" fmla="*/ 180672 w 384702"/>
                <a:gd name="connsiteY5" fmla="*/ 407842 h 413810"/>
                <a:gd name="connsiteX6" fmla="*/ 190581 w 384702"/>
                <a:gd name="connsiteY6" fmla="*/ 414254 h 413810"/>
                <a:gd name="connsiteX7" fmla="*/ 196411 w 384702"/>
                <a:gd name="connsiteY7" fmla="*/ 414254 h 413810"/>
                <a:gd name="connsiteX8" fmla="*/ 206320 w 384702"/>
                <a:gd name="connsiteY8" fmla="*/ 407842 h 413810"/>
                <a:gd name="connsiteX9" fmla="*/ 384079 w 384702"/>
                <a:gd name="connsiteY9" fmla="*/ 15565 h 413810"/>
                <a:gd name="connsiteX10" fmla="*/ 374170 w 384702"/>
                <a:gd name="connsiteY10" fmla="*/ 443 h 413810"/>
                <a:gd name="connsiteX11" fmla="*/ 337445 w 384702"/>
                <a:gd name="connsiteY11" fmla="*/ 443 h 413810"/>
                <a:gd name="connsiteX12" fmla="*/ 324038 w 384702"/>
                <a:gd name="connsiteY12" fmla="*/ 9153 h 413810"/>
                <a:gd name="connsiteX13" fmla="*/ 287896 w 384702"/>
                <a:gd name="connsiteY13" fmla="*/ 89048 h 413810"/>
                <a:gd name="connsiteX14" fmla="*/ 97313 w 384702"/>
                <a:gd name="connsiteY14" fmla="*/ 89048 h 413810"/>
                <a:gd name="connsiteX15" fmla="*/ 61754 w 384702"/>
                <a:gd name="connsiteY15" fmla="*/ 9153 h 413810"/>
                <a:gd name="connsiteX16" fmla="*/ 48347 w 384702"/>
                <a:gd name="connsiteY16" fmla="*/ 443 h 413810"/>
                <a:gd name="connsiteX17" fmla="*/ 11622 w 384702"/>
                <a:gd name="connsiteY17" fmla="*/ 443 h 413810"/>
                <a:gd name="connsiteX18" fmla="*/ 1713 w 384702"/>
                <a:gd name="connsiteY18" fmla="*/ 15565 h 4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702" h="413810">
                  <a:moveTo>
                    <a:pt x="265745" y="139146"/>
                  </a:moveTo>
                  <a:lnTo>
                    <a:pt x="194045" y="298868"/>
                  </a:lnTo>
                  <a:lnTo>
                    <a:pt x="191130" y="298868"/>
                  </a:lnTo>
                  <a:lnTo>
                    <a:pt x="120013" y="139146"/>
                  </a:lnTo>
                  <a:close/>
                  <a:moveTo>
                    <a:pt x="1713" y="15565"/>
                  </a:moveTo>
                  <a:lnTo>
                    <a:pt x="180672" y="407842"/>
                  </a:lnTo>
                  <a:cubicBezTo>
                    <a:pt x="182386" y="411339"/>
                    <a:pt x="187667" y="414254"/>
                    <a:pt x="190581" y="414254"/>
                  </a:cubicBezTo>
                  <a:lnTo>
                    <a:pt x="196411" y="414254"/>
                  </a:lnTo>
                  <a:cubicBezTo>
                    <a:pt x="199291" y="414254"/>
                    <a:pt x="204537" y="411339"/>
                    <a:pt x="206320" y="407842"/>
                  </a:cubicBezTo>
                  <a:lnTo>
                    <a:pt x="384079" y="15565"/>
                  </a:lnTo>
                  <a:cubicBezTo>
                    <a:pt x="387577" y="8021"/>
                    <a:pt x="382914" y="443"/>
                    <a:pt x="374170" y="443"/>
                  </a:cubicBezTo>
                  <a:lnTo>
                    <a:pt x="337445" y="443"/>
                  </a:lnTo>
                  <a:cubicBezTo>
                    <a:pt x="330450" y="443"/>
                    <a:pt x="326369" y="3941"/>
                    <a:pt x="324038" y="9153"/>
                  </a:cubicBezTo>
                  <a:lnTo>
                    <a:pt x="287896" y="89048"/>
                  </a:lnTo>
                  <a:lnTo>
                    <a:pt x="97313" y="89048"/>
                  </a:lnTo>
                  <a:lnTo>
                    <a:pt x="61754" y="9153"/>
                  </a:lnTo>
                  <a:cubicBezTo>
                    <a:pt x="60005" y="5072"/>
                    <a:pt x="55308" y="443"/>
                    <a:pt x="48347" y="443"/>
                  </a:cubicBezTo>
                  <a:lnTo>
                    <a:pt x="11622" y="443"/>
                  </a:lnTo>
                  <a:cubicBezTo>
                    <a:pt x="2878" y="443"/>
                    <a:pt x="-1785" y="8021"/>
                    <a:pt x="1713" y="15565"/>
                  </a:cubicBezTo>
                </a:path>
              </a:pathLst>
            </a:custGeom>
            <a:solidFill>
              <a:srgbClr val="24428F"/>
            </a:solidFill>
            <a:ln w="342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FEBB8AA-6D67-E8B6-91D9-95650353D4EB}"/>
                </a:ext>
              </a:extLst>
            </p:cNvPr>
            <p:cNvSpPr/>
            <p:nvPr/>
          </p:nvSpPr>
          <p:spPr>
            <a:xfrm flipV="1">
              <a:off x="8961381" y="13730362"/>
              <a:ext cx="229639" cy="408015"/>
            </a:xfrm>
            <a:custGeom>
              <a:avLst/>
              <a:gdLst>
                <a:gd name="connsiteX0" fmla="*/ 557 w 229639"/>
                <a:gd name="connsiteY0" fmla="*/ 397391 h 408015"/>
                <a:gd name="connsiteX1" fmla="*/ 11632 w 229639"/>
                <a:gd name="connsiteY1" fmla="*/ 408467 h 408015"/>
                <a:gd name="connsiteX2" fmla="*/ 50105 w 229639"/>
                <a:gd name="connsiteY2" fmla="*/ 408467 h 408015"/>
                <a:gd name="connsiteX3" fmla="*/ 61181 w 229639"/>
                <a:gd name="connsiteY3" fmla="*/ 397391 h 408015"/>
                <a:gd name="connsiteX4" fmla="*/ 61181 w 229639"/>
                <a:gd name="connsiteY4" fmla="*/ 54663 h 408015"/>
                <a:gd name="connsiteX5" fmla="*/ 219120 w 229639"/>
                <a:gd name="connsiteY5" fmla="*/ 54663 h 408015"/>
                <a:gd name="connsiteX6" fmla="*/ 230196 w 229639"/>
                <a:gd name="connsiteY6" fmla="*/ 43588 h 408015"/>
                <a:gd name="connsiteX7" fmla="*/ 230196 w 229639"/>
                <a:gd name="connsiteY7" fmla="*/ 11527 h 408015"/>
                <a:gd name="connsiteX8" fmla="*/ 219120 w 229639"/>
                <a:gd name="connsiteY8" fmla="*/ 451 h 408015"/>
                <a:gd name="connsiteX9" fmla="*/ 11632 w 229639"/>
                <a:gd name="connsiteY9" fmla="*/ 451 h 408015"/>
                <a:gd name="connsiteX10" fmla="*/ 557 w 229639"/>
                <a:gd name="connsiteY10" fmla="*/ 11527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639" h="408015">
                  <a:moveTo>
                    <a:pt x="557" y="397391"/>
                  </a:moveTo>
                  <a:cubicBezTo>
                    <a:pt x="557" y="403220"/>
                    <a:pt x="5220" y="408467"/>
                    <a:pt x="11632" y="408467"/>
                  </a:cubicBezTo>
                  <a:lnTo>
                    <a:pt x="50105" y="408467"/>
                  </a:lnTo>
                  <a:cubicBezTo>
                    <a:pt x="55935" y="408467"/>
                    <a:pt x="61181" y="403220"/>
                    <a:pt x="61181" y="397391"/>
                  </a:cubicBezTo>
                  <a:lnTo>
                    <a:pt x="61181" y="54663"/>
                  </a:lnTo>
                  <a:lnTo>
                    <a:pt x="219120" y="54663"/>
                  </a:lnTo>
                  <a:cubicBezTo>
                    <a:pt x="225567" y="54663"/>
                    <a:pt x="230196" y="49417"/>
                    <a:pt x="230196" y="43588"/>
                  </a:cubicBezTo>
                  <a:lnTo>
                    <a:pt x="230196" y="11527"/>
                  </a:lnTo>
                  <a:cubicBezTo>
                    <a:pt x="230196" y="5697"/>
                    <a:pt x="225567" y="451"/>
                    <a:pt x="219120" y="451"/>
                  </a:cubicBezTo>
                  <a:lnTo>
                    <a:pt x="11632" y="451"/>
                  </a:lnTo>
                  <a:cubicBezTo>
                    <a:pt x="5220" y="451"/>
                    <a:pt x="557" y="5697"/>
                    <a:pt x="557" y="11527"/>
                  </a:cubicBezTo>
                  <a:close/>
                </a:path>
              </a:pathLst>
            </a:custGeom>
            <a:solidFill>
              <a:srgbClr val="24428F"/>
            </a:solidFill>
            <a:ln w="342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9FD466C-56E8-0EB5-79CA-0C798E2D7597}"/>
                </a:ext>
              </a:extLst>
            </p:cNvPr>
            <p:cNvSpPr/>
            <p:nvPr/>
          </p:nvSpPr>
          <p:spPr>
            <a:xfrm flipV="1">
              <a:off x="9281443" y="13730362"/>
              <a:ext cx="272776" cy="408015"/>
            </a:xfrm>
            <a:custGeom>
              <a:avLst/>
              <a:gdLst>
                <a:gd name="connsiteX0" fmla="*/ 106665 w 272776"/>
                <a:gd name="connsiteY0" fmla="*/ 353670 h 408015"/>
                <a:gd name="connsiteX1" fmla="*/ 11648 w 272776"/>
                <a:gd name="connsiteY1" fmla="*/ 353670 h 408015"/>
                <a:gd name="connsiteX2" fmla="*/ 572 w 272776"/>
                <a:gd name="connsiteY2" fmla="*/ 364746 h 408015"/>
                <a:gd name="connsiteX3" fmla="*/ 572 w 272776"/>
                <a:gd name="connsiteY3" fmla="*/ 397390 h 408015"/>
                <a:gd name="connsiteX4" fmla="*/ 11648 w 272776"/>
                <a:gd name="connsiteY4" fmla="*/ 408465 h 408015"/>
                <a:gd name="connsiteX5" fmla="*/ 262273 w 272776"/>
                <a:gd name="connsiteY5" fmla="*/ 408465 h 408015"/>
                <a:gd name="connsiteX6" fmla="*/ 273349 w 272776"/>
                <a:gd name="connsiteY6" fmla="*/ 397390 h 408015"/>
                <a:gd name="connsiteX7" fmla="*/ 273349 w 272776"/>
                <a:gd name="connsiteY7" fmla="*/ 364746 h 408015"/>
                <a:gd name="connsiteX8" fmla="*/ 262273 w 272776"/>
                <a:gd name="connsiteY8" fmla="*/ 353670 h 408015"/>
                <a:gd name="connsiteX9" fmla="*/ 167290 w 272776"/>
                <a:gd name="connsiteY9" fmla="*/ 353670 h 408015"/>
                <a:gd name="connsiteX10" fmla="*/ 167290 w 272776"/>
                <a:gd name="connsiteY10" fmla="*/ 11525 h 408015"/>
                <a:gd name="connsiteX11" fmla="*/ 156180 w 272776"/>
                <a:gd name="connsiteY11" fmla="*/ 450 h 408015"/>
                <a:gd name="connsiteX12" fmla="*/ 117707 w 272776"/>
                <a:gd name="connsiteY12" fmla="*/ 450 h 408015"/>
                <a:gd name="connsiteX13" fmla="*/ 106665 w 272776"/>
                <a:gd name="connsiteY13" fmla="*/ 11525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776" h="408015">
                  <a:moveTo>
                    <a:pt x="106665" y="353670"/>
                  </a:moveTo>
                  <a:lnTo>
                    <a:pt x="11648" y="353670"/>
                  </a:lnTo>
                  <a:cubicBezTo>
                    <a:pt x="5236" y="353670"/>
                    <a:pt x="572" y="358916"/>
                    <a:pt x="572" y="364746"/>
                  </a:cubicBezTo>
                  <a:lnTo>
                    <a:pt x="572" y="397390"/>
                  </a:lnTo>
                  <a:cubicBezTo>
                    <a:pt x="572" y="403219"/>
                    <a:pt x="5236" y="408465"/>
                    <a:pt x="11648" y="408465"/>
                  </a:cubicBezTo>
                  <a:lnTo>
                    <a:pt x="262273" y="408465"/>
                  </a:lnTo>
                  <a:cubicBezTo>
                    <a:pt x="268685" y="408465"/>
                    <a:pt x="273349" y="403219"/>
                    <a:pt x="273349" y="397390"/>
                  </a:cubicBezTo>
                  <a:lnTo>
                    <a:pt x="273349" y="364746"/>
                  </a:lnTo>
                  <a:cubicBezTo>
                    <a:pt x="273349" y="358916"/>
                    <a:pt x="268685" y="353670"/>
                    <a:pt x="262273" y="353670"/>
                  </a:cubicBezTo>
                  <a:lnTo>
                    <a:pt x="167290" y="353670"/>
                  </a:lnTo>
                  <a:lnTo>
                    <a:pt x="167290" y="11525"/>
                  </a:lnTo>
                  <a:cubicBezTo>
                    <a:pt x="167290" y="5696"/>
                    <a:pt x="162009" y="450"/>
                    <a:pt x="156180" y="450"/>
                  </a:cubicBezTo>
                  <a:lnTo>
                    <a:pt x="117707" y="450"/>
                  </a:lnTo>
                  <a:cubicBezTo>
                    <a:pt x="111877" y="450"/>
                    <a:pt x="106665" y="5696"/>
                    <a:pt x="106665" y="11525"/>
                  </a:cubicBezTo>
                  <a:close/>
                </a:path>
              </a:pathLst>
            </a:custGeom>
            <a:solidFill>
              <a:srgbClr val="24428F"/>
            </a:solidFill>
            <a:ln w="342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E7BCDAB-FC13-CACE-9D55-B7085367644A}"/>
                </a:ext>
              </a:extLst>
            </p:cNvPr>
            <p:cNvSpPr/>
            <p:nvPr/>
          </p:nvSpPr>
          <p:spPr>
            <a:xfrm flipV="1">
              <a:off x="9634113" y="13724533"/>
              <a:ext cx="384702" cy="413810"/>
            </a:xfrm>
            <a:custGeom>
              <a:avLst/>
              <a:gdLst>
                <a:gd name="connsiteX0" fmla="*/ 265792 w 384702"/>
                <a:gd name="connsiteY0" fmla="*/ 139146 h 413810"/>
                <a:gd name="connsiteX1" fmla="*/ 194091 w 384702"/>
                <a:gd name="connsiteY1" fmla="*/ 298868 h 413810"/>
                <a:gd name="connsiteX2" fmla="*/ 191177 w 384702"/>
                <a:gd name="connsiteY2" fmla="*/ 298868 h 413810"/>
                <a:gd name="connsiteX3" fmla="*/ 120094 w 384702"/>
                <a:gd name="connsiteY3" fmla="*/ 139146 h 413810"/>
                <a:gd name="connsiteX4" fmla="*/ 1759 w 384702"/>
                <a:gd name="connsiteY4" fmla="*/ 15565 h 413810"/>
                <a:gd name="connsiteX5" fmla="*/ 180718 w 384702"/>
                <a:gd name="connsiteY5" fmla="*/ 407842 h 413810"/>
                <a:gd name="connsiteX6" fmla="*/ 190628 w 384702"/>
                <a:gd name="connsiteY6" fmla="*/ 414254 h 413810"/>
                <a:gd name="connsiteX7" fmla="*/ 196457 w 384702"/>
                <a:gd name="connsiteY7" fmla="*/ 414254 h 413810"/>
                <a:gd name="connsiteX8" fmla="*/ 206367 w 384702"/>
                <a:gd name="connsiteY8" fmla="*/ 407842 h 413810"/>
                <a:gd name="connsiteX9" fmla="*/ 384126 w 384702"/>
                <a:gd name="connsiteY9" fmla="*/ 15565 h 413810"/>
                <a:gd name="connsiteX10" fmla="*/ 374216 w 384702"/>
                <a:gd name="connsiteY10" fmla="*/ 443 h 413810"/>
                <a:gd name="connsiteX11" fmla="*/ 337492 w 384702"/>
                <a:gd name="connsiteY11" fmla="*/ 443 h 413810"/>
                <a:gd name="connsiteX12" fmla="*/ 324084 w 384702"/>
                <a:gd name="connsiteY12" fmla="*/ 9153 h 413810"/>
                <a:gd name="connsiteX13" fmla="*/ 287943 w 384702"/>
                <a:gd name="connsiteY13" fmla="*/ 89048 h 413810"/>
                <a:gd name="connsiteX14" fmla="*/ 97359 w 384702"/>
                <a:gd name="connsiteY14" fmla="*/ 89048 h 413810"/>
                <a:gd name="connsiteX15" fmla="*/ 61801 w 384702"/>
                <a:gd name="connsiteY15" fmla="*/ 9153 h 413810"/>
                <a:gd name="connsiteX16" fmla="*/ 48393 w 384702"/>
                <a:gd name="connsiteY16" fmla="*/ 443 h 413810"/>
                <a:gd name="connsiteX17" fmla="*/ 11669 w 384702"/>
                <a:gd name="connsiteY17" fmla="*/ 443 h 413810"/>
                <a:gd name="connsiteX18" fmla="*/ 1759 w 384702"/>
                <a:gd name="connsiteY18" fmla="*/ 15565 h 4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702" h="413810">
                  <a:moveTo>
                    <a:pt x="265792" y="139146"/>
                  </a:moveTo>
                  <a:lnTo>
                    <a:pt x="194091" y="298868"/>
                  </a:lnTo>
                  <a:lnTo>
                    <a:pt x="191177" y="298868"/>
                  </a:lnTo>
                  <a:lnTo>
                    <a:pt x="120094" y="139146"/>
                  </a:lnTo>
                  <a:close/>
                  <a:moveTo>
                    <a:pt x="1759" y="15565"/>
                  </a:moveTo>
                  <a:lnTo>
                    <a:pt x="180718" y="407842"/>
                  </a:lnTo>
                  <a:cubicBezTo>
                    <a:pt x="182433" y="411339"/>
                    <a:pt x="187713" y="414254"/>
                    <a:pt x="190628" y="414254"/>
                  </a:cubicBezTo>
                  <a:lnTo>
                    <a:pt x="196457" y="414254"/>
                  </a:lnTo>
                  <a:cubicBezTo>
                    <a:pt x="199338" y="414254"/>
                    <a:pt x="204584" y="411339"/>
                    <a:pt x="206367" y="407842"/>
                  </a:cubicBezTo>
                  <a:lnTo>
                    <a:pt x="384126" y="15565"/>
                  </a:lnTo>
                  <a:cubicBezTo>
                    <a:pt x="387624" y="8021"/>
                    <a:pt x="382960" y="443"/>
                    <a:pt x="374216" y="443"/>
                  </a:cubicBezTo>
                  <a:lnTo>
                    <a:pt x="337492" y="443"/>
                  </a:lnTo>
                  <a:cubicBezTo>
                    <a:pt x="330497" y="443"/>
                    <a:pt x="326416" y="3941"/>
                    <a:pt x="324084" y="9153"/>
                  </a:cubicBezTo>
                  <a:lnTo>
                    <a:pt x="287943" y="89048"/>
                  </a:lnTo>
                  <a:lnTo>
                    <a:pt x="97359" y="89048"/>
                  </a:lnTo>
                  <a:lnTo>
                    <a:pt x="61801" y="9153"/>
                  </a:lnTo>
                  <a:cubicBezTo>
                    <a:pt x="60052" y="5072"/>
                    <a:pt x="55354" y="443"/>
                    <a:pt x="48393" y="443"/>
                  </a:cubicBezTo>
                  <a:lnTo>
                    <a:pt x="11669" y="443"/>
                  </a:lnTo>
                  <a:cubicBezTo>
                    <a:pt x="2925" y="443"/>
                    <a:pt x="-1738" y="8021"/>
                    <a:pt x="1759" y="15565"/>
                  </a:cubicBezTo>
                </a:path>
              </a:pathLst>
            </a:custGeom>
            <a:solidFill>
              <a:srgbClr val="24428F"/>
            </a:solidFill>
            <a:ln w="342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29B2439-2F33-FA78-5CC0-A02F3706C52E}"/>
                </a:ext>
              </a:extLst>
            </p:cNvPr>
            <p:cNvSpPr/>
            <p:nvPr/>
          </p:nvSpPr>
          <p:spPr>
            <a:xfrm flipV="1">
              <a:off x="10388973" y="13730362"/>
              <a:ext cx="349105" cy="408015"/>
            </a:xfrm>
            <a:custGeom>
              <a:avLst/>
              <a:gdLst>
                <a:gd name="connsiteX0" fmla="*/ 138736 w 349105"/>
                <a:gd name="connsiteY0" fmla="*/ 55819 h 408015"/>
                <a:gd name="connsiteX1" fmla="*/ 285052 w 349105"/>
                <a:gd name="connsiteY1" fmla="*/ 205049 h 408015"/>
                <a:gd name="connsiteX2" fmla="*/ 138736 w 349105"/>
                <a:gd name="connsiteY2" fmla="*/ 353078 h 408015"/>
                <a:gd name="connsiteX3" fmla="*/ 60041 w 349105"/>
                <a:gd name="connsiteY3" fmla="*/ 353078 h 408015"/>
                <a:gd name="connsiteX4" fmla="*/ 60041 w 349105"/>
                <a:gd name="connsiteY4" fmla="*/ 55819 h 408015"/>
                <a:gd name="connsiteX5" fmla="*/ 617 w 349105"/>
                <a:gd name="connsiteY5" fmla="*/ 397381 h 408015"/>
                <a:gd name="connsiteX6" fmla="*/ 11075 w 349105"/>
                <a:gd name="connsiteY6" fmla="*/ 408457 h 408015"/>
                <a:gd name="connsiteX7" fmla="*/ 145183 w 349105"/>
                <a:gd name="connsiteY7" fmla="*/ 408457 h 408015"/>
                <a:gd name="connsiteX8" fmla="*/ 349722 w 349105"/>
                <a:gd name="connsiteY8" fmla="*/ 205049 h 408015"/>
                <a:gd name="connsiteX9" fmla="*/ 145183 w 349105"/>
                <a:gd name="connsiteY9" fmla="*/ 441 h 408015"/>
                <a:gd name="connsiteX10" fmla="*/ 11075 w 349105"/>
                <a:gd name="connsiteY10" fmla="*/ 441 h 408015"/>
                <a:gd name="connsiteX11" fmla="*/ 617 w 349105"/>
                <a:gd name="connsiteY11" fmla="*/ 11517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105" h="408015">
                  <a:moveTo>
                    <a:pt x="138736" y="55819"/>
                  </a:moveTo>
                  <a:cubicBezTo>
                    <a:pt x="224427" y="55819"/>
                    <a:pt x="285052" y="118775"/>
                    <a:pt x="285052" y="205049"/>
                  </a:cubicBezTo>
                  <a:cubicBezTo>
                    <a:pt x="285052" y="290739"/>
                    <a:pt x="224427" y="353078"/>
                    <a:pt x="138736" y="353078"/>
                  </a:cubicBezTo>
                  <a:lnTo>
                    <a:pt x="60041" y="353078"/>
                  </a:lnTo>
                  <a:lnTo>
                    <a:pt x="60041" y="55819"/>
                  </a:lnTo>
                  <a:close/>
                  <a:moveTo>
                    <a:pt x="617" y="397381"/>
                  </a:moveTo>
                  <a:cubicBezTo>
                    <a:pt x="617" y="403210"/>
                    <a:pt x="5246" y="408457"/>
                    <a:pt x="11075" y="408457"/>
                  </a:cubicBezTo>
                  <a:lnTo>
                    <a:pt x="145183" y="408457"/>
                  </a:lnTo>
                  <a:cubicBezTo>
                    <a:pt x="257654" y="408457"/>
                    <a:pt x="349722" y="316937"/>
                    <a:pt x="349722" y="205049"/>
                  </a:cubicBezTo>
                  <a:cubicBezTo>
                    <a:pt x="349722" y="91961"/>
                    <a:pt x="257654" y="441"/>
                    <a:pt x="145183" y="441"/>
                  </a:cubicBezTo>
                  <a:lnTo>
                    <a:pt x="11075" y="441"/>
                  </a:lnTo>
                  <a:cubicBezTo>
                    <a:pt x="5246" y="441"/>
                    <a:pt x="617" y="5687"/>
                    <a:pt x="617" y="11517"/>
                  </a:cubicBezTo>
                  <a:close/>
                </a:path>
              </a:pathLst>
            </a:custGeom>
            <a:solidFill>
              <a:srgbClr val="24428F"/>
            </a:solidFill>
            <a:ln w="342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B35983F-B5CE-80C7-44A7-09D9D5E61394}"/>
                </a:ext>
              </a:extLst>
            </p:cNvPr>
            <p:cNvSpPr/>
            <p:nvPr/>
          </p:nvSpPr>
          <p:spPr>
            <a:xfrm flipV="1">
              <a:off x="10907162" y="13730362"/>
              <a:ext cx="255288" cy="408015"/>
            </a:xfrm>
            <a:custGeom>
              <a:avLst/>
              <a:gdLst>
                <a:gd name="connsiteX0" fmla="*/ 632 w 255288"/>
                <a:gd name="connsiteY0" fmla="*/ 397391 h 408015"/>
                <a:gd name="connsiteX1" fmla="*/ 11708 w 255288"/>
                <a:gd name="connsiteY1" fmla="*/ 408467 h 408015"/>
                <a:gd name="connsiteX2" fmla="*/ 244845 w 255288"/>
                <a:gd name="connsiteY2" fmla="*/ 408467 h 408015"/>
                <a:gd name="connsiteX3" fmla="*/ 255921 w 255288"/>
                <a:gd name="connsiteY3" fmla="*/ 397391 h 408015"/>
                <a:gd name="connsiteX4" fmla="*/ 255921 w 255288"/>
                <a:gd name="connsiteY4" fmla="*/ 364747 h 408015"/>
                <a:gd name="connsiteX5" fmla="*/ 244845 w 255288"/>
                <a:gd name="connsiteY5" fmla="*/ 353671 h 408015"/>
                <a:gd name="connsiteX6" fmla="*/ 60674 w 255288"/>
                <a:gd name="connsiteY6" fmla="*/ 353671 h 408015"/>
                <a:gd name="connsiteX7" fmla="*/ 60674 w 255288"/>
                <a:gd name="connsiteY7" fmla="*/ 234788 h 408015"/>
                <a:gd name="connsiteX8" fmla="*/ 216282 w 255288"/>
                <a:gd name="connsiteY8" fmla="*/ 234788 h 408015"/>
                <a:gd name="connsiteX9" fmla="*/ 227357 w 255288"/>
                <a:gd name="connsiteY9" fmla="*/ 223713 h 408015"/>
                <a:gd name="connsiteX10" fmla="*/ 227357 w 255288"/>
                <a:gd name="connsiteY10" fmla="*/ 191069 h 408015"/>
                <a:gd name="connsiteX11" fmla="*/ 216282 w 255288"/>
                <a:gd name="connsiteY11" fmla="*/ 179993 h 408015"/>
                <a:gd name="connsiteX12" fmla="*/ 60674 w 255288"/>
                <a:gd name="connsiteY12" fmla="*/ 179993 h 408015"/>
                <a:gd name="connsiteX13" fmla="*/ 60674 w 255288"/>
                <a:gd name="connsiteY13" fmla="*/ 54663 h 408015"/>
                <a:gd name="connsiteX14" fmla="*/ 244845 w 255288"/>
                <a:gd name="connsiteY14" fmla="*/ 54663 h 408015"/>
                <a:gd name="connsiteX15" fmla="*/ 255921 w 255288"/>
                <a:gd name="connsiteY15" fmla="*/ 43588 h 408015"/>
                <a:gd name="connsiteX16" fmla="*/ 255921 w 255288"/>
                <a:gd name="connsiteY16" fmla="*/ 11527 h 408015"/>
                <a:gd name="connsiteX17" fmla="*/ 244845 w 255288"/>
                <a:gd name="connsiteY17" fmla="*/ 451 h 408015"/>
                <a:gd name="connsiteX18" fmla="*/ 11708 w 255288"/>
                <a:gd name="connsiteY18" fmla="*/ 451 h 408015"/>
                <a:gd name="connsiteX19" fmla="*/ 632 w 255288"/>
                <a:gd name="connsiteY19" fmla="*/ 11527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88" h="408015">
                  <a:moveTo>
                    <a:pt x="632" y="397391"/>
                  </a:moveTo>
                  <a:cubicBezTo>
                    <a:pt x="632" y="403220"/>
                    <a:pt x="5296" y="408467"/>
                    <a:pt x="11708" y="408467"/>
                  </a:cubicBezTo>
                  <a:lnTo>
                    <a:pt x="244845" y="408467"/>
                  </a:lnTo>
                  <a:cubicBezTo>
                    <a:pt x="251292" y="408467"/>
                    <a:pt x="255921" y="403220"/>
                    <a:pt x="255921" y="397391"/>
                  </a:cubicBezTo>
                  <a:lnTo>
                    <a:pt x="255921" y="364747"/>
                  </a:lnTo>
                  <a:cubicBezTo>
                    <a:pt x="255921" y="358918"/>
                    <a:pt x="251292" y="353671"/>
                    <a:pt x="244845" y="353671"/>
                  </a:cubicBezTo>
                  <a:lnTo>
                    <a:pt x="60674" y="353671"/>
                  </a:lnTo>
                  <a:lnTo>
                    <a:pt x="60674" y="234788"/>
                  </a:lnTo>
                  <a:lnTo>
                    <a:pt x="216282" y="234788"/>
                  </a:lnTo>
                  <a:cubicBezTo>
                    <a:pt x="222111" y="234788"/>
                    <a:pt x="227357" y="229508"/>
                    <a:pt x="227357" y="223713"/>
                  </a:cubicBezTo>
                  <a:lnTo>
                    <a:pt x="227357" y="191069"/>
                  </a:lnTo>
                  <a:cubicBezTo>
                    <a:pt x="227357" y="184656"/>
                    <a:pt x="222111" y="179993"/>
                    <a:pt x="216282" y="179993"/>
                  </a:cubicBezTo>
                  <a:lnTo>
                    <a:pt x="60674" y="179993"/>
                  </a:lnTo>
                  <a:lnTo>
                    <a:pt x="60674" y="54663"/>
                  </a:lnTo>
                  <a:lnTo>
                    <a:pt x="244845" y="54663"/>
                  </a:lnTo>
                  <a:cubicBezTo>
                    <a:pt x="251292" y="54663"/>
                    <a:pt x="255921" y="49417"/>
                    <a:pt x="255921" y="43588"/>
                  </a:cubicBezTo>
                  <a:lnTo>
                    <a:pt x="255921" y="11527"/>
                  </a:lnTo>
                  <a:cubicBezTo>
                    <a:pt x="255921" y="5697"/>
                    <a:pt x="251292" y="451"/>
                    <a:pt x="244845" y="451"/>
                  </a:cubicBezTo>
                  <a:lnTo>
                    <a:pt x="11708" y="451"/>
                  </a:lnTo>
                  <a:cubicBezTo>
                    <a:pt x="5296" y="451"/>
                    <a:pt x="632" y="5697"/>
                    <a:pt x="632" y="11527"/>
                  </a:cubicBezTo>
                  <a:close/>
                </a:path>
              </a:pathLst>
            </a:custGeom>
            <a:solidFill>
              <a:srgbClr val="24428F"/>
            </a:solidFill>
            <a:ln w="342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BC7A845-8BCE-4181-2D9C-E061E895B3EC}"/>
                </a:ext>
              </a:extLst>
            </p:cNvPr>
            <p:cNvSpPr/>
            <p:nvPr/>
          </p:nvSpPr>
          <p:spPr>
            <a:xfrm flipV="1">
              <a:off x="11279103" y="13730328"/>
              <a:ext cx="384702" cy="413844"/>
            </a:xfrm>
            <a:custGeom>
              <a:avLst/>
              <a:gdLst>
                <a:gd name="connsiteX0" fmla="*/ 1815 w 384702"/>
                <a:gd name="connsiteY0" fmla="*/ 399140 h 413844"/>
                <a:gd name="connsiteX1" fmla="*/ 11725 w 384702"/>
                <a:gd name="connsiteY1" fmla="*/ 414296 h 413844"/>
                <a:gd name="connsiteX2" fmla="*/ 53113 w 384702"/>
                <a:gd name="connsiteY2" fmla="*/ 414296 h 413844"/>
                <a:gd name="connsiteX3" fmla="*/ 63023 w 384702"/>
                <a:gd name="connsiteY3" fmla="*/ 407884 h 413844"/>
                <a:gd name="connsiteX4" fmla="*/ 191233 w 384702"/>
                <a:gd name="connsiteY4" fmla="*/ 119368 h 413844"/>
                <a:gd name="connsiteX5" fmla="*/ 194148 w 384702"/>
                <a:gd name="connsiteY5" fmla="*/ 119368 h 413844"/>
                <a:gd name="connsiteX6" fmla="*/ 322975 w 384702"/>
                <a:gd name="connsiteY6" fmla="*/ 407884 h 413844"/>
                <a:gd name="connsiteX7" fmla="*/ 332885 w 384702"/>
                <a:gd name="connsiteY7" fmla="*/ 414296 h 413844"/>
                <a:gd name="connsiteX8" fmla="*/ 374273 w 384702"/>
                <a:gd name="connsiteY8" fmla="*/ 414296 h 413844"/>
                <a:gd name="connsiteX9" fmla="*/ 384182 w 384702"/>
                <a:gd name="connsiteY9" fmla="*/ 399140 h 413844"/>
                <a:gd name="connsiteX10" fmla="*/ 205258 w 384702"/>
                <a:gd name="connsiteY10" fmla="*/ 6863 h 413844"/>
                <a:gd name="connsiteX11" fmla="*/ 195348 w 384702"/>
                <a:gd name="connsiteY11" fmla="*/ 451 h 413844"/>
                <a:gd name="connsiteX12" fmla="*/ 189518 w 384702"/>
                <a:gd name="connsiteY12" fmla="*/ 451 h 413844"/>
                <a:gd name="connsiteX13" fmla="*/ 179609 w 384702"/>
                <a:gd name="connsiteY13" fmla="*/ 6863 h 41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702" h="413844">
                  <a:moveTo>
                    <a:pt x="1815" y="399140"/>
                  </a:moveTo>
                  <a:cubicBezTo>
                    <a:pt x="-1682" y="406718"/>
                    <a:pt x="2981" y="414296"/>
                    <a:pt x="11725" y="414296"/>
                  </a:cubicBezTo>
                  <a:lnTo>
                    <a:pt x="53113" y="414296"/>
                  </a:lnTo>
                  <a:cubicBezTo>
                    <a:pt x="57777" y="414296"/>
                    <a:pt x="61857" y="410798"/>
                    <a:pt x="63023" y="407884"/>
                  </a:cubicBezTo>
                  <a:lnTo>
                    <a:pt x="191233" y="119368"/>
                  </a:lnTo>
                  <a:lnTo>
                    <a:pt x="194148" y="119368"/>
                  </a:lnTo>
                  <a:lnTo>
                    <a:pt x="322975" y="407884"/>
                  </a:lnTo>
                  <a:cubicBezTo>
                    <a:pt x="324141" y="410798"/>
                    <a:pt x="327638" y="414296"/>
                    <a:pt x="332885" y="414296"/>
                  </a:cubicBezTo>
                  <a:lnTo>
                    <a:pt x="374273" y="414296"/>
                  </a:lnTo>
                  <a:cubicBezTo>
                    <a:pt x="383016" y="414296"/>
                    <a:pt x="387680" y="406718"/>
                    <a:pt x="384182" y="399140"/>
                  </a:cubicBezTo>
                  <a:lnTo>
                    <a:pt x="205258" y="6863"/>
                  </a:lnTo>
                  <a:cubicBezTo>
                    <a:pt x="203509" y="3366"/>
                    <a:pt x="199977" y="451"/>
                    <a:pt x="195348" y="451"/>
                  </a:cubicBezTo>
                  <a:lnTo>
                    <a:pt x="189518" y="451"/>
                  </a:lnTo>
                  <a:cubicBezTo>
                    <a:pt x="185404" y="451"/>
                    <a:pt x="181323" y="3366"/>
                    <a:pt x="179609" y="6863"/>
                  </a:cubicBezTo>
                  <a:close/>
                </a:path>
              </a:pathLst>
            </a:custGeom>
            <a:solidFill>
              <a:srgbClr val="24428F"/>
            </a:solidFill>
            <a:ln w="342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48B7ABD-49EB-1338-66DA-09B8DE656D6F}"/>
                </a:ext>
              </a:extLst>
            </p:cNvPr>
            <p:cNvSpPr/>
            <p:nvPr/>
          </p:nvSpPr>
          <p:spPr>
            <a:xfrm flipV="1">
              <a:off x="11805455" y="13730362"/>
              <a:ext cx="255288" cy="408015"/>
            </a:xfrm>
            <a:custGeom>
              <a:avLst/>
              <a:gdLst>
                <a:gd name="connsiteX0" fmla="*/ 667 w 255288"/>
                <a:gd name="connsiteY0" fmla="*/ 397391 h 408015"/>
                <a:gd name="connsiteX1" fmla="*/ 11743 w 255288"/>
                <a:gd name="connsiteY1" fmla="*/ 408467 h 408015"/>
                <a:gd name="connsiteX2" fmla="*/ 244880 w 255288"/>
                <a:gd name="connsiteY2" fmla="*/ 408467 h 408015"/>
                <a:gd name="connsiteX3" fmla="*/ 255956 w 255288"/>
                <a:gd name="connsiteY3" fmla="*/ 397391 h 408015"/>
                <a:gd name="connsiteX4" fmla="*/ 255956 w 255288"/>
                <a:gd name="connsiteY4" fmla="*/ 364747 h 408015"/>
                <a:gd name="connsiteX5" fmla="*/ 244880 w 255288"/>
                <a:gd name="connsiteY5" fmla="*/ 353671 h 408015"/>
                <a:gd name="connsiteX6" fmla="*/ 60709 w 255288"/>
                <a:gd name="connsiteY6" fmla="*/ 353671 h 408015"/>
                <a:gd name="connsiteX7" fmla="*/ 60709 w 255288"/>
                <a:gd name="connsiteY7" fmla="*/ 234788 h 408015"/>
                <a:gd name="connsiteX8" fmla="*/ 216317 w 255288"/>
                <a:gd name="connsiteY8" fmla="*/ 234788 h 408015"/>
                <a:gd name="connsiteX9" fmla="*/ 227392 w 255288"/>
                <a:gd name="connsiteY9" fmla="*/ 223713 h 408015"/>
                <a:gd name="connsiteX10" fmla="*/ 227392 w 255288"/>
                <a:gd name="connsiteY10" fmla="*/ 191069 h 408015"/>
                <a:gd name="connsiteX11" fmla="*/ 216317 w 255288"/>
                <a:gd name="connsiteY11" fmla="*/ 179993 h 408015"/>
                <a:gd name="connsiteX12" fmla="*/ 60709 w 255288"/>
                <a:gd name="connsiteY12" fmla="*/ 179993 h 408015"/>
                <a:gd name="connsiteX13" fmla="*/ 60709 w 255288"/>
                <a:gd name="connsiteY13" fmla="*/ 54663 h 408015"/>
                <a:gd name="connsiteX14" fmla="*/ 244880 w 255288"/>
                <a:gd name="connsiteY14" fmla="*/ 54663 h 408015"/>
                <a:gd name="connsiteX15" fmla="*/ 255956 w 255288"/>
                <a:gd name="connsiteY15" fmla="*/ 43588 h 408015"/>
                <a:gd name="connsiteX16" fmla="*/ 255956 w 255288"/>
                <a:gd name="connsiteY16" fmla="*/ 11527 h 408015"/>
                <a:gd name="connsiteX17" fmla="*/ 244880 w 255288"/>
                <a:gd name="connsiteY17" fmla="*/ 451 h 408015"/>
                <a:gd name="connsiteX18" fmla="*/ 11743 w 255288"/>
                <a:gd name="connsiteY18" fmla="*/ 451 h 408015"/>
                <a:gd name="connsiteX19" fmla="*/ 667 w 255288"/>
                <a:gd name="connsiteY19" fmla="*/ 11527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88" h="408015">
                  <a:moveTo>
                    <a:pt x="667" y="397391"/>
                  </a:moveTo>
                  <a:cubicBezTo>
                    <a:pt x="667" y="403220"/>
                    <a:pt x="5331" y="408467"/>
                    <a:pt x="11743" y="408467"/>
                  </a:cubicBezTo>
                  <a:lnTo>
                    <a:pt x="244880" y="408467"/>
                  </a:lnTo>
                  <a:cubicBezTo>
                    <a:pt x="251327" y="408467"/>
                    <a:pt x="255956" y="403220"/>
                    <a:pt x="255956" y="397391"/>
                  </a:cubicBezTo>
                  <a:lnTo>
                    <a:pt x="255956" y="364747"/>
                  </a:lnTo>
                  <a:cubicBezTo>
                    <a:pt x="255956" y="358918"/>
                    <a:pt x="251327" y="353671"/>
                    <a:pt x="244880" y="353671"/>
                  </a:cubicBezTo>
                  <a:lnTo>
                    <a:pt x="60709" y="353671"/>
                  </a:lnTo>
                  <a:lnTo>
                    <a:pt x="60709" y="234788"/>
                  </a:lnTo>
                  <a:lnTo>
                    <a:pt x="216317" y="234788"/>
                  </a:lnTo>
                  <a:cubicBezTo>
                    <a:pt x="222146" y="234788"/>
                    <a:pt x="227392" y="229508"/>
                    <a:pt x="227392" y="223713"/>
                  </a:cubicBezTo>
                  <a:lnTo>
                    <a:pt x="227392" y="191069"/>
                  </a:lnTo>
                  <a:cubicBezTo>
                    <a:pt x="227392" y="184656"/>
                    <a:pt x="222146" y="179993"/>
                    <a:pt x="216317" y="179993"/>
                  </a:cubicBezTo>
                  <a:lnTo>
                    <a:pt x="60709" y="179993"/>
                  </a:lnTo>
                  <a:lnTo>
                    <a:pt x="60709" y="54663"/>
                  </a:lnTo>
                  <a:lnTo>
                    <a:pt x="244880" y="54663"/>
                  </a:lnTo>
                  <a:cubicBezTo>
                    <a:pt x="251327" y="54663"/>
                    <a:pt x="255956" y="49417"/>
                    <a:pt x="255956" y="43588"/>
                  </a:cubicBezTo>
                  <a:lnTo>
                    <a:pt x="255956" y="11527"/>
                  </a:lnTo>
                  <a:cubicBezTo>
                    <a:pt x="255956" y="5697"/>
                    <a:pt x="251327" y="451"/>
                    <a:pt x="244880" y="451"/>
                  </a:cubicBezTo>
                  <a:lnTo>
                    <a:pt x="11743" y="451"/>
                  </a:lnTo>
                  <a:cubicBezTo>
                    <a:pt x="5331" y="451"/>
                    <a:pt x="667" y="5697"/>
                    <a:pt x="667" y="11527"/>
                  </a:cubicBezTo>
                  <a:close/>
                </a:path>
              </a:pathLst>
            </a:custGeom>
            <a:solidFill>
              <a:srgbClr val="24428F"/>
            </a:solidFill>
            <a:ln w="342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F856171-FD15-9CF5-4538-04236B460356}"/>
                </a:ext>
              </a:extLst>
            </p:cNvPr>
            <p:cNvSpPr/>
            <p:nvPr/>
          </p:nvSpPr>
          <p:spPr>
            <a:xfrm flipV="1">
              <a:off x="12228661" y="13730362"/>
              <a:ext cx="229639" cy="408015"/>
            </a:xfrm>
            <a:custGeom>
              <a:avLst/>
              <a:gdLst>
                <a:gd name="connsiteX0" fmla="*/ 684 w 229639"/>
                <a:gd name="connsiteY0" fmla="*/ 397391 h 408015"/>
                <a:gd name="connsiteX1" fmla="*/ 11759 w 229639"/>
                <a:gd name="connsiteY1" fmla="*/ 408467 h 408015"/>
                <a:gd name="connsiteX2" fmla="*/ 50198 w 229639"/>
                <a:gd name="connsiteY2" fmla="*/ 408467 h 408015"/>
                <a:gd name="connsiteX3" fmla="*/ 61308 w 229639"/>
                <a:gd name="connsiteY3" fmla="*/ 397391 h 408015"/>
                <a:gd name="connsiteX4" fmla="*/ 61308 w 229639"/>
                <a:gd name="connsiteY4" fmla="*/ 54663 h 408015"/>
                <a:gd name="connsiteX5" fmla="*/ 219248 w 229639"/>
                <a:gd name="connsiteY5" fmla="*/ 54663 h 408015"/>
                <a:gd name="connsiteX6" fmla="*/ 230323 w 229639"/>
                <a:gd name="connsiteY6" fmla="*/ 43588 h 408015"/>
                <a:gd name="connsiteX7" fmla="*/ 230323 w 229639"/>
                <a:gd name="connsiteY7" fmla="*/ 11527 h 408015"/>
                <a:gd name="connsiteX8" fmla="*/ 219248 w 229639"/>
                <a:gd name="connsiteY8" fmla="*/ 451 h 408015"/>
                <a:gd name="connsiteX9" fmla="*/ 11759 w 229639"/>
                <a:gd name="connsiteY9" fmla="*/ 451 h 408015"/>
                <a:gd name="connsiteX10" fmla="*/ 684 w 229639"/>
                <a:gd name="connsiteY10" fmla="*/ 11527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639" h="408015">
                  <a:moveTo>
                    <a:pt x="684" y="397391"/>
                  </a:moveTo>
                  <a:cubicBezTo>
                    <a:pt x="684" y="403220"/>
                    <a:pt x="5347" y="408467"/>
                    <a:pt x="11759" y="408467"/>
                  </a:cubicBezTo>
                  <a:lnTo>
                    <a:pt x="50198" y="408467"/>
                  </a:lnTo>
                  <a:cubicBezTo>
                    <a:pt x="56062" y="408467"/>
                    <a:pt x="61308" y="403220"/>
                    <a:pt x="61308" y="397391"/>
                  </a:cubicBezTo>
                  <a:lnTo>
                    <a:pt x="61308" y="54663"/>
                  </a:lnTo>
                  <a:lnTo>
                    <a:pt x="219248" y="54663"/>
                  </a:lnTo>
                  <a:cubicBezTo>
                    <a:pt x="225694" y="54663"/>
                    <a:pt x="230323" y="49417"/>
                    <a:pt x="230323" y="43588"/>
                  </a:cubicBezTo>
                  <a:lnTo>
                    <a:pt x="230323" y="11527"/>
                  </a:lnTo>
                  <a:cubicBezTo>
                    <a:pt x="230323" y="5697"/>
                    <a:pt x="225694" y="451"/>
                    <a:pt x="219248" y="451"/>
                  </a:cubicBezTo>
                  <a:lnTo>
                    <a:pt x="11759" y="451"/>
                  </a:lnTo>
                  <a:cubicBezTo>
                    <a:pt x="5347" y="451"/>
                    <a:pt x="684" y="5697"/>
                    <a:pt x="684" y="11527"/>
                  </a:cubicBezTo>
                  <a:close/>
                </a:path>
              </a:pathLst>
            </a:custGeom>
            <a:solidFill>
              <a:srgbClr val="24428F"/>
            </a:solidFill>
            <a:ln w="342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D6C421C-496A-BE42-7467-6C183CC1E48A}"/>
                </a:ext>
              </a:extLst>
            </p:cNvPr>
            <p:cNvSpPr/>
            <p:nvPr/>
          </p:nvSpPr>
          <p:spPr>
            <a:xfrm flipV="1">
              <a:off x="12568509" y="13724499"/>
              <a:ext cx="419091" cy="419674"/>
            </a:xfrm>
            <a:custGeom>
              <a:avLst/>
              <a:gdLst>
                <a:gd name="connsiteX0" fmla="*/ 209941 w 419091"/>
                <a:gd name="connsiteY0" fmla="*/ 56985 h 419674"/>
                <a:gd name="connsiteX1" fmla="*/ 361502 w 419091"/>
                <a:gd name="connsiteY1" fmla="*/ 209712 h 419674"/>
                <a:gd name="connsiteX2" fmla="*/ 209941 w 419091"/>
                <a:gd name="connsiteY2" fmla="*/ 363571 h 419674"/>
                <a:gd name="connsiteX3" fmla="*/ 58997 w 419091"/>
                <a:gd name="connsiteY3" fmla="*/ 209712 h 419674"/>
                <a:gd name="connsiteX4" fmla="*/ 209941 w 419091"/>
                <a:gd name="connsiteY4" fmla="*/ 56985 h 419674"/>
                <a:gd name="connsiteX5" fmla="*/ 209941 w 419091"/>
                <a:gd name="connsiteY5" fmla="*/ 420115 h 419674"/>
                <a:gd name="connsiteX6" fmla="*/ 419795 w 419091"/>
                <a:gd name="connsiteY6" fmla="*/ 209712 h 419674"/>
                <a:gd name="connsiteX7" fmla="*/ 209941 w 419091"/>
                <a:gd name="connsiteY7" fmla="*/ 441 h 419674"/>
                <a:gd name="connsiteX8" fmla="*/ 704 w 419091"/>
                <a:gd name="connsiteY8" fmla="*/ 209712 h 419674"/>
                <a:gd name="connsiteX9" fmla="*/ 209941 w 419091"/>
                <a:gd name="connsiteY9" fmla="*/ 420115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091" h="419674">
                  <a:moveTo>
                    <a:pt x="209941" y="56985"/>
                  </a:moveTo>
                  <a:cubicBezTo>
                    <a:pt x="293300" y="56985"/>
                    <a:pt x="361502" y="126319"/>
                    <a:pt x="361502" y="209712"/>
                  </a:cubicBezTo>
                  <a:cubicBezTo>
                    <a:pt x="361502" y="292454"/>
                    <a:pt x="293300" y="363571"/>
                    <a:pt x="209941" y="363571"/>
                  </a:cubicBezTo>
                  <a:cubicBezTo>
                    <a:pt x="127199" y="363571"/>
                    <a:pt x="58997" y="292454"/>
                    <a:pt x="58997" y="209712"/>
                  </a:cubicBezTo>
                  <a:cubicBezTo>
                    <a:pt x="58997" y="126319"/>
                    <a:pt x="127199" y="56985"/>
                    <a:pt x="209941" y="56985"/>
                  </a:cubicBezTo>
                  <a:moveTo>
                    <a:pt x="209941" y="420115"/>
                  </a:moveTo>
                  <a:cubicBezTo>
                    <a:pt x="326527" y="420115"/>
                    <a:pt x="419795" y="326264"/>
                    <a:pt x="419795" y="209712"/>
                  </a:cubicBezTo>
                  <a:cubicBezTo>
                    <a:pt x="419795" y="93126"/>
                    <a:pt x="326527" y="441"/>
                    <a:pt x="209941" y="441"/>
                  </a:cubicBezTo>
                  <a:cubicBezTo>
                    <a:pt x="93389" y="441"/>
                    <a:pt x="704" y="93126"/>
                    <a:pt x="704" y="209712"/>
                  </a:cubicBezTo>
                  <a:cubicBezTo>
                    <a:pt x="704" y="326264"/>
                    <a:pt x="93389" y="420115"/>
                    <a:pt x="209941" y="420115"/>
                  </a:cubicBezTo>
                </a:path>
              </a:pathLst>
            </a:custGeom>
            <a:solidFill>
              <a:srgbClr val="24428F"/>
            </a:solidFill>
            <a:ln w="342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2923B10-B2D2-3903-D90B-680250A75FB4}"/>
                </a:ext>
              </a:extLst>
            </p:cNvPr>
            <p:cNvSpPr/>
            <p:nvPr/>
          </p:nvSpPr>
          <p:spPr>
            <a:xfrm flipV="1">
              <a:off x="13156067" y="13730328"/>
              <a:ext cx="274525" cy="408015"/>
            </a:xfrm>
            <a:custGeom>
              <a:avLst/>
              <a:gdLst>
                <a:gd name="connsiteX0" fmla="*/ 143507 w 274525"/>
                <a:gd name="connsiteY0" fmla="*/ 205602 h 408015"/>
                <a:gd name="connsiteX1" fmla="*/ 215207 w 274525"/>
                <a:gd name="connsiteY1" fmla="*/ 280217 h 408015"/>
                <a:gd name="connsiteX2" fmla="*/ 143507 w 274525"/>
                <a:gd name="connsiteY2" fmla="*/ 350168 h 408015"/>
                <a:gd name="connsiteX3" fmla="*/ 60766 w 274525"/>
                <a:gd name="connsiteY3" fmla="*/ 350168 h 408015"/>
                <a:gd name="connsiteX4" fmla="*/ 60766 w 274525"/>
                <a:gd name="connsiteY4" fmla="*/ 205602 h 408015"/>
                <a:gd name="connsiteX5" fmla="*/ 724 w 274525"/>
                <a:gd name="connsiteY5" fmla="*/ 397351 h 408015"/>
                <a:gd name="connsiteX6" fmla="*/ 11800 w 274525"/>
                <a:gd name="connsiteY6" fmla="*/ 408461 h 408015"/>
                <a:gd name="connsiteX7" fmla="*/ 144673 w 274525"/>
                <a:gd name="connsiteY7" fmla="*/ 408461 h 408015"/>
                <a:gd name="connsiteX8" fmla="*/ 275249 w 274525"/>
                <a:gd name="connsiteY8" fmla="*/ 279634 h 408015"/>
                <a:gd name="connsiteX9" fmla="*/ 145290 w 274525"/>
                <a:gd name="connsiteY9" fmla="*/ 148475 h 408015"/>
                <a:gd name="connsiteX10" fmla="*/ 60766 w 274525"/>
                <a:gd name="connsiteY10" fmla="*/ 148475 h 408015"/>
                <a:gd name="connsiteX11" fmla="*/ 60766 w 274525"/>
                <a:gd name="connsiteY11" fmla="*/ 11487 h 408015"/>
                <a:gd name="connsiteX12" fmla="*/ 49690 w 274525"/>
                <a:gd name="connsiteY12" fmla="*/ 445 h 408015"/>
                <a:gd name="connsiteX13" fmla="*/ 11800 w 274525"/>
                <a:gd name="connsiteY13" fmla="*/ 445 h 408015"/>
                <a:gd name="connsiteX14" fmla="*/ 724 w 274525"/>
                <a:gd name="connsiteY14" fmla="*/ 11487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525" h="408015">
                  <a:moveTo>
                    <a:pt x="143507" y="205602"/>
                  </a:moveTo>
                  <a:cubicBezTo>
                    <a:pt x="183764" y="205602"/>
                    <a:pt x="215207" y="238246"/>
                    <a:pt x="215207" y="280217"/>
                  </a:cubicBezTo>
                  <a:cubicBezTo>
                    <a:pt x="215207" y="319856"/>
                    <a:pt x="183764" y="350168"/>
                    <a:pt x="143507" y="350168"/>
                  </a:cubicBezTo>
                  <a:lnTo>
                    <a:pt x="60766" y="350168"/>
                  </a:lnTo>
                  <a:lnTo>
                    <a:pt x="60766" y="205602"/>
                  </a:lnTo>
                  <a:close/>
                  <a:moveTo>
                    <a:pt x="724" y="397351"/>
                  </a:moveTo>
                  <a:cubicBezTo>
                    <a:pt x="724" y="403180"/>
                    <a:pt x="5387" y="408461"/>
                    <a:pt x="11800" y="408461"/>
                  </a:cubicBezTo>
                  <a:lnTo>
                    <a:pt x="144673" y="408461"/>
                  </a:lnTo>
                  <a:cubicBezTo>
                    <a:pt x="216373" y="408461"/>
                    <a:pt x="275249" y="350168"/>
                    <a:pt x="275249" y="279634"/>
                  </a:cubicBezTo>
                  <a:cubicBezTo>
                    <a:pt x="275249" y="207351"/>
                    <a:pt x="216373" y="148475"/>
                    <a:pt x="145290" y="148475"/>
                  </a:cubicBezTo>
                  <a:lnTo>
                    <a:pt x="60766" y="148475"/>
                  </a:lnTo>
                  <a:lnTo>
                    <a:pt x="60766" y="11487"/>
                  </a:lnTo>
                  <a:cubicBezTo>
                    <a:pt x="60766" y="5657"/>
                    <a:pt x="55519" y="445"/>
                    <a:pt x="49690" y="445"/>
                  </a:cubicBezTo>
                  <a:lnTo>
                    <a:pt x="11800" y="445"/>
                  </a:lnTo>
                  <a:cubicBezTo>
                    <a:pt x="5387" y="445"/>
                    <a:pt x="724" y="5657"/>
                    <a:pt x="724" y="11487"/>
                  </a:cubicBezTo>
                  <a:close/>
                </a:path>
              </a:pathLst>
            </a:custGeom>
            <a:solidFill>
              <a:srgbClr val="24428F"/>
            </a:solidFill>
            <a:ln w="342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82C4494-1F53-B8E6-7AB7-3D6A6EF35918}"/>
                </a:ext>
              </a:extLst>
            </p:cNvPr>
            <p:cNvSpPr/>
            <p:nvPr/>
          </p:nvSpPr>
          <p:spPr>
            <a:xfrm flipV="1">
              <a:off x="13554619" y="13724533"/>
              <a:ext cx="449391" cy="419674"/>
            </a:xfrm>
            <a:custGeom>
              <a:avLst/>
              <a:gdLst>
                <a:gd name="connsiteX0" fmla="*/ 73192 w 449391"/>
                <a:gd name="connsiteY0" fmla="*/ 411381 h 419674"/>
                <a:gd name="connsiteX1" fmla="*/ 83719 w 449391"/>
                <a:gd name="connsiteY1" fmla="*/ 420125 h 419674"/>
                <a:gd name="connsiteX2" fmla="*/ 93012 w 449391"/>
                <a:gd name="connsiteY2" fmla="*/ 420125 h 419674"/>
                <a:gd name="connsiteX3" fmla="*/ 102922 w 449391"/>
                <a:gd name="connsiteY3" fmla="*/ 413713 h 419674"/>
                <a:gd name="connsiteX4" fmla="*/ 224754 w 449391"/>
                <a:gd name="connsiteY4" fmla="*/ 115871 h 419674"/>
                <a:gd name="connsiteX5" fmla="*/ 227085 w 449391"/>
                <a:gd name="connsiteY5" fmla="*/ 115871 h 419674"/>
                <a:gd name="connsiteX6" fmla="*/ 348300 w 449391"/>
                <a:gd name="connsiteY6" fmla="*/ 413713 h 419674"/>
                <a:gd name="connsiteX7" fmla="*/ 358244 w 449391"/>
                <a:gd name="connsiteY7" fmla="*/ 420125 h 419674"/>
                <a:gd name="connsiteX8" fmla="*/ 367537 w 449391"/>
                <a:gd name="connsiteY8" fmla="*/ 420125 h 419674"/>
                <a:gd name="connsiteX9" fmla="*/ 378064 w 449391"/>
                <a:gd name="connsiteY9" fmla="*/ 411381 h 419674"/>
                <a:gd name="connsiteX10" fmla="*/ 449730 w 449391"/>
                <a:gd name="connsiteY10" fmla="*/ 19688 h 419674"/>
                <a:gd name="connsiteX11" fmla="*/ 439237 w 449391"/>
                <a:gd name="connsiteY11" fmla="*/ 6280 h 419674"/>
                <a:gd name="connsiteX12" fmla="*/ 401347 w 449391"/>
                <a:gd name="connsiteY12" fmla="*/ 6280 h 419674"/>
                <a:gd name="connsiteX13" fmla="*/ 390271 w 449391"/>
                <a:gd name="connsiteY13" fmla="*/ 14441 h 419674"/>
                <a:gd name="connsiteX14" fmla="*/ 347134 w 449391"/>
                <a:gd name="connsiteY14" fmla="*/ 274976 h 419674"/>
                <a:gd name="connsiteX15" fmla="*/ 345386 w 449391"/>
                <a:gd name="connsiteY15" fmla="*/ 274976 h 419674"/>
                <a:gd name="connsiteX16" fmla="*/ 240493 w 449391"/>
                <a:gd name="connsiteY16" fmla="*/ 6863 h 419674"/>
                <a:gd name="connsiteX17" fmla="*/ 230583 w 449391"/>
                <a:gd name="connsiteY17" fmla="*/ 451 h 419674"/>
                <a:gd name="connsiteX18" fmla="*/ 220090 w 449391"/>
                <a:gd name="connsiteY18" fmla="*/ 451 h 419674"/>
                <a:gd name="connsiteX19" fmla="*/ 210181 w 449391"/>
                <a:gd name="connsiteY19" fmla="*/ 6863 h 419674"/>
                <a:gd name="connsiteX20" fmla="*/ 104670 w 449391"/>
                <a:gd name="connsiteY20" fmla="*/ 274976 h 419674"/>
                <a:gd name="connsiteX21" fmla="*/ 102373 w 449391"/>
                <a:gd name="connsiteY21" fmla="*/ 274976 h 419674"/>
                <a:gd name="connsiteX22" fmla="*/ 60368 w 449391"/>
                <a:gd name="connsiteY22" fmla="*/ 14441 h 419674"/>
                <a:gd name="connsiteX23" fmla="*/ 49875 w 449391"/>
                <a:gd name="connsiteY23" fmla="*/ 6280 h 419674"/>
                <a:gd name="connsiteX24" fmla="*/ 12019 w 449391"/>
                <a:gd name="connsiteY24" fmla="*/ 6280 h 419674"/>
                <a:gd name="connsiteX25" fmla="*/ 943 w 449391"/>
                <a:gd name="connsiteY25" fmla="*/ 19688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391" h="419674">
                  <a:moveTo>
                    <a:pt x="73192" y="411381"/>
                  </a:moveTo>
                  <a:cubicBezTo>
                    <a:pt x="74358" y="416045"/>
                    <a:pt x="79022" y="420125"/>
                    <a:pt x="83719" y="420125"/>
                  </a:cubicBezTo>
                  <a:lnTo>
                    <a:pt x="93012" y="420125"/>
                  </a:lnTo>
                  <a:cubicBezTo>
                    <a:pt x="96544" y="420125"/>
                    <a:pt x="101756" y="417211"/>
                    <a:pt x="102922" y="413713"/>
                  </a:cubicBezTo>
                  <a:lnTo>
                    <a:pt x="224754" y="115871"/>
                  </a:lnTo>
                  <a:lnTo>
                    <a:pt x="227085" y="115871"/>
                  </a:lnTo>
                  <a:lnTo>
                    <a:pt x="348300" y="413713"/>
                  </a:lnTo>
                  <a:cubicBezTo>
                    <a:pt x="349500" y="417211"/>
                    <a:pt x="354130" y="420125"/>
                    <a:pt x="358244" y="420125"/>
                  </a:cubicBezTo>
                  <a:lnTo>
                    <a:pt x="367537" y="420125"/>
                  </a:lnTo>
                  <a:cubicBezTo>
                    <a:pt x="372235" y="420125"/>
                    <a:pt x="376864" y="416045"/>
                    <a:pt x="378064" y="411381"/>
                  </a:cubicBezTo>
                  <a:lnTo>
                    <a:pt x="449730" y="19688"/>
                  </a:lnTo>
                  <a:cubicBezTo>
                    <a:pt x="451479" y="11527"/>
                    <a:pt x="447398" y="6280"/>
                    <a:pt x="439237" y="6280"/>
                  </a:cubicBezTo>
                  <a:lnTo>
                    <a:pt x="401347" y="6280"/>
                  </a:lnTo>
                  <a:cubicBezTo>
                    <a:pt x="396100" y="6280"/>
                    <a:pt x="391437" y="10361"/>
                    <a:pt x="390271" y="14441"/>
                  </a:cubicBezTo>
                  <a:lnTo>
                    <a:pt x="347134" y="274976"/>
                  </a:lnTo>
                  <a:lnTo>
                    <a:pt x="345386" y="274976"/>
                  </a:lnTo>
                  <a:lnTo>
                    <a:pt x="240493" y="6863"/>
                  </a:lnTo>
                  <a:cubicBezTo>
                    <a:pt x="239327" y="3366"/>
                    <a:pt x="235829" y="451"/>
                    <a:pt x="230583" y="451"/>
                  </a:cubicBezTo>
                  <a:lnTo>
                    <a:pt x="220090" y="451"/>
                  </a:lnTo>
                  <a:cubicBezTo>
                    <a:pt x="215393" y="451"/>
                    <a:pt x="211346" y="3366"/>
                    <a:pt x="210181" y="6863"/>
                  </a:cubicBezTo>
                  <a:lnTo>
                    <a:pt x="104670" y="274976"/>
                  </a:lnTo>
                  <a:lnTo>
                    <a:pt x="102373" y="274976"/>
                  </a:lnTo>
                  <a:lnTo>
                    <a:pt x="60368" y="14441"/>
                  </a:lnTo>
                  <a:cubicBezTo>
                    <a:pt x="59785" y="10361"/>
                    <a:pt x="54539" y="6280"/>
                    <a:pt x="49875" y="6280"/>
                  </a:cubicBezTo>
                  <a:lnTo>
                    <a:pt x="12019" y="6280"/>
                  </a:lnTo>
                  <a:cubicBezTo>
                    <a:pt x="3858" y="6280"/>
                    <a:pt x="-257" y="11527"/>
                    <a:pt x="943" y="19688"/>
                  </a:cubicBezTo>
                  <a:close/>
                </a:path>
              </a:pathLst>
            </a:custGeom>
            <a:solidFill>
              <a:srgbClr val="24428F"/>
            </a:solidFill>
            <a:ln w="342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8B671BC-2A34-75F3-286D-84AAE6FF221F}"/>
                </a:ext>
              </a:extLst>
            </p:cNvPr>
            <p:cNvSpPr/>
            <p:nvPr/>
          </p:nvSpPr>
          <p:spPr>
            <a:xfrm flipV="1">
              <a:off x="14173277" y="13730362"/>
              <a:ext cx="255288" cy="408015"/>
            </a:xfrm>
            <a:custGeom>
              <a:avLst/>
              <a:gdLst>
                <a:gd name="connsiteX0" fmla="*/ 759 w 255288"/>
                <a:gd name="connsiteY0" fmla="*/ 397391 h 408015"/>
                <a:gd name="connsiteX1" fmla="*/ 11835 w 255288"/>
                <a:gd name="connsiteY1" fmla="*/ 408467 h 408015"/>
                <a:gd name="connsiteX2" fmla="*/ 244972 w 255288"/>
                <a:gd name="connsiteY2" fmla="*/ 408467 h 408015"/>
                <a:gd name="connsiteX3" fmla="*/ 256048 w 255288"/>
                <a:gd name="connsiteY3" fmla="*/ 397391 h 408015"/>
                <a:gd name="connsiteX4" fmla="*/ 256048 w 255288"/>
                <a:gd name="connsiteY4" fmla="*/ 364747 h 408015"/>
                <a:gd name="connsiteX5" fmla="*/ 244972 w 255288"/>
                <a:gd name="connsiteY5" fmla="*/ 353671 h 408015"/>
                <a:gd name="connsiteX6" fmla="*/ 60801 w 255288"/>
                <a:gd name="connsiteY6" fmla="*/ 353671 h 408015"/>
                <a:gd name="connsiteX7" fmla="*/ 60801 w 255288"/>
                <a:gd name="connsiteY7" fmla="*/ 234788 h 408015"/>
                <a:gd name="connsiteX8" fmla="*/ 216409 w 255288"/>
                <a:gd name="connsiteY8" fmla="*/ 234788 h 408015"/>
                <a:gd name="connsiteX9" fmla="*/ 227484 w 255288"/>
                <a:gd name="connsiteY9" fmla="*/ 223713 h 408015"/>
                <a:gd name="connsiteX10" fmla="*/ 227484 w 255288"/>
                <a:gd name="connsiteY10" fmla="*/ 191069 h 408015"/>
                <a:gd name="connsiteX11" fmla="*/ 216409 w 255288"/>
                <a:gd name="connsiteY11" fmla="*/ 179993 h 408015"/>
                <a:gd name="connsiteX12" fmla="*/ 60801 w 255288"/>
                <a:gd name="connsiteY12" fmla="*/ 179993 h 408015"/>
                <a:gd name="connsiteX13" fmla="*/ 60801 w 255288"/>
                <a:gd name="connsiteY13" fmla="*/ 54663 h 408015"/>
                <a:gd name="connsiteX14" fmla="*/ 244972 w 255288"/>
                <a:gd name="connsiteY14" fmla="*/ 54663 h 408015"/>
                <a:gd name="connsiteX15" fmla="*/ 256048 w 255288"/>
                <a:gd name="connsiteY15" fmla="*/ 43588 h 408015"/>
                <a:gd name="connsiteX16" fmla="*/ 256048 w 255288"/>
                <a:gd name="connsiteY16" fmla="*/ 11527 h 408015"/>
                <a:gd name="connsiteX17" fmla="*/ 244972 w 255288"/>
                <a:gd name="connsiteY17" fmla="*/ 451 h 408015"/>
                <a:gd name="connsiteX18" fmla="*/ 11835 w 255288"/>
                <a:gd name="connsiteY18" fmla="*/ 451 h 408015"/>
                <a:gd name="connsiteX19" fmla="*/ 759 w 255288"/>
                <a:gd name="connsiteY19" fmla="*/ 11527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288" h="408015">
                  <a:moveTo>
                    <a:pt x="759" y="397391"/>
                  </a:moveTo>
                  <a:cubicBezTo>
                    <a:pt x="759" y="403220"/>
                    <a:pt x="5423" y="408467"/>
                    <a:pt x="11835" y="408467"/>
                  </a:cubicBezTo>
                  <a:lnTo>
                    <a:pt x="244972" y="408467"/>
                  </a:lnTo>
                  <a:cubicBezTo>
                    <a:pt x="251419" y="408467"/>
                    <a:pt x="256048" y="403220"/>
                    <a:pt x="256048" y="397391"/>
                  </a:cubicBezTo>
                  <a:lnTo>
                    <a:pt x="256048" y="364747"/>
                  </a:lnTo>
                  <a:cubicBezTo>
                    <a:pt x="256048" y="358918"/>
                    <a:pt x="251419" y="353671"/>
                    <a:pt x="244972" y="353671"/>
                  </a:cubicBezTo>
                  <a:lnTo>
                    <a:pt x="60801" y="353671"/>
                  </a:lnTo>
                  <a:lnTo>
                    <a:pt x="60801" y="234788"/>
                  </a:lnTo>
                  <a:lnTo>
                    <a:pt x="216409" y="234788"/>
                  </a:lnTo>
                  <a:cubicBezTo>
                    <a:pt x="222238" y="234788"/>
                    <a:pt x="227484" y="229508"/>
                    <a:pt x="227484" y="223713"/>
                  </a:cubicBezTo>
                  <a:lnTo>
                    <a:pt x="227484" y="191069"/>
                  </a:lnTo>
                  <a:cubicBezTo>
                    <a:pt x="227484" y="184656"/>
                    <a:pt x="222238" y="179993"/>
                    <a:pt x="216409" y="179993"/>
                  </a:cubicBezTo>
                  <a:lnTo>
                    <a:pt x="60801" y="179993"/>
                  </a:lnTo>
                  <a:lnTo>
                    <a:pt x="60801" y="54663"/>
                  </a:lnTo>
                  <a:lnTo>
                    <a:pt x="244972" y="54663"/>
                  </a:lnTo>
                  <a:cubicBezTo>
                    <a:pt x="251419" y="54663"/>
                    <a:pt x="256048" y="49417"/>
                    <a:pt x="256048" y="43588"/>
                  </a:cubicBezTo>
                  <a:lnTo>
                    <a:pt x="256048" y="11527"/>
                  </a:lnTo>
                  <a:cubicBezTo>
                    <a:pt x="256048" y="5697"/>
                    <a:pt x="251419" y="451"/>
                    <a:pt x="244972" y="451"/>
                  </a:cubicBezTo>
                  <a:lnTo>
                    <a:pt x="11835" y="451"/>
                  </a:lnTo>
                  <a:cubicBezTo>
                    <a:pt x="5423" y="451"/>
                    <a:pt x="759" y="5697"/>
                    <a:pt x="759" y="11527"/>
                  </a:cubicBezTo>
                  <a:close/>
                </a:path>
              </a:pathLst>
            </a:custGeom>
            <a:solidFill>
              <a:srgbClr val="24428F"/>
            </a:solidFill>
            <a:ln w="342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6BD1CB-E310-C53B-2DB5-8C70DBB9B6DC}"/>
                </a:ext>
              </a:extLst>
            </p:cNvPr>
            <p:cNvSpPr/>
            <p:nvPr/>
          </p:nvSpPr>
          <p:spPr>
            <a:xfrm flipV="1">
              <a:off x="14596483" y="13724533"/>
              <a:ext cx="338647" cy="419674"/>
            </a:xfrm>
            <a:custGeom>
              <a:avLst/>
              <a:gdLst>
                <a:gd name="connsiteX0" fmla="*/ 776 w 338647"/>
                <a:gd name="connsiteY0" fmla="*/ 409633 h 419674"/>
                <a:gd name="connsiteX1" fmla="*/ 11852 w 338647"/>
                <a:gd name="connsiteY1" fmla="*/ 420125 h 419674"/>
                <a:gd name="connsiteX2" fmla="*/ 16515 w 338647"/>
                <a:gd name="connsiteY2" fmla="*/ 420125 h 419674"/>
                <a:gd name="connsiteX3" fmla="*/ 34003 w 338647"/>
                <a:gd name="connsiteY3" fmla="*/ 411381 h 419674"/>
                <a:gd name="connsiteX4" fmla="*/ 278799 w 338647"/>
                <a:gd name="connsiteY4" fmla="*/ 127529 h 419674"/>
                <a:gd name="connsiteX5" fmla="*/ 279999 w 338647"/>
                <a:gd name="connsiteY5" fmla="*/ 127529 h 419674"/>
                <a:gd name="connsiteX6" fmla="*/ 279999 w 338647"/>
                <a:gd name="connsiteY6" fmla="*/ 403220 h 419674"/>
                <a:gd name="connsiteX7" fmla="*/ 291040 w 338647"/>
                <a:gd name="connsiteY7" fmla="*/ 414296 h 419674"/>
                <a:gd name="connsiteX8" fmla="*/ 328348 w 338647"/>
                <a:gd name="connsiteY8" fmla="*/ 414296 h 419674"/>
                <a:gd name="connsiteX9" fmla="*/ 339423 w 338647"/>
                <a:gd name="connsiteY9" fmla="*/ 403220 h 419674"/>
                <a:gd name="connsiteX10" fmla="*/ 339423 w 338647"/>
                <a:gd name="connsiteY10" fmla="*/ 10944 h 419674"/>
                <a:gd name="connsiteX11" fmla="*/ 328348 w 338647"/>
                <a:gd name="connsiteY11" fmla="*/ 451 h 419674"/>
                <a:gd name="connsiteX12" fmla="*/ 323101 w 338647"/>
                <a:gd name="connsiteY12" fmla="*/ 451 h 419674"/>
                <a:gd name="connsiteX13" fmla="*/ 306196 w 338647"/>
                <a:gd name="connsiteY13" fmla="*/ 8612 h 419674"/>
                <a:gd name="connsiteX14" fmla="*/ 60818 w 338647"/>
                <a:gd name="connsiteY14" fmla="*/ 301208 h 419674"/>
                <a:gd name="connsiteX15" fmla="*/ 59652 w 338647"/>
                <a:gd name="connsiteY15" fmla="*/ 301208 h 419674"/>
                <a:gd name="connsiteX16" fmla="*/ 59652 w 338647"/>
                <a:gd name="connsiteY16" fmla="*/ 17356 h 419674"/>
                <a:gd name="connsiteX17" fmla="*/ 48576 w 338647"/>
                <a:gd name="connsiteY17" fmla="*/ 6280 h 419674"/>
                <a:gd name="connsiteX18" fmla="*/ 11852 w 338647"/>
                <a:gd name="connsiteY18" fmla="*/ 6280 h 419674"/>
                <a:gd name="connsiteX19" fmla="*/ 776 w 338647"/>
                <a:gd name="connsiteY19" fmla="*/ 17356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8647" h="419674">
                  <a:moveTo>
                    <a:pt x="776" y="409633"/>
                  </a:moveTo>
                  <a:cubicBezTo>
                    <a:pt x="776" y="415462"/>
                    <a:pt x="6023" y="420125"/>
                    <a:pt x="11852" y="420125"/>
                  </a:cubicBezTo>
                  <a:lnTo>
                    <a:pt x="16515" y="420125"/>
                  </a:lnTo>
                  <a:cubicBezTo>
                    <a:pt x="22345" y="420125"/>
                    <a:pt x="26425" y="420125"/>
                    <a:pt x="34003" y="411381"/>
                  </a:cubicBezTo>
                  <a:lnTo>
                    <a:pt x="278799" y="127529"/>
                  </a:lnTo>
                  <a:lnTo>
                    <a:pt x="279999" y="127529"/>
                  </a:lnTo>
                  <a:lnTo>
                    <a:pt x="279999" y="403220"/>
                  </a:lnTo>
                  <a:cubicBezTo>
                    <a:pt x="279999" y="409050"/>
                    <a:pt x="284628" y="414296"/>
                    <a:pt x="291040" y="414296"/>
                  </a:cubicBezTo>
                  <a:lnTo>
                    <a:pt x="328348" y="414296"/>
                  </a:lnTo>
                  <a:cubicBezTo>
                    <a:pt x="334177" y="414296"/>
                    <a:pt x="339423" y="409050"/>
                    <a:pt x="339423" y="403220"/>
                  </a:cubicBezTo>
                  <a:lnTo>
                    <a:pt x="339423" y="10944"/>
                  </a:lnTo>
                  <a:cubicBezTo>
                    <a:pt x="339423" y="5115"/>
                    <a:pt x="334177" y="451"/>
                    <a:pt x="328348" y="451"/>
                  </a:cubicBezTo>
                  <a:lnTo>
                    <a:pt x="323101" y="451"/>
                  </a:lnTo>
                  <a:cubicBezTo>
                    <a:pt x="317272" y="451"/>
                    <a:pt x="313192" y="451"/>
                    <a:pt x="306196" y="8612"/>
                  </a:cubicBezTo>
                  <a:lnTo>
                    <a:pt x="60818" y="301208"/>
                  </a:lnTo>
                  <a:lnTo>
                    <a:pt x="59652" y="301208"/>
                  </a:lnTo>
                  <a:lnTo>
                    <a:pt x="59652" y="17356"/>
                  </a:lnTo>
                  <a:cubicBezTo>
                    <a:pt x="59652" y="11527"/>
                    <a:pt x="54989" y="6280"/>
                    <a:pt x="48576" y="6280"/>
                  </a:cubicBezTo>
                  <a:lnTo>
                    <a:pt x="11852" y="6280"/>
                  </a:lnTo>
                  <a:cubicBezTo>
                    <a:pt x="6023" y="6280"/>
                    <a:pt x="776" y="11527"/>
                    <a:pt x="776" y="17356"/>
                  </a:cubicBezTo>
                  <a:close/>
                </a:path>
              </a:pathLst>
            </a:custGeom>
            <a:solidFill>
              <a:srgbClr val="24428F"/>
            </a:solidFill>
            <a:ln w="342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8DB29477-3DD0-A3A9-815C-35B172116FCA}"/>
                </a:ext>
              </a:extLst>
            </p:cNvPr>
            <p:cNvSpPr/>
            <p:nvPr/>
          </p:nvSpPr>
          <p:spPr>
            <a:xfrm flipV="1">
              <a:off x="15090806" y="13730362"/>
              <a:ext cx="272776" cy="408015"/>
            </a:xfrm>
            <a:custGeom>
              <a:avLst/>
              <a:gdLst>
                <a:gd name="connsiteX0" fmla="*/ 106857 w 272776"/>
                <a:gd name="connsiteY0" fmla="*/ 353670 h 408015"/>
                <a:gd name="connsiteX1" fmla="*/ 11840 w 272776"/>
                <a:gd name="connsiteY1" fmla="*/ 353670 h 408015"/>
                <a:gd name="connsiteX2" fmla="*/ 798 w 272776"/>
                <a:gd name="connsiteY2" fmla="*/ 364746 h 408015"/>
                <a:gd name="connsiteX3" fmla="*/ 798 w 272776"/>
                <a:gd name="connsiteY3" fmla="*/ 397390 h 408015"/>
                <a:gd name="connsiteX4" fmla="*/ 11840 w 272776"/>
                <a:gd name="connsiteY4" fmla="*/ 408465 h 408015"/>
                <a:gd name="connsiteX5" fmla="*/ 262499 w 272776"/>
                <a:gd name="connsiteY5" fmla="*/ 408465 h 408015"/>
                <a:gd name="connsiteX6" fmla="*/ 273574 w 272776"/>
                <a:gd name="connsiteY6" fmla="*/ 397390 h 408015"/>
                <a:gd name="connsiteX7" fmla="*/ 273574 w 272776"/>
                <a:gd name="connsiteY7" fmla="*/ 364746 h 408015"/>
                <a:gd name="connsiteX8" fmla="*/ 262499 w 272776"/>
                <a:gd name="connsiteY8" fmla="*/ 353670 h 408015"/>
                <a:gd name="connsiteX9" fmla="*/ 167516 w 272776"/>
                <a:gd name="connsiteY9" fmla="*/ 353670 h 408015"/>
                <a:gd name="connsiteX10" fmla="*/ 167516 w 272776"/>
                <a:gd name="connsiteY10" fmla="*/ 11525 h 408015"/>
                <a:gd name="connsiteX11" fmla="*/ 156406 w 272776"/>
                <a:gd name="connsiteY11" fmla="*/ 450 h 408015"/>
                <a:gd name="connsiteX12" fmla="*/ 117933 w 272776"/>
                <a:gd name="connsiteY12" fmla="*/ 450 h 408015"/>
                <a:gd name="connsiteX13" fmla="*/ 106857 w 272776"/>
                <a:gd name="connsiteY13" fmla="*/ 11525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776" h="408015">
                  <a:moveTo>
                    <a:pt x="106857" y="353670"/>
                  </a:moveTo>
                  <a:lnTo>
                    <a:pt x="11840" y="353670"/>
                  </a:lnTo>
                  <a:cubicBezTo>
                    <a:pt x="5462" y="353670"/>
                    <a:pt x="798" y="358916"/>
                    <a:pt x="798" y="364746"/>
                  </a:cubicBezTo>
                  <a:lnTo>
                    <a:pt x="798" y="397390"/>
                  </a:lnTo>
                  <a:cubicBezTo>
                    <a:pt x="798" y="403219"/>
                    <a:pt x="5462" y="408465"/>
                    <a:pt x="11840" y="408465"/>
                  </a:cubicBezTo>
                  <a:lnTo>
                    <a:pt x="262499" y="408465"/>
                  </a:lnTo>
                  <a:cubicBezTo>
                    <a:pt x="268911" y="408465"/>
                    <a:pt x="273574" y="403219"/>
                    <a:pt x="273574" y="397390"/>
                  </a:cubicBezTo>
                  <a:lnTo>
                    <a:pt x="273574" y="364746"/>
                  </a:lnTo>
                  <a:cubicBezTo>
                    <a:pt x="273574" y="358916"/>
                    <a:pt x="268911" y="353670"/>
                    <a:pt x="262499" y="353670"/>
                  </a:cubicBezTo>
                  <a:lnTo>
                    <a:pt x="167516" y="353670"/>
                  </a:lnTo>
                  <a:lnTo>
                    <a:pt x="167516" y="11525"/>
                  </a:lnTo>
                  <a:cubicBezTo>
                    <a:pt x="167516" y="5696"/>
                    <a:pt x="162235" y="450"/>
                    <a:pt x="156406" y="450"/>
                  </a:cubicBezTo>
                  <a:lnTo>
                    <a:pt x="117933" y="450"/>
                  </a:lnTo>
                  <a:cubicBezTo>
                    <a:pt x="112103" y="450"/>
                    <a:pt x="106857" y="5696"/>
                    <a:pt x="106857" y="11525"/>
                  </a:cubicBezTo>
                  <a:close/>
                </a:path>
              </a:pathLst>
            </a:custGeom>
            <a:solidFill>
              <a:srgbClr val="24428F"/>
            </a:solidFill>
            <a:ln w="342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6A7CB95-C9E8-E3FB-965F-E7ACF811B1AA}"/>
                </a:ext>
              </a:extLst>
            </p:cNvPr>
            <p:cNvSpPr/>
            <p:nvPr/>
          </p:nvSpPr>
          <p:spPr>
            <a:xfrm flipV="1">
              <a:off x="15746601" y="13730362"/>
              <a:ext cx="275142" cy="407981"/>
            </a:xfrm>
            <a:custGeom>
              <a:avLst/>
              <a:gdLst>
                <a:gd name="connsiteX0" fmla="*/ 136647 w 275142"/>
                <a:gd name="connsiteY0" fmla="*/ 231251 h 407981"/>
                <a:gd name="connsiteX1" fmla="*/ 198986 w 275142"/>
                <a:gd name="connsiteY1" fmla="*/ 293625 h 407981"/>
                <a:gd name="connsiteX2" fmla="*/ 136647 w 275142"/>
                <a:gd name="connsiteY2" fmla="*/ 353632 h 407981"/>
                <a:gd name="connsiteX3" fmla="*/ 60249 w 275142"/>
                <a:gd name="connsiteY3" fmla="*/ 353632 h 407981"/>
                <a:gd name="connsiteX4" fmla="*/ 60249 w 275142"/>
                <a:gd name="connsiteY4" fmla="*/ 231251 h 407981"/>
                <a:gd name="connsiteX5" fmla="*/ 150603 w 275142"/>
                <a:gd name="connsiteY5" fmla="*/ 54076 h 407981"/>
                <a:gd name="connsiteX6" fmla="*/ 211262 w 275142"/>
                <a:gd name="connsiteY6" fmla="*/ 117580 h 407981"/>
                <a:gd name="connsiteX7" fmla="*/ 150603 w 275142"/>
                <a:gd name="connsiteY7" fmla="*/ 178788 h 407981"/>
                <a:gd name="connsiteX8" fmla="*/ 59700 w 275142"/>
                <a:gd name="connsiteY8" fmla="*/ 178788 h 407981"/>
                <a:gd name="connsiteX9" fmla="*/ 59700 w 275142"/>
                <a:gd name="connsiteY9" fmla="*/ 54076 h 407981"/>
                <a:gd name="connsiteX10" fmla="*/ 207181 w 275142"/>
                <a:gd name="connsiteY10" fmla="*/ 207351 h 407981"/>
                <a:gd name="connsiteX11" fmla="*/ 275967 w 275142"/>
                <a:gd name="connsiteY11" fmla="*/ 112917 h 407981"/>
                <a:gd name="connsiteX12" fmla="*/ 148854 w 275142"/>
                <a:gd name="connsiteY12" fmla="*/ 446 h 407981"/>
                <a:gd name="connsiteX13" fmla="*/ 11900 w 275142"/>
                <a:gd name="connsiteY13" fmla="*/ 446 h 407981"/>
                <a:gd name="connsiteX14" fmla="*/ 825 w 275142"/>
                <a:gd name="connsiteY14" fmla="*/ 11487 h 407981"/>
                <a:gd name="connsiteX15" fmla="*/ 825 w 275142"/>
                <a:gd name="connsiteY15" fmla="*/ 397352 h 407981"/>
                <a:gd name="connsiteX16" fmla="*/ 11900 w 275142"/>
                <a:gd name="connsiteY16" fmla="*/ 408427 h 407981"/>
                <a:gd name="connsiteX17" fmla="*/ 142476 w 275142"/>
                <a:gd name="connsiteY17" fmla="*/ 408427 h 407981"/>
                <a:gd name="connsiteX18" fmla="*/ 263691 w 275142"/>
                <a:gd name="connsiteY18" fmla="*/ 300586 h 407981"/>
                <a:gd name="connsiteX19" fmla="*/ 207181 w 275142"/>
                <a:gd name="connsiteY19" fmla="*/ 208517 h 40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142" h="407981">
                  <a:moveTo>
                    <a:pt x="136647" y="231251"/>
                  </a:moveTo>
                  <a:cubicBezTo>
                    <a:pt x="173954" y="231251"/>
                    <a:pt x="198986" y="256900"/>
                    <a:pt x="198986" y="293625"/>
                  </a:cubicBezTo>
                  <a:cubicBezTo>
                    <a:pt x="198986" y="332064"/>
                    <a:pt x="173954" y="353632"/>
                    <a:pt x="136647" y="353632"/>
                  </a:cubicBezTo>
                  <a:lnTo>
                    <a:pt x="60249" y="353632"/>
                  </a:lnTo>
                  <a:lnTo>
                    <a:pt x="60249" y="231251"/>
                  </a:lnTo>
                  <a:close/>
                  <a:moveTo>
                    <a:pt x="150603" y="54076"/>
                  </a:moveTo>
                  <a:cubicBezTo>
                    <a:pt x="190242" y="54076"/>
                    <a:pt x="211262" y="81439"/>
                    <a:pt x="211262" y="117580"/>
                  </a:cubicBezTo>
                  <a:cubicBezTo>
                    <a:pt x="211262" y="153139"/>
                    <a:pt x="184447" y="178788"/>
                    <a:pt x="150603" y="178788"/>
                  </a:cubicBezTo>
                  <a:lnTo>
                    <a:pt x="59700" y="178788"/>
                  </a:lnTo>
                  <a:lnTo>
                    <a:pt x="59700" y="54076"/>
                  </a:lnTo>
                  <a:close/>
                  <a:moveTo>
                    <a:pt x="207181" y="207351"/>
                  </a:moveTo>
                  <a:cubicBezTo>
                    <a:pt x="242123" y="193944"/>
                    <a:pt x="275967" y="164798"/>
                    <a:pt x="275967" y="112917"/>
                  </a:cubicBezTo>
                  <a:cubicBezTo>
                    <a:pt x="275967" y="47663"/>
                    <a:pt x="222303" y="446"/>
                    <a:pt x="148854" y="446"/>
                  </a:cubicBezTo>
                  <a:lnTo>
                    <a:pt x="11900" y="446"/>
                  </a:lnTo>
                  <a:cubicBezTo>
                    <a:pt x="5488" y="446"/>
                    <a:pt x="825" y="5658"/>
                    <a:pt x="825" y="11487"/>
                  </a:cubicBezTo>
                  <a:lnTo>
                    <a:pt x="825" y="397352"/>
                  </a:lnTo>
                  <a:cubicBezTo>
                    <a:pt x="825" y="403181"/>
                    <a:pt x="5488" y="408427"/>
                    <a:pt x="11900" y="408427"/>
                  </a:cubicBezTo>
                  <a:lnTo>
                    <a:pt x="142476" y="408427"/>
                  </a:lnTo>
                  <a:cubicBezTo>
                    <a:pt x="213011" y="408427"/>
                    <a:pt x="263691" y="361827"/>
                    <a:pt x="263691" y="300586"/>
                  </a:cubicBezTo>
                  <a:cubicBezTo>
                    <a:pt x="263691" y="256900"/>
                    <a:pt x="239208" y="224256"/>
                    <a:pt x="207181" y="208517"/>
                  </a:cubicBezTo>
                  <a:close/>
                </a:path>
              </a:pathLst>
            </a:custGeom>
            <a:solidFill>
              <a:srgbClr val="24428F"/>
            </a:solidFill>
            <a:ln w="342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27AB592-776A-BB75-2E5F-E0156E1BE6C8}"/>
                </a:ext>
              </a:extLst>
            </p:cNvPr>
            <p:cNvSpPr/>
            <p:nvPr/>
          </p:nvSpPr>
          <p:spPr>
            <a:xfrm flipV="1">
              <a:off x="16140693" y="13724533"/>
              <a:ext cx="384702" cy="413810"/>
            </a:xfrm>
            <a:custGeom>
              <a:avLst/>
              <a:gdLst>
                <a:gd name="connsiteX0" fmla="*/ 266045 w 384702"/>
                <a:gd name="connsiteY0" fmla="*/ 139146 h 413810"/>
                <a:gd name="connsiteX1" fmla="*/ 194344 w 384702"/>
                <a:gd name="connsiteY1" fmla="*/ 298868 h 413810"/>
                <a:gd name="connsiteX2" fmla="*/ 191430 w 384702"/>
                <a:gd name="connsiteY2" fmla="*/ 298868 h 413810"/>
                <a:gd name="connsiteX3" fmla="*/ 120347 w 384702"/>
                <a:gd name="connsiteY3" fmla="*/ 139146 h 413810"/>
                <a:gd name="connsiteX4" fmla="*/ 2012 w 384702"/>
                <a:gd name="connsiteY4" fmla="*/ 15565 h 413810"/>
                <a:gd name="connsiteX5" fmla="*/ 180971 w 384702"/>
                <a:gd name="connsiteY5" fmla="*/ 407842 h 413810"/>
                <a:gd name="connsiteX6" fmla="*/ 190881 w 384702"/>
                <a:gd name="connsiteY6" fmla="*/ 414254 h 413810"/>
                <a:gd name="connsiteX7" fmla="*/ 196710 w 384702"/>
                <a:gd name="connsiteY7" fmla="*/ 414254 h 413810"/>
                <a:gd name="connsiteX8" fmla="*/ 206620 w 384702"/>
                <a:gd name="connsiteY8" fmla="*/ 407842 h 413810"/>
                <a:gd name="connsiteX9" fmla="*/ 384379 w 384702"/>
                <a:gd name="connsiteY9" fmla="*/ 15565 h 413810"/>
                <a:gd name="connsiteX10" fmla="*/ 374469 w 384702"/>
                <a:gd name="connsiteY10" fmla="*/ 443 h 413810"/>
                <a:gd name="connsiteX11" fmla="*/ 337745 w 384702"/>
                <a:gd name="connsiteY11" fmla="*/ 443 h 413810"/>
                <a:gd name="connsiteX12" fmla="*/ 324337 w 384702"/>
                <a:gd name="connsiteY12" fmla="*/ 9153 h 413810"/>
                <a:gd name="connsiteX13" fmla="*/ 288196 w 384702"/>
                <a:gd name="connsiteY13" fmla="*/ 89048 h 413810"/>
                <a:gd name="connsiteX14" fmla="*/ 97612 w 384702"/>
                <a:gd name="connsiteY14" fmla="*/ 89048 h 413810"/>
                <a:gd name="connsiteX15" fmla="*/ 62054 w 384702"/>
                <a:gd name="connsiteY15" fmla="*/ 9153 h 413810"/>
                <a:gd name="connsiteX16" fmla="*/ 48646 w 384702"/>
                <a:gd name="connsiteY16" fmla="*/ 443 h 413810"/>
                <a:gd name="connsiteX17" fmla="*/ 11922 w 384702"/>
                <a:gd name="connsiteY17" fmla="*/ 443 h 413810"/>
                <a:gd name="connsiteX18" fmla="*/ 2012 w 384702"/>
                <a:gd name="connsiteY18" fmla="*/ 15565 h 4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702" h="413810">
                  <a:moveTo>
                    <a:pt x="266045" y="139146"/>
                  </a:moveTo>
                  <a:lnTo>
                    <a:pt x="194344" y="298868"/>
                  </a:lnTo>
                  <a:lnTo>
                    <a:pt x="191430" y="298868"/>
                  </a:lnTo>
                  <a:lnTo>
                    <a:pt x="120347" y="139146"/>
                  </a:lnTo>
                  <a:close/>
                  <a:moveTo>
                    <a:pt x="2012" y="15565"/>
                  </a:moveTo>
                  <a:lnTo>
                    <a:pt x="180971" y="407842"/>
                  </a:lnTo>
                  <a:cubicBezTo>
                    <a:pt x="182686" y="411339"/>
                    <a:pt x="187966" y="414254"/>
                    <a:pt x="190881" y="414254"/>
                  </a:cubicBezTo>
                  <a:lnTo>
                    <a:pt x="196710" y="414254"/>
                  </a:lnTo>
                  <a:cubicBezTo>
                    <a:pt x="199591" y="414254"/>
                    <a:pt x="204837" y="411339"/>
                    <a:pt x="206620" y="407842"/>
                  </a:cubicBezTo>
                  <a:lnTo>
                    <a:pt x="384379" y="15565"/>
                  </a:lnTo>
                  <a:cubicBezTo>
                    <a:pt x="387877" y="8021"/>
                    <a:pt x="383213" y="443"/>
                    <a:pt x="374469" y="443"/>
                  </a:cubicBezTo>
                  <a:lnTo>
                    <a:pt x="337745" y="443"/>
                  </a:lnTo>
                  <a:cubicBezTo>
                    <a:pt x="330750" y="443"/>
                    <a:pt x="326669" y="3941"/>
                    <a:pt x="324337" y="9153"/>
                  </a:cubicBezTo>
                  <a:lnTo>
                    <a:pt x="288196" y="89048"/>
                  </a:lnTo>
                  <a:lnTo>
                    <a:pt x="97612" y="89048"/>
                  </a:lnTo>
                  <a:lnTo>
                    <a:pt x="62054" y="9153"/>
                  </a:lnTo>
                  <a:cubicBezTo>
                    <a:pt x="60305" y="5072"/>
                    <a:pt x="55607" y="443"/>
                    <a:pt x="48646" y="443"/>
                  </a:cubicBezTo>
                  <a:lnTo>
                    <a:pt x="11922" y="443"/>
                  </a:lnTo>
                  <a:cubicBezTo>
                    <a:pt x="3178" y="443"/>
                    <a:pt x="-1485" y="8021"/>
                    <a:pt x="2012" y="15565"/>
                  </a:cubicBezTo>
                </a:path>
              </a:pathLst>
            </a:custGeom>
            <a:solidFill>
              <a:srgbClr val="24428F"/>
            </a:solidFill>
            <a:ln w="342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BD749B5-CA49-E709-BEBC-4EAF14E4C084}"/>
                </a:ext>
              </a:extLst>
            </p:cNvPr>
            <p:cNvSpPr/>
            <p:nvPr/>
          </p:nvSpPr>
          <p:spPr>
            <a:xfrm flipV="1">
              <a:off x="16668211" y="13724533"/>
              <a:ext cx="338647" cy="419674"/>
            </a:xfrm>
            <a:custGeom>
              <a:avLst/>
              <a:gdLst>
                <a:gd name="connsiteX0" fmla="*/ 857 w 338647"/>
                <a:gd name="connsiteY0" fmla="*/ 409633 h 419674"/>
                <a:gd name="connsiteX1" fmla="*/ 11932 w 338647"/>
                <a:gd name="connsiteY1" fmla="*/ 420125 h 419674"/>
                <a:gd name="connsiteX2" fmla="*/ 16596 w 338647"/>
                <a:gd name="connsiteY2" fmla="*/ 420125 h 419674"/>
                <a:gd name="connsiteX3" fmla="*/ 34084 w 338647"/>
                <a:gd name="connsiteY3" fmla="*/ 411381 h 419674"/>
                <a:gd name="connsiteX4" fmla="*/ 278879 w 338647"/>
                <a:gd name="connsiteY4" fmla="*/ 127529 h 419674"/>
                <a:gd name="connsiteX5" fmla="*/ 280080 w 338647"/>
                <a:gd name="connsiteY5" fmla="*/ 127529 h 419674"/>
                <a:gd name="connsiteX6" fmla="*/ 280080 w 338647"/>
                <a:gd name="connsiteY6" fmla="*/ 403220 h 419674"/>
                <a:gd name="connsiteX7" fmla="*/ 291121 w 338647"/>
                <a:gd name="connsiteY7" fmla="*/ 414296 h 419674"/>
                <a:gd name="connsiteX8" fmla="*/ 328428 w 338647"/>
                <a:gd name="connsiteY8" fmla="*/ 414296 h 419674"/>
                <a:gd name="connsiteX9" fmla="*/ 339504 w 338647"/>
                <a:gd name="connsiteY9" fmla="*/ 403220 h 419674"/>
                <a:gd name="connsiteX10" fmla="*/ 339504 w 338647"/>
                <a:gd name="connsiteY10" fmla="*/ 10944 h 419674"/>
                <a:gd name="connsiteX11" fmla="*/ 328428 w 338647"/>
                <a:gd name="connsiteY11" fmla="*/ 451 h 419674"/>
                <a:gd name="connsiteX12" fmla="*/ 323182 w 338647"/>
                <a:gd name="connsiteY12" fmla="*/ 451 h 419674"/>
                <a:gd name="connsiteX13" fmla="*/ 306277 w 338647"/>
                <a:gd name="connsiteY13" fmla="*/ 8612 h 419674"/>
                <a:gd name="connsiteX14" fmla="*/ 60898 w 338647"/>
                <a:gd name="connsiteY14" fmla="*/ 301208 h 419674"/>
                <a:gd name="connsiteX15" fmla="*/ 59733 w 338647"/>
                <a:gd name="connsiteY15" fmla="*/ 301208 h 419674"/>
                <a:gd name="connsiteX16" fmla="*/ 59733 w 338647"/>
                <a:gd name="connsiteY16" fmla="*/ 17356 h 419674"/>
                <a:gd name="connsiteX17" fmla="*/ 48657 w 338647"/>
                <a:gd name="connsiteY17" fmla="*/ 6280 h 419674"/>
                <a:gd name="connsiteX18" fmla="*/ 11932 w 338647"/>
                <a:gd name="connsiteY18" fmla="*/ 6280 h 419674"/>
                <a:gd name="connsiteX19" fmla="*/ 857 w 338647"/>
                <a:gd name="connsiteY19" fmla="*/ 17356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8647" h="419674">
                  <a:moveTo>
                    <a:pt x="857" y="409633"/>
                  </a:moveTo>
                  <a:cubicBezTo>
                    <a:pt x="857" y="415462"/>
                    <a:pt x="6103" y="420125"/>
                    <a:pt x="11932" y="420125"/>
                  </a:cubicBezTo>
                  <a:lnTo>
                    <a:pt x="16596" y="420125"/>
                  </a:lnTo>
                  <a:cubicBezTo>
                    <a:pt x="22425" y="420125"/>
                    <a:pt x="26506" y="420125"/>
                    <a:pt x="34084" y="411381"/>
                  </a:cubicBezTo>
                  <a:lnTo>
                    <a:pt x="278879" y="127529"/>
                  </a:lnTo>
                  <a:lnTo>
                    <a:pt x="280080" y="127529"/>
                  </a:lnTo>
                  <a:lnTo>
                    <a:pt x="280080" y="403220"/>
                  </a:lnTo>
                  <a:cubicBezTo>
                    <a:pt x="280080" y="409050"/>
                    <a:pt x="284709" y="414296"/>
                    <a:pt x="291121" y="414296"/>
                  </a:cubicBezTo>
                  <a:lnTo>
                    <a:pt x="328428" y="414296"/>
                  </a:lnTo>
                  <a:cubicBezTo>
                    <a:pt x="334258" y="414296"/>
                    <a:pt x="339504" y="409050"/>
                    <a:pt x="339504" y="403220"/>
                  </a:cubicBezTo>
                  <a:lnTo>
                    <a:pt x="339504" y="10944"/>
                  </a:lnTo>
                  <a:cubicBezTo>
                    <a:pt x="339504" y="5115"/>
                    <a:pt x="334258" y="451"/>
                    <a:pt x="328428" y="451"/>
                  </a:cubicBezTo>
                  <a:lnTo>
                    <a:pt x="323182" y="451"/>
                  </a:lnTo>
                  <a:cubicBezTo>
                    <a:pt x="317353" y="451"/>
                    <a:pt x="313272" y="451"/>
                    <a:pt x="306277" y="8612"/>
                  </a:cubicBezTo>
                  <a:lnTo>
                    <a:pt x="60898" y="301208"/>
                  </a:lnTo>
                  <a:lnTo>
                    <a:pt x="59733" y="301208"/>
                  </a:lnTo>
                  <a:lnTo>
                    <a:pt x="59733" y="17356"/>
                  </a:lnTo>
                  <a:cubicBezTo>
                    <a:pt x="59733" y="11527"/>
                    <a:pt x="55069" y="6280"/>
                    <a:pt x="48657" y="6280"/>
                  </a:cubicBezTo>
                  <a:lnTo>
                    <a:pt x="11932" y="6280"/>
                  </a:lnTo>
                  <a:cubicBezTo>
                    <a:pt x="6103" y="6280"/>
                    <a:pt x="857" y="11527"/>
                    <a:pt x="857" y="17356"/>
                  </a:cubicBezTo>
                  <a:close/>
                </a:path>
              </a:pathLst>
            </a:custGeom>
            <a:solidFill>
              <a:srgbClr val="24428F"/>
            </a:solidFill>
            <a:ln w="34289"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56074EA-9442-8708-861A-EA1D3EDFD70A}"/>
                </a:ext>
              </a:extLst>
            </p:cNvPr>
            <p:cNvSpPr/>
            <p:nvPr/>
          </p:nvSpPr>
          <p:spPr>
            <a:xfrm flipV="1">
              <a:off x="17200425" y="13730362"/>
              <a:ext cx="301112" cy="408015"/>
            </a:xfrm>
            <a:custGeom>
              <a:avLst/>
              <a:gdLst>
                <a:gd name="connsiteX0" fmla="*/ 877 w 301112"/>
                <a:gd name="connsiteY0" fmla="*/ 394476 h 408015"/>
                <a:gd name="connsiteX1" fmla="*/ 14868 w 301112"/>
                <a:gd name="connsiteY1" fmla="*/ 408466 h 408015"/>
                <a:gd name="connsiteX2" fmla="*/ 48677 w 301112"/>
                <a:gd name="connsiteY2" fmla="*/ 408466 h 408015"/>
                <a:gd name="connsiteX3" fmla="*/ 62668 w 301112"/>
                <a:gd name="connsiteY3" fmla="*/ 394476 h 408015"/>
                <a:gd name="connsiteX4" fmla="*/ 62668 w 301112"/>
                <a:gd name="connsiteY4" fmla="*/ 233039 h 408015"/>
                <a:gd name="connsiteX5" fmla="*/ 227054 w 301112"/>
                <a:gd name="connsiteY5" fmla="*/ 402637 h 408015"/>
                <a:gd name="connsiteX6" fmla="*/ 238095 w 301112"/>
                <a:gd name="connsiteY6" fmla="*/ 408466 h 408015"/>
                <a:gd name="connsiteX7" fmla="*/ 281815 w 301112"/>
                <a:gd name="connsiteY7" fmla="*/ 408466 h 408015"/>
                <a:gd name="connsiteX8" fmla="*/ 289976 w 301112"/>
                <a:gd name="connsiteY8" fmla="*/ 387481 h 408015"/>
                <a:gd name="connsiteX9" fmla="*/ 121543 w 301112"/>
                <a:gd name="connsiteY9" fmla="*/ 216134 h 408015"/>
                <a:gd name="connsiteX10" fmla="*/ 299885 w 301112"/>
                <a:gd name="connsiteY10" fmla="*/ 19687 h 408015"/>
                <a:gd name="connsiteX11" fmla="*/ 289393 w 301112"/>
                <a:gd name="connsiteY11" fmla="*/ 451 h 408015"/>
                <a:gd name="connsiteX12" fmla="*/ 242793 w 301112"/>
                <a:gd name="connsiteY12" fmla="*/ 451 h 408015"/>
                <a:gd name="connsiteX13" fmla="*/ 232266 w 301112"/>
                <a:gd name="connsiteY13" fmla="*/ 4531 h 408015"/>
                <a:gd name="connsiteX14" fmla="*/ 62668 w 301112"/>
                <a:gd name="connsiteY14" fmla="*/ 195732 h 408015"/>
                <a:gd name="connsiteX15" fmla="*/ 62668 w 301112"/>
                <a:gd name="connsiteY15" fmla="*/ 14441 h 408015"/>
                <a:gd name="connsiteX16" fmla="*/ 48677 w 301112"/>
                <a:gd name="connsiteY16" fmla="*/ 451 h 408015"/>
                <a:gd name="connsiteX17" fmla="*/ 14868 w 301112"/>
                <a:gd name="connsiteY17" fmla="*/ 451 h 408015"/>
                <a:gd name="connsiteX18" fmla="*/ 877 w 301112"/>
                <a:gd name="connsiteY18" fmla="*/ 14441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112" h="408015">
                  <a:moveTo>
                    <a:pt x="877" y="394476"/>
                  </a:moveTo>
                  <a:cubicBezTo>
                    <a:pt x="877" y="402054"/>
                    <a:pt x="6707" y="408466"/>
                    <a:pt x="14868" y="408466"/>
                  </a:cubicBezTo>
                  <a:lnTo>
                    <a:pt x="48677" y="408466"/>
                  </a:lnTo>
                  <a:cubicBezTo>
                    <a:pt x="56255" y="408466"/>
                    <a:pt x="62668" y="402054"/>
                    <a:pt x="62668" y="394476"/>
                  </a:cubicBezTo>
                  <a:lnTo>
                    <a:pt x="62668" y="233039"/>
                  </a:lnTo>
                  <a:lnTo>
                    <a:pt x="227054" y="402637"/>
                  </a:lnTo>
                  <a:cubicBezTo>
                    <a:pt x="229351" y="405552"/>
                    <a:pt x="233431" y="408466"/>
                    <a:pt x="238095" y="408466"/>
                  </a:cubicBezTo>
                  <a:lnTo>
                    <a:pt x="281815" y="408466"/>
                  </a:lnTo>
                  <a:cubicBezTo>
                    <a:pt x="292307" y="408466"/>
                    <a:pt x="298137" y="396225"/>
                    <a:pt x="289976" y="387481"/>
                  </a:cubicBezTo>
                  <a:lnTo>
                    <a:pt x="121543" y="216134"/>
                  </a:lnTo>
                  <a:lnTo>
                    <a:pt x="299885" y="19687"/>
                  </a:lnTo>
                  <a:cubicBezTo>
                    <a:pt x="304549" y="13858"/>
                    <a:pt x="301634" y="451"/>
                    <a:pt x="289393" y="451"/>
                  </a:cubicBezTo>
                  <a:lnTo>
                    <a:pt x="242793" y="451"/>
                  </a:lnTo>
                  <a:cubicBezTo>
                    <a:pt x="236963" y="451"/>
                    <a:pt x="233431" y="2783"/>
                    <a:pt x="232266" y="4531"/>
                  </a:cubicBezTo>
                  <a:lnTo>
                    <a:pt x="62668" y="195732"/>
                  </a:lnTo>
                  <a:lnTo>
                    <a:pt x="62668" y="14441"/>
                  </a:lnTo>
                  <a:cubicBezTo>
                    <a:pt x="62668" y="6863"/>
                    <a:pt x="56255" y="451"/>
                    <a:pt x="48677" y="451"/>
                  </a:cubicBezTo>
                  <a:lnTo>
                    <a:pt x="14868" y="451"/>
                  </a:lnTo>
                  <a:cubicBezTo>
                    <a:pt x="6707" y="451"/>
                    <a:pt x="877" y="6863"/>
                    <a:pt x="877" y="14441"/>
                  </a:cubicBezTo>
                  <a:close/>
                </a:path>
              </a:pathLst>
            </a:custGeom>
            <a:solidFill>
              <a:srgbClr val="24428F"/>
            </a:solidFill>
            <a:ln w="342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1939A4A-DC46-571D-AC2E-98233460419A}"/>
                </a:ext>
              </a:extLst>
            </p:cNvPr>
            <p:cNvSpPr/>
            <p:nvPr/>
          </p:nvSpPr>
          <p:spPr>
            <a:xfrm flipV="1">
              <a:off x="7838146" y="13517045"/>
              <a:ext cx="9687277" cy="25717"/>
            </a:xfrm>
            <a:custGeom>
              <a:avLst/>
              <a:gdLst>
                <a:gd name="connsiteX0" fmla="*/ 559 w 9687277"/>
                <a:gd name="connsiteY0" fmla="*/ 429 h 25717"/>
                <a:gd name="connsiteX1" fmla="*/ 9687837 w 9687277"/>
                <a:gd name="connsiteY1" fmla="*/ 429 h 25717"/>
              </a:gdLst>
              <a:ahLst/>
              <a:cxnLst>
                <a:cxn ang="0">
                  <a:pos x="connsiteX0" y="connsiteY0"/>
                </a:cxn>
                <a:cxn ang="0">
                  <a:pos x="connsiteX1" y="connsiteY1"/>
                </a:cxn>
              </a:cxnLst>
              <a:rect l="l" t="t" r="r" b="b"/>
              <a:pathLst>
                <a:path w="9687277" h="25717">
                  <a:moveTo>
                    <a:pt x="559" y="429"/>
                  </a:moveTo>
                  <a:lnTo>
                    <a:pt x="9687837" y="429"/>
                  </a:lnTo>
                </a:path>
              </a:pathLst>
            </a:custGeom>
            <a:noFill/>
            <a:ln w="17144" cap="flat">
              <a:solidFill>
                <a:srgbClr val="24428F"/>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3682F7E-96F1-1732-41A5-2969C663BA33}"/>
                </a:ext>
              </a:extLst>
            </p:cNvPr>
            <p:cNvSpPr/>
            <p:nvPr/>
          </p:nvSpPr>
          <p:spPr>
            <a:xfrm flipV="1">
              <a:off x="7890713" y="12905244"/>
              <a:ext cx="272639" cy="407981"/>
            </a:xfrm>
            <a:custGeom>
              <a:avLst/>
              <a:gdLst>
                <a:gd name="connsiteX0" fmla="*/ 135107 w 272639"/>
                <a:gd name="connsiteY0" fmla="*/ 231219 h 407981"/>
                <a:gd name="connsiteX1" fmla="*/ 196932 w 272639"/>
                <a:gd name="connsiteY1" fmla="*/ 293593 h 407981"/>
                <a:gd name="connsiteX2" fmla="*/ 135107 w 272639"/>
                <a:gd name="connsiteY2" fmla="*/ 353600 h 407981"/>
                <a:gd name="connsiteX3" fmla="*/ 59429 w 272639"/>
                <a:gd name="connsiteY3" fmla="*/ 353600 h 407981"/>
                <a:gd name="connsiteX4" fmla="*/ 59429 w 272639"/>
                <a:gd name="connsiteY4" fmla="*/ 231219 h 407981"/>
                <a:gd name="connsiteX5" fmla="*/ 148960 w 272639"/>
                <a:gd name="connsiteY5" fmla="*/ 54043 h 407981"/>
                <a:gd name="connsiteX6" fmla="*/ 209036 w 272639"/>
                <a:gd name="connsiteY6" fmla="*/ 117548 h 407981"/>
                <a:gd name="connsiteX7" fmla="*/ 148960 w 272639"/>
                <a:gd name="connsiteY7" fmla="*/ 178756 h 407981"/>
                <a:gd name="connsiteX8" fmla="*/ 58846 w 272639"/>
                <a:gd name="connsiteY8" fmla="*/ 178756 h 407981"/>
                <a:gd name="connsiteX9" fmla="*/ 58846 w 272639"/>
                <a:gd name="connsiteY9" fmla="*/ 54043 h 407981"/>
                <a:gd name="connsiteX10" fmla="*/ 204990 w 272639"/>
                <a:gd name="connsiteY10" fmla="*/ 207319 h 407981"/>
                <a:gd name="connsiteX11" fmla="*/ 273158 w 272639"/>
                <a:gd name="connsiteY11" fmla="*/ 112885 h 407981"/>
                <a:gd name="connsiteX12" fmla="*/ 147246 w 272639"/>
                <a:gd name="connsiteY12" fmla="*/ 414 h 407981"/>
                <a:gd name="connsiteX13" fmla="*/ 11492 w 272639"/>
                <a:gd name="connsiteY13" fmla="*/ 414 h 407981"/>
                <a:gd name="connsiteX14" fmla="*/ 519 w 272639"/>
                <a:gd name="connsiteY14" fmla="*/ 11455 h 407981"/>
                <a:gd name="connsiteX15" fmla="*/ 519 w 272639"/>
                <a:gd name="connsiteY15" fmla="*/ 397320 h 407981"/>
                <a:gd name="connsiteX16" fmla="*/ 11492 w 272639"/>
                <a:gd name="connsiteY16" fmla="*/ 408395 h 407981"/>
                <a:gd name="connsiteX17" fmla="*/ 140868 w 272639"/>
                <a:gd name="connsiteY17" fmla="*/ 408395 h 407981"/>
                <a:gd name="connsiteX18" fmla="*/ 261020 w 272639"/>
                <a:gd name="connsiteY18" fmla="*/ 300554 h 407981"/>
                <a:gd name="connsiteX19" fmla="*/ 204990 w 272639"/>
                <a:gd name="connsiteY19" fmla="*/ 208485 h 40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2639" h="407981">
                  <a:moveTo>
                    <a:pt x="135107" y="231219"/>
                  </a:moveTo>
                  <a:cubicBezTo>
                    <a:pt x="172072" y="231219"/>
                    <a:pt x="196932" y="256868"/>
                    <a:pt x="196932" y="293593"/>
                  </a:cubicBezTo>
                  <a:cubicBezTo>
                    <a:pt x="196932" y="332032"/>
                    <a:pt x="172072" y="353600"/>
                    <a:pt x="135107" y="353600"/>
                  </a:cubicBezTo>
                  <a:lnTo>
                    <a:pt x="59429" y="353600"/>
                  </a:lnTo>
                  <a:lnTo>
                    <a:pt x="59429" y="231219"/>
                  </a:lnTo>
                  <a:close/>
                  <a:moveTo>
                    <a:pt x="148960" y="54043"/>
                  </a:moveTo>
                  <a:cubicBezTo>
                    <a:pt x="188256" y="54043"/>
                    <a:pt x="209036" y="81407"/>
                    <a:pt x="209036" y="117548"/>
                  </a:cubicBezTo>
                  <a:cubicBezTo>
                    <a:pt x="209036" y="153107"/>
                    <a:pt x="182461" y="178756"/>
                    <a:pt x="148960" y="178756"/>
                  </a:cubicBezTo>
                  <a:lnTo>
                    <a:pt x="58846" y="178756"/>
                  </a:lnTo>
                  <a:lnTo>
                    <a:pt x="58846" y="54043"/>
                  </a:lnTo>
                  <a:close/>
                  <a:moveTo>
                    <a:pt x="204990" y="207319"/>
                  </a:moveTo>
                  <a:cubicBezTo>
                    <a:pt x="239657" y="193912"/>
                    <a:pt x="273158" y="164766"/>
                    <a:pt x="273158" y="112885"/>
                  </a:cubicBezTo>
                  <a:cubicBezTo>
                    <a:pt x="273158" y="47631"/>
                    <a:pt x="220043" y="414"/>
                    <a:pt x="147246" y="414"/>
                  </a:cubicBezTo>
                  <a:lnTo>
                    <a:pt x="11492" y="414"/>
                  </a:lnTo>
                  <a:cubicBezTo>
                    <a:pt x="5148" y="414"/>
                    <a:pt x="519" y="5626"/>
                    <a:pt x="519" y="11455"/>
                  </a:cubicBezTo>
                  <a:lnTo>
                    <a:pt x="519" y="397320"/>
                  </a:lnTo>
                  <a:cubicBezTo>
                    <a:pt x="519" y="403149"/>
                    <a:pt x="5148" y="408395"/>
                    <a:pt x="11492" y="408395"/>
                  </a:cubicBezTo>
                  <a:lnTo>
                    <a:pt x="140868" y="408395"/>
                  </a:lnTo>
                  <a:cubicBezTo>
                    <a:pt x="210785" y="408395"/>
                    <a:pt x="261020" y="361795"/>
                    <a:pt x="261020" y="300554"/>
                  </a:cubicBezTo>
                  <a:cubicBezTo>
                    <a:pt x="261020" y="256868"/>
                    <a:pt x="236777" y="224224"/>
                    <a:pt x="204990" y="208485"/>
                  </a:cubicBezTo>
                  <a:close/>
                </a:path>
              </a:pathLst>
            </a:custGeom>
            <a:solidFill>
              <a:srgbClr val="A71E22"/>
            </a:solidFill>
            <a:ln w="342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2E626A4-43E3-49FC-C520-E8D1E4EAD4C1}"/>
                </a:ext>
              </a:extLst>
            </p:cNvPr>
            <p:cNvSpPr/>
            <p:nvPr/>
          </p:nvSpPr>
          <p:spPr>
            <a:xfrm flipV="1">
              <a:off x="8263146" y="12899415"/>
              <a:ext cx="381232" cy="413810"/>
            </a:xfrm>
            <a:custGeom>
              <a:avLst/>
              <a:gdLst>
                <a:gd name="connsiteX0" fmla="*/ 263359 w 381232"/>
                <a:gd name="connsiteY0" fmla="*/ 139114 h 413810"/>
                <a:gd name="connsiteX1" fmla="*/ 192311 w 381232"/>
                <a:gd name="connsiteY1" fmla="*/ 298836 h 413810"/>
                <a:gd name="connsiteX2" fmla="*/ 189430 w 381232"/>
                <a:gd name="connsiteY2" fmla="*/ 298836 h 413810"/>
                <a:gd name="connsiteX3" fmla="*/ 118965 w 381232"/>
                <a:gd name="connsiteY3" fmla="*/ 139114 h 413810"/>
                <a:gd name="connsiteX4" fmla="*/ 1693 w 381232"/>
                <a:gd name="connsiteY4" fmla="*/ 15533 h 413810"/>
                <a:gd name="connsiteX5" fmla="*/ 179040 w 381232"/>
                <a:gd name="connsiteY5" fmla="*/ 407810 h 413810"/>
                <a:gd name="connsiteX6" fmla="*/ 188847 w 381232"/>
                <a:gd name="connsiteY6" fmla="*/ 414222 h 413810"/>
                <a:gd name="connsiteX7" fmla="*/ 194642 w 381232"/>
                <a:gd name="connsiteY7" fmla="*/ 414222 h 413810"/>
                <a:gd name="connsiteX8" fmla="*/ 204449 w 381232"/>
                <a:gd name="connsiteY8" fmla="*/ 407810 h 413810"/>
                <a:gd name="connsiteX9" fmla="*/ 380597 w 381232"/>
                <a:gd name="connsiteY9" fmla="*/ 15533 h 413810"/>
                <a:gd name="connsiteX10" fmla="*/ 370790 w 381232"/>
                <a:gd name="connsiteY10" fmla="*/ 411 h 413810"/>
                <a:gd name="connsiteX11" fmla="*/ 334408 w 381232"/>
                <a:gd name="connsiteY11" fmla="*/ 411 h 413810"/>
                <a:gd name="connsiteX12" fmla="*/ 321138 w 381232"/>
                <a:gd name="connsiteY12" fmla="*/ 9121 h 413810"/>
                <a:gd name="connsiteX13" fmla="*/ 285305 w 381232"/>
                <a:gd name="connsiteY13" fmla="*/ 88982 h 413810"/>
                <a:gd name="connsiteX14" fmla="*/ 96402 w 381232"/>
                <a:gd name="connsiteY14" fmla="*/ 88982 h 413810"/>
                <a:gd name="connsiteX15" fmla="*/ 61186 w 381232"/>
                <a:gd name="connsiteY15" fmla="*/ 9121 h 413810"/>
                <a:gd name="connsiteX16" fmla="*/ 47882 w 381232"/>
                <a:gd name="connsiteY16" fmla="*/ 411 h 413810"/>
                <a:gd name="connsiteX17" fmla="*/ 11500 w 381232"/>
                <a:gd name="connsiteY17" fmla="*/ 411 h 413810"/>
                <a:gd name="connsiteX18" fmla="*/ 1693 w 381232"/>
                <a:gd name="connsiteY18" fmla="*/ 15533 h 4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232" h="413810">
                  <a:moveTo>
                    <a:pt x="263359" y="139114"/>
                  </a:moveTo>
                  <a:lnTo>
                    <a:pt x="192311" y="298836"/>
                  </a:lnTo>
                  <a:lnTo>
                    <a:pt x="189430" y="298836"/>
                  </a:lnTo>
                  <a:lnTo>
                    <a:pt x="118965" y="139114"/>
                  </a:lnTo>
                  <a:close/>
                  <a:moveTo>
                    <a:pt x="1693" y="15533"/>
                  </a:moveTo>
                  <a:lnTo>
                    <a:pt x="179040" y="407810"/>
                  </a:lnTo>
                  <a:cubicBezTo>
                    <a:pt x="180755" y="411307"/>
                    <a:pt x="185967" y="414222"/>
                    <a:pt x="188847" y="414222"/>
                  </a:cubicBezTo>
                  <a:lnTo>
                    <a:pt x="194642" y="414222"/>
                  </a:lnTo>
                  <a:cubicBezTo>
                    <a:pt x="197523" y="414222"/>
                    <a:pt x="202701" y="411307"/>
                    <a:pt x="204449" y="407810"/>
                  </a:cubicBezTo>
                  <a:lnTo>
                    <a:pt x="380597" y="15533"/>
                  </a:lnTo>
                  <a:cubicBezTo>
                    <a:pt x="384094" y="7989"/>
                    <a:pt x="379465" y="411"/>
                    <a:pt x="370790" y="411"/>
                  </a:cubicBezTo>
                  <a:lnTo>
                    <a:pt x="334408" y="411"/>
                  </a:lnTo>
                  <a:cubicBezTo>
                    <a:pt x="327482" y="411"/>
                    <a:pt x="323435" y="3909"/>
                    <a:pt x="321138" y="9121"/>
                  </a:cubicBezTo>
                  <a:lnTo>
                    <a:pt x="285305" y="88982"/>
                  </a:lnTo>
                  <a:lnTo>
                    <a:pt x="96402" y="88982"/>
                  </a:lnTo>
                  <a:lnTo>
                    <a:pt x="61186" y="9121"/>
                  </a:lnTo>
                  <a:cubicBezTo>
                    <a:pt x="59437" y="5075"/>
                    <a:pt x="54808" y="411"/>
                    <a:pt x="47882" y="411"/>
                  </a:cubicBezTo>
                  <a:lnTo>
                    <a:pt x="11500" y="411"/>
                  </a:lnTo>
                  <a:cubicBezTo>
                    <a:pt x="2859" y="411"/>
                    <a:pt x="-1770" y="7989"/>
                    <a:pt x="1693" y="15533"/>
                  </a:cubicBezTo>
                </a:path>
              </a:pathLst>
            </a:custGeom>
            <a:solidFill>
              <a:srgbClr val="A71E22"/>
            </a:solidFill>
            <a:ln w="342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EFAC2BB-243B-2A36-55A2-3DBA17D60ED7}"/>
                </a:ext>
              </a:extLst>
            </p:cNvPr>
            <p:cNvSpPr/>
            <p:nvPr/>
          </p:nvSpPr>
          <p:spPr>
            <a:xfrm flipV="1">
              <a:off x="8767883" y="12899380"/>
              <a:ext cx="335595" cy="419674"/>
            </a:xfrm>
            <a:custGeom>
              <a:avLst/>
              <a:gdLst>
                <a:gd name="connsiteX0" fmla="*/ 550 w 335595"/>
                <a:gd name="connsiteY0" fmla="*/ 409601 h 419674"/>
                <a:gd name="connsiteX1" fmla="*/ 11522 w 335595"/>
                <a:gd name="connsiteY1" fmla="*/ 420093 h 419674"/>
                <a:gd name="connsiteX2" fmla="*/ 16151 w 335595"/>
                <a:gd name="connsiteY2" fmla="*/ 420093 h 419674"/>
                <a:gd name="connsiteX3" fmla="*/ 33468 w 335595"/>
                <a:gd name="connsiteY3" fmla="*/ 411349 h 419674"/>
                <a:gd name="connsiteX4" fmla="*/ 276069 w 335595"/>
                <a:gd name="connsiteY4" fmla="*/ 127497 h 419674"/>
                <a:gd name="connsiteX5" fmla="*/ 277235 w 335595"/>
                <a:gd name="connsiteY5" fmla="*/ 127497 h 419674"/>
                <a:gd name="connsiteX6" fmla="*/ 277235 w 335595"/>
                <a:gd name="connsiteY6" fmla="*/ 403188 h 419674"/>
                <a:gd name="connsiteX7" fmla="*/ 288208 w 335595"/>
                <a:gd name="connsiteY7" fmla="*/ 414264 h 419674"/>
                <a:gd name="connsiteX8" fmla="*/ 325172 w 335595"/>
                <a:gd name="connsiteY8" fmla="*/ 414264 h 419674"/>
                <a:gd name="connsiteX9" fmla="*/ 336145 w 335595"/>
                <a:gd name="connsiteY9" fmla="*/ 403188 h 419674"/>
                <a:gd name="connsiteX10" fmla="*/ 336145 w 335595"/>
                <a:gd name="connsiteY10" fmla="*/ 10946 h 419674"/>
                <a:gd name="connsiteX11" fmla="*/ 325172 w 335595"/>
                <a:gd name="connsiteY11" fmla="*/ 419 h 419674"/>
                <a:gd name="connsiteX12" fmla="*/ 319960 w 335595"/>
                <a:gd name="connsiteY12" fmla="*/ 419 h 419674"/>
                <a:gd name="connsiteX13" fmla="*/ 303227 w 335595"/>
                <a:gd name="connsiteY13" fmla="*/ 8580 h 419674"/>
                <a:gd name="connsiteX14" fmla="*/ 60043 w 335595"/>
                <a:gd name="connsiteY14" fmla="*/ 301176 h 419674"/>
                <a:gd name="connsiteX15" fmla="*/ 58877 w 335595"/>
                <a:gd name="connsiteY15" fmla="*/ 301176 h 419674"/>
                <a:gd name="connsiteX16" fmla="*/ 58877 w 335595"/>
                <a:gd name="connsiteY16" fmla="*/ 17324 h 419674"/>
                <a:gd name="connsiteX17" fmla="*/ 47904 w 335595"/>
                <a:gd name="connsiteY17" fmla="*/ 6248 h 419674"/>
                <a:gd name="connsiteX18" fmla="*/ 11522 w 335595"/>
                <a:gd name="connsiteY18" fmla="*/ 6248 h 419674"/>
                <a:gd name="connsiteX19" fmla="*/ 550 w 335595"/>
                <a:gd name="connsiteY19" fmla="*/ 17324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5595" h="419674">
                  <a:moveTo>
                    <a:pt x="550" y="409601"/>
                  </a:moveTo>
                  <a:cubicBezTo>
                    <a:pt x="550" y="415430"/>
                    <a:pt x="5727" y="420093"/>
                    <a:pt x="11522" y="420093"/>
                  </a:cubicBezTo>
                  <a:lnTo>
                    <a:pt x="16151" y="420093"/>
                  </a:lnTo>
                  <a:cubicBezTo>
                    <a:pt x="21912" y="420093"/>
                    <a:pt x="25958" y="420093"/>
                    <a:pt x="33468" y="411349"/>
                  </a:cubicBezTo>
                  <a:lnTo>
                    <a:pt x="276069" y="127497"/>
                  </a:lnTo>
                  <a:lnTo>
                    <a:pt x="277235" y="127497"/>
                  </a:lnTo>
                  <a:lnTo>
                    <a:pt x="277235" y="403188"/>
                  </a:lnTo>
                  <a:cubicBezTo>
                    <a:pt x="277235" y="409018"/>
                    <a:pt x="281864" y="414264"/>
                    <a:pt x="288208" y="414264"/>
                  </a:cubicBezTo>
                  <a:lnTo>
                    <a:pt x="325172" y="414264"/>
                  </a:lnTo>
                  <a:cubicBezTo>
                    <a:pt x="330967" y="414264"/>
                    <a:pt x="336145" y="409018"/>
                    <a:pt x="336145" y="403188"/>
                  </a:cubicBezTo>
                  <a:lnTo>
                    <a:pt x="336145" y="10946"/>
                  </a:lnTo>
                  <a:cubicBezTo>
                    <a:pt x="336145" y="5082"/>
                    <a:pt x="330967" y="419"/>
                    <a:pt x="325172" y="419"/>
                  </a:cubicBezTo>
                  <a:lnTo>
                    <a:pt x="319960" y="419"/>
                  </a:lnTo>
                  <a:cubicBezTo>
                    <a:pt x="314199" y="419"/>
                    <a:pt x="310153" y="419"/>
                    <a:pt x="303227" y="8580"/>
                  </a:cubicBezTo>
                  <a:lnTo>
                    <a:pt x="60043" y="301176"/>
                  </a:lnTo>
                  <a:lnTo>
                    <a:pt x="58877" y="301176"/>
                  </a:lnTo>
                  <a:lnTo>
                    <a:pt x="58877" y="17324"/>
                  </a:lnTo>
                  <a:cubicBezTo>
                    <a:pt x="58877" y="11495"/>
                    <a:pt x="54248" y="6248"/>
                    <a:pt x="47904" y="6248"/>
                  </a:cubicBezTo>
                  <a:lnTo>
                    <a:pt x="11522" y="6248"/>
                  </a:lnTo>
                  <a:cubicBezTo>
                    <a:pt x="5727" y="6248"/>
                    <a:pt x="550" y="11495"/>
                    <a:pt x="550" y="17324"/>
                  </a:cubicBezTo>
                  <a:close/>
                </a:path>
              </a:pathLst>
            </a:custGeom>
            <a:solidFill>
              <a:srgbClr val="A71E22"/>
            </a:solidFill>
            <a:ln w="342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C9B70DA-530E-9174-CD9A-AE08335CA5BE}"/>
                </a:ext>
              </a:extLst>
            </p:cNvPr>
            <p:cNvSpPr/>
            <p:nvPr/>
          </p:nvSpPr>
          <p:spPr>
            <a:xfrm flipV="1">
              <a:off x="9277191" y="12905210"/>
              <a:ext cx="298403" cy="408015"/>
            </a:xfrm>
            <a:custGeom>
              <a:avLst/>
              <a:gdLst>
                <a:gd name="connsiteX0" fmla="*/ 569 w 298403"/>
                <a:gd name="connsiteY0" fmla="*/ 394444 h 408015"/>
                <a:gd name="connsiteX1" fmla="*/ 14422 w 298403"/>
                <a:gd name="connsiteY1" fmla="*/ 408434 h 408015"/>
                <a:gd name="connsiteX2" fmla="*/ 47924 w 298403"/>
                <a:gd name="connsiteY2" fmla="*/ 408434 h 408015"/>
                <a:gd name="connsiteX3" fmla="*/ 61777 w 298403"/>
                <a:gd name="connsiteY3" fmla="*/ 394444 h 408015"/>
                <a:gd name="connsiteX4" fmla="*/ 61777 w 298403"/>
                <a:gd name="connsiteY4" fmla="*/ 233007 h 408015"/>
                <a:gd name="connsiteX5" fmla="*/ 224688 w 298403"/>
                <a:gd name="connsiteY5" fmla="*/ 402605 h 408015"/>
                <a:gd name="connsiteX6" fmla="*/ 235661 w 298403"/>
                <a:gd name="connsiteY6" fmla="*/ 408434 h 408015"/>
                <a:gd name="connsiteX7" fmla="*/ 278969 w 298403"/>
                <a:gd name="connsiteY7" fmla="*/ 408434 h 408015"/>
                <a:gd name="connsiteX8" fmla="*/ 287061 w 298403"/>
                <a:gd name="connsiteY8" fmla="*/ 387449 h 408015"/>
                <a:gd name="connsiteX9" fmla="*/ 120138 w 298403"/>
                <a:gd name="connsiteY9" fmla="*/ 216102 h 408015"/>
                <a:gd name="connsiteX10" fmla="*/ 296903 w 298403"/>
                <a:gd name="connsiteY10" fmla="*/ 19655 h 408015"/>
                <a:gd name="connsiteX11" fmla="*/ 286513 w 298403"/>
                <a:gd name="connsiteY11" fmla="*/ 419 h 408015"/>
                <a:gd name="connsiteX12" fmla="*/ 240290 w 298403"/>
                <a:gd name="connsiteY12" fmla="*/ 419 h 408015"/>
                <a:gd name="connsiteX13" fmla="*/ 229900 w 298403"/>
                <a:gd name="connsiteY13" fmla="*/ 4499 h 408015"/>
                <a:gd name="connsiteX14" fmla="*/ 61777 w 298403"/>
                <a:gd name="connsiteY14" fmla="*/ 195700 h 408015"/>
                <a:gd name="connsiteX15" fmla="*/ 61777 w 298403"/>
                <a:gd name="connsiteY15" fmla="*/ 14409 h 408015"/>
                <a:gd name="connsiteX16" fmla="*/ 47924 w 298403"/>
                <a:gd name="connsiteY16" fmla="*/ 419 h 408015"/>
                <a:gd name="connsiteX17" fmla="*/ 14422 w 298403"/>
                <a:gd name="connsiteY17" fmla="*/ 419 h 408015"/>
                <a:gd name="connsiteX18" fmla="*/ 569 w 298403"/>
                <a:gd name="connsiteY18" fmla="*/ 14409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403" h="408015">
                  <a:moveTo>
                    <a:pt x="569" y="394444"/>
                  </a:moveTo>
                  <a:cubicBezTo>
                    <a:pt x="569" y="402022"/>
                    <a:pt x="6330" y="408434"/>
                    <a:pt x="14422" y="408434"/>
                  </a:cubicBezTo>
                  <a:lnTo>
                    <a:pt x="47924" y="408434"/>
                  </a:lnTo>
                  <a:cubicBezTo>
                    <a:pt x="55467" y="408434"/>
                    <a:pt x="61777" y="402022"/>
                    <a:pt x="61777" y="394444"/>
                  </a:cubicBezTo>
                  <a:lnTo>
                    <a:pt x="61777" y="233007"/>
                  </a:lnTo>
                  <a:lnTo>
                    <a:pt x="224688" y="402605"/>
                  </a:lnTo>
                  <a:cubicBezTo>
                    <a:pt x="227020" y="405520"/>
                    <a:pt x="231066" y="408434"/>
                    <a:pt x="235661" y="408434"/>
                  </a:cubicBezTo>
                  <a:lnTo>
                    <a:pt x="278969" y="408434"/>
                  </a:lnTo>
                  <a:cubicBezTo>
                    <a:pt x="289393" y="408434"/>
                    <a:pt x="295154" y="396193"/>
                    <a:pt x="287061" y="387449"/>
                  </a:cubicBezTo>
                  <a:lnTo>
                    <a:pt x="120138" y="216102"/>
                  </a:lnTo>
                  <a:lnTo>
                    <a:pt x="296903" y="19655"/>
                  </a:lnTo>
                  <a:cubicBezTo>
                    <a:pt x="301497" y="13826"/>
                    <a:pt x="298617" y="419"/>
                    <a:pt x="286513" y="419"/>
                  </a:cubicBezTo>
                  <a:lnTo>
                    <a:pt x="240290" y="419"/>
                  </a:lnTo>
                  <a:cubicBezTo>
                    <a:pt x="234495" y="419"/>
                    <a:pt x="231066" y="2750"/>
                    <a:pt x="229900" y="4499"/>
                  </a:cubicBezTo>
                  <a:lnTo>
                    <a:pt x="61777" y="195700"/>
                  </a:lnTo>
                  <a:lnTo>
                    <a:pt x="61777" y="14409"/>
                  </a:lnTo>
                  <a:cubicBezTo>
                    <a:pt x="61777" y="6831"/>
                    <a:pt x="55467" y="419"/>
                    <a:pt x="47924" y="419"/>
                  </a:cubicBezTo>
                  <a:lnTo>
                    <a:pt x="14422" y="419"/>
                  </a:lnTo>
                  <a:cubicBezTo>
                    <a:pt x="6330" y="419"/>
                    <a:pt x="569" y="6831"/>
                    <a:pt x="569" y="14409"/>
                  </a:cubicBezTo>
                  <a:close/>
                </a:path>
              </a:pathLst>
            </a:custGeom>
            <a:solidFill>
              <a:srgbClr val="A71E22"/>
            </a:solidFill>
            <a:ln w="342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FBB4D0D-C67B-F855-D087-02A35731F041}"/>
                </a:ext>
              </a:extLst>
            </p:cNvPr>
            <p:cNvSpPr/>
            <p:nvPr/>
          </p:nvSpPr>
          <p:spPr>
            <a:xfrm flipV="1">
              <a:off x="9887331" y="12899380"/>
              <a:ext cx="445395" cy="419674"/>
            </a:xfrm>
            <a:custGeom>
              <a:avLst/>
              <a:gdLst>
                <a:gd name="connsiteX0" fmla="*/ 72414 w 445395"/>
                <a:gd name="connsiteY0" fmla="*/ 411349 h 419674"/>
                <a:gd name="connsiteX1" fmla="*/ 82838 w 445395"/>
                <a:gd name="connsiteY1" fmla="*/ 420093 h 419674"/>
                <a:gd name="connsiteX2" fmla="*/ 92062 w 445395"/>
                <a:gd name="connsiteY2" fmla="*/ 420093 h 419674"/>
                <a:gd name="connsiteX3" fmla="*/ 101869 w 445395"/>
                <a:gd name="connsiteY3" fmla="*/ 413681 h 419674"/>
                <a:gd name="connsiteX4" fmla="*/ 222604 w 445395"/>
                <a:gd name="connsiteY4" fmla="*/ 115839 h 419674"/>
                <a:gd name="connsiteX5" fmla="*/ 224902 w 445395"/>
                <a:gd name="connsiteY5" fmla="*/ 115839 h 419674"/>
                <a:gd name="connsiteX6" fmla="*/ 345053 w 445395"/>
                <a:gd name="connsiteY6" fmla="*/ 413681 h 419674"/>
                <a:gd name="connsiteX7" fmla="*/ 354895 w 445395"/>
                <a:gd name="connsiteY7" fmla="*/ 420093 h 419674"/>
                <a:gd name="connsiteX8" fmla="*/ 364153 w 445395"/>
                <a:gd name="connsiteY8" fmla="*/ 420093 h 419674"/>
                <a:gd name="connsiteX9" fmla="*/ 374543 w 445395"/>
                <a:gd name="connsiteY9" fmla="*/ 411349 h 419674"/>
                <a:gd name="connsiteX10" fmla="*/ 445592 w 445395"/>
                <a:gd name="connsiteY10" fmla="*/ 19656 h 419674"/>
                <a:gd name="connsiteX11" fmla="*/ 435167 w 445395"/>
                <a:gd name="connsiteY11" fmla="*/ 6248 h 419674"/>
                <a:gd name="connsiteX12" fmla="*/ 397620 w 445395"/>
                <a:gd name="connsiteY12" fmla="*/ 6248 h 419674"/>
                <a:gd name="connsiteX13" fmla="*/ 386647 w 445395"/>
                <a:gd name="connsiteY13" fmla="*/ 14409 h 419674"/>
                <a:gd name="connsiteX14" fmla="*/ 343922 w 445395"/>
                <a:gd name="connsiteY14" fmla="*/ 274944 h 419674"/>
                <a:gd name="connsiteX15" fmla="*/ 342173 w 445395"/>
                <a:gd name="connsiteY15" fmla="*/ 274944 h 419674"/>
                <a:gd name="connsiteX16" fmla="*/ 238206 w 445395"/>
                <a:gd name="connsiteY16" fmla="*/ 6831 h 419674"/>
                <a:gd name="connsiteX17" fmla="*/ 228399 w 445395"/>
                <a:gd name="connsiteY17" fmla="*/ 419 h 419674"/>
                <a:gd name="connsiteX18" fmla="*/ 217975 w 445395"/>
                <a:gd name="connsiteY18" fmla="*/ 419 h 419674"/>
                <a:gd name="connsiteX19" fmla="*/ 208168 w 445395"/>
                <a:gd name="connsiteY19" fmla="*/ 6831 h 419674"/>
                <a:gd name="connsiteX20" fmla="*/ 103618 w 445395"/>
                <a:gd name="connsiteY20" fmla="*/ 274944 h 419674"/>
                <a:gd name="connsiteX21" fmla="*/ 101321 w 445395"/>
                <a:gd name="connsiteY21" fmla="*/ 274944 h 419674"/>
                <a:gd name="connsiteX22" fmla="*/ 59727 w 445395"/>
                <a:gd name="connsiteY22" fmla="*/ 14409 h 419674"/>
                <a:gd name="connsiteX23" fmla="*/ 49303 w 445395"/>
                <a:gd name="connsiteY23" fmla="*/ 6248 h 419674"/>
                <a:gd name="connsiteX24" fmla="*/ 11755 w 445395"/>
                <a:gd name="connsiteY24" fmla="*/ 6248 h 419674"/>
                <a:gd name="connsiteX25" fmla="*/ 783 w 445395"/>
                <a:gd name="connsiteY25" fmla="*/ 19656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95" h="419674">
                  <a:moveTo>
                    <a:pt x="72414" y="411349"/>
                  </a:moveTo>
                  <a:cubicBezTo>
                    <a:pt x="73580" y="416013"/>
                    <a:pt x="78209" y="420093"/>
                    <a:pt x="82838" y="420093"/>
                  </a:cubicBezTo>
                  <a:lnTo>
                    <a:pt x="92062" y="420093"/>
                  </a:lnTo>
                  <a:cubicBezTo>
                    <a:pt x="95526" y="420093"/>
                    <a:pt x="100738" y="417179"/>
                    <a:pt x="101869" y="413681"/>
                  </a:cubicBezTo>
                  <a:lnTo>
                    <a:pt x="222604" y="115839"/>
                  </a:lnTo>
                  <a:lnTo>
                    <a:pt x="224902" y="115839"/>
                  </a:lnTo>
                  <a:lnTo>
                    <a:pt x="345053" y="413681"/>
                  </a:lnTo>
                  <a:cubicBezTo>
                    <a:pt x="346219" y="417179"/>
                    <a:pt x="350848" y="420093"/>
                    <a:pt x="354895" y="420093"/>
                  </a:cubicBezTo>
                  <a:lnTo>
                    <a:pt x="364153" y="420093"/>
                  </a:lnTo>
                  <a:cubicBezTo>
                    <a:pt x="368782" y="420093"/>
                    <a:pt x="373377" y="416013"/>
                    <a:pt x="374543" y="411349"/>
                  </a:cubicBezTo>
                  <a:lnTo>
                    <a:pt x="445592" y="19656"/>
                  </a:lnTo>
                  <a:cubicBezTo>
                    <a:pt x="447340" y="11495"/>
                    <a:pt x="443260" y="6248"/>
                    <a:pt x="435167" y="6248"/>
                  </a:cubicBezTo>
                  <a:lnTo>
                    <a:pt x="397620" y="6248"/>
                  </a:lnTo>
                  <a:cubicBezTo>
                    <a:pt x="392442" y="6248"/>
                    <a:pt x="387813" y="10329"/>
                    <a:pt x="386647" y="14409"/>
                  </a:cubicBezTo>
                  <a:lnTo>
                    <a:pt x="343922" y="274944"/>
                  </a:lnTo>
                  <a:lnTo>
                    <a:pt x="342173" y="274944"/>
                  </a:lnTo>
                  <a:lnTo>
                    <a:pt x="238206" y="6831"/>
                  </a:lnTo>
                  <a:cubicBezTo>
                    <a:pt x="237040" y="3334"/>
                    <a:pt x="233577" y="419"/>
                    <a:pt x="228399" y="419"/>
                  </a:cubicBezTo>
                  <a:lnTo>
                    <a:pt x="217975" y="419"/>
                  </a:lnTo>
                  <a:cubicBezTo>
                    <a:pt x="213346" y="419"/>
                    <a:pt x="209300" y="3334"/>
                    <a:pt x="208168" y="6831"/>
                  </a:cubicBezTo>
                  <a:lnTo>
                    <a:pt x="103618" y="274944"/>
                  </a:lnTo>
                  <a:lnTo>
                    <a:pt x="101321" y="274944"/>
                  </a:lnTo>
                  <a:lnTo>
                    <a:pt x="59727" y="14409"/>
                  </a:lnTo>
                  <a:cubicBezTo>
                    <a:pt x="59144" y="10329"/>
                    <a:pt x="53932" y="6248"/>
                    <a:pt x="49303" y="6248"/>
                  </a:cubicBezTo>
                  <a:lnTo>
                    <a:pt x="11755" y="6248"/>
                  </a:lnTo>
                  <a:cubicBezTo>
                    <a:pt x="3697" y="6248"/>
                    <a:pt x="-349" y="11495"/>
                    <a:pt x="783" y="19656"/>
                  </a:cubicBezTo>
                  <a:close/>
                </a:path>
              </a:pathLst>
            </a:custGeom>
            <a:solidFill>
              <a:srgbClr val="A71E22"/>
            </a:solidFill>
            <a:ln w="342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22A06FB-9EE3-D7A2-B0B2-ABAF793426C9}"/>
                </a:ext>
              </a:extLst>
            </p:cNvPr>
            <p:cNvSpPr/>
            <p:nvPr/>
          </p:nvSpPr>
          <p:spPr>
            <a:xfrm flipV="1">
              <a:off x="10431483" y="12899415"/>
              <a:ext cx="381238" cy="413810"/>
            </a:xfrm>
            <a:custGeom>
              <a:avLst/>
              <a:gdLst>
                <a:gd name="connsiteX0" fmla="*/ 263429 w 381238"/>
                <a:gd name="connsiteY0" fmla="*/ 139114 h 413810"/>
                <a:gd name="connsiteX1" fmla="*/ 192415 w 381238"/>
                <a:gd name="connsiteY1" fmla="*/ 298836 h 413810"/>
                <a:gd name="connsiteX2" fmla="*/ 189500 w 381238"/>
                <a:gd name="connsiteY2" fmla="*/ 298836 h 413810"/>
                <a:gd name="connsiteX3" fmla="*/ 119035 w 381238"/>
                <a:gd name="connsiteY3" fmla="*/ 139114 h 413810"/>
                <a:gd name="connsiteX4" fmla="*/ 1763 w 381238"/>
                <a:gd name="connsiteY4" fmla="*/ 15533 h 413810"/>
                <a:gd name="connsiteX5" fmla="*/ 179110 w 381238"/>
                <a:gd name="connsiteY5" fmla="*/ 407810 h 413810"/>
                <a:gd name="connsiteX6" fmla="*/ 188917 w 381238"/>
                <a:gd name="connsiteY6" fmla="*/ 414222 h 413810"/>
                <a:gd name="connsiteX7" fmla="*/ 194712 w 381238"/>
                <a:gd name="connsiteY7" fmla="*/ 414222 h 413810"/>
                <a:gd name="connsiteX8" fmla="*/ 204519 w 381238"/>
                <a:gd name="connsiteY8" fmla="*/ 407810 h 413810"/>
                <a:gd name="connsiteX9" fmla="*/ 380701 w 381238"/>
                <a:gd name="connsiteY9" fmla="*/ 15533 h 413810"/>
                <a:gd name="connsiteX10" fmla="*/ 370894 w 381238"/>
                <a:gd name="connsiteY10" fmla="*/ 411 h 413810"/>
                <a:gd name="connsiteX11" fmla="*/ 334478 w 381238"/>
                <a:gd name="connsiteY11" fmla="*/ 411 h 413810"/>
                <a:gd name="connsiteX12" fmla="*/ 321242 w 381238"/>
                <a:gd name="connsiteY12" fmla="*/ 9121 h 413810"/>
                <a:gd name="connsiteX13" fmla="*/ 285409 w 381238"/>
                <a:gd name="connsiteY13" fmla="*/ 88982 h 413810"/>
                <a:gd name="connsiteX14" fmla="*/ 96506 w 381238"/>
                <a:gd name="connsiteY14" fmla="*/ 88982 h 413810"/>
                <a:gd name="connsiteX15" fmla="*/ 61256 w 381238"/>
                <a:gd name="connsiteY15" fmla="*/ 9121 h 413810"/>
                <a:gd name="connsiteX16" fmla="*/ 47986 w 381238"/>
                <a:gd name="connsiteY16" fmla="*/ 411 h 413810"/>
                <a:gd name="connsiteX17" fmla="*/ 11604 w 381238"/>
                <a:gd name="connsiteY17" fmla="*/ 411 h 413810"/>
                <a:gd name="connsiteX18" fmla="*/ 1763 w 381238"/>
                <a:gd name="connsiteY18" fmla="*/ 15533 h 4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238" h="413810">
                  <a:moveTo>
                    <a:pt x="263429" y="139114"/>
                  </a:moveTo>
                  <a:lnTo>
                    <a:pt x="192415" y="298836"/>
                  </a:lnTo>
                  <a:lnTo>
                    <a:pt x="189500" y="298836"/>
                  </a:lnTo>
                  <a:lnTo>
                    <a:pt x="119035" y="139114"/>
                  </a:lnTo>
                  <a:close/>
                  <a:moveTo>
                    <a:pt x="1763" y="15533"/>
                  </a:moveTo>
                  <a:lnTo>
                    <a:pt x="179110" y="407810"/>
                  </a:lnTo>
                  <a:cubicBezTo>
                    <a:pt x="180859" y="411307"/>
                    <a:pt x="186037" y="414222"/>
                    <a:pt x="188917" y="414222"/>
                  </a:cubicBezTo>
                  <a:lnTo>
                    <a:pt x="194712" y="414222"/>
                  </a:lnTo>
                  <a:cubicBezTo>
                    <a:pt x="197593" y="414222"/>
                    <a:pt x="202771" y="411307"/>
                    <a:pt x="204519" y="407810"/>
                  </a:cubicBezTo>
                  <a:lnTo>
                    <a:pt x="380701" y="15533"/>
                  </a:lnTo>
                  <a:cubicBezTo>
                    <a:pt x="384164" y="7989"/>
                    <a:pt x="379569" y="411"/>
                    <a:pt x="370894" y="411"/>
                  </a:cubicBezTo>
                  <a:lnTo>
                    <a:pt x="334478" y="411"/>
                  </a:lnTo>
                  <a:cubicBezTo>
                    <a:pt x="327552" y="411"/>
                    <a:pt x="323505" y="3909"/>
                    <a:pt x="321242" y="9121"/>
                  </a:cubicBezTo>
                  <a:lnTo>
                    <a:pt x="285409" y="88982"/>
                  </a:lnTo>
                  <a:lnTo>
                    <a:pt x="96506" y="88982"/>
                  </a:lnTo>
                  <a:lnTo>
                    <a:pt x="61256" y="9121"/>
                  </a:lnTo>
                  <a:cubicBezTo>
                    <a:pt x="59542" y="5075"/>
                    <a:pt x="54912" y="411"/>
                    <a:pt x="47986" y="411"/>
                  </a:cubicBezTo>
                  <a:lnTo>
                    <a:pt x="11604" y="411"/>
                  </a:lnTo>
                  <a:cubicBezTo>
                    <a:pt x="2929" y="411"/>
                    <a:pt x="-1666" y="7989"/>
                    <a:pt x="1763" y="15533"/>
                  </a:cubicBezTo>
                </a:path>
              </a:pathLst>
            </a:custGeom>
            <a:solidFill>
              <a:srgbClr val="A71E22"/>
            </a:solidFill>
            <a:ln w="342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4308B7F-8DA0-1D19-71AB-7235AD57EFCF}"/>
                </a:ext>
              </a:extLst>
            </p:cNvPr>
            <p:cNvSpPr/>
            <p:nvPr/>
          </p:nvSpPr>
          <p:spPr>
            <a:xfrm flipV="1">
              <a:off x="10936206" y="12905210"/>
              <a:ext cx="227582" cy="408015"/>
            </a:xfrm>
            <a:custGeom>
              <a:avLst/>
              <a:gdLst>
                <a:gd name="connsiteX0" fmla="*/ 633 w 227582"/>
                <a:gd name="connsiteY0" fmla="*/ 397359 h 408015"/>
                <a:gd name="connsiteX1" fmla="*/ 11606 w 227582"/>
                <a:gd name="connsiteY1" fmla="*/ 408434 h 408015"/>
                <a:gd name="connsiteX2" fmla="*/ 49736 w 227582"/>
                <a:gd name="connsiteY2" fmla="*/ 408434 h 408015"/>
                <a:gd name="connsiteX3" fmla="*/ 60709 w 227582"/>
                <a:gd name="connsiteY3" fmla="*/ 397359 h 408015"/>
                <a:gd name="connsiteX4" fmla="*/ 60709 w 227582"/>
                <a:gd name="connsiteY4" fmla="*/ 54631 h 408015"/>
                <a:gd name="connsiteX5" fmla="*/ 217208 w 227582"/>
                <a:gd name="connsiteY5" fmla="*/ 54631 h 408015"/>
                <a:gd name="connsiteX6" fmla="*/ 228216 w 227582"/>
                <a:gd name="connsiteY6" fmla="*/ 43556 h 408015"/>
                <a:gd name="connsiteX7" fmla="*/ 228216 w 227582"/>
                <a:gd name="connsiteY7" fmla="*/ 11494 h 408015"/>
                <a:gd name="connsiteX8" fmla="*/ 217208 w 227582"/>
                <a:gd name="connsiteY8" fmla="*/ 419 h 408015"/>
                <a:gd name="connsiteX9" fmla="*/ 11606 w 227582"/>
                <a:gd name="connsiteY9" fmla="*/ 419 h 408015"/>
                <a:gd name="connsiteX10" fmla="*/ 633 w 227582"/>
                <a:gd name="connsiteY10" fmla="*/ 11494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582" h="408015">
                  <a:moveTo>
                    <a:pt x="633" y="397359"/>
                  </a:moveTo>
                  <a:cubicBezTo>
                    <a:pt x="633" y="403188"/>
                    <a:pt x="5262" y="408434"/>
                    <a:pt x="11606" y="408434"/>
                  </a:cubicBezTo>
                  <a:lnTo>
                    <a:pt x="49736" y="408434"/>
                  </a:lnTo>
                  <a:cubicBezTo>
                    <a:pt x="55497" y="408434"/>
                    <a:pt x="60709" y="403188"/>
                    <a:pt x="60709" y="397359"/>
                  </a:cubicBezTo>
                  <a:lnTo>
                    <a:pt x="60709" y="54631"/>
                  </a:lnTo>
                  <a:lnTo>
                    <a:pt x="217208" y="54631"/>
                  </a:lnTo>
                  <a:cubicBezTo>
                    <a:pt x="223586" y="54631"/>
                    <a:pt x="228216" y="49385"/>
                    <a:pt x="228216" y="43556"/>
                  </a:cubicBezTo>
                  <a:lnTo>
                    <a:pt x="228216" y="11494"/>
                  </a:lnTo>
                  <a:cubicBezTo>
                    <a:pt x="228216" y="5665"/>
                    <a:pt x="223586" y="419"/>
                    <a:pt x="217208" y="419"/>
                  </a:cubicBezTo>
                  <a:lnTo>
                    <a:pt x="11606" y="419"/>
                  </a:lnTo>
                  <a:cubicBezTo>
                    <a:pt x="5262" y="419"/>
                    <a:pt x="633" y="5665"/>
                    <a:pt x="633" y="11494"/>
                  </a:cubicBezTo>
                  <a:close/>
                </a:path>
              </a:pathLst>
            </a:custGeom>
            <a:solidFill>
              <a:srgbClr val="A71E22"/>
            </a:solidFill>
            <a:ln w="342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DF43E23-E282-78FA-9043-6405575BCE8E}"/>
                </a:ext>
              </a:extLst>
            </p:cNvPr>
            <p:cNvSpPr/>
            <p:nvPr/>
          </p:nvSpPr>
          <p:spPr>
            <a:xfrm flipV="1">
              <a:off x="11235317" y="12905210"/>
              <a:ext cx="270273" cy="408015"/>
            </a:xfrm>
            <a:custGeom>
              <a:avLst/>
              <a:gdLst>
                <a:gd name="connsiteX0" fmla="*/ 105747 w 270273"/>
                <a:gd name="connsiteY0" fmla="*/ 353638 h 408015"/>
                <a:gd name="connsiteX1" fmla="*/ 11587 w 270273"/>
                <a:gd name="connsiteY1" fmla="*/ 353638 h 408015"/>
                <a:gd name="connsiteX2" fmla="*/ 648 w 270273"/>
                <a:gd name="connsiteY2" fmla="*/ 364714 h 408015"/>
                <a:gd name="connsiteX3" fmla="*/ 648 w 270273"/>
                <a:gd name="connsiteY3" fmla="*/ 397358 h 408015"/>
                <a:gd name="connsiteX4" fmla="*/ 11587 w 270273"/>
                <a:gd name="connsiteY4" fmla="*/ 408433 h 408015"/>
                <a:gd name="connsiteX5" fmla="*/ 259983 w 270273"/>
                <a:gd name="connsiteY5" fmla="*/ 408433 h 408015"/>
                <a:gd name="connsiteX6" fmla="*/ 270921 w 270273"/>
                <a:gd name="connsiteY6" fmla="*/ 397358 h 408015"/>
                <a:gd name="connsiteX7" fmla="*/ 270921 w 270273"/>
                <a:gd name="connsiteY7" fmla="*/ 364714 h 408015"/>
                <a:gd name="connsiteX8" fmla="*/ 259983 w 270273"/>
                <a:gd name="connsiteY8" fmla="*/ 353638 h 408015"/>
                <a:gd name="connsiteX9" fmla="*/ 165823 w 270273"/>
                <a:gd name="connsiteY9" fmla="*/ 353638 h 408015"/>
                <a:gd name="connsiteX10" fmla="*/ 165823 w 270273"/>
                <a:gd name="connsiteY10" fmla="*/ 11493 h 408015"/>
                <a:gd name="connsiteX11" fmla="*/ 154850 w 270273"/>
                <a:gd name="connsiteY11" fmla="*/ 418 h 408015"/>
                <a:gd name="connsiteX12" fmla="*/ 116720 w 270273"/>
                <a:gd name="connsiteY12" fmla="*/ 418 h 408015"/>
                <a:gd name="connsiteX13" fmla="*/ 105747 w 270273"/>
                <a:gd name="connsiteY13" fmla="*/ 11493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3" h="408015">
                  <a:moveTo>
                    <a:pt x="105747" y="353638"/>
                  </a:moveTo>
                  <a:lnTo>
                    <a:pt x="11587" y="353638"/>
                  </a:lnTo>
                  <a:cubicBezTo>
                    <a:pt x="5243" y="353638"/>
                    <a:pt x="648" y="358884"/>
                    <a:pt x="648" y="364714"/>
                  </a:cubicBezTo>
                  <a:lnTo>
                    <a:pt x="648" y="397358"/>
                  </a:lnTo>
                  <a:cubicBezTo>
                    <a:pt x="648" y="403187"/>
                    <a:pt x="5243" y="408433"/>
                    <a:pt x="11587" y="408433"/>
                  </a:cubicBezTo>
                  <a:lnTo>
                    <a:pt x="259983" y="408433"/>
                  </a:lnTo>
                  <a:cubicBezTo>
                    <a:pt x="266327" y="408433"/>
                    <a:pt x="270921" y="403187"/>
                    <a:pt x="270921" y="397358"/>
                  </a:cubicBezTo>
                  <a:lnTo>
                    <a:pt x="270921" y="364714"/>
                  </a:lnTo>
                  <a:cubicBezTo>
                    <a:pt x="270921" y="358884"/>
                    <a:pt x="266327" y="353638"/>
                    <a:pt x="259983" y="353638"/>
                  </a:cubicBezTo>
                  <a:lnTo>
                    <a:pt x="165823" y="353638"/>
                  </a:lnTo>
                  <a:lnTo>
                    <a:pt x="165823" y="11493"/>
                  </a:lnTo>
                  <a:cubicBezTo>
                    <a:pt x="165823" y="5664"/>
                    <a:pt x="160645" y="418"/>
                    <a:pt x="154850" y="418"/>
                  </a:cubicBezTo>
                  <a:lnTo>
                    <a:pt x="116720" y="418"/>
                  </a:lnTo>
                  <a:cubicBezTo>
                    <a:pt x="110925" y="418"/>
                    <a:pt x="105747" y="5664"/>
                    <a:pt x="105747" y="11493"/>
                  </a:cubicBezTo>
                  <a:close/>
                </a:path>
              </a:pathLst>
            </a:custGeom>
            <a:solidFill>
              <a:srgbClr val="A71E22"/>
            </a:solidFill>
            <a:ln w="342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486C80E9-16C5-47F7-6FDE-74D93A2F3089}"/>
                </a:ext>
              </a:extLst>
            </p:cNvPr>
            <p:cNvSpPr/>
            <p:nvPr/>
          </p:nvSpPr>
          <p:spPr>
            <a:xfrm flipV="1">
              <a:off x="11641824" y="12905210"/>
              <a:ext cx="60075" cy="408015"/>
            </a:xfrm>
            <a:custGeom>
              <a:avLst/>
              <a:gdLst>
                <a:gd name="connsiteX0" fmla="*/ 660 w 60075"/>
                <a:gd name="connsiteY0" fmla="*/ 397359 h 408015"/>
                <a:gd name="connsiteX1" fmla="*/ 11633 w 60075"/>
                <a:gd name="connsiteY1" fmla="*/ 408434 h 408015"/>
                <a:gd name="connsiteX2" fmla="*/ 49763 w 60075"/>
                <a:gd name="connsiteY2" fmla="*/ 408434 h 408015"/>
                <a:gd name="connsiteX3" fmla="*/ 60736 w 60075"/>
                <a:gd name="connsiteY3" fmla="*/ 397359 h 408015"/>
                <a:gd name="connsiteX4" fmla="*/ 60736 w 60075"/>
                <a:gd name="connsiteY4" fmla="*/ 11494 h 408015"/>
                <a:gd name="connsiteX5" fmla="*/ 49763 w 60075"/>
                <a:gd name="connsiteY5" fmla="*/ 419 h 408015"/>
                <a:gd name="connsiteX6" fmla="*/ 11633 w 60075"/>
                <a:gd name="connsiteY6" fmla="*/ 419 h 408015"/>
                <a:gd name="connsiteX7" fmla="*/ 660 w 60075"/>
                <a:gd name="connsiteY7" fmla="*/ 11494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75" h="408015">
                  <a:moveTo>
                    <a:pt x="660" y="397359"/>
                  </a:moveTo>
                  <a:cubicBezTo>
                    <a:pt x="660" y="403188"/>
                    <a:pt x="5838" y="408434"/>
                    <a:pt x="11633" y="408434"/>
                  </a:cubicBezTo>
                  <a:lnTo>
                    <a:pt x="49763" y="408434"/>
                  </a:lnTo>
                  <a:cubicBezTo>
                    <a:pt x="55524" y="408434"/>
                    <a:pt x="60736" y="403188"/>
                    <a:pt x="60736" y="397359"/>
                  </a:cubicBezTo>
                  <a:lnTo>
                    <a:pt x="60736" y="11494"/>
                  </a:lnTo>
                  <a:cubicBezTo>
                    <a:pt x="60736" y="5665"/>
                    <a:pt x="55524" y="419"/>
                    <a:pt x="49763" y="419"/>
                  </a:cubicBezTo>
                  <a:lnTo>
                    <a:pt x="11633" y="419"/>
                  </a:lnTo>
                  <a:cubicBezTo>
                    <a:pt x="5838" y="419"/>
                    <a:pt x="660" y="5665"/>
                    <a:pt x="660" y="11494"/>
                  </a:cubicBezTo>
                  <a:close/>
                </a:path>
              </a:pathLst>
            </a:custGeom>
            <a:solidFill>
              <a:srgbClr val="A71E22"/>
            </a:solidFill>
            <a:ln w="342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D91321DD-AC8E-5590-7899-97547D00E03D}"/>
                </a:ext>
              </a:extLst>
            </p:cNvPr>
            <p:cNvSpPr/>
            <p:nvPr/>
          </p:nvSpPr>
          <p:spPr>
            <a:xfrm flipV="1">
              <a:off x="12058172" y="12899380"/>
              <a:ext cx="355826" cy="419674"/>
            </a:xfrm>
            <a:custGeom>
              <a:avLst/>
              <a:gdLst>
                <a:gd name="connsiteX0" fmla="*/ 208618 w 355826"/>
                <a:gd name="connsiteY0" fmla="*/ 420094 h 419674"/>
                <a:gd name="connsiteX1" fmla="*/ 349001 w 355826"/>
                <a:gd name="connsiteY1" fmla="*/ 365881 h 419674"/>
                <a:gd name="connsiteX2" fmla="*/ 349549 w 355826"/>
                <a:gd name="connsiteY2" fmla="*/ 349559 h 419674"/>
                <a:gd name="connsiteX3" fmla="*/ 323592 w 355826"/>
                <a:gd name="connsiteY3" fmla="*/ 322162 h 419674"/>
                <a:gd name="connsiteX4" fmla="*/ 308539 w 355826"/>
                <a:gd name="connsiteY4" fmla="*/ 322744 h 419674"/>
                <a:gd name="connsiteX5" fmla="*/ 210366 w 355826"/>
                <a:gd name="connsiteY5" fmla="*/ 362384 h 419674"/>
                <a:gd name="connsiteX6" fmla="*/ 65354 w 355826"/>
                <a:gd name="connsiteY6" fmla="*/ 210822 h 419674"/>
                <a:gd name="connsiteX7" fmla="*/ 210366 w 355826"/>
                <a:gd name="connsiteY7" fmla="*/ 59878 h 419674"/>
                <a:gd name="connsiteX8" fmla="*/ 296983 w 355826"/>
                <a:gd name="connsiteY8" fmla="*/ 79698 h 419674"/>
                <a:gd name="connsiteX9" fmla="*/ 296983 w 355826"/>
                <a:gd name="connsiteY9" fmla="*/ 144986 h 419674"/>
                <a:gd name="connsiteX10" fmla="*/ 240404 w 355826"/>
                <a:gd name="connsiteY10" fmla="*/ 144986 h 419674"/>
                <a:gd name="connsiteX11" fmla="*/ 229397 w 355826"/>
                <a:gd name="connsiteY11" fmla="*/ 155478 h 419674"/>
                <a:gd name="connsiteX12" fmla="*/ 229397 w 355826"/>
                <a:gd name="connsiteY12" fmla="*/ 189288 h 419674"/>
                <a:gd name="connsiteX13" fmla="*/ 240404 w 355826"/>
                <a:gd name="connsiteY13" fmla="*/ 200364 h 419674"/>
                <a:gd name="connsiteX14" fmla="*/ 346086 w 355826"/>
                <a:gd name="connsiteY14" fmla="*/ 200364 h 419674"/>
                <a:gd name="connsiteX15" fmla="*/ 356510 w 355826"/>
                <a:gd name="connsiteY15" fmla="*/ 189288 h 419674"/>
                <a:gd name="connsiteX16" fmla="*/ 356510 w 355826"/>
                <a:gd name="connsiteY16" fmla="*/ 48219 h 419674"/>
                <a:gd name="connsiteX17" fmla="*/ 351881 w 355826"/>
                <a:gd name="connsiteY17" fmla="*/ 38893 h 419674"/>
                <a:gd name="connsiteX18" fmla="*/ 208618 w 355826"/>
                <a:gd name="connsiteY18" fmla="*/ 419 h 419674"/>
                <a:gd name="connsiteX19" fmla="*/ 684 w 355826"/>
                <a:gd name="connsiteY19" fmla="*/ 209691 h 419674"/>
                <a:gd name="connsiteX20" fmla="*/ 208618 w 355826"/>
                <a:gd name="connsiteY20" fmla="*/ 420094 h 4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5826" h="419674">
                  <a:moveTo>
                    <a:pt x="208618" y="420094"/>
                  </a:moveTo>
                  <a:cubicBezTo>
                    <a:pt x="264065" y="420094"/>
                    <a:pt x="309704" y="399691"/>
                    <a:pt x="349001" y="365881"/>
                  </a:cubicBezTo>
                  <a:cubicBezTo>
                    <a:pt x="353630" y="361218"/>
                    <a:pt x="354178" y="354223"/>
                    <a:pt x="349549" y="349559"/>
                  </a:cubicBezTo>
                  <a:cubicBezTo>
                    <a:pt x="340874" y="340232"/>
                    <a:pt x="332199" y="331488"/>
                    <a:pt x="323592" y="322162"/>
                  </a:cubicBezTo>
                  <a:cubicBezTo>
                    <a:pt x="318963" y="316915"/>
                    <a:pt x="314334" y="317498"/>
                    <a:pt x="308539" y="322744"/>
                  </a:cubicBezTo>
                  <a:cubicBezTo>
                    <a:pt x="281381" y="346645"/>
                    <a:pt x="245582" y="362384"/>
                    <a:pt x="210366" y="362384"/>
                  </a:cubicBezTo>
                  <a:cubicBezTo>
                    <a:pt x="128311" y="362384"/>
                    <a:pt x="65354" y="292432"/>
                    <a:pt x="65354" y="210822"/>
                  </a:cubicBezTo>
                  <a:cubicBezTo>
                    <a:pt x="65354" y="129829"/>
                    <a:pt x="128311" y="59878"/>
                    <a:pt x="210366" y="59878"/>
                  </a:cubicBezTo>
                  <a:cubicBezTo>
                    <a:pt x="258269" y="59878"/>
                    <a:pt x="291222" y="77366"/>
                    <a:pt x="296983" y="79698"/>
                  </a:cubicBezTo>
                  <a:lnTo>
                    <a:pt x="296983" y="144986"/>
                  </a:lnTo>
                  <a:lnTo>
                    <a:pt x="240404" y="144986"/>
                  </a:lnTo>
                  <a:cubicBezTo>
                    <a:pt x="234027" y="144986"/>
                    <a:pt x="229397" y="149649"/>
                    <a:pt x="229397" y="155478"/>
                  </a:cubicBezTo>
                  <a:lnTo>
                    <a:pt x="229397" y="189288"/>
                  </a:lnTo>
                  <a:cubicBezTo>
                    <a:pt x="229397" y="195700"/>
                    <a:pt x="234027" y="200364"/>
                    <a:pt x="240404" y="200364"/>
                  </a:cubicBezTo>
                  <a:lnTo>
                    <a:pt x="346086" y="200364"/>
                  </a:lnTo>
                  <a:cubicBezTo>
                    <a:pt x="351881" y="200364"/>
                    <a:pt x="356510" y="195083"/>
                    <a:pt x="356510" y="189288"/>
                  </a:cubicBezTo>
                  <a:lnTo>
                    <a:pt x="356510" y="48219"/>
                  </a:lnTo>
                  <a:cubicBezTo>
                    <a:pt x="356510" y="45305"/>
                    <a:pt x="354178" y="40641"/>
                    <a:pt x="351881" y="38893"/>
                  </a:cubicBezTo>
                  <a:cubicBezTo>
                    <a:pt x="351881" y="38893"/>
                    <a:pt x="292354" y="419"/>
                    <a:pt x="208618" y="419"/>
                  </a:cubicBezTo>
                  <a:cubicBezTo>
                    <a:pt x="93644" y="419"/>
                    <a:pt x="684" y="93105"/>
                    <a:pt x="684" y="209691"/>
                  </a:cubicBezTo>
                  <a:cubicBezTo>
                    <a:pt x="684" y="326242"/>
                    <a:pt x="93644" y="420094"/>
                    <a:pt x="208618" y="420094"/>
                  </a:cubicBezTo>
                </a:path>
              </a:pathLst>
            </a:custGeom>
            <a:solidFill>
              <a:srgbClr val="A71E22"/>
            </a:solidFill>
            <a:ln w="342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846CF7AA-6EAF-D6EE-6180-0A9A37D965A9}"/>
                </a:ext>
              </a:extLst>
            </p:cNvPr>
            <p:cNvSpPr/>
            <p:nvPr/>
          </p:nvSpPr>
          <p:spPr>
            <a:xfrm flipV="1">
              <a:off x="12546700" y="12905211"/>
              <a:ext cx="380104" cy="408015"/>
            </a:xfrm>
            <a:custGeom>
              <a:avLst/>
              <a:gdLst>
                <a:gd name="connsiteX0" fmla="*/ 295926 w 380104"/>
                <a:gd name="connsiteY0" fmla="*/ 310783 h 408015"/>
                <a:gd name="connsiteX1" fmla="*/ 84530 w 380104"/>
                <a:gd name="connsiteY1" fmla="*/ 310783 h 408015"/>
                <a:gd name="connsiteX2" fmla="*/ 84530 w 380104"/>
                <a:gd name="connsiteY2" fmla="*/ 233836 h 408015"/>
                <a:gd name="connsiteX3" fmla="*/ 295926 w 380104"/>
                <a:gd name="connsiteY3" fmla="*/ 233836 h 408015"/>
                <a:gd name="connsiteX4" fmla="*/ 24453 w 380104"/>
                <a:gd name="connsiteY4" fmla="*/ 310783 h 408015"/>
                <a:gd name="connsiteX5" fmla="*/ 10567 w 380104"/>
                <a:gd name="connsiteY5" fmla="*/ 310783 h 408015"/>
                <a:gd name="connsiteX6" fmla="*/ 176 w 380104"/>
                <a:gd name="connsiteY6" fmla="*/ 321859 h 408015"/>
                <a:gd name="connsiteX7" fmla="*/ 176 w 380104"/>
                <a:gd name="connsiteY7" fmla="*/ 327687 h 408015"/>
                <a:gd name="connsiteX8" fmla="*/ 10567 w 380104"/>
                <a:gd name="connsiteY8" fmla="*/ 338763 h 408015"/>
                <a:gd name="connsiteX9" fmla="*/ 24453 w 380104"/>
                <a:gd name="connsiteY9" fmla="*/ 338763 h 408015"/>
                <a:gd name="connsiteX10" fmla="*/ 24453 w 380104"/>
                <a:gd name="connsiteY10" fmla="*/ 396472 h 408015"/>
                <a:gd name="connsiteX11" fmla="*/ 35393 w 380104"/>
                <a:gd name="connsiteY11" fmla="*/ 407548 h 408015"/>
                <a:gd name="connsiteX12" fmla="*/ 73523 w 380104"/>
                <a:gd name="connsiteY12" fmla="*/ 407548 h 408015"/>
                <a:gd name="connsiteX13" fmla="*/ 84530 w 380104"/>
                <a:gd name="connsiteY13" fmla="*/ 396472 h 408015"/>
                <a:gd name="connsiteX14" fmla="*/ 84530 w 380104"/>
                <a:gd name="connsiteY14" fmla="*/ 338763 h 408015"/>
                <a:gd name="connsiteX15" fmla="*/ 295926 w 380104"/>
                <a:gd name="connsiteY15" fmla="*/ 338763 h 408015"/>
                <a:gd name="connsiteX16" fmla="*/ 295926 w 380104"/>
                <a:gd name="connsiteY16" fmla="*/ 396472 h 408015"/>
                <a:gd name="connsiteX17" fmla="*/ 306899 w 380104"/>
                <a:gd name="connsiteY17" fmla="*/ 407548 h 408015"/>
                <a:gd name="connsiteX18" fmla="*/ 344996 w 380104"/>
                <a:gd name="connsiteY18" fmla="*/ 407548 h 408015"/>
                <a:gd name="connsiteX19" fmla="*/ 356003 w 380104"/>
                <a:gd name="connsiteY19" fmla="*/ 396472 h 408015"/>
                <a:gd name="connsiteX20" fmla="*/ 356003 w 380104"/>
                <a:gd name="connsiteY20" fmla="*/ 338763 h 408015"/>
                <a:gd name="connsiteX21" fmla="*/ 369274 w 380104"/>
                <a:gd name="connsiteY21" fmla="*/ 338763 h 408015"/>
                <a:gd name="connsiteX22" fmla="*/ 380280 w 380104"/>
                <a:gd name="connsiteY22" fmla="*/ 327687 h 408015"/>
                <a:gd name="connsiteX23" fmla="*/ 380280 w 380104"/>
                <a:gd name="connsiteY23" fmla="*/ 321275 h 408015"/>
                <a:gd name="connsiteX24" fmla="*/ 369274 w 380104"/>
                <a:gd name="connsiteY24" fmla="*/ 310783 h 408015"/>
                <a:gd name="connsiteX25" fmla="*/ 356003 w 380104"/>
                <a:gd name="connsiteY25" fmla="*/ 310783 h 408015"/>
                <a:gd name="connsiteX26" fmla="*/ 356003 w 380104"/>
                <a:gd name="connsiteY26" fmla="*/ 10608 h 408015"/>
                <a:gd name="connsiteX27" fmla="*/ 344996 w 380104"/>
                <a:gd name="connsiteY27" fmla="*/ -467 h 408015"/>
                <a:gd name="connsiteX28" fmla="*/ 306899 w 380104"/>
                <a:gd name="connsiteY28" fmla="*/ -467 h 408015"/>
                <a:gd name="connsiteX29" fmla="*/ 295926 w 380104"/>
                <a:gd name="connsiteY29" fmla="*/ 10608 h 408015"/>
                <a:gd name="connsiteX30" fmla="*/ 295926 w 380104"/>
                <a:gd name="connsiteY30" fmla="*/ 179040 h 408015"/>
                <a:gd name="connsiteX31" fmla="*/ 84530 w 380104"/>
                <a:gd name="connsiteY31" fmla="*/ 179040 h 408015"/>
                <a:gd name="connsiteX32" fmla="*/ 84530 w 380104"/>
                <a:gd name="connsiteY32" fmla="*/ 10608 h 408015"/>
                <a:gd name="connsiteX33" fmla="*/ 73523 w 380104"/>
                <a:gd name="connsiteY33" fmla="*/ -467 h 408015"/>
                <a:gd name="connsiteX34" fmla="*/ 35393 w 380104"/>
                <a:gd name="connsiteY34" fmla="*/ -467 h 408015"/>
                <a:gd name="connsiteX35" fmla="*/ 24453 w 380104"/>
                <a:gd name="connsiteY35" fmla="*/ 10608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0104" h="408015">
                  <a:moveTo>
                    <a:pt x="295926" y="310783"/>
                  </a:moveTo>
                  <a:lnTo>
                    <a:pt x="84530" y="310783"/>
                  </a:lnTo>
                  <a:lnTo>
                    <a:pt x="84530" y="233836"/>
                  </a:lnTo>
                  <a:lnTo>
                    <a:pt x="295926" y="233836"/>
                  </a:lnTo>
                  <a:close/>
                  <a:moveTo>
                    <a:pt x="24453" y="310783"/>
                  </a:moveTo>
                  <a:lnTo>
                    <a:pt x="10567" y="310783"/>
                  </a:lnTo>
                  <a:cubicBezTo>
                    <a:pt x="4772" y="310783"/>
                    <a:pt x="176" y="316030"/>
                    <a:pt x="176" y="321859"/>
                  </a:cubicBezTo>
                  <a:lnTo>
                    <a:pt x="176" y="327687"/>
                  </a:lnTo>
                  <a:cubicBezTo>
                    <a:pt x="176" y="333516"/>
                    <a:pt x="4772" y="338763"/>
                    <a:pt x="10567" y="338763"/>
                  </a:cubicBezTo>
                  <a:lnTo>
                    <a:pt x="24453" y="338763"/>
                  </a:lnTo>
                  <a:lnTo>
                    <a:pt x="24453" y="396472"/>
                  </a:lnTo>
                  <a:cubicBezTo>
                    <a:pt x="24453" y="402303"/>
                    <a:pt x="29631" y="407548"/>
                    <a:pt x="35393" y="407548"/>
                  </a:cubicBezTo>
                  <a:lnTo>
                    <a:pt x="73523" y="407548"/>
                  </a:lnTo>
                  <a:cubicBezTo>
                    <a:pt x="79900" y="407548"/>
                    <a:pt x="84530" y="402303"/>
                    <a:pt x="84530" y="396472"/>
                  </a:cubicBezTo>
                  <a:lnTo>
                    <a:pt x="84530" y="338763"/>
                  </a:lnTo>
                  <a:lnTo>
                    <a:pt x="295926" y="338763"/>
                  </a:lnTo>
                  <a:lnTo>
                    <a:pt x="295926" y="396472"/>
                  </a:lnTo>
                  <a:cubicBezTo>
                    <a:pt x="295926" y="402303"/>
                    <a:pt x="300522" y="407548"/>
                    <a:pt x="306899" y="407548"/>
                  </a:cubicBezTo>
                  <a:lnTo>
                    <a:pt x="344996" y="407548"/>
                  </a:lnTo>
                  <a:cubicBezTo>
                    <a:pt x="350791" y="407548"/>
                    <a:pt x="356003" y="402303"/>
                    <a:pt x="356003" y="396472"/>
                  </a:cubicBezTo>
                  <a:lnTo>
                    <a:pt x="356003" y="338763"/>
                  </a:lnTo>
                  <a:lnTo>
                    <a:pt x="369274" y="338763"/>
                  </a:lnTo>
                  <a:cubicBezTo>
                    <a:pt x="375651" y="338763"/>
                    <a:pt x="380280" y="333516"/>
                    <a:pt x="380280" y="327687"/>
                  </a:cubicBezTo>
                  <a:lnTo>
                    <a:pt x="380280" y="321275"/>
                  </a:lnTo>
                  <a:cubicBezTo>
                    <a:pt x="380280" y="315446"/>
                    <a:pt x="375651" y="310783"/>
                    <a:pt x="369274" y="310783"/>
                  </a:cubicBezTo>
                  <a:lnTo>
                    <a:pt x="356003" y="310783"/>
                  </a:lnTo>
                  <a:lnTo>
                    <a:pt x="356003" y="10608"/>
                  </a:lnTo>
                  <a:cubicBezTo>
                    <a:pt x="356003" y="4779"/>
                    <a:pt x="350791" y="-467"/>
                    <a:pt x="344996" y="-467"/>
                  </a:cubicBezTo>
                  <a:lnTo>
                    <a:pt x="306899" y="-467"/>
                  </a:lnTo>
                  <a:cubicBezTo>
                    <a:pt x="300522" y="-467"/>
                    <a:pt x="295926" y="4779"/>
                    <a:pt x="295926" y="10608"/>
                  </a:cubicBezTo>
                  <a:lnTo>
                    <a:pt x="295926" y="179040"/>
                  </a:lnTo>
                  <a:lnTo>
                    <a:pt x="84530" y="179040"/>
                  </a:lnTo>
                  <a:lnTo>
                    <a:pt x="84530" y="10608"/>
                  </a:lnTo>
                  <a:cubicBezTo>
                    <a:pt x="84530" y="4779"/>
                    <a:pt x="79900" y="-467"/>
                    <a:pt x="73523" y="-467"/>
                  </a:cubicBezTo>
                  <a:lnTo>
                    <a:pt x="35393" y="-467"/>
                  </a:lnTo>
                  <a:cubicBezTo>
                    <a:pt x="29631" y="-467"/>
                    <a:pt x="24453" y="4779"/>
                    <a:pt x="24453" y="10608"/>
                  </a:cubicBezTo>
                  <a:close/>
                </a:path>
              </a:pathLst>
            </a:custGeom>
            <a:solidFill>
              <a:srgbClr val="A71E22"/>
            </a:solidFill>
            <a:ln w="342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638E25FE-390E-7877-497E-DC43B2CF1530}"/>
                </a:ext>
              </a:extLst>
            </p:cNvPr>
            <p:cNvSpPr/>
            <p:nvPr/>
          </p:nvSpPr>
          <p:spPr>
            <a:xfrm flipV="1">
              <a:off x="13025447" y="12899415"/>
              <a:ext cx="381252" cy="413810"/>
            </a:xfrm>
            <a:custGeom>
              <a:avLst/>
              <a:gdLst>
                <a:gd name="connsiteX0" fmla="*/ 263565 w 381252"/>
                <a:gd name="connsiteY0" fmla="*/ 139114 h 413810"/>
                <a:gd name="connsiteX1" fmla="*/ 192516 w 381252"/>
                <a:gd name="connsiteY1" fmla="*/ 298836 h 413810"/>
                <a:gd name="connsiteX2" fmla="*/ 189636 w 381252"/>
                <a:gd name="connsiteY2" fmla="*/ 298836 h 413810"/>
                <a:gd name="connsiteX3" fmla="*/ 119136 w 381252"/>
                <a:gd name="connsiteY3" fmla="*/ 139114 h 413810"/>
                <a:gd name="connsiteX4" fmla="*/ 1864 w 381252"/>
                <a:gd name="connsiteY4" fmla="*/ 15533 h 413810"/>
                <a:gd name="connsiteX5" fmla="*/ 179212 w 381252"/>
                <a:gd name="connsiteY5" fmla="*/ 407810 h 413810"/>
                <a:gd name="connsiteX6" fmla="*/ 189019 w 381252"/>
                <a:gd name="connsiteY6" fmla="*/ 414222 h 413810"/>
                <a:gd name="connsiteX7" fmla="*/ 194814 w 381252"/>
                <a:gd name="connsiteY7" fmla="*/ 414222 h 413810"/>
                <a:gd name="connsiteX8" fmla="*/ 204621 w 381252"/>
                <a:gd name="connsiteY8" fmla="*/ 407810 h 413810"/>
                <a:gd name="connsiteX9" fmla="*/ 380802 w 381252"/>
                <a:gd name="connsiteY9" fmla="*/ 15533 h 413810"/>
                <a:gd name="connsiteX10" fmla="*/ 370995 w 381252"/>
                <a:gd name="connsiteY10" fmla="*/ 411 h 413810"/>
                <a:gd name="connsiteX11" fmla="*/ 334579 w 381252"/>
                <a:gd name="connsiteY11" fmla="*/ 411 h 413810"/>
                <a:gd name="connsiteX12" fmla="*/ 321309 w 381252"/>
                <a:gd name="connsiteY12" fmla="*/ 9121 h 413810"/>
                <a:gd name="connsiteX13" fmla="*/ 285510 w 381252"/>
                <a:gd name="connsiteY13" fmla="*/ 88982 h 413810"/>
                <a:gd name="connsiteX14" fmla="*/ 96607 w 381252"/>
                <a:gd name="connsiteY14" fmla="*/ 88982 h 413810"/>
                <a:gd name="connsiteX15" fmla="*/ 61392 w 381252"/>
                <a:gd name="connsiteY15" fmla="*/ 9121 h 413810"/>
                <a:gd name="connsiteX16" fmla="*/ 48087 w 381252"/>
                <a:gd name="connsiteY16" fmla="*/ 411 h 413810"/>
                <a:gd name="connsiteX17" fmla="*/ 11671 w 381252"/>
                <a:gd name="connsiteY17" fmla="*/ 411 h 413810"/>
                <a:gd name="connsiteX18" fmla="*/ 1864 w 381252"/>
                <a:gd name="connsiteY18" fmla="*/ 15533 h 4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252" h="413810">
                  <a:moveTo>
                    <a:pt x="263565" y="139114"/>
                  </a:moveTo>
                  <a:lnTo>
                    <a:pt x="192516" y="298836"/>
                  </a:lnTo>
                  <a:lnTo>
                    <a:pt x="189636" y="298836"/>
                  </a:lnTo>
                  <a:lnTo>
                    <a:pt x="119136" y="139114"/>
                  </a:lnTo>
                  <a:close/>
                  <a:moveTo>
                    <a:pt x="1864" y="15533"/>
                  </a:moveTo>
                  <a:lnTo>
                    <a:pt x="179212" y="407810"/>
                  </a:lnTo>
                  <a:cubicBezTo>
                    <a:pt x="180961" y="411307"/>
                    <a:pt x="186138" y="414222"/>
                    <a:pt x="189019" y="414222"/>
                  </a:cubicBezTo>
                  <a:lnTo>
                    <a:pt x="194814" y="414222"/>
                  </a:lnTo>
                  <a:cubicBezTo>
                    <a:pt x="197694" y="414222"/>
                    <a:pt x="202872" y="411307"/>
                    <a:pt x="204621" y="407810"/>
                  </a:cubicBezTo>
                  <a:lnTo>
                    <a:pt x="380802" y="15533"/>
                  </a:lnTo>
                  <a:cubicBezTo>
                    <a:pt x="384300" y="7989"/>
                    <a:pt x="379671" y="411"/>
                    <a:pt x="370995" y="411"/>
                  </a:cubicBezTo>
                  <a:lnTo>
                    <a:pt x="334579" y="411"/>
                  </a:lnTo>
                  <a:cubicBezTo>
                    <a:pt x="327653" y="411"/>
                    <a:pt x="323641" y="3909"/>
                    <a:pt x="321309" y="9121"/>
                  </a:cubicBezTo>
                  <a:lnTo>
                    <a:pt x="285510" y="88982"/>
                  </a:lnTo>
                  <a:lnTo>
                    <a:pt x="96607" y="88982"/>
                  </a:lnTo>
                  <a:lnTo>
                    <a:pt x="61392" y="9121"/>
                  </a:lnTo>
                  <a:cubicBezTo>
                    <a:pt x="59643" y="5075"/>
                    <a:pt x="55014" y="411"/>
                    <a:pt x="48087" y="411"/>
                  </a:cubicBezTo>
                  <a:lnTo>
                    <a:pt x="11671" y="411"/>
                  </a:lnTo>
                  <a:cubicBezTo>
                    <a:pt x="3030" y="411"/>
                    <a:pt x="-1565" y="7989"/>
                    <a:pt x="1864" y="15533"/>
                  </a:cubicBezTo>
                </a:path>
              </a:pathLst>
            </a:custGeom>
            <a:solidFill>
              <a:srgbClr val="A71E22"/>
            </a:solidFill>
            <a:ln w="34289"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ED6A951-DE8F-B888-FDFD-DF9B242F9CD5}"/>
                </a:ext>
              </a:extLst>
            </p:cNvPr>
            <p:cNvSpPr/>
            <p:nvPr/>
          </p:nvSpPr>
          <p:spPr>
            <a:xfrm flipV="1">
              <a:off x="13530135" y="12905210"/>
              <a:ext cx="227582" cy="408015"/>
            </a:xfrm>
            <a:custGeom>
              <a:avLst/>
              <a:gdLst>
                <a:gd name="connsiteX0" fmla="*/ 734 w 227582"/>
                <a:gd name="connsiteY0" fmla="*/ 397359 h 408015"/>
                <a:gd name="connsiteX1" fmla="*/ 11673 w 227582"/>
                <a:gd name="connsiteY1" fmla="*/ 408434 h 408015"/>
                <a:gd name="connsiteX2" fmla="*/ 49837 w 227582"/>
                <a:gd name="connsiteY2" fmla="*/ 408434 h 408015"/>
                <a:gd name="connsiteX3" fmla="*/ 60810 w 227582"/>
                <a:gd name="connsiteY3" fmla="*/ 397359 h 408015"/>
                <a:gd name="connsiteX4" fmla="*/ 60810 w 227582"/>
                <a:gd name="connsiteY4" fmla="*/ 54631 h 408015"/>
                <a:gd name="connsiteX5" fmla="*/ 217344 w 227582"/>
                <a:gd name="connsiteY5" fmla="*/ 54631 h 408015"/>
                <a:gd name="connsiteX6" fmla="*/ 228316 w 227582"/>
                <a:gd name="connsiteY6" fmla="*/ 43556 h 408015"/>
                <a:gd name="connsiteX7" fmla="*/ 228316 w 227582"/>
                <a:gd name="connsiteY7" fmla="*/ 11494 h 408015"/>
                <a:gd name="connsiteX8" fmla="*/ 217344 w 227582"/>
                <a:gd name="connsiteY8" fmla="*/ 419 h 408015"/>
                <a:gd name="connsiteX9" fmla="*/ 11673 w 227582"/>
                <a:gd name="connsiteY9" fmla="*/ 419 h 408015"/>
                <a:gd name="connsiteX10" fmla="*/ 734 w 227582"/>
                <a:gd name="connsiteY10" fmla="*/ 11494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582" h="408015">
                  <a:moveTo>
                    <a:pt x="734" y="397359"/>
                  </a:moveTo>
                  <a:cubicBezTo>
                    <a:pt x="734" y="403188"/>
                    <a:pt x="5363" y="408434"/>
                    <a:pt x="11673" y="408434"/>
                  </a:cubicBezTo>
                  <a:lnTo>
                    <a:pt x="49837" y="408434"/>
                  </a:lnTo>
                  <a:cubicBezTo>
                    <a:pt x="55632" y="408434"/>
                    <a:pt x="60810" y="403188"/>
                    <a:pt x="60810" y="397359"/>
                  </a:cubicBezTo>
                  <a:lnTo>
                    <a:pt x="60810" y="54631"/>
                  </a:lnTo>
                  <a:lnTo>
                    <a:pt x="217344" y="54631"/>
                  </a:lnTo>
                  <a:cubicBezTo>
                    <a:pt x="223687" y="54631"/>
                    <a:pt x="228316" y="49385"/>
                    <a:pt x="228316" y="43556"/>
                  </a:cubicBezTo>
                  <a:lnTo>
                    <a:pt x="228316" y="11494"/>
                  </a:lnTo>
                  <a:cubicBezTo>
                    <a:pt x="228316" y="5665"/>
                    <a:pt x="223687" y="419"/>
                    <a:pt x="217344" y="419"/>
                  </a:cubicBezTo>
                  <a:lnTo>
                    <a:pt x="11673" y="419"/>
                  </a:lnTo>
                  <a:cubicBezTo>
                    <a:pt x="5363" y="419"/>
                    <a:pt x="734" y="5665"/>
                    <a:pt x="734" y="11494"/>
                  </a:cubicBezTo>
                  <a:close/>
                </a:path>
              </a:pathLst>
            </a:custGeom>
            <a:solidFill>
              <a:srgbClr val="A71E22"/>
            </a:solidFill>
            <a:ln w="34289"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34A7873E-A644-182D-CAE7-60C4E761C1CA}"/>
                </a:ext>
              </a:extLst>
            </p:cNvPr>
            <p:cNvSpPr/>
            <p:nvPr/>
          </p:nvSpPr>
          <p:spPr>
            <a:xfrm flipV="1">
              <a:off x="13888156" y="12905210"/>
              <a:ext cx="227582" cy="408015"/>
            </a:xfrm>
            <a:custGeom>
              <a:avLst/>
              <a:gdLst>
                <a:gd name="connsiteX0" fmla="*/ 748 w 227582"/>
                <a:gd name="connsiteY0" fmla="*/ 397359 h 408015"/>
                <a:gd name="connsiteX1" fmla="*/ 11721 w 227582"/>
                <a:gd name="connsiteY1" fmla="*/ 408434 h 408015"/>
                <a:gd name="connsiteX2" fmla="*/ 49851 w 227582"/>
                <a:gd name="connsiteY2" fmla="*/ 408434 h 408015"/>
                <a:gd name="connsiteX3" fmla="*/ 60824 w 227582"/>
                <a:gd name="connsiteY3" fmla="*/ 397359 h 408015"/>
                <a:gd name="connsiteX4" fmla="*/ 60824 w 227582"/>
                <a:gd name="connsiteY4" fmla="*/ 54631 h 408015"/>
                <a:gd name="connsiteX5" fmla="*/ 217323 w 227582"/>
                <a:gd name="connsiteY5" fmla="*/ 54631 h 408015"/>
                <a:gd name="connsiteX6" fmla="*/ 228330 w 227582"/>
                <a:gd name="connsiteY6" fmla="*/ 43556 h 408015"/>
                <a:gd name="connsiteX7" fmla="*/ 228330 w 227582"/>
                <a:gd name="connsiteY7" fmla="*/ 11494 h 408015"/>
                <a:gd name="connsiteX8" fmla="*/ 217323 w 227582"/>
                <a:gd name="connsiteY8" fmla="*/ 419 h 408015"/>
                <a:gd name="connsiteX9" fmla="*/ 11721 w 227582"/>
                <a:gd name="connsiteY9" fmla="*/ 419 h 408015"/>
                <a:gd name="connsiteX10" fmla="*/ 748 w 227582"/>
                <a:gd name="connsiteY10" fmla="*/ 11494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582" h="408015">
                  <a:moveTo>
                    <a:pt x="748" y="397359"/>
                  </a:moveTo>
                  <a:cubicBezTo>
                    <a:pt x="748" y="403188"/>
                    <a:pt x="5377" y="408434"/>
                    <a:pt x="11721" y="408434"/>
                  </a:cubicBezTo>
                  <a:lnTo>
                    <a:pt x="49851" y="408434"/>
                  </a:lnTo>
                  <a:cubicBezTo>
                    <a:pt x="55612" y="408434"/>
                    <a:pt x="60824" y="403188"/>
                    <a:pt x="60824" y="397359"/>
                  </a:cubicBezTo>
                  <a:lnTo>
                    <a:pt x="60824" y="54631"/>
                  </a:lnTo>
                  <a:lnTo>
                    <a:pt x="217323" y="54631"/>
                  </a:lnTo>
                  <a:cubicBezTo>
                    <a:pt x="223701" y="54631"/>
                    <a:pt x="228330" y="49385"/>
                    <a:pt x="228330" y="43556"/>
                  </a:cubicBezTo>
                  <a:lnTo>
                    <a:pt x="228330" y="11494"/>
                  </a:lnTo>
                  <a:cubicBezTo>
                    <a:pt x="228330" y="5665"/>
                    <a:pt x="223701" y="419"/>
                    <a:pt x="217323" y="419"/>
                  </a:cubicBezTo>
                  <a:lnTo>
                    <a:pt x="11721" y="419"/>
                  </a:lnTo>
                  <a:cubicBezTo>
                    <a:pt x="5377" y="419"/>
                    <a:pt x="748" y="5665"/>
                    <a:pt x="748" y="11494"/>
                  </a:cubicBezTo>
                  <a:close/>
                </a:path>
              </a:pathLst>
            </a:custGeom>
            <a:solidFill>
              <a:srgbClr val="A71E22"/>
            </a:solidFill>
            <a:ln w="34289"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4FC8567F-1E8C-445B-D935-55F6EF67E9B0}"/>
                </a:ext>
              </a:extLst>
            </p:cNvPr>
            <p:cNvSpPr/>
            <p:nvPr/>
          </p:nvSpPr>
          <p:spPr>
            <a:xfrm flipV="1">
              <a:off x="14198206" y="13146508"/>
              <a:ext cx="146726" cy="46634"/>
            </a:xfrm>
            <a:custGeom>
              <a:avLst/>
              <a:gdLst>
                <a:gd name="connsiteX0" fmla="*/ 760 w 146726"/>
                <a:gd name="connsiteY0" fmla="*/ 10908 h 46634"/>
                <a:gd name="connsiteX1" fmla="*/ 760 w 146726"/>
                <a:gd name="connsiteY1" fmla="*/ 35974 h 46634"/>
                <a:gd name="connsiteX2" fmla="*/ 11733 w 146726"/>
                <a:gd name="connsiteY2" fmla="*/ 47049 h 46634"/>
                <a:gd name="connsiteX3" fmla="*/ 136514 w 146726"/>
                <a:gd name="connsiteY3" fmla="*/ 47049 h 46634"/>
                <a:gd name="connsiteX4" fmla="*/ 147486 w 146726"/>
                <a:gd name="connsiteY4" fmla="*/ 35974 h 46634"/>
                <a:gd name="connsiteX5" fmla="*/ 147486 w 146726"/>
                <a:gd name="connsiteY5" fmla="*/ 10908 h 46634"/>
                <a:gd name="connsiteX6" fmla="*/ 136514 w 146726"/>
                <a:gd name="connsiteY6" fmla="*/ 415 h 46634"/>
                <a:gd name="connsiteX7" fmla="*/ 11733 w 146726"/>
                <a:gd name="connsiteY7" fmla="*/ 415 h 46634"/>
                <a:gd name="connsiteX8" fmla="*/ 760 w 146726"/>
                <a:gd name="connsiteY8" fmla="*/ 10908 h 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6" h="46634">
                  <a:moveTo>
                    <a:pt x="760" y="10908"/>
                  </a:moveTo>
                  <a:lnTo>
                    <a:pt x="760" y="35974"/>
                  </a:lnTo>
                  <a:cubicBezTo>
                    <a:pt x="760" y="42386"/>
                    <a:pt x="5389" y="47049"/>
                    <a:pt x="11733" y="47049"/>
                  </a:cubicBezTo>
                  <a:lnTo>
                    <a:pt x="136514" y="47049"/>
                  </a:lnTo>
                  <a:cubicBezTo>
                    <a:pt x="142891" y="47049"/>
                    <a:pt x="147486" y="42386"/>
                    <a:pt x="147486" y="35974"/>
                  </a:cubicBezTo>
                  <a:lnTo>
                    <a:pt x="147486" y="10908"/>
                  </a:lnTo>
                  <a:cubicBezTo>
                    <a:pt x="147486" y="5079"/>
                    <a:pt x="142891" y="415"/>
                    <a:pt x="136514" y="415"/>
                  </a:cubicBezTo>
                  <a:lnTo>
                    <a:pt x="11733" y="415"/>
                  </a:lnTo>
                  <a:cubicBezTo>
                    <a:pt x="5389" y="415"/>
                    <a:pt x="760" y="5079"/>
                    <a:pt x="760" y="10908"/>
                  </a:cubicBezTo>
                </a:path>
              </a:pathLst>
            </a:custGeom>
            <a:solidFill>
              <a:srgbClr val="A71E22"/>
            </a:solidFill>
            <a:ln w="34289"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7D35E27-930A-6DD2-6489-5C84BBCCC15F}"/>
                </a:ext>
              </a:extLst>
            </p:cNvPr>
            <p:cNvSpPr/>
            <p:nvPr/>
          </p:nvSpPr>
          <p:spPr>
            <a:xfrm flipV="1">
              <a:off x="14501397" y="12905210"/>
              <a:ext cx="60075" cy="408015"/>
            </a:xfrm>
            <a:custGeom>
              <a:avLst/>
              <a:gdLst>
                <a:gd name="connsiteX0" fmla="*/ 771 w 60075"/>
                <a:gd name="connsiteY0" fmla="*/ 397359 h 408015"/>
                <a:gd name="connsiteX1" fmla="*/ 11710 w 60075"/>
                <a:gd name="connsiteY1" fmla="*/ 408434 h 408015"/>
                <a:gd name="connsiteX2" fmla="*/ 49874 w 60075"/>
                <a:gd name="connsiteY2" fmla="*/ 408434 h 408015"/>
                <a:gd name="connsiteX3" fmla="*/ 60847 w 60075"/>
                <a:gd name="connsiteY3" fmla="*/ 397359 h 408015"/>
                <a:gd name="connsiteX4" fmla="*/ 60847 w 60075"/>
                <a:gd name="connsiteY4" fmla="*/ 11494 h 408015"/>
                <a:gd name="connsiteX5" fmla="*/ 49874 w 60075"/>
                <a:gd name="connsiteY5" fmla="*/ 419 h 408015"/>
                <a:gd name="connsiteX6" fmla="*/ 11710 w 60075"/>
                <a:gd name="connsiteY6" fmla="*/ 419 h 408015"/>
                <a:gd name="connsiteX7" fmla="*/ 771 w 60075"/>
                <a:gd name="connsiteY7" fmla="*/ 11494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75" h="408015">
                  <a:moveTo>
                    <a:pt x="771" y="397359"/>
                  </a:moveTo>
                  <a:cubicBezTo>
                    <a:pt x="771" y="403188"/>
                    <a:pt x="5949" y="408434"/>
                    <a:pt x="11710" y="408434"/>
                  </a:cubicBezTo>
                  <a:lnTo>
                    <a:pt x="49874" y="408434"/>
                  </a:lnTo>
                  <a:cubicBezTo>
                    <a:pt x="55669" y="408434"/>
                    <a:pt x="60847" y="403188"/>
                    <a:pt x="60847" y="397359"/>
                  </a:cubicBezTo>
                  <a:lnTo>
                    <a:pt x="60847" y="11494"/>
                  </a:lnTo>
                  <a:cubicBezTo>
                    <a:pt x="60847" y="5665"/>
                    <a:pt x="55669" y="419"/>
                    <a:pt x="49874" y="419"/>
                  </a:cubicBezTo>
                  <a:lnTo>
                    <a:pt x="11710" y="419"/>
                  </a:lnTo>
                  <a:cubicBezTo>
                    <a:pt x="5949" y="419"/>
                    <a:pt x="771" y="5665"/>
                    <a:pt x="771" y="11494"/>
                  </a:cubicBezTo>
                  <a:close/>
                </a:path>
              </a:pathLst>
            </a:custGeom>
            <a:solidFill>
              <a:srgbClr val="A71E22"/>
            </a:solidFill>
            <a:ln w="34289"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3E993A50-4C05-594F-17DC-96C6933EA72F}"/>
                </a:ext>
              </a:extLst>
            </p:cNvPr>
            <p:cNvSpPr/>
            <p:nvPr/>
          </p:nvSpPr>
          <p:spPr>
            <a:xfrm flipV="1">
              <a:off x="14697707" y="12777000"/>
              <a:ext cx="276102" cy="536225"/>
            </a:xfrm>
            <a:custGeom>
              <a:avLst/>
              <a:gdLst>
                <a:gd name="connsiteX0" fmla="*/ 107082 w 276102"/>
                <a:gd name="connsiteY0" fmla="*/ 497004 h 536225"/>
                <a:gd name="connsiteX1" fmla="*/ 145178 w 276102"/>
                <a:gd name="connsiteY1" fmla="*/ 536643 h 536225"/>
                <a:gd name="connsiteX2" fmla="*/ 184474 w 276102"/>
                <a:gd name="connsiteY2" fmla="*/ 497004 h 536225"/>
                <a:gd name="connsiteX3" fmla="*/ 145178 w 276102"/>
                <a:gd name="connsiteY3" fmla="*/ 457948 h 536225"/>
                <a:gd name="connsiteX4" fmla="*/ 107082 w 276102"/>
                <a:gd name="connsiteY4" fmla="*/ 497004 h 536225"/>
                <a:gd name="connsiteX5" fmla="*/ 783 w 276102"/>
                <a:gd name="connsiteY5" fmla="*/ 11459 h 536225"/>
                <a:gd name="connsiteX6" fmla="*/ 5412 w 276102"/>
                <a:gd name="connsiteY6" fmla="*/ 30112 h 536225"/>
                <a:gd name="connsiteX7" fmla="*/ 191401 w 276102"/>
                <a:gd name="connsiteY7" fmla="*/ 350106 h 536225"/>
                <a:gd name="connsiteX8" fmla="*/ 191401 w 276102"/>
                <a:gd name="connsiteY8" fmla="*/ 352472 h 536225"/>
                <a:gd name="connsiteX9" fmla="*/ 28523 w 276102"/>
                <a:gd name="connsiteY9" fmla="*/ 352472 h 536225"/>
                <a:gd name="connsiteX10" fmla="*/ 17551 w 276102"/>
                <a:gd name="connsiteY10" fmla="*/ 363513 h 536225"/>
                <a:gd name="connsiteX11" fmla="*/ 17551 w 276102"/>
                <a:gd name="connsiteY11" fmla="*/ 397323 h 536225"/>
                <a:gd name="connsiteX12" fmla="*/ 28523 w 276102"/>
                <a:gd name="connsiteY12" fmla="*/ 408433 h 536225"/>
                <a:gd name="connsiteX13" fmla="*/ 265913 w 276102"/>
                <a:gd name="connsiteY13" fmla="*/ 408433 h 536225"/>
                <a:gd name="connsiteX14" fmla="*/ 276885 w 276102"/>
                <a:gd name="connsiteY14" fmla="*/ 397323 h 536225"/>
                <a:gd name="connsiteX15" fmla="*/ 272839 w 276102"/>
                <a:gd name="connsiteY15" fmla="*/ 382167 h 536225"/>
                <a:gd name="connsiteX16" fmla="*/ 85685 w 276102"/>
                <a:gd name="connsiteY16" fmla="*/ 56344 h 536225"/>
                <a:gd name="connsiteX17" fmla="*/ 85685 w 276102"/>
                <a:gd name="connsiteY17" fmla="*/ 55761 h 536225"/>
                <a:gd name="connsiteX18" fmla="*/ 254357 w 276102"/>
                <a:gd name="connsiteY18" fmla="*/ 55761 h 536225"/>
                <a:gd name="connsiteX19" fmla="*/ 265330 w 276102"/>
                <a:gd name="connsiteY19" fmla="*/ 44720 h 536225"/>
                <a:gd name="connsiteX20" fmla="*/ 265330 w 276102"/>
                <a:gd name="connsiteY20" fmla="*/ 11459 h 536225"/>
                <a:gd name="connsiteX21" fmla="*/ 254357 w 276102"/>
                <a:gd name="connsiteY21" fmla="*/ 417 h 536225"/>
                <a:gd name="connsiteX22" fmla="*/ 11756 w 276102"/>
                <a:gd name="connsiteY22" fmla="*/ 417 h 536225"/>
                <a:gd name="connsiteX23" fmla="*/ 783 w 276102"/>
                <a:gd name="connsiteY23" fmla="*/ 11459 h 5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102" h="536225">
                  <a:moveTo>
                    <a:pt x="107082" y="497004"/>
                  </a:moveTo>
                  <a:cubicBezTo>
                    <a:pt x="107082" y="519155"/>
                    <a:pt x="123815" y="536643"/>
                    <a:pt x="145178" y="536643"/>
                  </a:cubicBezTo>
                  <a:cubicBezTo>
                    <a:pt x="167158" y="536643"/>
                    <a:pt x="184474" y="519155"/>
                    <a:pt x="184474" y="497004"/>
                  </a:cubicBezTo>
                  <a:cubicBezTo>
                    <a:pt x="184474" y="475436"/>
                    <a:pt x="167158" y="457948"/>
                    <a:pt x="145178" y="457948"/>
                  </a:cubicBezTo>
                  <a:cubicBezTo>
                    <a:pt x="123815" y="457948"/>
                    <a:pt x="107082" y="475436"/>
                    <a:pt x="107082" y="497004"/>
                  </a:cubicBezTo>
                  <a:moveTo>
                    <a:pt x="783" y="11459"/>
                  </a:moveTo>
                  <a:cubicBezTo>
                    <a:pt x="783" y="19071"/>
                    <a:pt x="783" y="21951"/>
                    <a:pt x="5412" y="30112"/>
                  </a:cubicBezTo>
                  <a:lnTo>
                    <a:pt x="191401" y="350106"/>
                  </a:lnTo>
                  <a:lnTo>
                    <a:pt x="191401" y="352472"/>
                  </a:lnTo>
                  <a:lnTo>
                    <a:pt x="28523" y="352472"/>
                  </a:lnTo>
                  <a:cubicBezTo>
                    <a:pt x="22728" y="352472"/>
                    <a:pt x="17551" y="357684"/>
                    <a:pt x="17551" y="363513"/>
                  </a:cubicBezTo>
                  <a:lnTo>
                    <a:pt x="17551" y="397323"/>
                  </a:lnTo>
                  <a:cubicBezTo>
                    <a:pt x="17551" y="403152"/>
                    <a:pt x="22728" y="408433"/>
                    <a:pt x="28523" y="408433"/>
                  </a:cubicBezTo>
                  <a:lnTo>
                    <a:pt x="265913" y="408433"/>
                  </a:lnTo>
                  <a:cubicBezTo>
                    <a:pt x="271708" y="408433"/>
                    <a:pt x="276885" y="403152"/>
                    <a:pt x="276885" y="397323"/>
                  </a:cubicBezTo>
                  <a:cubicBezTo>
                    <a:pt x="276885" y="391494"/>
                    <a:pt x="276885" y="389779"/>
                    <a:pt x="272839" y="382167"/>
                  </a:cubicBezTo>
                  <a:lnTo>
                    <a:pt x="85685" y="56344"/>
                  </a:lnTo>
                  <a:lnTo>
                    <a:pt x="85685" y="55761"/>
                  </a:lnTo>
                  <a:lnTo>
                    <a:pt x="254357" y="55761"/>
                  </a:lnTo>
                  <a:cubicBezTo>
                    <a:pt x="260700" y="55761"/>
                    <a:pt x="265330" y="50515"/>
                    <a:pt x="265330" y="44720"/>
                  </a:cubicBezTo>
                  <a:lnTo>
                    <a:pt x="265330" y="11459"/>
                  </a:lnTo>
                  <a:cubicBezTo>
                    <a:pt x="265330" y="5629"/>
                    <a:pt x="260700" y="417"/>
                    <a:pt x="254357" y="417"/>
                  </a:cubicBezTo>
                  <a:lnTo>
                    <a:pt x="11756" y="417"/>
                  </a:lnTo>
                  <a:cubicBezTo>
                    <a:pt x="5995" y="417"/>
                    <a:pt x="783" y="5629"/>
                    <a:pt x="783" y="11459"/>
                  </a:cubicBezTo>
                </a:path>
              </a:pathLst>
            </a:custGeom>
            <a:solidFill>
              <a:srgbClr val="A71E22"/>
            </a:solidFill>
            <a:ln w="34289"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94C32531-8A72-BBD1-1F5D-C2B17CB3A47A}"/>
                </a:ext>
              </a:extLst>
            </p:cNvPr>
            <p:cNvSpPr/>
            <p:nvPr/>
          </p:nvSpPr>
          <p:spPr>
            <a:xfrm flipV="1">
              <a:off x="15060882" y="12905210"/>
              <a:ext cx="381252" cy="413844"/>
            </a:xfrm>
            <a:custGeom>
              <a:avLst/>
              <a:gdLst>
                <a:gd name="connsiteX0" fmla="*/ 1949 w 381252"/>
                <a:gd name="connsiteY0" fmla="*/ 399108 h 413844"/>
                <a:gd name="connsiteX1" fmla="*/ 11791 w 381252"/>
                <a:gd name="connsiteY1" fmla="*/ 414264 h 413844"/>
                <a:gd name="connsiteX2" fmla="*/ 52767 w 381252"/>
                <a:gd name="connsiteY2" fmla="*/ 414264 h 413844"/>
                <a:gd name="connsiteX3" fmla="*/ 62642 w 381252"/>
                <a:gd name="connsiteY3" fmla="*/ 407852 h 413844"/>
                <a:gd name="connsiteX4" fmla="*/ 189687 w 381252"/>
                <a:gd name="connsiteY4" fmla="*/ 119336 h 413844"/>
                <a:gd name="connsiteX5" fmla="*/ 192601 w 381252"/>
                <a:gd name="connsiteY5" fmla="*/ 119336 h 413844"/>
                <a:gd name="connsiteX6" fmla="*/ 320228 w 381252"/>
                <a:gd name="connsiteY6" fmla="*/ 407852 h 413844"/>
                <a:gd name="connsiteX7" fmla="*/ 330035 w 381252"/>
                <a:gd name="connsiteY7" fmla="*/ 414264 h 413844"/>
                <a:gd name="connsiteX8" fmla="*/ 371080 w 381252"/>
                <a:gd name="connsiteY8" fmla="*/ 414264 h 413844"/>
                <a:gd name="connsiteX9" fmla="*/ 380887 w 381252"/>
                <a:gd name="connsiteY9" fmla="*/ 399108 h 413844"/>
                <a:gd name="connsiteX10" fmla="*/ 203540 w 381252"/>
                <a:gd name="connsiteY10" fmla="*/ 6831 h 413844"/>
                <a:gd name="connsiteX11" fmla="*/ 193733 w 381252"/>
                <a:gd name="connsiteY11" fmla="*/ 419 h 413844"/>
                <a:gd name="connsiteX12" fmla="*/ 187972 w 381252"/>
                <a:gd name="connsiteY12" fmla="*/ 419 h 413844"/>
                <a:gd name="connsiteX13" fmla="*/ 178165 w 381252"/>
                <a:gd name="connsiteY13" fmla="*/ 6831 h 41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252" h="413844">
                  <a:moveTo>
                    <a:pt x="1949" y="399108"/>
                  </a:moveTo>
                  <a:cubicBezTo>
                    <a:pt x="-1514" y="406686"/>
                    <a:pt x="3115" y="414264"/>
                    <a:pt x="11791" y="414264"/>
                  </a:cubicBezTo>
                  <a:lnTo>
                    <a:pt x="52767" y="414264"/>
                  </a:lnTo>
                  <a:cubicBezTo>
                    <a:pt x="57396" y="414264"/>
                    <a:pt x="61442" y="410766"/>
                    <a:pt x="62642" y="407852"/>
                  </a:cubicBezTo>
                  <a:lnTo>
                    <a:pt x="189687" y="119336"/>
                  </a:lnTo>
                  <a:lnTo>
                    <a:pt x="192601" y="119336"/>
                  </a:lnTo>
                  <a:lnTo>
                    <a:pt x="320228" y="407852"/>
                  </a:lnTo>
                  <a:cubicBezTo>
                    <a:pt x="321394" y="410766"/>
                    <a:pt x="324857" y="414264"/>
                    <a:pt x="330035" y="414264"/>
                  </a:cubicBezTo>
                  <a:lnTo>
                    <a:pt x="371080" y="414264"/>
                  </a:lnTo>
                  <a:cubicBezTo>
                    <a:pt x="379756" y="414264"/>
                    <a:pt x="384351" y="406686"/>
                    <a:pt x="380887" y="399108"/>
                  </a:cubicBezTo>
                  <a:lnTo>
                    <a:pt x="203540" y="6831"/>
                  </a:lnTo>
                  <a:cubicBezTo>
                    <a:pt x="201825" y="3334"/>
                    <a:pt x="198362" y="419"/>
                    <a:pt x="193733" y="419"/>
                  </a:cubicBezTo>
                  <a:lnTo>
                    <a:pt x="187972" y="419"/>
                  </a:lnTo>
                  <a:cubicBezTo>
                    <a:pt x="183926" y="419"/>
                    <a:pt x="179845" y="3334"/>
                    <a:pt x="178165" y="6831"/>
                  </a:cubicBezTo>
                  <a:close/>
                </a:path>
              </a:pathLst>
            </a:custGeom>
            <a:solidFill>
              <a:srgbClr val="A71E22"/>
            </a:solidFill>
            <a:ln w="34289"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E8C1016B-00A8-DE31-9718-EDD1971C14F9}"/>
                </a:ext>
              </a:extLst>
            </p:cNvPr>
            <p:cNvSpPr/>
            <p:nvPr/>
          </p:nvSpPr>
          <p:spPr>
            <a:xfrm flipV="1">
              <a:off x="15564453" y="12905210"/>
              <a:ext cx="60075" cy="408015"/>
            </a:xfrm>
            <a:custGeom>
              <a:avLst/>
              <a:gdLst>
                <a:gd name="connsiteX0" fmla="*/ 812 w 60075"/>
                <a:gd name="connsiteY0" fmla="*/ 397359 h 408015"/>
                <a:gd name="connsiteX1" fmla="*/ 11785 w 60075"/>
                <a:gd name="connsiteY1" fmla="*/ 408434 h 408015"/>
                <a:gd name="connsiteX2" fmla="*/ 49916 w 60075"/>
                <a:gd name="connsiteY2" fmla="*/ 408434 h 408015"/>
                <a:gd name="connsiteX3" fmla="*/ 60888 w 60075"/>
                <a:gd name="connsiteY3" fmla="*/ 397359 h 408015"/>
                <a:gd name="connsiteX4" fmla="*/ 60888 w 60075"/>
                <a:gd name="connsiteY4" fmla="*/ 11494 h 408015"/>
                <a:gd name="connsiteX5" fmla="*/ 49916 w 60075"/>
                <a:gd name="connsiteY5" fmla="*/ 419 h 408015"/>
                <a:gd name="connsiteX6" fmla="*/ 11785 w 60075"/>
                <a:gd name="connsiteY6" fmla="*/ 419 h 408015"/>
                <a:gd name="connsiteX7" fmla="*/ 812 w 60075"/>
                <a:gd name="connsiteY7" fmla="*/ 11494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75" h="408015">
                  <a:moveTo>
                    <a:pt x="812" y="397359"/>
                  </a:moveTo>
                  <a:cubicBezTo>
                    <a:pt x="812" y="403188"/>
                    <a:pt x="5990" y="408434"/>
                    <a:pt x="11785" y="408434"/>
                  </a:cubicBezTo>
                  <a:lnTo>
                    <a:pt x="49916" y="408434"/>
                  </a:lnTo>
                  <a:cubicBezTo>
                    <a:pt x="55676" y="408434"/>
                    <a:pt x="60888" y="403188"/>
                    <a:pt x="60888" y="397359"/>
                  </a:cubicBezTo>
                  <a:lnTo>
                    <a:pt x="60888" y="11494"/>
                  </a:lnTo>
                  <a:cubicBezTo>
                    <a:pt x="60888" y="5665"/>
                    <a:pt x="55676" y="419"/>
                    <a:pt x="49916" y="419"/>
                  </a:cubicBezTo>
                  <a:lnTo>
                    <a:pt x="11785" y="419"/>
                  </a:lnTo>
                  <a:cubicBezTo>
                    <a:pt x="5990" y="419"/>
                    <a:pt x="812" y="5665"/>
                    <a:pt x="812" y="11494"/>
                  </a:cubicBezTo>
                  <a:close/>
                </a:path>
              </a:pathLst>
            </a:custGeom>
            <a:solidFill>
              <a:srgbClr val="A71E22"/>
            </a:solidFill>
            <a:ln w="34289"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D001720F-27FB-3D8E-C224-65326BF9B266}"/>
                </a:ext>
              </a:extLst>
            </p:cNvPr>
            <p:cNvSpPr/>
            <p:nvPr/>
          </p:nvSpPr>
          <p:spPr>
            <a:xfrm flipV="1">
              <a:off x="15798344" y="12905210"/>
              <a:ext cx="227582" cy="408015"/>
            </a:xfrm>
            <a:custGeom>
              <a:avLst/>
              <a:gdLst>
                <a:gd name="connsiteX0" fmla="*/ 822 w 227582"/>
                <a:gd name="connsiteY0" fmla="*/ 397359 h 408015"/>
                <a:gd name="connsiteX1" fmla="*/ 11795 w 227582"/>
                <a:gd name="connsiteY1" fmla="*/ 408434 h 408015"/>
                <a:gd name="connsiteX2" fmla="*/ 49926 w 227582"/>
                <a:gd name="connsiteY2" fmla="*/ 408434 h 408015"/>
                <a:gd name="connsiteX3" fmla="*/ 60898 w 227582"/>
                <a:gd name="connsiteY3" fmla="*/ 397359 h 408015"/>
                <a:gd name="connsiteX4" fmla="*/ 60898 w 227582"/>
                <a:gd name="connsiteY4" fmla="*/ 54631 h 408015"/>
                <a:gd name="connsiteX5" fmla="*/ 217398 w 227582"/>
                <a:gd name="connsiteY5" fmla="*/ 54631 h 408015"/>
                <a:gd name="connsiteX6" fmla="*/ 228405 w 227582"/>
                <a:gd name="connsiteY6" fmla="*/ 43556 h 408015"/>
                <a:gd name="connsiteX7" fmla="*/ 228405 w 227582"/>
                <a:gd name="connsiteY7" fmla="*/ 11494 h 408015"/>
                <a:gd name="connsiteX8" fmla="*/ 217398 w 227582"/>
                <a:gd name="connsiteY8" fmla="*/ 419 h 408015"/>
                <a:gd name="connsiteX9" fmla="*/ 11795 w 227582"/>
                <a:gd name="connsiteY9" fmla="*/ 419 h 408015"/>
                <a:gd name="connsiteX10" fmla="*/ 822 w 227582"/>
                <a:gd name="connsiteY10" fmla="*/ 11494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582" h="408015">
                  <a:moveTo>
                    <a:pt x="822" y="397359"/>
                  </a:moveTo>
                  <a:cubicBezTo>
                    <a:pt x="822" y="403188"/>
                    <a:pt x="5452" y="408434"/>
                    <a:pt x="11795" y="408434"/>
                  </a:cubicBezTo>
                  <a:lnTo>
                    <a:pt x="49926" y="408434"/>
                  </a:lnTo>
                  <a:cubicBezTo>
                    <a:pt x="55686" y="408434"/>
                    <a:pt x="60898" y="403188"/>
                    <a:pt x="60898" y="397359"/>
                  </a:cubicBezTo>
                  <a:lnTo>
                    <a:pt x="60898" y="54631"/>
                  </a:lnTo>
                  <a:lnTo>
                    <a:pt x="217398" y="54631"/>
                  </a:lnTo>
                  <a:cubicBezTo>
                    <a:pt x="223775" y="54631"/>
                    <a:pt x="228405" y="49385"/>
                    <a:pt x="228405" y="43556"/>
                  </a:cubicBezTo>
                  <a:lnTo>
                    <a:pt x="228405" y="11494"/>
                  </a:lnTo>
                  <a:cubicBezTo>
                    <a:pt x="228405" y="5665"/>
                    <a:pt x="223775" y="419"/>
                    <a:pt x="217398" y="419"/>
                  </a:cubicBezTo>
                  <a:lnTo>
                    <a:pt x="11795" y="419"/>
                  </a:lnTo>
                  <a:cubicBezTo>
                    <a:pt x="5452" y="419"/>
                    <a:pt x="822" y="5665"/>
                    <a:pt x="822" y="11494"/>
                  </a:cubicBezTo>
                  <a:close/>
                </a:path>
              </a:pathLst>
            </a:custGeom>
            <a:solidFill>
              <a:srgbClr val="A71E22"/>
            </a:solidFill>
            <a:ln w="34289"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1A56A0A-3118-E12F-7B5E-B78C37D59DC8}"/>
                </a:ext>
              </a:extLst>
            </p:cNvPr>
            <p:cNvSpPr/>
            <p:nvPr/>
          </p:nvSpPr>
          <p:spPr>
            <a:xfrm flipV="1">
              <a:off x="16140764" y="12905210"/>
              <a:ext cx="314232" cy="413844"/>
            </a:xfrm>
            <a:custGeom>
              <a:avLst/>
              <a:gdLst>
                <a:gd name="connsiteX0" fmla="*/ 836 w 314232"/>
                <a:gd name="connsiteY0" fmla="*/ 403188 h 413844"/>
                <a:gd name="connsiteX1" fmla="*/ 11809 w 314232"/>
                <a:gd name="connsiteY1" fmla="*/ 414264 h 413844"/>
                <a:gd name="connsiteX2" fmla="*/ 50522 w 314232"/>
                <a:gd name="connsiteY2" fmla="*/ 414264 h 413844"/>
                <a:gd name="connsiteX3" fmla="*/ 61495 w 314232"/>
                <a:gd name="connsiteY3" fmla="*/ 403188 h 413844"/>
                <a:gd name="connsiteX4" fmla="*/ 61495 w 314232"/>
                <a:gd name="connsiteY4" fmla="*/ 157810 h 413844"/>
                <a:gd name="connsiteX5" fmla="*/ 157370 w 314232"/>
                <a:gd name="connsiteY5" fmla="*/ 58712 h 413844"/>
                <a:gd name="connsiteX6" fmla="*/ 254444 w 314232"/>
                <a:gd name="connsiteY6" fmla="*/ 156644 h 413844"/>
                <a:gd name="connsiteX7" fmla="*/ 254444 w 314232"/>
                <a:gd name="connsiteY7" fmla="*/ 403188 h 413844"/>
                <a:gd name="connsiteX8" fmla="*/ 265383 w 314232"/>
                <a:gd name="connsiteY8" fmla="*/ 414264 h 413844"/>
                <a:gd name="connsiteX9" fmla="*/ 304096 w 314232"/>
                <a:gd name="connsiteY9" fmla="*/ 414264 h 413844"/>
                <a:gd name="connsiteX10" fmla="*/ 315069 w 314232"/>
                <a:gd name="connsiteY10" fmla="*/ 403188 h 413844"/>
                <a:gd name="connsiteX11" fmla="*/ 315069 w 314232"/>
                <a:gd name="connsiteY11" fmla="*/ 153729 h 413844"/>
                <a:gd name="connsiteX12" fmla="*/ 157370 w 314232"/>
                <a:gd name="connsiteY12" fmla="*/ 419 h 413844"/>
                <a:gd name="connsiteX13" fmla="*/ 836 w 314232"/>
                <a:gd name="connsiteY13" fmla="*/ 153729 h 41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232" h="413844">
                  <a:moveTo>
                    <a:pt x="836" y="403188"/>
                  </a:moveTo>
                  <a:cubicBezTo>
                    <a:pt x="836" y="409018"/>
                    <a:pt x="6014" y="414264"/>
                    <a:pt x="11809" y="414264"/>
                  </a:cubicBezTo>
                  <a:lnTo>
                    <a:pt x="50522" y="414264"/>
                  </a:lnTo>
                  <a:cubicBezTo>
                    <a:pt x="56866" y="414264"/>
                    <a:pt x="61495" y="409018"/>
                    <a:pt x="61495" y="403188"/>
                  </a:cubicBezTo>
                  <a:lnTo>
                    <a:pt x="61495" y="157810"/>
                  </a:lnTo>
                  <a:cubicBezTo>
                    <a:pt x="61495" y="99517"/>
                    <a:pt x="98460" y="58712"/>
                    <a:pt x="157370" y="58712"/>
                  </a:cubicBezTo>
                  <a:cubicBezTo>
                    <a:pt x="216897" y="58712"/>
                    <a:pt x="254444" y="98934"/>
                    <a:pt x="254444" y="156644"/>
                  </a:cubicBezTo>
                  <a:lnTo>
                    <a:pt x="254444" y="403188"/>
                  </a:lnTo>
                  <a:cubicBezTo>
                    <a:pt x="254444" y="409018"/>
                    <a:pt x="259039" y="414264"/>
                    <a:pt x="265383" y="414264"/>
                  </a:cubicBezTo>
                  <a:lnTo>
                    <a:pt x="304096" y="414264"/>
                  </a:lnTo>
                  <a:cubicBezTo>
                    <a:pt x="309891" y="414264"/>
                    <a:pt x="315069" y="409018"/>
                    <a:pt x="315069" y="403188"/>
                  </a:cubicBezTo>
                  <a:lnTo>
                    <a:pt x="315069" y="153729"/>
                  </a:lnTo>
                  <a:cubicBezTo>
                    <a:pt x="315069" y="65124"/>
                    <a:pt x="248649" y="419"/>
                    <a:pt x="157370" y="419"/>
                  </a:cubicBezTo>
                  <a:cubicBezTo>
                    <a:pt x="66673" y="419"/>
                    <a:pt x="836" y="65124"/>
                    <a:pt x="836" y="153729"/>
                  </a:cubicBezTo>
                  <a:close/>
                </a:path>
              </a:pathLst>
            </a:custGeom>
            <a:solidFill>
              <a:srgbClr val="A71E22"/>
            </a:solidFill>
            <a:ln w="34289"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7B34600-59F1-4904-51D3-A5C4EA0F10CA}"/>
                </a:ext>
              </a:extLst>
            </p:cNvPr>
            <p:cNvSpPr/>
            <p:nvPr/>
          </p:nvSpPr>
          <p:spPr>
            <a:xfrm flipV="1">
              <a:off x="16624663" y="12905210"/>
              <a:ext cx="272090" cy="408015"/>
            </a:xfrm>
            <a:custGeom>
              <a:avLst/>
              <a:gdLst>
                <a:gd name="connsiteX0" fmla="*/ 142373 w 272090"/>
                <a:gd name="connsiteY0" fmla="*/ 205570 h 408015"/>
                <a:gd name="connsiteX1" fmla="*/ 213422 w 272090"/>
                <a:gd name="connsiteY1" fmla="*/ 280185 h 408015"/>
                <a:gd name="connsiteX2" fmla="*/ 142373 w 272090"/>
                <a:gd name="connsiteY2" fmla="*/ 350102 h 408015"/>
                <a:gd name="connsiteX3" fmla="*/ 60352 w 272090"/>
                <a:gd name="connsiteY3" fmla="*/ 350102 h 408015"/>
                <a:gd name="connsiteX4" fmla="*/ 60352 w 272090"/>
                <a:gd name="connsiteY4" fmla="*/ 205570 h 408015"/>
                <a:gd name="connsiteX5" fmla="*/ 859 w 272090"/>
                <a:gd name="connsiteY5" fmla="*/ 397319 h 408015"/>
                <a:gd name="connsiteX6" fmla="*/ 11797 w 272090"/>
                <a:gd name="connsiteY6" fmla="*/ 408429 h 408015"/>
                <a:gd name="connsiteX7" fmla="*/ 143539 w 272090"/>
                <a:gd name="connsiteY7" fmla="*/ 408429 h 408015"/>
                <a:gd name="connsiteX8" fmla="*/ 272949 w 272090"/>
                <a:gd name="connsiteY8" fmla="*/ 279602 h 408015"/>
                <a:gd name="connsiteX9" fmla="*/ 144122 w 272090"/>
                <a:gd name="connsiteY9" fmla="*/ 148443 h 408015"/>
                <a:gd name="connsiteX10" fmla="*/ 60352 w 272090"/>
                <a:gd name="connsiteY10" fmla="*/ 148443 h 408015"/>
                <a:gd name="connsiteX11" fmla="*/ 60352 w 272090"/>
                <a:gd name="connsiteY11" fmla="*/ 11455 h 408015"/>
                <a:gd name="connsiteX12" fmla="*/ 49379 w 272090"/>
                <a:gd name="connsiteY12" fmla="*/ 413 h 408015"/>
                <a:gd name="connsiteX13" fmla="*/ 11797 w 272090"/>
                <a:gd name="connsiteY13" fmla="*/ 413 h 408015"/>
                <a:gd name="connsiteX14" fmla="*/ 859 w 272090"/>
                <a:gd name="connsiteY14" fmla="*/ 11455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090" h="408015">
                  <a:moveTo>
                    <a:pt x="142373" y="205570"/>
                  </a:moveTo>
                  <a:cubicBezTo>
                    <a:pt x="182218" y="205570"/>
                    <a:pt x="213422" y="238214"/>
                    <a:pt x="213422" y="280185"/>
                  </a:cubicBezTo>
                  <a:cubicBezTo>
                    <a:pt x="213422" y="319824"/>
                    <a:pt x="182218" y="350102"/>
                    <a:pt x="142373" y="350102"/>
                  </a:cubicBezTo>
                  <a:lnTo>
                    <a:pt x="60352" y="350102"/>
                  </a:lnTo>
                  <a:lnTo>
                    <a:pt x="60352" y="205570"/>
                  </a:lnTo>
                  <a:close/>
                  <a:moveTo>
                    <a:pt x="859" y="397319"/>
                  </a:moveTo>
                  <a:cubicBezTo>
                    <a:pt x="859" y="403148"/>
                    <a:pt x="5488" y="408429"/>
                    <a:pt x="11797" y="408429"/>
                  </a:cubicBezTo>
                  <a:lnTo>
                    <a:pt x="143539" y="408429"/>
                  </a:lnTo>
                  <a:cubicBezTo>
                    <a:pt x="214554" y="408429"/>
                    <a:pt x="272949" y="350102"/>
                    <a:pt x="272949" y="279602"/>
                  </a:cubicBezTo>
                  <a:cubicBezTo>
                    <a:pt x="272949" y="207319"/>
                    <a:pt x="214554" y="148443"/>
                    <a:pt x="144122" y="148443"/>
                  </a:cubicBezTo>
                  <a:lnTo>
                    <a:pt x="60352" y="148443"/>
                  </a:lnTo>
                  <a:lnTo>
                    <a:pt x="60352" y="11455"/>
                  </a:lnTo>
                  <a:cubicBezTo>
                    <a:pt x="60352" y="5625"/>
                    <a:pt x="55140" y="413"/>
                    <a:pt x="49379" y="413"/>
                  </a:cubicBezTo>
                  <a:lnTo>
                    <a:pt x="11797" y="413"/>
                  </a:lnTo>
                  <a:cubicBezTo>
                    <a:pt x="5488" y="413"/>
                    <a:pt x="859" y="5625"/>
                    <a:pt x="859" y="11455"/>
                  </a:cubicBezTo>
                  <a:close/>
                </a:path>
              </a:pathLst>
            </a:custGeom>
            <a:solidFill>
              <a:srgbClr val="A71E22"/>
            </a:solidFill>
            <a:ln w="34289"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772611B4-3C1C-4212-243E-680F41E49EB6}"/>
                </a:ext>
              </a:extLst>
            </p:cNvPr>
            <p:cNvSpPr/>
            <p:nvPr/>
          </p:nvSpPr>
          <p:spPr>
            <a:xfrm flipV="1">
              <a:off x="17034633" y="12905210"/>
              <a:ext cx="272056" cy="408015"/>
            </a:xfrm>
            <a:custGeom>
              <a:avLst/>
              <a:gdLst>
                <a:gd name="connsiteX0" fmla="*/ 142389 w 272056"/>
                <a:gd name="connsiteY0" fmla="*/ 205570 h 408015"/>
                <a:gd name="connsiteX1" fmla="*/ 213438 w 272056"/>
                <a:gd name="connsiteY1" fmla="*/ 280185 h 408015"/>
                <a:gd name="connsiteX2" fmla="*/ 142389 w 272056"/>
                <a:gd name="connsiteY2" fmla="*/ 350102 h 408015"/>
                <a:gd name="connsiteX3" fmla="*/ 60334 w 272056"/>
                <a:gd name="connsiteY3" fmla="*/ 350102 h 408015"/>
                <a:gd name="connsiteX4" fmla="*/ 60334 w 272056"/>
                <a:gd name="connsiteY4" fmla="*/ 205570 h 408015"/>
                <a:gd name="connsiteX5" fmla="*/ 875 w 272056"/>
                <a:gd name="connsiteY5" fmla="*/ 397319 h 408015"/>
                <a:gd name="connsiteX6" fmla="*/ 11848 w 272056"/>
                <a:gd name="connsiteY6" fmla="*/ 408429 h 408015"/>
                <a:gd name="connsiteX7" fmla="*/ 143521 w 272056"/>
                <a:gd name="connsiteY7" fmla="*/ 408429 h 408015"/>
                <a:gd name="connsiteX8" fmla="*/ 272931 w 272056"/>
                <a:gd name="connsiteY8" fmla="*/ 279602 h 408015"/>
                <a:gd name="connsiteX9" fmla="*/ 144138 w 272056"/>
                <a:gd name="connsiteY9" fmla="*/ 148443 h 408015"/>
                <a:gd name="connsiteX10" fmla="*/ 60334 w 272056"/>
                <a:gd name="connsiteY10" fmla="*/ 148443 h 408015"/>
                <a:gd name="connsiteX11" fmla="*/ 60334 w 272056"/>
                <a:gd name="connsiteY11" fmla="*/ 11455 h 408015"/>
                <a:gd name="connsiteX12" fmla="*/ 49395 w 272056"/>
                <a:gd name="connsiteY12" fmla="*/ 413 h 408015"/>
                <a:gd name="connsiteX13" fmla="*/ 11848 w 272056"/>
                <a:gd name="connsiteY13" fmla="*/ 413 h 408015"/>
                <a:gd name="connsiteX14" fmla="*/ 875 w 272056"/>
                <a:gd name="connsiteY14" fmla="*/ 11455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056" h="408015">
                  <a:moveTo>
                    <a:pt x="142389" y="205570"/>
                  </a:moveTo>
                  <a:cubicBezTo>
                    <a:pt x="182234" y="205570"/>
                    <a:pt x="213438" y="238214"/>
                    <a:pt x="213438" y="280185"/>
                  </a:cubicBezTo>
                  <a:cubicBezTo>
                    <a:pt x="213438" y="319824"/>
                    <a:pt x="182234" y="350102"/>
                    <a:pt x="142389" y="350102"/>
                  </a:cubicBezTo>
                  <a:lnTo>
                    <a:pt x="60334" y="350102"/>
                  </a:lnTo>
                  <a:lnTo>
                    <a:pt x="60334" y="205570"/>
                  </a:lnTo>
                  <a:close/>
                  <a:moveTo>
                    <a:pt x="875" y="397319"/>
                  </a:moveTo>
                  <a:cubicBezTo>
                    <a:pt x="875" y="403148"/>
                    <a:pt x="5504" y="408429"/>
                    <a:pt x="11848" y="408429"/>
                  </a:cubicBezTo>
                  <a:lnTo>
                    <a:pt x="143521" y="408429"/>
                  </a:lnTo>
                  <a:cubicBezTo>
                    <a:pt x="214570" y="408429"/>
                    <a:pt x="272931" y="350102"/>
                    <a:pt x="272931" y="279602"/>
                  </a:cubicBezTo>
                  <a:cubicBezTo>
                    <a:pt x="272931" y="207319"/>
                    <a:pt x="214570" y="148443"/>
                    <a:pt x="144138" y="148443"/>
                  </a:cubicBezTo>
                  <a:lnTo>
                    <a:pt x="60334" y="148443"/>
                  </a:lnTo>
                  <a:lnTo>
                    <a:pt x="60334" y="11455"/>
                  </a:lnTo>
                  <a:cubicBezTo>
                    <a:pt x="60334" y="5625"/>
                    <a:pt x="55156" y="413"/>
                    <a:pt x="49395" y="413"/>
                  </a:cubicBezTo>
                  <a:lnTo>
                    <a:pt x="11848" y="413"/>
                  </a:lnTo>
                  <a:cubicBezTo>
                    <a:pt x="5504" y="413"/>
                    <a:pt x="875" y="5625"/>
                    <a:pt x="875" y="11455"/>
                  </a:cubicBezTo>
                  <a:close/>
                </a:path>
              </a:pathLst>
            </a:custGeom>
            <a:solidFill>
              <a:srgbClr val="A71E22"/>
            </a:solidFill>
            <a:ln w="34289" cap="flat">
              <a:noFill/>
              <a:prstDash val="solid"/>
              <a:miter/>
            </a:ln>
          </p:spPr>
          <p:txBody>
            <a:bodyPr rtlCol="0" anchor="ctr"/>
            <a:lstStyle/>
            <a:p>
              <a:endParaRPr lang="en-GB"/>
            </a:p>
          </p:txBody>
        </p:sp>
      </p:grpSp>
    </p:spTree>
    <p:extLst>
      <p:ext uri="{BB962C8B-B14F-4D97-AF65-F5344CB8AC3E}">
        <p14:creationId xmlns:p14="http://schemas.microsoft.com/office/powerpoint/2010/main" val="368329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06E25650-CF0C-71B4-DBBA-2C0E62F7C3C9}"/>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381635" y="0"/>
            <a:ext cx="18288000" cy="10287000"/>
          </a:xfrm>
          <a:prstGeom prst="rect">
            <a:avLst/>
          </a:prstGeom>
        </p:spPr>
      </p:pic>
      <p:sp>
        <p:nvSpPr>
          <p:cNvPr id="2" name="Content Placeholder 1">
            <a:extLst>
              <a:ext uri="{FF2B5EF4-FFF2-40B4-BE49-F238E27FC236}">
                <a16:creationId xmlns:a16="http://schemas.microsoft.com/office/drawing/2014/main" id="{3A624567-1D51-4FA3-89F3-0F4F30DA9353}"/>
              </a:ext>
            </a:extLst>
          </p:cNvPr>
          <p:cNvSpPr>
            <a:spLocks noGrp="1"/>
          </p:cNvSpPr>
          <p:nvPr>
            <p:ph idx="1"/>
          </p:nvPr>
        </p:nvSpPr>
        <p:spPr>
          <a:xfrm>
            <a:off x="814796" y="804996"/>
            <a:ext cx="9326880" cy="8572500"/>
          </a:xfrm>
        </p:spPr>
        <p:txBody>
          <a:bodyPr>
            <a:normAutofit/>
          </a:bodyPr>
          <a:lstStyle/>
          <a:p>
            <a:r>
              <a:rPr lang="en-GB" sz="4200" i="1">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Thank you for your attention</a:t>
            </a:r>
          </a:p>
        </p:txBody>
      </p:sp>
      <p:sp>
        <p:nvSpPr>
          <p:cNvPr id="3" name="Text Placeholder 2">
            <a:extLst>
              <a:ext uri="{FF2B5EF4-FFF2-40B4-BE49-F238E27FC236}">
                <a16:creationId xmlns:a16="http://schemas.microsoft.com/office/drawing/2014/main" id="{6E49BD01-5D29-4C19-86DE-C42F2AC3BCFE}"/>
              </a:ext>
            </a:extLst>
          </p:cNvPr>
          <p:cNvSpPr>
            <a:spLocks noGrp="1"/>
          </p:cNvSpPr>
          <p:nvPr>
            <p:ph type="body" sz="half" idx="2"/>
          </p:nvPr>
        </p:nvSpPr>
        <p:spPr>
          <a:xfrm>
            <a:off x="11658601" y="5709684"/>
            <a:ext cx="5814605" cy="3667812"/>
          </a:xfrm>
        </p:spPr>
        <p:txBody>
          <a:bodyPr>
            <a:noAutofit/>
          </a:bodyPr>
          <a:lstStyle/>
          <a:p>
            <a:pPr>
              <a:lnSpc>
                <a:spcPct val="100000"/>
              </a:lnSpc>
            </a:pPr>
            <a:endParaRPr lang="en-GB" sz="1800" b="1" dirty="0">
              <a:solidFill>
                <a:schemeClr val="tx1"/>
              </a:solidFill>
              <a:latin typeface="Cambria" panose="02040503050406030204" pitchFamily="18" charset="0"/>
              <a:ea typeface="Cambria" panose="02040503050406030204" pitchFamily="18" charset="0"/>
            </a:endParaRPr>
          </a:p>
          <a:p>
            <a:pPr>
              <a:lnSpc>
                <a:spcPct val="100000"/>
              </a:lnSpc>
            </a:pPr>
            <a:endParaRPr lang="en-GB" sz="1800" b="1" dirty="0">
              <a:solidFill>
                <a:schemeClr val="tx1"/>
              </a:solidFill>
              <a:latin typeface="Cambria" panose="02040503050406030204" pitchFamily="18" charset="0"/>
              <a:ea typeface="Cambria" panose="02040503050406030204" pitchFamily="18" charset="0"/>
            </a:endParaRPr>
          </a:p>
          <a:p>
            <a:pPr>
              <a:lnSpc>
                <a:spcPct val="100000"/>
              </a:lnSpc>
            </a:pPr>
            <a:endParaRPr lang="en-GB" sz="1800" b="1" dirty="0">
              <a:solidFill>
                <a:schemeClr val="tx1"/>
              </a:solidFill>
              <a:latin typeface="Cambria" panose="02040503050406030204" pitchFamily="18" charset="0"/>
              <a:ea typeface="Cambria" panose="02040503050406030204" pitchFamily="18" charset="0"/>
            </a:endParaRPr>
          </a:p>
          <a:p>
            <a:pPr>
              <a:lnSpc>
                <a:spcPct val="100000"/>
              </a:lnSpc>
            </a:pPr>
            <a:endParaRPr lang="en-GB" sz="1800" b="1" dirty="0">
              <a:solidFill>
                <a:schemeClr val="tx1"/>
              </a:solidFill>
              <a:latin typeface="Cambria" panose="02040503050406030204" pitchFamily="18" charset="0"/>
              <a:ea typeface="Cambria" panose="02040503050406030204" pitchFamily="18" charset="0"/>
            </a:endParaRPr>
          </a:p>
          <a:p>
            <a:pPr>
              <a:lnSpc>
                <a:spcPct val="100000"/>
              </a:lnSpc>
            </a:pPr>
            <a:r>
              <a:rPr lang="en-GB" sz="2000" dirty="0">
                <a:solidFill>
                  <a:schemeClr val="tx1"/>
                </a:solidFill>
                <a:latin typeface="Cambria" panose="02040503050406030204" pitchFamily="18" charset="0"/>
                <a:ea typeface="Cambria" panose="02040503050406030204" pitchFamily="18" charset="0"/>
              </a:rPr>
              <a:t>Malta Development Bank, </a:t>
            </a:r>
          </a:p>
          <a:p>
            <a:pPr>
              <a:lnSpc>
                <a:spcPct val="100000"/>
              </a:lnSpc>
            </a:pPr>
            <a:r>
              <a:rPr lang="en-GB" sz="2000" dirty="0">
                <a:solidFill>
                  <a:schemeClr val="tx1"/>
                </a:solidFill>
                <a:latin typeface="Cambria" panose="02040503050406030204" pitchFamily="18" charset="0"/>
                <a:ea typeface="Cambria" panose="02040503050406030204" pitchFamily="18" charset="0"/>
              </a:rPr>
              <a:t>5 Market Street, </a:t>
            </a:r>
          </a:p>
          <a:p>
            <a:pPr>
              <a:lnSpc>
                <a:spcPct val="100000"/>
              </a:lnSpc>
            </a:pPr>
            <a:r>
              <a:rPr lang="en-GB" sz="2000" dirty="0">
                <a:solidFill>
                  <a:schemeClr val="tx1"/>
                </a:solidFill>
                <a:latin typeface="Cambria" panose="02040503050406030204" pitchFamily="18" charset="0"/>
                <a:ea typeface="Cambria" panose="02040503050406030204" pitchFamily="18" charset="0"/>
              </a:rPr>
              <a:t>Floriana FRN 1083, </a:t>
            </a:r>
          </a:p>
          <a:p>
            <a:pPr>
              <a:lnSpc>
                <a:spcPct val="100000"/>
              </a:lnSpc>
            </a:pPr>
            <a:r>
              <a:rPr lang="en-GB" sz="2000" dirty="0">
                <a:solidFill>
                  <a:schemeClr val="tx1"/>
                </a:solidFill>
                <a:latin typeface="Cambria" panose="02040503050406030204" pitchFamily="18" charset="0"/>
                <a:ea typeface="Cambria" panose="02040503050406030204" pitchFamily="18" charset="0"/>
              </a:rPr>
              <a:t>Malta.</a:t>
            </a:r>
          </a:p>
          <a:p>
            <a:pPr>
              <a:lnSpc>
                <a:spcPct val="100000"/>
              </a:lnSpc>
            </a:pPr>
            <a:endParaRPr lang="en-GB" sz="2000" dirty="0">
              <a:solidFill>
                <a:schemeClr val="tx1"/>
              </a:solidFill>
              <a:latin typeface="Cambria" panose="02040503050406030204" pitchFamily="18" charset="0"/>
              <a:ea typeface="Cambria" panose="02040503050406030204" pitchFamily="18" charset="0"/>
            </a:endParaRPr>
          </a:p>
          <a:p>
            <a:pPr>
              <a:lnSpc>
                <a:spcPct val="100000"/>
              </a:lnSpc>
            </a:pPr>
            <a:r>
              <a:rPr lang="en-GB" sz="2000" dirty="0">
                <a:solidFill>
                  <a:schemeClr val="tx1"/>
                </a:solidFill>
                <a:latin typeface="Cambria" panose="02040503050406030204" pitchFamily="18" charset="0"/>
                <a:ea typeface="Cambria" panose="02040503050406030204" pitchFamily="18" charset="0"/>
              </a:rPr>
              <a:t>W: https://mdb.org.mt</a:t>
            </a:r>
          </a:p>
          <a:p>
            <a:pPr>
              <a:lnSpc>
                <a:spcPct val="100000"/>
              </a:lnSpc>
            </a:pPr>
            <a:r>
              <a:rPr lang="en-GB" sz="2000" dirty="0">
                <a:solidFill>
                  <a:schemeClr val="tx1"/>
                </a:solidFill>
                <a:latin typeface="Cambria" panose="02040503050406030204" pitchFamily="18" charset="0"/>
                <a:ea typeface="Cambria" panose="02040503050406030204" pitchFamily="18" charset="0"/>
              </a:rPr>
              <a:t>E: info@mdb.org.mt</a:t>
            </a:r>
          </a:p>
          <a:p>
            <a:pPr>
              <a:lnSpc>
                <a:spcPct val="100000"/>
              </a:lnSpc>
            </a:pPr>
            <a:r>
              <a:rPr lang="en-GB" sz="2000" dirty="0">
                <a:solidFill>
                  <a:schemeClr val="tx1"/>
                </a:solidFill>
                <a:latin typeface="Cambria" panose="02040503050406030204" pitchFamily="18" charset="0"/>
                <a:ea typeface="Cambria" panose="02040503050406030204" pitchFamily="18" charset="0"/>
              </a:rPr>
              <a:t>T: 2226 1725/ 79475901</a:t>
            </a:r>
          </a:p>
          <a:p>
            <a:pPr>
              <a:lnSpc>
                <a:spcPct val="100000"/>
              </a:lnSpc>
            </a:pPr>
            <a:endParaRPr lang="en-GB" sz="1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146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BB6D24-C09D-4E29-BABB-5DC4090BB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1605"/>
          <a:stretch/>
        </p:blipFill>
        <p:spPr>
          <a:xfrm>
            <a:off x="0" y="0"/>
            <a:ext cx="17603550" cy="10287000"/>
          </a:xfrm>
          <a:prstGeom prst="rect">
            <a:avLst/>
          </a:prstGeom>
        </p:spPr>
      </p:pic>
      <p:grpSp>
        <p:nvGrpSpPr>
          <p:cNvPr id="2052" name="Group 4">
            <a:extLst>
              <a:ext uri="{FF2B5EF4-FFF2-40B4-BE49-F238E27FC236}">
                <a16:creationId xmlns:a16="http://schemas.microsoft.com/office/drawing/2014/main" id="{889B2015-4A32-49A2-95E5-004CAD97D46A}"/>
              </a:ext>
            </a:extLst>
          </p:cNvPr>
          <p:cNvGrpSpPr>
            <a:grpSpLocks/>
          </p:cNvGrpSpPr>
          <p:nvPr/>
        </p:nvGrpSpPr>
        <p:grpSpPr bwMode="auto">
          <a:xfrm>
            <a:off x="1028701" y="3168269"/>
            <a:ext cx="8386586" cy="4214696"/>
            <a:chOff x="-936077" y="79863"/>
            <a:chExt cx="11180984" cy="2253774"/>
          </a:xfrm>
        </p:grpSpPr>
        <p:sp>
          <p:nvSpPr>
            <p:cNvPr id="2053" name="TextBox 5">
              <a:extLst>
                <a:ext uri="{FF2B5EF4-FFF2-40B4-BE49-F238E27FC236}">
                  <a16:creationId xmlns:a16="http://schemas.microsoft.com/office/drawing/2014/main" id="{369FA566-6990-4A02-8525-34D4BE8D90C7}"/>
                </a:ext>
              </a:extLst>
            </p:cNvPr>
            <p:cNvSpPr txBox="1">
              <a:spLocks noChangeArrowheads="1"/>
            </p:cNvSpPr>
            <p:nvPr/>
          </p:nvSpPr>
          <p:spPr bwMode="auto">
            <a:xfrm>
              <a:off x="-936077" y="79863"/>
              <a:ext cx="11180984" cy="88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45" eaLnBrk="1" hangingPunct="1">
                <a:spcBef>
                  <a:spcPct val="0"/>
                </a:spcBef>
                <a:buNone/>
                <a:defRPr/>
              </a:pPr>
              <a:endParaRPr lang="en-GB" altLang="en-GB" sz="5400" b="1">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defTabSz="914445" eaLnBrk="1" hangingPunct="1">
                <a:spcBef>
                  <a:spcPct val="0"/>
                </a:spcBef>
                <a:buNone/>
                <a:defRPr/>
              </a:pPr>
              <a:r>
                <a:rPr lang="en-GB" altLang="en-GB" sz="5400" b="1">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Malta Development Bank</a:t>
              </a:r>
            </a:p>
          </p:txBody>
        </p:sp>
        <p:sp>
          <p:nvSpPr>
            <p:cNvPr id="2054" name="TextBox 6">
              <a:extLst>
                <a:ext uri="{FF2B5EF4-FFF2-40B4-BE49-F238E27FC236}">
                  <a16:creationId xmlns:a16="http://schemas.microsoft.com/office/drawing/2014/main" id="{6ABAFA3E-C718-4B80-8AC7-D9E7E5CF41DD}"/>
                </a:ext>
              </a:extLst>
            </p:cNvPr>
            <p:cNvSpPr txBox="1">
              <a:spLocks noChangeArrowheads="1"/>
            </p:cNvSpPr>
            <p:nvPr/>
          </p:nvSpPr>
          <p:spPr bwMode="auto">
            <a:xfrm>
              <a:off x="-936076" y="1290194"/>
              <a:ext cx="11180983" cy="104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endParaRPr lang="en-GB" sz="1800" b="0" i="0" u="none" strike="noStrike" baseline="0" dirty="0">
                <a:solidFill>
                  <a:srgbClr val="000000"/>
                </a:solidFill>
                <a:latin typeface="Calibri" panose="020F0502020204030204" pitchFamily="34" charset="0"/>
              </a:endParaRPr>
            </a:p>
            <a:p>
              <a:pPr algn="ctr"/>
              <a:r>
                <a:rPr lang="en-GB" sz="1800" b="0" i="0" u="none" strike="noStrike" baseline="0" dirty="0">
                  <a:solidFill>
                    <a:srgbClr val="000000"/>
                  </a:solidFill>
                  <a:latin typeface="Calibri" panose="020F0502020204030204" pitchFamily="34" charset="0"/>
                </a:rPr>
                <a:t> </a:t>
              </a:r>
              <a:r>
                <a:rPr lang="en-GB"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Operational Training Sessions (OTS) on Financing Digital Innovation </a:t>
              </a:r>
            </a:p>
            <a:p>
              <a:pPr algn="ctr">
                <a:buNone/>
              </a:pPr>
              <a:r>
                <a:rPr lang="en-US" altLang="en-GB" b="1"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February 2025</a:t>
              </a:r>
            </a:p>
          </p:txBody>
        </p:sp>
      </p:grpSp>
      <p:pic>
        <p:nvPicPr>
          <p:cNvPr id="11" name="Picture 2">
            <a:extLst>
              <a:ext uri="{FF2B5EF4-FFF2-40B4-BE49-F238E27FC236}">
                <a16:creationId xmlns:a16="http://schemas.microsoft.com/office/drawing/2014/main" id="{6A11A1BC-C001-41BA-965C-452010686C6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0" y="904875"/>
            <a:ext cx="8386587"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lit up building with a blue and white outline&#10;&#10;Description automatically generated with medium confidence">
            <a:extLst>
              <a:ext uri="{FF2B5EF4-FFF2-40B4-BE49-F238E27FC236}">
                <a16:creationId xmlns:a16="http://schemas.microsoft.com/office/drawing/2014/main" id="{A9C63036-8EE8-5133-71E1-178B1C61E2B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34021" y="0"/>
            <a:ext cx="9209678" cy="1028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3E5E2E4-8607-5757-0026-EEB696E85F95}"/>
              </a:ext>
            </a:extLst>
          </p:cNvPr>
          <p:cNvSpPr>
            <a:spLocks noGrp="1" noChangeArrowheads="1"/>
          </p:cNvSpPr>
          <p:nvPr>
            <p:ph type="title"/>
          </p:nvPr>
        </p:nvSpPr>
        <p:spPr>
          <a:xfrm>
            <a:off x="884238" y="530225"/>
            <a:ext cx="16519525" cy="1071563"/>
          </a:xfrm>
        </p:spPr>
        <p:txBody>
          <a:bodyPr/>
          <a:lstStyle/>
          <a:p>
            <a:pPr eaLnBrk="1" hangingPunct="1">
              <a:defRPr/>
            </a:pPr>
            <a:r>
              <a:rPr lang="en-GB" sz="4200"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MDB Product Portfolio</a:t>
            </a:r>
            <a:endParaRPr lang="en-GB" altLang="en-US" sz="4200" b="0" i="1" dirty="0">
              <a:latin typeface="Cambria" panose="02040503050406030204" pitchFamily="18" charset="0"/>
              <a:ea typeface="Cambria" panose="02040503050406030204" pitchFamily="18" charset="0"/>
              <a:cs typeface="Cambria" panose="02040503050406030204" pitchFamily="18" charset="0"/>
            </a:endParaRPr>
          </a:p>
        </p:txBody>
      </p:sp>
      <p:grpSp>
        <p:nvGrpSpPr>
          <p:cNvPr id="10" name="Group 9">
            <a:extLst>
              <a:ext uri="{FF2B5EF4-FFF2-40B4-BE49-F238E27FC236}">
                <a16:creationId xmlns:a16="http://schemas.microsoft.com/office/drawing/2014/main" id="{FA0711E4-C569-B8E8-BFAB-F3F8781C2A79}"/>
              </a:ext>
            </a:extLst>
          </p:cNvPr>
          <p:cNvGrpSpPr/>
          <p:nvPr/>
        </p:nvGrpSpPr>
        <p:grpSpPr>
          <a:xfrm>
            <a:off x="8631767" y="6450009"/>
            <a:ext cx="7527925" cy="1285875"/>
            <a:chOff x="10567988" y="7719480"/>
            <a:chExt cx="7527925" cy="1285875"/>
          </a:xfrm>
        </p:grpSpPr>
        <p:sp>
          <p:nvSpPr>
            <p:cNvPr id="3" name="Oval 2">
              <a:extLst>
                <a:ext uri="{FF2B5EF4-FFF2-40B4-BE49-F238E27FC236}">
                  <a16:creationId xmlns:a16="http://schemas.microsoft.com/office/drawing/2014/main" id="{FFE5FB7D-53C7-243F-5C00-8AFC3C89790B}"/>
                </a:ext>
              </a:extLst>
            </p:cNvPr>
            <p:cNvSpPr/>
            <p:nvPr/>
          </p:nvSpPr>
          <p:spPr>
            <a:xfrm>
              <a:off x="10567988" y="7856003"/>
              <a:ext cx="180000" cy="18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4" name="Oval 3">
              <a:extLst>
                <a:ext uri="{FF2B5EF4-FFF2-40B4-BE49-F238E27FC236}">
                  <a16:creationId xmlns:a16="http://schemas.microsoft.com/office/drawing/2014/main" id="{7B1FDB4B-2EC3-1DEE-42CF-64A227DA2CEC}"/>
                </a:ext>
              </a:extLst>
            </p:cNvPr>
            <p:cNvSpPr/>
            <p:nvPr/>
          </p:nvSpPr>
          <p:spPr>
            <a:xfrm>
              <a:off x="10568516" y="8141753"/>
              <a:ext cx="180000" cy="180000"/>
            </a:xfrm>
            <a:prstGeom prst="ellipse">
              <a:avLst/>
            </a:prstGeom>
            <a:solidFill>
              <a:srgbClr val="C7212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7" name="Oval 6">
              <a:extLst>
                <a:ext uri="{FF2B5EF4-FFF2-40B4-BE49-F238E27FC236}">
                  <a16:creationId xmlns:a16="http://schemas.microsoft.com/office/drawing/2014/main" id="{E00D81D0-82F9-FEC1-278F-91000EF53D09}"/>
                </a:ext>
              </a:extLst>
            </p:cNvPr>
            <p:cNvSpPr/>
            <p:nvPr/>
          </p:nvSpPr>
          <p:spPr>
            <a:xfrm>
              <a:off x="10574338" y="8442322"/>
              <a:ext cx="180000" cy="180000"/>
            </a:xfrm>
            <a:prstGeom prst="ellipse">
              <a:avLst/>
            </a:prstGeom>
            <a:solidFill>
              <a:srgbClr val="254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46087" name="TextBox 7">
              <a:extLst>
                <a:ext uri="{FF2B5EF4-FFF2-40B4-BE49-F238E27FC236}">
                  <a16:creationId xmlns:a16="http://schemas.microsoft.com/office/drawing/2014/main" id="{54F56D96-555F-9C30-8F4E-61D8E0043563}"/>
                </a:ext>
              </a:extLst>
            </p:cNvPr>
            <p:cNvSpPr txBox="1">
              <a:spLocks noChangeArrowheads="1"/>
            </p:cNvSpPr>
            <p:nvPr/>
          </p:nvSpPr>
          <p:spPr bwMode="auto">
            <a:xfrm>
              <a:off x="10806113" y="7719480"/>
              <a:ext cx="7289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a:solidFill>
                    <a:srgbClr val="000000"/>
                  </a:solidFill>
                  <a:latin typeface="Cambria" panose="02040503050406030204" pitchFamily="18" charset="0"/>
                  <a:ea typeface="Cambria" panose="02040503050406030204" pitchFamily="18" charset="0"/>
                  <a:cs typeface="Cambria" panose="02040503050406030204" pitchFamily="18" charset="0"/>
                </a:rPr>
                <a:t>Managed schemes (MDB as implementing body)</a:t>
              </a:r>
            </a:p>
          </p:txBody>
        </p:sp>
        <p:sp>
          <p:nvSpPr>
            <p:cNvPr id="46088" name="TextBox 8">
              <a:extLst>
                <a:ext uri="{FF2B5EF4-FFF2-40B4-BE49-F238E27FC236}">
                  <a16:creationId xmlns:a16="http://schemas.microsoft.com/office/drawing/2014/main" id="{74026244-5B70-965C-718F-FA3F66CD3501}"/>
                </a:ext>
              </a:extLst>
            </p:cNvPr>
            <p:cNvSpPr txBox="1">
              <a:spLocks noChangeArrowheads="1"/>
            </p:cNvSpPr>
            <p:nvPr/>
          </p:nvSpPr>
          <p:spPr bwMode="auto">
            <a:xfrm>
              <a:off x="10806113" y="7993591"/>
              <a:ext cx="61150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a:solidFill>
                    <a:srgbClr val="000000"/>
                  </a:solidFill>
                  <a:latin typeface="Cambria" panose="02040503050406030204" pitchFamily="18" charset="0"/>
                  <a:ea typeface="Cambria" panose="02040503050406030204" pitchFamily="18" charset="0"/>
                  <a:cs typeface="Cambria" panose="02040503050406030204" pitchFamily="18" charset="0"/>
                </a:rPr>
                <a:t>Schemes involving direct co/lending</a:t>
              </a:r>
            </a:p>
          </p:txBody>
        </p:sp>
        <p:sp>
          <p:nvSpPr>
            <p:cNvPr id="46089" name="TextBox 9">
              <a:extLst>
                <a:ext uri="{FF2B5EF4-FFF2-40B4-BE49-F238E27FC236}">
                  <a16:creationId xmlns:a16="http://schemas.microsoft.com/office/drawing/2014/main" id="{327EB716-62B9-7641-60E0-EDA06D3F29CE}"/>
                </a:ext>
              </a:extLst>
            </p:cNvPr>
            <p:cNvSpPr txBox="1">
              <a:spLocks noChangeArrowheads="1"/>
            </p:cNvSpPr>
            <p:nvPr/>
          </p:nvSpPr>
          <p:spPr bwMode="auto">
            <a:xfrm>
              <a:off x="10795529" y="8285688"/>
              <a:ext cx="70246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a:solidFill>
                    <a:srgbClr val="000000"/>
                  </a:solidFill>
                  <a:latin typeface="Cambria" panose="02040503050406030204" pitchFamily="18" charset="0"/>
                  <a:ea typeface="Cambria" panose="02040503050406030204" pitchFamily="18" charset="0"/>
                  <a:cs typeface="Cambria" panose="02040503050406030204" pitchFamily="18" charset="0"/>
                </a:rPr>
                <a:t>Guaranteed schemes intermediated by commercial banks</a:t>
              </a:r>
            </a:p>
          </p:txBody>
        </p:sp>
        <p:sp>
          <p:nvSpPr>
            <p:cNvPr id="2" name="Oval 1">
              <a:extLst>
                <a:ext uri="{FF2B5EF4-FFF2-40B4-BE49-F238E27FC236}">
                  <a16:creationId xmlns:a16="http://schemas.microsoft.com/office/drawing/2014/main" id="{2105BC4F-CBDB-2FE3-1644-3CE3C4067656}"/>
                </a:ext>
              </a:extLst>
            </p:cNvPr>
            <p:cNvSpPr/>
            <p:nvPr/>
          </p:nvSpPr>
          <p:spPr>
            <a:xfrm>
              <a:off x="10570897" y="8716428"/>
              <a:ext cx="180000" cy="180000"/>
            </a:xfrm>
            <a:prstGeom prst="ellipse">
              <a:avLst/>
            </a:prstGeom>
            <a:solidFill>
              <a:schemeClr val="bg1"/>
            </a:solid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9" name="TextBox 9">
              <a:extLst>
                <a:ext uri="{FF2B5EF4-FFF2-40B4-BE49-F238E27FC236}">
                  <a16:creationId xmlns:a16="http://schemas.microsoft.com/office/drawing/2014/main" id="{513D0BD7-A589-F55D-8D1A-48A4959D84B9}"/>
                </a:ext>
              </a:extLst>
            </p:cNvPr>
            <p:cNvSpPr txBox="1">
              <a:spLocks noChangeArrowheads="1"/>
            </p:cNvSpPr>
            <p:nvPr/>
          </p:nvSpPr>
          <p:spPr bwMode="auto">
            <a:xfrm>
              <a:off x="10792088" y="8589430"/>
              <a:ext cx="70246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dirty="0">
                  <a:solidFill>
                    <a:srgbClr val="000000"/>
                  </a:solidFill>
                  <a:latin typeface="Cambria" panose="02040503050406030204" pitchFamily="18" charset="0"/>
                  <a:ea typeface="Cambria" panose="02040503050406030204" pitchFamily="18" charset="0"/>
                  <a:cs typeface="Cambria" panose="02040503050406030204" pitchFamily="18" charset="0"/>
                </a:rPr>
                <a:t>Sub-schemes – covers  SMEs and Mid-Caps</a:t>
              </a:r>
            </a:p>
          </p:txBody>
        </p:sp>
      </p:grpSp>
      <p:grpSp>
        <p:nvGrpSpPr>
          <p:cNvPr id="12" name="Group 11">
            <a:extLst>
              <a:ext uri="{FF2B5EF4-FFF2-40B4-BE49-F238E27FC236}">
                <a16:creationId xmlns:a16="http://schemas.microsoft.com/office/drawing/2014/main" id="{2289D6C0-E566-B781-B632-F226AD243D25}"/>
              </a:ext>
            </a:extLst>
          </p:cNvPr>
          <p:cNvGrpSpPr/>
          <p:nvPr/>
        </p:nvGrpSpPr>
        <p:grpSpPr>
          <a:xfrm>
            <a:off x="468354" y="2126974"/>
            <a:ext cx="16519525" cy="7629801"/>
            <a:chOff x="482642" y="2084112"/>
            <a:chExt cx="16519525" cy="7629801"/>
          </a:xfrm>
        </p:grpSpPr>
        <p:graphicFrame>
          <p:nvGraphicFramePr>
            <p:cNvPr id="13" name="Diagram 12">
              <a:extLst>
                <a:ext uri="{FF2B5EF4-FFF2-40B4-BE49-F238E27FC236}">
                  <a16:creationId xmlns:a16="http://schemas.microsoft.com/office/drawing/2014/main" id="{2606B17A-0DE1-2EA9-462A-22DA04F99304}"/>
                </a:ext>
              </a:extLst>
            </p:cNvPr>
            <p:cNvGraphicFramePr/>
            <p:nvPr>
              <p:extLst>
                <p:ext uri="{D42A27DB-BD31-4B8C-83A1-F6EECF244321}">
                  <p14:modId xmlns:p14="http://schemas.microsoft.com/office/powerpoint/2010/main" val="1049658668"/>
                </p:ext>
              </p:extLst>
            </p:nvPr>
          </p:nvGraphicFramePr>
          <p:xfrm>
            <a:off x="482642" y="2084112"/>
            <a:ext cx="16519525" cy="7629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a:extLst>
                <a:ext uri="{FF2B5EF4-FFF2-40B4-BE49-F238E27FC236}">
                  <a16:creationId xmlns:a16="http://schemas.microsoft.com/office/drawing/2014/main" id="{24D8CDE6-2DFA-FFF4-D8B1-78EB6F20FBAA}"/>
                </a:ext>
              </a:extLst>
            </p:cNvPr>
            <p:cNvGrpSpPr/>
            <p:nvPr/>
          </p:nvGrpSpPr>
          <p:grpSpPr>
            <a:xfrm>
              <a:off x="8646055" y="6407147"/>
              <a:ext cx="7527925" cy="1285875"/>
              <a:chOff x="10567988" y="7719480"/>
              <a:chExt cx="7527925" cy="1285875"/>
            </a:xfrm>
          </p:grpSpPr>
          <p:sp>
            <p:nvSpPr>
              <p:cNvPr id="15" name="Oval 14">
                <a:extLst>
                  <a:ext uri="{FF2B5EF4-FFF2-40B4-BE49-F238E27FC236}">
                    <a16:creationId xmlns:a16="http://schemas.microsoft.com/office/drawing/2014/main" id="{FF8B008F-8C7A-FEF4-9808-E9E03960C4F5}"/>
                  </a:ext>
                </a:extLst>
              </p:cNvPr>
              <p:cNvSpPr/>
              <p:nvPr/>
            </p:nvSpPr>
            <p:spPr>
              <a:xfrm>
                <a:off x="10567988" y="7856003"/>
                <a:ext cx="180000" cy="18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16" name="Oval 15">
                <a:extLst>
                  <a:ext uri="{FF2B5EF4-FFF2-40B4-BE49-F238E27FC236}">
                    <a16:creationId xmlns:a16="http://schemas.microsoft.com/office/drawing/2014/main" id="{4CE7349D-FE66-4226-0E40-81D9EC0CF52D}"/>
                  </a:ext>
                </a:extLst>
              </p:cNvPr>
              <p:cNvSpPr/>
              <p:nvPr/>
            </p:nvSpPr>
            <p:spPr>
              <a:xfrm>
                <a:off x="10568516" y="8141753"/>
                <a:ext cx="180000" cy="180000"/>
              </a:xfrm>
              <a:prstGeom prst="ellipse">
                <a:avLst/>
              </a:prstGeom>
              <a:solidFill>
                <a:srgbClr val="C7212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17" name="Oval 16">
                <a:extLst>
                  <a:ext uri="{FF2B5EF4-FFF2-40B4-BE49-F238E27FC236}">
                    <a16:creationId xmlns:a16="http://schemas.microsoft.com/office/drawing/2014/main" id="{5CC56B95-77DC-827C-344C-2FC82B6A58E5}"/>
                  </a:ext>
                </a:extLst>
              </p:cNvPr>
              <p:cNvSpPr/>
              <p:nvPr/>
            </p:nvSpPr>
            <p:spPr>
              <a:xfrm>
                <a:off x="10574338" y="8442322"/>
                <a:ext cx="180000" cy="180000"/>
              </a:xfrm>
              <a:prstGeom prst="ellipse">
                <a:avLst/>
              </a:prstGeom>
              <a:solidFill>
                <a:srgbClr val="254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18" name="TextBox 7">
                <a:extLst>
                  <a:ext uri="{FF2B5EF4-FFF2-40B4-BE49-F238E27FC236}">
                    <a16:creationId xmlns:a16="http://schemas.microsoft.com/office/drawing/2014/main" id="{57330A68-A23F-2033-D9E4-B5C0D9B8C5C0}"/>
                  </a:ext>
                </a:extLst>
              </p:cNvPr>
              <p:cNvSpPr txBox="1">
                <a:spLocks noChangeArrowheads="1"/>
              </p:cNvSpPr>
              <p:nvPr/>
            </p:nvSpPr>
            <p:spPr bwMode="auto">
              <a:xfrm>
                <a:off x="10806113" y="7719480"/>
                <a:ext cx="7289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dirty="0">
                    <a:solidFill>
                      <a:srgbClr val="000000"/>
                    </a:solidFill>
                    <a:latin typeface="Cambria" panose="02040503050406030204" pitchFamily="18" charset="0"/>
                    <a:ea typeface="Cambria" panose="02040503050406030204" pitchFamily="18" charset="0"/>
                    <a:cs typeface="Cambria" panose="02040503050406030204" pitchFamily="18" charset="0"/>
                  </a:rPr>
                  <a:t>Managed schemes (MDB as implementing body)</a:t>
                </a:r>
              </a:p>
            </p:txBody>
          </p:sp>
          <p:sp>
            <p:nvSpPr>
              <p:cNvPr id="19" name="TextBox 8">
                <a:extLst>
                  <a:ext uri="{FF2B5EF4-FFF2-40B4-BE49-F238E27FC236}">
                    <a16:creationId xmlns:a16="http://schemas.microsoft.com/office/drawing/2014/main" id="{B1D76CD1-ACFD-C021-2CAD-4A5D58B53345}"/>
                  </a:ext>
                </a:extLst>
              </p:cNvPr>
              <p:cNvSpPr txBox="1">
                <a:spLocks noChangeArrowheads="1"/>
              </p:cNvSpPr>
              <p:nvPr/>
            </p:nvSpPr>
            <p:spPr bwMode="auto">
              <a:xfrm>
                <a:off x="10806113" y="7993591"/>
                <a:ext cx="61150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dirty="0">
                    <a:solidFill>
                      <a:srgbClr val="000000"/>
                    </a:solidFill>
                    <a:latin typeface="Cambria" panose="02040503050406030204" pitchFamily="18" charset="0"/>
                    <a:ea typeface="Cambria" panose="02040503050406030204" pitchFamily="18" charset="0"/>
                    <a:cs typeface="Cambria" panose="02040503050406030204" pitchFamily="18" charset="0"/>
                  </a:rPr>
                  <a:t>Schemes involving direct co/lending</a:t>
                </a:r>
              </a:p>
            </p:txBody>
          </p:sp>
          <p:sp>
            <p:nvSpPr>
              <p:cNvPr id="20" name="TextBox 9">
                <a:extLst>
                  <a:ext uri="{FF2B5EF4-FFF2-40B4-BE49-F238E27FC236}">
                    <a16:creationId xmlns:a16="http://schemas.microsoft.com/office/drawing/2014/main" id="{9BAA2A88-A314-58E1-8BBF-65CDA0CB5CC4}"/>
                  </a:ext>
                </a:extLst>
              </p:cNvPr>
              <p:cNvSpPr txBox="1">
                <a:spLocks noChangeArrowheads="1"/>
              </p:cNvSpPr>
              <p:nvPr/>
            </p:nvSpPr>
            <p:spPr bwMode="auto">
              <a:xfrm>
                <a:off x="10795529" y="8285688"/>
                <a:ext cx="70246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dirty="0">
                    <a:solidFill>
                      <a:srgbClr val="000000"/>
                    </a:solidFill>
                    <a:latin typeface="Cambria" panose="02040503050406030204" pitchFamily="18" charset="0"/>
                    <a:ea typeface="Cambria" panose="02040503050406030204" pitchFamily="18" charset="0"/>
                    <a:cs typeface="Cambria" panose="02040503050406030204" pitchFamily="18" charset="0"/>
                  </a:rPr>
                  <a:t>Guaranteed schemes intermediated by commercial banks</a:t>
                </a:r>
              </a:p>
            </p:txBody>
          </p:sp>
          <p:sp>
            <p:nvSpPr>
              <p:cNvPr id="21" name="Oval 20">
                <a:extLst>
                  <a:ext uri="{FF2B5EF4-FFF2-40B4-BE49-F238E27FC236}">
                    <a16:creationId xmlns:a16="http://schemas.microsoft.com/office/drawing/2014/main" id="{BD454B6E-8429-7C29-4D2D-59AC05EAB9C9}"/>
                  </a:ext>
                </a:extLst>
              </p:cNvPr>
              <p:cNvSpPr/>
              <p:nvPr/>
            </p:nvSpPr>
            <p:spPr>
              <a:xfrm>
                <a:off x="10570897" y="8716428"/>
                <a:ext cx="180000" cy="180000"/>
              </a:xfrm>
              <a:prstGeom prst="ellipse">
                <a:avLst/>
              </a:prstGeom>
              <a:solidFill>
                <a:schemeClr val="bg1"/>
              </a:solid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1" fontAlgn="auto" hangingPunct="1">
                  <a:spcBef>
                    <a:spcPts val="0"/>
                  </a:spcBef>
                  <a:spcAft>
                    <a:spcPts val="0"/>
                  </a:spcAft>
                  <a:defRPr/>
                </a:pPr>
                <a:endParaRPr lang="en-GB" sz="2700">
                  <a:solidFill>
                    <a:prstClr val="white"/>
                  </a:solidFill>
                </a:endParaRPr>
              </a:p>
            </p:txBody>
          </p:sp>
          <p:sp>
            <p:nvSpPr>
              <p:cNvPr id="22" name="TextBox 9">
                <a:extLst>
                  <a:ext uri="{FF2B5EF4-FFF2-40B4-BE49-F238E27FC236}">
                    <a16:creationId xmlns:a16="http://schemas.microsoft.com/office/drawing/2014/main" id="{59DD2404-40FE-77A7-A50E-23E040EB7773}"/>
                  </a:ext>
                </a:extLst>
              </p:cNvPr>
              <p:cNvSpPr txBox="1">
                <a:spLocks noChangeArrowheads="1"/>
              </p:cNvSpPr>
              <p:nvPr/>
            </p:nvSpPr>
            <p:spPr bwMode="auto">
              <a:xfrm>
                <a:off x="10792088" y="8589430"/>
                <a:ext cx="70246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eaLnBrk="1" hangingPunct="1">
                  <a:lnSpc>
                    <a:spcPct val="100000"/>
                  </a:lnSpc>
                  <a:spcBef>
                    <a:spcPct val="0"/>
                  </a:spcBef>
                  <a:buClrTx/>
                  <a:buSzTx/>
                  <a:buFontTx/>
                  <a:buNone/>
                </a:pPr>
                <a:r>
                  <a:rPr lang="en-GB" altLang="en-US" sz="2100" i="1" dirty="0">
                    <a:solidFill>
                      <a:srgbClr val="000000"/>
                    </a:solidFill>
                    <a:latin typeface="Cambria" panose="02040503050406030204" pitchFamily="18" charset="0"/>
                    <a:ea typeface="Cambria" panose="02040503050406030204" pitchFamily="18" charset="0"/>
                    <a:cs typeface="Cambria" panose="02040503050406030204" pitchFamily="18" charset="0"/>
                  </a:rPr>
                  <a:t>Sub-schemes – covers  SMEs and Mid-Caps</a:t>
                </a:r>
              </a:p>
            </p:txBody>
          </p:sp>
        </p:grpSp>
      </p:grpSp>
    </p:spTree>
    <p:extLst>
      <p:ext uri="{BB962C8B-B14F-4D97-AF65-F5344CB8AC3E}">
        <p14:creationId xmlns:p14="http://schemas.microsoft.com/office/powerpoint/2010/main" val="159103110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3EB8-4130-CB25-1466-1098104F3E11}"/>
              </a:ext>
            </a:extLst>
          </p:cNvPr>
          <p:cNvSpPr>
            <a:spLocks noGrp="1"/>
          </p:cNvSpPr>
          <p:nvPr>
            <p:ph type="title"/>
          </p:nvPr>
        </p:nvSpPr>
        <p:spPr>
          <a:xfrm>
            <a:off x="831850" y="755375"/>
            <a:ext cx="16519525" cy="1189314"/>
          </a:xfrm>
        </p:spPr>
        <p:txBody>
          <a:bodyPr rtlCol="0">
            <a:normAutofit fontScale="90000"/>
          </a:bodyPr>
          <a:lstStyle/>
          <a:p>
            <a:pPr algn="ctr" eaLnBrk="1" hangingPunct="1">
              <a:lnSpc>
                <a:spcPct val="115000"/>
              </a:lnSpc>
              <a:spcBef>
                <a:spcPts val="600"/>
              </a:spcBef>
              <a:spcAft>
                <a:spcPts val="800"/>
              </a:spcAft>
              <a:tabLst>
                <a:tab pos="5229225" algn="l"/>
              </a:tabLst>
              <a:defRPr/>
            </a:pPr>
            <a:br>
              <a:rPr lang="en-GB" sz="4400" dirty="0">
                <a:solidFill>
                  <a:schemeClr val="tx1"/>
                </a:solidFill>
                <a:latin typeface="Cambria" panose="02040503050406030204" pitchFamily="18" charset="0"/>
                <a:ea typeface="Cambria" panose="02040503050406030204" pitchFamily="18" charset="0"/>
              </a:rPr>
            </a:br>
            <a:r>
              <a:rPr lang="en-GB" sz="40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SME Guarantee Scheme</a:t>
            </a:r>
            <a:r>
              <a:rPr lang="en-US" sz="40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(SGS) plus two sub-schemes</a:t>
            </a:r>
            <a:br>
              <a:rPr lang="en-US" sz="40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40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covering Sustainability and Culture</a:t>
            </a:r>
            <a:endParaRPr lang="en-GB" sz="40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A27A9367-31E6-A1B4-F7F4-B796B6DF2735}"/>
              </a:ext>
            </a:extLst>
          </p:cNvPr>
          <p:cNvSpPr>
            <a:spLocks noGrp="1"/>
          </p:cNvSpPr>
          <p:nvPr>
            <p:ph type="sldNum" sz="quarter" idx="12"/>
          </p:nvPr>
        </p:nvSpPr>
        <p:spPr/>
        <p:txBody>
          <a:bodyPr/>
          <a:lstStyle/>
          <a:p>
            <a:pPr defTabSz="1371600" eaLnBrk="1" fontAlgn="auto" hangingPunct="1">
              <a:spcBef>
                <a:spcPts val="0"/>
              </a:spcBef>
              <a:spcAft>
                <a:spcPts val="0"/>
              </a:spcAft>
              <a:defRPr/>
            </a:pPr>
            <a:fld id="{E4D6D410-1A32-4786-80E6-B7A15462133F}" type="slidenum">
              <a:rPr lang="en-US">
                <a:solidFill>
                  <a:srgbClr val="44546A">
                    <a:lumMod val="75000"/>
                  </a:srgbClr>
                </a:solidFill>
                <a:latin typeface="Arial"/>
              </a:rPr>
              <a:pPr defTabSz="1371600" eaLnBrk="1" fontAlgn="auto" hangingPunct="1">
                <a:spcBef>
                  <a:spcPts val="0"/>
                </a:spcBef>
                <a:spcAft>
                  <a:spcPts val="0"/>
                </a:spcAft>
                <a:defRPr/>
              </a:pPr>
              <a:t>4</a:t>
            </a:fld>
            <a:endParaRPr lang="en-US">
              <a:solidFill>
                <a:srgbClr val="44546A">
                  <a:lumMod val="75000"/>
                </a:srgbClr>
              </a:solidFill>
              <a:latin typeface="Arial"/>
            </a:endParaRPr>
          </a:p>
        </p:txBody>
      </p:sp>
      <p:sp>
        <p:nvSpPr>
          <p:cNvPr id="53252" name="Rectangle 9">
            <a:extLst>
              <a:ext uri="{FF2B5EF4-FFF2-40B4-BE49-F238E27FC236}">
                <a16:creationId xmlns:a16="http://schemas.microsoft.com/office/drawing/2014/main" id="{1A75AF54-662E-381E-FB65-294EA3211504}"/>
              </a:ext>
            </a:extLst>
          </p:cNvPr>
          <p:cNvSpPr>
            <a:spLocks noChangeArrowheads="1"/>
          </p:cNvSpPr>
          <p:nvPr/>
        </p:nvSpPr>
        <p:spPr bwMode="auto">
          <a:xfrm>
            <a:off x="1689652" y="2242503"/>
            <a:ext cx="13716000"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804863"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algn="just" eaLnBrk="1" hangingPunct="1">
              <a:lnSpc>
                <a:spcPct val="100000"/>
              </a:lnSpc>
              <a:spcBef>
                <a:spcPct val="0"/>
              </a:spcBef>
              <a:buClrTx/>
              <a:buSzTx/>
              <a:buFontTx/>
              <a:buBlip>
                <a:blip r:embed="rId4"/>
              </a:buBlip>
            </a:pPr>
            <a:r>
              <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Uncapped guarantee of 80% - applies on each loan in the portfolio, without capping</a:t>
            </a:r>
          </a:p>
          <a:p>
            <a:pPr marL="0" indent="0" algn="just" eaLnBrk="1" hangingPunct="1">
              <a:lnSpc>
                <a:spcPct val="100000"/>
              </a:lnSpc>
              <a:spcBef>
                <a:spcPct val="0"/>
              </a:spcBef>
              <a:buClrTx/>
              <a:buSzTx/>
              <a:buNone/>
            </a:pPr>
            <a:endPar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FontTx/>
              <a:buBlip>
                <a:blip r:embed="rId4"/>
              </a:buBlip>
            </a:pPr>
            <a:r>
              <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Total portfolio available - €80 million (€6.2 million absorbed so far). Last date of inclusion 31.12.2027.</a:t>
            </a:r>
          </a:p>
          <a:p>
            <a:pPr algn="just" eaLnBrk="1" hangingPunct="1">
              <a:lnSpc>
                <a:spcPct val="100000"/>
              </a:lnSpc>
              <a:spcBef>
                <a:spcPct val="0"/>
              </a:spcBef>
              <a:buClrTx/>
              <a:buSzTx/>
              <a:buFontTx/>
              <a:buBlip>
                <a:blip r:embed="rId4"/>
              </a:buBlip>
            </a:pPr>
            <a:endPar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FontTx/>
              <a:buBlip>
                <a:blip r:embed="rId4"/>
              </a:buBlip>
            </a:pPr>
            <a:r>
              <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Enhancing SME access to bank credit for new investment and other purposes; including working capital related to new investment and business transfers. </a:t>
            </a:r>
          </a:p>
          <a:p>
            <a:pPr algn="just" eaLnBrk="1" hangingPunct="1">
              <a:lnSpc>
                <a:spcPct val="100000"/>
              </a:lnSpc>
              <a:spcBef>
                <a:spcPct val="0"/>
              </a:spcBef>
              <a:buClrTx/>
              <a:buSzTx/>
              <a:buFontTx/>
              <a:buBlip>
                <a:blip r:embed="rId4"/>
              </a:buBlip>
            </a:pPr>
            <a:endPar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Blip>
                <a:blip r:embed="rId4"/>
              </a:buBlip>
            </a:pPr>
            <a:r>
              <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Loan size: €10,000 up to €1,000,000; Loan term: up to 10 years</a:t>
            </a:r>
          </a:p>
          <a:p>
            <a:pPr marL="0" indent="0" algn="just" eaLnBrk="1" hangingPunct="1">
              <a:lnSpc>
                <a:spcPct val="100000"/>
              </a:lnSpc>
              <a:spcBef>
                <a:spcPct val="0"/>
              </a:spcBef>
              <a:buClrTx/>
              <a:buSzTx/>
              <a:buNone/>
            </a:pPr>
            <a:endPar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FontTx/>
              <a:buBlip>
                <a:blip r:embed="rId4"/>
              </a:buBlip>
            </a:pPr>
            <a:r>
              <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Enables commercial banks to be more responsive to the borrowing requirements of smaller businesses, which, in turn, allows these businesses to fulfil their growth ambitions</a:t>
            </a:r>
          </a:p>
          <a:p>
            <a:pPr algn="just" eaLnBrk="1" hangingPunct="1">
              <a:lnSpc>
                <a:spcPct val="100000"/>
              </a:lnSpc>
              <a:spcBef>
                <a:spcPct val="0"/>
              </a:spcBef>
              <a:buClrTx/>
              <a:buSzTx/>
              <a:buFontTx/>
              <a:buBlip>
                <a:blip r:embed="rId4"/>
              </a:buBlip>
            </a:pPr>
            <a:endParaRPr lang="en-US"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FontTx/>
              <a:buBlip>
                <a:blip r:embed="rId4"/>
              </a:buBlip>
            </a:pPr>
            <a:r>
              <a:rPr lang="en-GB"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Three leading banks have signed as intermediary partners of the SGS – BOV, HSBC, APS</a:t>
            </a:r>
          </a:p>
          <a:p>
            <a:pPr algn="just" eaLnBrk="1" hangingPunct="1">
              <a:lnSpc>
                <a:spcPct val="100000"/>
              </a:lnSpc>
              <a:spcBef>
                <a:spcPct val="0"/>
              </a:spcBef>
              <a:buClrTx/>
              <a:buSzTx/>
              <a:buFontTx/>
              <a:buBlip>
                <a:blip r:embed="rId4"/>
              </a:buBlip>
            </a:pPr>
            <a:endParaRPr lang="en-GB" altLang="en-US" sz="2200" dirty="0">
              <a:solidFill>
                <a:srgbClr val="323F4F"/>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FontTx/>
              <a:buBlip>
                <a:blip r:embed="rId4"/>
              </a:buBlip>
            </a:pPr>
            <a:r>
              <a:rPr lang="en-GB"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State aid regime – </a:t>
            </a:r>
            <a:r>
              <a:rPr lang="en-GB" altLang="en-US" sz="2200" i="1" dirty="0">
                <a:solidFill>
                  <a:schemeClr val="tx1"/>
                </a:solidFill>
                <a:latin typeface="Cambria" panose="02040503050406030204" pitchFamily="18" charset="0"/>
                <a:ea typeface="Cambria" panose="02040503050406030204" pitchFamily="18" charset="0"/>
                <a:cs typeface="Cambria" panose="02040503050406030204" pitchFamily="18" charset="0"/>
              </a:rPr>
              <a:t>de minimis</a:t>
            </a:r>
          </a:p>
          <a:p>
            <a:pPr marL="0" indent="0" algn="just" eaLnBrk="1" hangingPunct="1">
              <a:lnSpc>
                <a:spcPct val="100000"/>
              </a:lnSpc>
              <a:spcBef>
                <a:spcPct val="0"/>
              </a:spcBef>
              <a:buClrTx/>
              <a:buSzTx/>
              <a:buNone/>
            </a:pPr>
            <a:endParaRPr lang="en-GB" altLang="en-US" sz="2200" i="1"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FontTx/>
              <a:buBlip>
                <a:blip r:embed="rId4"/>
              </a:buBlip>
            </a:pPr>
            <a:r>
              <a:rPr lang="en-GB" altLang="en-US" sz="2200" i="1" dirty="0">
                <a:solidFill>
                  <a:schemeClr val="tx1"/>
                </a:solidFill>
                <a:latin typeface="Cambria" panose="02040503050406030204" pitchFamily="18" charset="0"/>
                <a:ea typeface="Cambria" panose="02040503050406030204" pitchFamily="18" charset="0"/>
                <a:cs typeface="Cambria" panose="02040503050406030204" pitchFamily="18" charset="0"/>
              </a:rPr>
              <a:t>The two thematic sub-schemes are covered by </a:t>
            </a:r>
            <a:r>
              <a:rPr lang="en-GB" altLang="en-US" sz="2200" i="1" dirty="0" err="1">
                <a:solidFill>
                  <a:schemeClr val="tx1"/>
                </a:solidFill>
                <a:latin typeface="Cambria" panose="02040503050406030204" pitchFamily="18" charset="0"/>
                <a:ea typeface="Cambria" panose="02040503050406030204" pitchFamily="18" charset="0"/>
                <a:cs typeface="Cambria" panose="02040503050406030204" pitchFamily="18" charset="0"/>
              </a:rPr>
              <a:t>InvestEU</a:t>
            </a:r>
            <a:r>
              <a:rPr lang="en-GB" altLang="en-US" sz="2200" i="1" dirty="0">
                <a:solidFill>
                  <a:schemeClr val="tx1"/>
                </a:solidFill>
                <a:latin typeface="Cambria" panose="02040503050406030204" pitchFamily="18" charset="0"/>
                <a:ea typeface="Cambria" panose="02040503050406030204" pitchFamily="18" charset="0"/>
                <a:cs typeface="Cambria" panose="02040503050406030204" pitchFamily="18" charset="0"/>
              </a:rPr>
              <a:t> guarantee through EIF..</a:t>
            </a:r>
          </a:p>
          <a:p>
            <a:pPr algn="just" eaLnBrk="1" hangingPunct="1">
              <a:lnSpc>
                <a:spcPct val="100000"/>
              </a:lnSpc>
              <a:spcBef>
                <a:spcPct val="0"/>
              </a:spcBef>
              <a:buClrTx/>
              <a:buSzTx/>
              <a:buFontTx/>
              <a:buBlip>
                <a:blip r:embed="rId4"/>
              </a:buBlip>
            </a:pPr>
            <a:endParaRPr lang="en-GB"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lgn="just" eaLnBrk="1" hangingPunct="1">
              <a:lnSpc>
                <a:spcPct val="100000"/>
              </a:lnSpc>
              <a:spcBef>
                <a:spcPct val="0"/>
              </a:spcBef>
              <a:buClrTx/>
              <a:buSzTx/>
              <a:buFontTx/>
              <a:buBlip>
                <a:blip r:embed="rId4"/>
              </a:buBlip>
            </a:pPr>
            <a:r>
              <a:rPr lang="en-GB" altLang="en-US" sz="2200" dirty="0">
                <a:solidFill>
                  <a:schemeClr val="tx1"/>
                </a:solidFill>
                <a:latin typeface="Cambria" panose="02040503050406030204" pitchFamily="18" charset="0"/>
                <a:ea typeface="Cambria" panose="02040503050406030204" pitchFamily="18" charset="0"/>
                <a:cs typeface="Cambria" panose="02040503050406030204" pitchFamily="18" charset="0"/>
              </a:rPr>
              <a:t>Application process: through accredited commercial banks</a:t>
            </a:r>
          </a:p>
          <a:p>
            <a:pPr algn="just" eaLnBrk="1" hangingPunct="1">
              <a:lnSpc>
                <a:spcPct val="100000"/>
              </a:lnSpc>
              <a:spcBef>
                <a:spcPct val="0"/>
              </a:spcBef>
              <a:buClrTx/>
              <a:buSzTx/>
              <a:buFontTx/>
              <a:buBlip>
                <a:blip r:embed="rId4"/>
              </a:buBlip>
            </a:pPr>
            <a:endParaRPr lang="en-GB" altLang="en-US" sz="2400" dirty="0">
              <a:solidFill>
                <a:srgbClr val="323F4F"/>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7A06-DABB-4AD4-4182-4A36BD076C3A}"/>
              </a:ext>
            </a:extLst>
          </p:cNvPr>
          <p:cNvSpPr>
            <a:spLocks noGrp="1"/>
          </p:cNvSpPr>
          <p:nvPr>
            <p:ph type="title"/>
          </p:nvPr>
        </p:nvSpPr>
        <p:spPr>
          <a:xfrm>
            <a:off x="762000" y="952500"/>
            <a:ext cx="17030700" cy="1600200"/>
          </a:xfrm>
        </p:spPr>
        <p:txBody>
          <a:bodyPr rtlCol="0">
            <a:normAutofit fontScale="90000"/>
          </a:bodyPr>
          <a:lstStyle/>
          <a:p>
            <a:pPr algn="ctr" eaLnBrk="1" hangingPunct="1">
              <a:lnSpc>
                <a:spcPct val="115000"/>
              </a:lnSpc>
              <a:spcBef>
                <a:spcPts val="600"/>
              </a:spcBef>
              <a:spcAft>
                <a:spcPts val="800"/>
              </a:spcAft>
              <a:tabLst>
                <a:tab pos="5229225" algn="l"/>
              </a:tabLst>
              <a:defRPr/>
            </a:pPr>
            <a:br>
              <a:rPr lang="en-GB" sz="440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40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Guaranteed Co-Lending Scheme (GCLS) – plus Sub-Scheme covering Sustainability</a:t>
            </a:r>
            <a:br>
              <a:rPr lang="en-US" sz="47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GB" sz="47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17CD84C7-E6E6-1351-5830-3CD99F3E62F9}"/>
              </a:ext>
            </a:extLst>
          </p:cNvPr>
          <p:cNvSpPr>
            <a:spLocks noGrp="1"/>
          </p:cNvSpPr>
          <p:nvPr>
            <p:ph type="sldNum" sz="quarter" idx="12"/>
          </p:nvPr>
        </p:nvSpPr>
        <p:spPr/>
        <p:txBody>
          <a:bodyPr/>
          <a:lstStyle/>
          <a:p>
            <a:pPr defTabSz="1371600" eaLnBrk="1" fontAlgn="auto" hangingPunct="1">
              <a:spcBef>
                <a:spcPts val="0"/>
              </a:spcBef>
              <a:spcAft>
                <a:spcPts val="0"/>
              </a:spcAft>
              <a:defRPr/>
            </a:pPr>
            <a:fld id="{18328AE5-87A5-48EF-8289-CE625D301FCF}" type="slidenum">
              <a:rPr lang="en-US">
                <a:solidFill>
                  <a:srgbClr val="44546A">
                    <a:lumMod val="75000"/>
                  </a:srgbClr>
                </a:solidFill>
                <a:latin typeface="Arial"/>
              </a:rPr>
              <a:pPr defTabSz="1371600" eaLnBrk="1" fontAlgn="auto" hangingPunct="1">
                <a:spcBef>
                  <a:spcPts val="0"/>
                </a:spcBef>
                <a:spcAft>
                  <a:spcPts val="0"/>
                </a:spcAft>
                <a:defRPr/>
              </a:pPr>
              <a:t>5</a:t>
            </a:fld>
            <a:endParaRPr lang="en-US">
              <a:solidFill>
                <a:srgbClr val="44546A">
                  <a:lumMod val="75000"/>
                </a:srgbClr>
              </a:solidFill>
              <a:latin typeface="Arial"/>
            </a:endParaRPr>
          </a:p>
        </p:txBody>
      </p:sp>
      <p:sp>
        <p:nvSpPr>
          <p:cNvPr id="10" name="Rectangle 9">
            <a:extLst>
              <a:ext uri="{FF2B5EF4-FFF2-40B4-BE49-F238E27FC236}">
                <a16:creationId xmlns:a16="http://schemas.microsoft.com/office/drawing/2014/main" id="{BCAA8F76-BB18-BA0D-FDF5-A0432948C28C}"/>
              </a:ext>
            </a:extLst>
          </p:cNvPr>
          <p:cNvSpPr/>
          <p:nvPr/>
        </p:nvSpPr>
        <p:spPr>
          <a:xfrm>
            <a:off x="2155392" y="2552700"/>
            <a:ext cx="13503275" cy="7771358"/>
          </a:xfrm>
          <a:prstGeom prst="rect">
            <a:avLst/>
          </a:prstGeom>
        </p:spPr>
        <p:txBody>
          <a:bodyPr>
            <a:spAutoFit/>
          </a:bodyPr>
          <a:lstStyle/>
          <a:p>
            <a:pPr marL="804863" indent="-804863" algn="just" defTabSz="1371600" eaLnBrk="1" fontAlgn="auto" hangingPunct="1">
              <a:spcBef>
                <a:spcPts val="0"/>
              </a:spcBef>
              <a:spcAft>
                <a:spcPts val="0"/>
              </a:spcAft>
              <a:buFontTx/>
              <a:buBlip>
                <a:blip r:embed="rId3"/>
              </a:buBlip>
              <a:defRPr/>
            </a:pPr>
            <a:r>
              <a:rPr lang="en-US" sz="2200" dirty="0">
                <a:latin typeface="Cambria" panose="02040503050406030204" pitchFamily="18" charset="0"/>
                <a:ea typeface="Cambria" panose="02040503050406030204" pitchFamily="18" charset="0"/>
              </a:rPr>
              <a:t>A risk-sharing facility involving co-lending between the MDB and accredited Commercial Banks on a 50:50 basis.  The MDB provides an interest rate reduction on its loan and a guarantee of 60% on the Commercial Bank’s loan. Last date of inclusion 31.12.2027.</a:t>
            </a:r>
          </a:p>
          <a:p>
            <a:pPr algn="just" defTabSz="1371600" eaLnBrk="1" fontAlgn="auto" hangingPunct="1">
              <a:spcBef>
                <a:spcPts val="0"/>
              </a:spcBef>
              <a:spcAft>
                <a:spcPts val="0"/>
              </a:spcAft>
              <a:defRPr/>
            </a:pPr>
            <a:endParaRPr lang="en-US" sz="22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r>
              <a:rPr lang="en-US" sz="2200" dirty="0">
                <a:latin typeface="Cambria" panose="02040503050406030204" pitchFamily="18" charset="0"/>
                <a:ea typeface="Cambria" panose="02040503050406030204" pitchFamily="18" charset="0"/>
              </a:rPr>
              <a:t>Loan size: +€1,000,000- €10,000,000</a:t>
            </a:r>
          </a:p>
          <a:p>
            <a:pPr algn="just" defTabSz="1371600" eaLnBrk="1" fontAlgn="auto" hangingPunct="1">
              <a:spcBef>
                <a:spcPts val="0"/>
              </a:spcBef>
              <a:spcAft>
                <a:spcPts val="0"/>
              </a:spcAft>
              <a:defRPr/>
            </a:pPr>
            <a:endParaRPr lang="en-US" sz="22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r>
              <a:rPr lang="en-US" sz="2200" dirty="0">
                <a:latin typeface="Cambria" panose="02040503050406030204" pitchFamily="18" charset="0"/>
                <a:ea typeface="Cambria" panose="02040503050406030204" pitchFamily="18" charset="0"/>
              </a:rPr>
              <a:t>Global loan portfolio available: €100 million (€50 million originating from MDB and €50 million by the participating Banks)  - (€32 million absorbed so far).</a:t>
            </a:r>
          </a:p>
          <a:p>
            <a:pPr marL="804863" indent="-804863" algn="just" defTabSz="1371600" eaLnBrk="1" fontAlgn="auto" hangingPunct="1">
              <a:spcBef>
                <a:spcPts val="0"/>
              </a:spcBef>
              <a:spcAft>
                <a:spcPts val="0"/>
              </a:spcAft>
              <a:buFontTx/>
              <a:buBlip>
                <a:blip r:embed="rId3"/>
              </a:buBlip>
              <a:defRPr/>
            </a:pPr>
            <a:endParaRPr lang="en-US" sz="22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r>
              <a:rPr lang="en-US" sz="2200" dirty="0">
                <a:latin typeface="Cambria" panose="02040503050406030204" pitchFamily="18" charset="0"/>
                <a:ea typeface="Cambria" panose="02040503050406030204" pitchFamily="18" charset="0"/>
              </a:rPr>
              <a:t>MDB provides a guarantee of €30 million on the €50 million loans by the participating Banks</a:t>
            </a:r>
          </a:p>
          <a:p>
            <a:pPr algn="just" defTabSz="1371600" eaLnBrk="1" fontAlgn="auto" hangingPunct="1">
              <a:spcBef>
                <a:spcPts val="0"/>
              </a:spcBef>
              <a:spcAft>
                <a:spcPts val="0"/>
              </a:spcAft>
              <a:defRPr/>
            </a:pPr>
            <a:endParaRPr lang="en-US" sz="22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r>
              <a:rPr lang="en-GB" altLang="en-US" sz="2200" i="1" dirty="0">
                <a:solidFill>
                  <a:schemeClr val="tx1"/>
                </a:solidFill>
                <a:latin typeface="Cambria" panose="02040503050406030204" pitchFamily="18" charset="0"/>
                <a:ea typeface="Cambria" panose="02040503050406030204" pitchFamily="18" charset="0"/>
                <a:cs typeface="Cambria" panose="02040503050406030204" pitchFamily="18" charset="0"/>
              </a:rPr>
              <a:t>The thematic sub-scheme for Sustainability is  covered by </a:t>
            </a:r>
            <a:r>
              <a:rPr lang="en-GB" altLang="en-US" sz="2200" i="1" dirty="0" err="1">
                <a:solidFill>
                  <a:schemeClr val="tx1"/>
                </a:solidFill>
                <a:latin typeface="Cambria" panose="02040503050406030204" pitchFamily="18" charset="0"/>
                <a:ea typeface="Cambria" panose="02040503050406030204" pitchFamily="18" charset="0"/>
                <a:cs typeface="Cambria" panose="02040503050406030204" pitchFamily="18" charset="0"/>
              </a:rPr>
              <a:t>InvestEU</a:t>
            </a:r>
            <a:r>
              <a:rPr lang="en-GB" altLang="en-US" sz="2200" i="1" dirty="0">
                <a:solidFill>
                  <a:schemeClr val="tx1"/>
                </a:solidFill>
                <a:latin typeface="Cambria" panose="02040503050406030204" pitchFamily="18" charset="0"/>
                <a:ea typeface="Cambria" panose="02040503050406030204" pitchFamily="18" charset="0"/>
                <a:cs typeface="Cambria" panose="02040503050406030204" pitchFamily="18" charset="0"/>
              </a:rPr>
              <a:t> guarantee through EIF.  </a:t>
            </a:r>
          </a:p>
          <a:p>
            <a:pPr algn="just" defTabSz="1371600" eaLnBrk="1" fontAlgn="auto" hangingPunct="1">
              <a:spcBef>
                <a:spcPts val="0"/>
              </a:spcBef>
              <a:spcAft>
                <a:spcPts val="0"/>
              </a:spcAft>
              <a:defRPr/>
            </a:pPr>
            <a:endParaRPr lang="en-US" sz="22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r>
              <a:rPr lang="en-US" sz="2200" dirty="0">
                <a:latin typeface="Cambria" panose="02040503050406030204" pitchFamily="18" charset="0"/>
                <a:ea typeface="Cambria" panose="02040503050406030204" pitchFamily="18" charset="0"/>
              </a:rPr>
              <a:t>Three banks signed as implementing partners the GCLS – BOV, HSBC, APS</a:t>
            </a:r>
          </a:p>
          <a:p>
            <a:pPr marL="804863" indent="-804863" algn="just" defTabSz="1371600" eaLnBrk="1" fontAlgn="auto" hangingPunct="1">
              <a:spcBef>
                <a:spcPts val="0"/>
              </a:spcBef>
              <a:spcAft>
                <a:spcPts val="0"/>
              </a:spcAft>
              <a:buFontTx/>
              <a:buBlip>
                <a:blip r:embed="rId3"/>
              </a:buBlip>
              <a:defRPr/>
            </a:pPr>
            <a:endParaRPr lang="en-US" sz="22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r>
              <a:rPr lang="en-US" sz="2200" dirty="0">
                <a:latin typeface="Cambria" panose="02040503050406030204" pitchFamily="18" charset="0"/>
                <a:ea typeface="Cambria" panose="02040503050406030204" pitchFamily="18" charset="0"/>
              </a:rPr>
              <a:t>State-aid regime – </a:t>
            </a:r>
            <a:r>
              <a:rPr lang="en-US" sz="2200" i="1" dirty="0">
                <a:latin typeface="Cambria" panose="02040503050406030204" pitchFamily="18" charset="0"/>
                <a:ea typeface="Cambria" panose="02040503050406030204" pitchFamily="18" charset="0"/>
              </a:rPr>
              <a:t>de minimis </a:t>
            </a:r>
            <a:r>
              <a:rPr lang="en-US" sz="2200" dirty="0">
                <a:latin typeface="Cambria" panose="02040503050406030204" pitchFamily="18" charset="0"/>
                <a:ea typeface="Cambria" panose="02040503050406030204" pitchFamily="18" charset="0"/>
              </a:rPr>
              <a:t>&amp; GBER</a:t>
            </a:r>
          </a:p>
          <a:p>
            <a:pPr algn="just" defTabSz="1371600" eaLnBrk="1" fontAlgn="auto" hangingPunct="1">
              <a:spcBef>
                <a:spcPts val="0"/>
              </a:spcBef>
              <a:spcAft>
                <a:spcPts val="0"/>
              </a:spcAft>
              <a:defRPr/>
            </a:pPr>
            <a:endParaRPr lang="en-GB" sz="22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r>
              <a:rPr lang="en-GB" sz="2200" dirty="0">
                <a:latin typeface="Cambria" panose="02040503050406030204" pitchFamily="18" charset="0"/>
                <a:ea typeface="Cambria" panose="02040503050406030204" pitchFamily="18" charset="0"/>
              </a:rPr>
              <a:t>Application process: through accredited commercial banks or directly through MDB</a:t>
            </a:r>
          </a:p>
          <a:p>
            <a:pPr algn="just" defTabSz="1371600" eaLnBrk="1" fontAlgn="auto" hangingPunct="1">
              <a:spcBef>
                <a:spcPts val="0"/>
              </a:spcBef>
              <a:spcAft>
                <a:spcPts val="0"/>
              </a:spcAft>
              <a:defRPr/>
            </a:pPr>
            <a:endParaRPr lang="en-GB" sz="24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endParaRPr lang="en-GB" sz="2700" dirty="0">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endParaRPr lang="en-GB" sz="2600" dirty="0">
              <a:solidFill>
                <a:srgbClr val="323F4F"/>
              </a:solidFill>
              <a:latin typeface="Cambria" panose="02040503050406030204" pitchFamily="18" charset="0"/>
              <a:ea typeface="Cambria" panose="02040503050406030204" pitchFamily="18" charset="0"/>
            </a:endParaRPr>
          </a:p>
          <a:p>
            <a:pPr marL="804863" indent="-804863" algn="just" defTabSz="1371600" eaLnBrk="1" fontAlgn="auto" hangingPunct="1">
              <a:spcBef>
                <a:spcPts val="0"/>
              </a:spcBef>
              <a:spcAft>
                <a:spcPts val="0"/>
              </a:spcAft>
              <a:buFontTx/>
              <a:buBlip>
                <a:blip r:embed="rId3"/>
              </a:buBlip>
              <a:defRPr/>
            </a:pPr>
            <a:endParaRPr lang="en-GB" sz="2600" dirty="0">
              <a:solidFill>
                <a:srgbClr val="323F4F"/>
              </a:solidFill>
              <a:latin typeface="Cambria" panose="02040503050406030204" pitchFamily="18" charset="0"/>
              <a:ea typeface="Cambria" panose="02040503050406030204"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F727-6CDA-792D-8C0B-F5DE3C301822}"/>
              </a:ext>
            </a:extLst>
          </p:cNvPr>
          <p:cNvSpPr>
            <a:spLocks noGrp="1"/>
          </p:cNvSpPr>
          <p:nvPr>
            <p:ph type="title"/>
          </p:nvPr>
        </p:nvSpPr>
        <p:spPr>
          <a:xfrm>
            <a:off x="762000" y="952500"/>
            <a:ext cx="17030700" cy="1600200"/>
          </a:xfrm>
        </p:spPr>
        <p:txBody>
          <a:bodyPr rtlCol="0">
            <a:normAutofit fontScale="90000"/>
          </a:bodyPr>
          <a:lstStyle/>
          <a:p>
            <a:pPr eaLnBrk="1" hangingPunct="1">
              <a:lnSpc>
                <a:spcPct val="115000"/>
              </a:lnSpc>
              <a:spcBef>
                <a:spcPts val="600"/>
              </a:spcBef>
              <a:spcAft>
                <a:spcPts val="800"/>
              </a:spcAft>
              <a:tabLst>
                <a:tab pos="5229225" algn="l"/>
              </a:tabLst>
              <a:defRPr/>
            </a:pPr>
            <a:br>
              <a:rPr lang="en-GB" sz="440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4700" i="1">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Guaranteed Co-Lending Scheme (GCLS) – Risk sharing arrangement</a:t>
            </a:r>
            <a:br>
              <a:rPr lang="en-US" sz="4700" i="1">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GB" sz="4700" i="1">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9FB85C46-A6D9-66E9-EE97-52F661FE8B36}"/>
              </a:ext>
            </a:extLst>
          </p:cNvPr>
          <p:cNvSpPr>
            <a:spLocks noGrp="1"/>
          </p:cNvSpPr>
          <p:nvPr>
            <p:ph type="sldNum" sz="quarter" idx="12"/>
          </p:nvPr>
        </p:nvSpPr>
        <p:spPr/>
        <p:txBody>
          <a:bodyPr/>
          <a:lstStyle/>
          <a:p>
            <a:pPr defTabSz="1371600" eaLnBrk="1" fontAlgn="auto" hangingPunct="1">
              <a:spcBef>
                <a:spcPts val="0"/>
              </a:spcBef>
              <a:spcAft>
                <a:spcPts val="0"/>
              </a:spcAft>
              <a:defRPr/>
            </a:pPr>
            <a:fld id="{836147F2-3DF3-4B33-98B8-32DF7CC1C286}" type="slidenum">
              <a:rPr lang="en-US">
                <a:solidFill>
                  <a:srgbClr val="44546A">
                    <a:lumMod val="75000"/>
                  </a:srgbClr>
                </a:solidFill>
                <a:latin typeface="Arial"/>
              </a:rPr>
              <a:pPr defTabSz="1371600" eaLnBrk="1" fontAlgn="auto" hangingPunct="1">
                <a:spcBef>
                  <a:spcPts val="0"/>
                </a:spcBef>
                <a:spcAft>
                  <a:spcPts val="0"/>
                </a:spcAft>
                <a:defRPr/>
              </a:pPr>
              <a:t>6</a:t>
            </a:fld>
            <a:endParaRPr lang="en-US">
              <a:solidFill>
                <a:srgbClr val="44546A">
                  <a:lumMod val="75000"/>
                </a:srgbClr>
              </a:solidFill>
              <a:latin typeface="Arial"/>
            </a:endParaRPr>
          </a:p>
        </p:txBody>
      </p:sp>
      <p:grpSp>
        <p:nvGrpSpPr>
          <p:cNvPr id="57348" name="Group 22">
            <a:extLst>
              <a:ext uri="{FF2B5EF4-FFF2-40B4-BE49-F238E27FC236}">
                <a16:creationId xmlns:a16="http://schemas.microsoft.com/office/drawing/2014/main" id="{10D4B5DB-2668-161A-06EC-3715EBD4DB17}"/>
              </a:ext>
            </a:extLst>
          </p:cNvPr>
          <p:cNvGrpSpPr>
            <a:grpSpLocks/>
          </p:cNvGrpSpPr>
          <p:nvPr/>
        </p:nvGrpSpPr>
        <p:grpSpPr bwMode="auto">
          <a:xfrm>
            <a:off x="2055813" y="2324100"/>
            <a:ext cx="13725525" cy="6791047"/>
            <a:chOff x="3100108" y="2095500"/>
            <a:chExt cx="13726226" cy="6790437"/>
          </a:xfrm>
        </p:grpSpPr>
        <p:cxnSp>
          <p:nvCxnSpPr>
            <p:cNvPr id="6" name="Straight Connector 5">
              <a:extLst>
                <a:ext uri="{FF2B5EF4-FFF2-40B4-BE49-F238E27FC236}">
                  <a16:creationId xmlns:a16="http://schemas.microsoft.com/office/drawing/2014/main" id="{B3DF7472-1531-B856-8211-1240141EA8EB}"/>
                </a:ext>
              </a:extLst>
            </p:cNvPr>
            <p:cNvCxnSpPr>
              <a:cxnSpLocks/>
            </p:cNvCxnSpPr>
            <p:nvPr/>
          </p:nvCxnSpPr>
          <p:spPr>
            <a:xfrm>
              <a:off x="4278093" y="5428951"/>
              <a:ext cx="11425821" cy="1839748"/>
            </a:xfrm>
            <a:prstGeom prst="line">
              <a:avLst/>
            </a:prstGeom>
            <a:ln w="114300">
              <a:solidFill>
                <a:srgbClr val="25409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4AD3C1D-E282-88A2-908F-9123C6CD5A7A}"/>
                </a:ext>
              </a:extLst>
            </p:cNvPr>
            <p:cNvSpPr/>
            <p:nvPr/>
          </p:nvSpPr>
          <p:spPr>
            <a:xfrm>
              <a:off x="3352533" y="2095500"/>
              <a:ext cx="3429175" cy="3352499"/>
            </a:xfrm>
            <a:prstGeom prst="ellipse">
              <a:avLst/>
            </a:prstGeom>
            <a:noFill/>
            <a:ln w="57150">
              <a:solidFill>
                <a:srgbClr val="22A7DF"/>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a:extLst>
                <a:ext uri="{FF2B5EF4-FFF2-40B4-BE49-F238E27FC236}">
                  <a16:creationId xmlns:a16="http://schemas.microsoft.com/office/drawing/2014/main" id="{DD2CAEF0-16AF-8E61-DA4F-2CE3933E307A}"/>
                </a:ext>
              </a:extLst>
            </p:cNvPr>
            <p:cNvSpPr/>
            <p:nvPr/>
          </p:nvSpPr>
          <p:spPr>
            <a:xfrm>
              <a:off x="13230462" y="3681271"/>
              <a:ext cx="3429175" cy="3352499"/>
            </a:xfrm>
            <a:prstGeom prst="ellipse">
              <a:avLst/>
            </a:prstGeom>
            <a:noFill/>
            <a:ln w="57150">
              <a:solidFill>
                <a:srgbClr val="22A7DF"/>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1" name="Straight Arrow Connector 10">
              <a:extLst>
                <a:ext uri="{FF2B5EF4-FFF2-40B4-BE49-F238E27FC236}">
                  <a16:creationId xmlns:a16="http://schemas.microsoft.com/office/drawing/2014/main" id="{05B3EC38-3E12-1348-AA20-048E3718469A}"/>
                </a:ext>
              </a:extLst>
            </p:cNvPr>
            <p:cNvCxnSpPr>
              <a:cxnSpLocks/>
              <a:stCxn id="9" idx="1"/>
            </p:cNvCxnSpPr>
            <p:nvPr/>
          </p:nvCxnSpPr>
          <p:spPr>
            <a:xfrm flipH="1">
              <a:off x="5911714" y="4171763"/>
              <a:ext cx="7822012" cy="431761"/>
            </a:xfrm>
            <a:prstGeom prst="straightConnector1">
              <a:avLst/>
            </a:prstGeom>
            <a:ln w="57150">
              <a:solidFill>
                <a:srgbClr val="254090"/>
              </a:solidFill>
              <a:tailEnd type="triangle"/>
            </a:ln>
          </p:spPr>
          <p:style>
            <a:lnRef idx="1">
              <a:schemeClr val="accent1"/>
            </a:lnRef>
            <a:fillRef idx="0">
              <a:schemeClr val="accent1"/>
            </a:fillRef>
            <a:effectRef idx="0">
              <a:schemeClr val="accent1"/>
            </a:effectRef>
            <a:fontRef idx="minor">
              <a:schemeClr val="tx1"/>
            </a:fontRef>
          </p:style>
        </p:cxnSp>
        <p:grpSp>
          <p:nvGrpSpPr>
            <p:cNvPr id="57354" name="Group 14">
              <a:extLst>
                <a:ext uri="{FF2B5EF4-FFF2-40B4-BE49-F238E27FC236}">
                  <a16:creationId xmlns:a16="http://schemas.microsoft.com/office/drawing/2014/main" id="{831458D3-7750-AE02-F2D1-0AFBB3992D5A}"/>
                </a:ext>
              </a:extLst>
            </p:cNvPr>
            <p:cNvGrpSpPr>
              <a:grpSpLocks/>
            </p:cNvGrpSpPr>
            <p:nvPr/>
          </p:nvGrpSpPr>
          <p:grpSpPr bwMode="auto">
            <a:xfrm>
              <a:off x="4267200" y="2933700"/>
              <a:ext cx="1513169" cy="2265446"/>
              <a:chOff x="4267200" y="3272970"/>
              <a:chExt cx="1513169" cy="2265446"/>
            </a:xfrm>
          </p:grpSpPr>
          <p:sp>
            <p:nvSpPr>
              <p:cNvPr id="13" name="Rectangle 12">
                <a:extLst>
                  <a:ext uri="{FF2B5EF4-FFF2-40B4-BE49-F238E27FC236}">
                    <a16:creationId xmlns:a16="http://schemas.microsoft.com/office/drawing/2014/main" id="{53BEC0EE-BF47-F354-67DB-5483F39A020F}"/>
                  </a:ext>
                </a:extLst>
              </p:cNvPr>
              <p:cNvSpPr/>
              <p:nvPr/>
            </p:nvSpPr>
            <p:spPr>
              <a:xfrm>
                <a:off x="4266980" y="3272895"/>
                <a:ext cx="1512965" cy="11619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44EF8805-2636-109F-F685-8575D01FD4AF}"/>
                  </a:ext>
                </a:extLst>
              </p:cNvPr>
              <p:cNvSpPr/>
              <p:nvPr/>
            </p:nvSpPr>
            <p:spPr>
              <a:xfrm>
                <a:off x="4266980" y="4376109"/>
                <a:ext cx="1512965" cy="116194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57355" name="TextBox 15">
              <a:extLst>
                <a:ext uri="{FF2B5EF4-FFF2-40B4-BE49-F238E27FC236}">
                  <a16:creationId xmlns:a16="http://schemas.microsoft.com/office/drawing/2014/main" id="{F8112ED2-C8B0-BF75-64E9-F0FFB963FCE8}"/>
                </a:ext>
              </a:extLst>
            </p:cNvPr>
            <p:cNvSpPr txBox="1">
              <a:spLocks noChangeArrowheads="1"/>
            </p:cNvSpPr>
            <p:nvPr/>
          </p:nvSpPr>
          <p:spPr bwMode="auto">
            <a:xfrm>
              <a:off x="3766484" y="2319571"/>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b="1">
                  <a:latin typeface="Cambria" panose="02040503050406030204" pitchFamily="18" charset="0"/>
                  <a:ea typeface="Cambria" panose="02040503050406030204" pitchFamily="18" charset="0"/>
                  <a:cs typeface="Cambria" panose="02040503050406030204" pitchFamily="18" charset="0"/>
                </a:rPr>
                <a:t>Commercial Bank Loan €500,000</a:t>
              </a:r>
            </a:p>
          </p:txBody>
        </p:sp>
        <p:sp>
          <p:nvSpPr>
            <p:cNvPr id="17" name="TextBox 16">
              <a:extLst>
                <a:ext uri="{FF2B5EF4-FFF2-40B4-BE49-F238E27FC236}">
                  <a16:creationId xmlns:a16="http://schemas.microsoft.com/office/drawing/2014/main" id="{1D39416F-8A19-8AE8-63AB-1270157A8DD2}"/>
                </a:ext>
              </a:extLst>
            </p:cNvPr>
            <p:cNvSpPr txBox="1"/>
            <p:nvPr/>
          </p:nvSpPr>
          <p:spPr>
            <a:xfrm>
              <a:off x="3766892" y="4154303"/>
              <a:ext cx="2514728" cy="922254"/>
            </a:xfrm>
            <a:prstGeom prst="rect">
              <a:avLst/>
            </a:prstGeom>
            <a:noFill/>
          </p:spPr>
          <p:txBody>
            <a:bodyPr>
              <a:spAutoFit/>
            </a:bodyPr>
            <a:lstStyle/>
            <a:p>
              <a:pPr algn="ctr">
                <a:defRPr/>
              </a:pPr>
              <a:r>
                <a:rPr lang="en-GB" b="1" u="sng">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MDB</a:t>
              </a:r>
              <a:r>
                <a:rPr lang="en-GB" b="1">
                  <a:latin typeface="Cambria" panose="02040503050406030204" pitchFamily="18" charset="0"/>
                  <a:ea typeface="Cambria" panose="02040503050406030204" pitchFamily="18" charset="0"/>
                </a:rPr>
                <a:t> </a:t>
              </a:r>
            </a:p>
            <a:p>
              <a:pPr algn="ctr">
                <a:defRPr/>
              </a:pPr>
              <a:r>
                <a:rPr lang="en-GB" b="1">
                  <a:latin typeface="Cambria" panose="02040503050406030204" pitchFamily="18" charset="0"/>
                  <a:ea typeface="Cambria" panose="02040503050406030204" pitchFamily="18" charset="0"/>
                </a:rPr>
                <a:t>Guarantee </a:t>
              </a:r>
            </a:p>
            <a:p>
              <a:pPr algn="ctr">
                <a:defRPr/>
              </a:pPr>
              <a:r>
                <a:rPr lang="en-GB" b="1">
                  <a:latin typeface="Cambria" panose="02040503050406030204" pitchFamily="18" charset="0"/>
                  <a:ea typeface="Cambria" panose="02040503050406030204" pitchFamily="18" charset="0"/>
                </a:rPr>
                <a:t>of 60%</a:t>
              </a:r>
            </a:p>
          </p:txBody>
        </p:sp>
        <p:sp>
          <p:nvSpPr>
            <p:cNvPr id="18" name="TextBox 17">
              <a:extLst>
                <a:ext uri="{FF2B5EF4-FFF2-40B4-BE49-F238E27FC236}">
                  <a16:creationId xmlns:a16="http://schemas.microsoft.com/office/drawing/2014/main" id="{CA042437-1DF9-659B-8619-6ACE659118FC}"/>
                </a:ext>
              </a:extLst>
            </p:cNvPr>
            <p:cNvSpPr txBox="1"/>
            <p:nvPr/>
          </p:nvSpPr>
          <p:spPr>
            <a:xfrm>
              <a:off x="13733726" y="4211448"/>
              <a:ext cx="2514728" cy="646054"/>
            </a:xfrm>
            <a:prstGeom prst="rect">
              <a:avLst/>
            </a:prstGeom>
            <a:noFill/>
          </p:spPr>
          <p:txBody>
            <a:bodyPr>
              <a:spAutoFit/>
            </a:bodyPr>
            <a:lstStyle/>
            <a:p>
              <a:pPr algn="ctr">
                <a:defRPr/>
              </a:pPr>
              <a:r>
                <a:rPr lang="en-GB" b="1" u="sng">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MDB</a:t>
              </a:r>
              <a:r>
                <a:rPr lang="en-GB" b="1">
                  <a:latin typeface="Cambria" panose="02040503050406030204" pitchFamily="18" charset="0"/>
                  <a:ea typeface="Cambria" panose="02040503050406030204" pitchFamily="18" charset="0"/>
                </a:rPr>
                <a:t> Loan </a:t>
              </a:r>
            </a:p>
            <a:p>
              <a:pPr algn="ctr">
                <a:defRPr/>
              </a:pPr>
              <a:r>
                <a:rPr lang="en-GB" b="1">
                  <a:latin typeface="Cambria" panose="02040503050406030204" pitchFamily="18" charset="0"/>
                  <a:ea typeface="Cambria" panose="02040503050406030204" pitchFamily="18" charset="0"/>
                </a:rPr>
                <a:t>€500,000</a:t>
              </a:r>
            </a:p>
          </p:txBody>
        </p:sp>
        <p:sp>
          <p:nvSpPr>
            <p:cNvPr id="57358" name="TextBox 18">
              <a:extLst>
                <a:ext uri="{FF2B5EF4-FFF2-40B4-BE49-F238E27FC236}">
                  <a16:creationId xmlns:a16="http://schemas.microsoft.com/office/drawing/2014/main" id="{5BCDE7CD-BFE2-74AE-E4D3-DB24598632E5}"/>
                </a:ext>
              </a:extLst>
            </p:cNvPr>
            <p:cNvSpPr txBox="1">
              <a:spLocks noChangeArrowheads="1"/>
            </p:cNvSpPr>
            <p:nvPr/>
          </p:nvSpPr>
          <p:spPr bwMode="auto">
            <a:xfrm>
              <a:off x="13733277" y="5293989"/>
              <a:ext cx="251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b="1" i="1">
                  <a:latin typeface="Cambria" panose="02040503050406030204" pitchFamily="18" charset="0"/>
                  <a:ea typeface="Cambria" panose="02040503050406030204" pitchFamily="18" charset="0"/>
                  <a:cs typeface="Cambria" panose="02040503050406030204" pitchFamily="18" charset="0"/>
                </a:rPr>
                <a:t>(plus 60% guarantee on Commercial Bank’s financing)</a:t>
              </a:r>
            </a:p>
          </p:txBody>
        </p:sp>
        <p:sp>
          <p:nvSpPr>
            <p:cNvPr id="20" name="TextBox 19">
              <a:extLst>
                <a:ext uri="{FF2B5EF4-FFF2-40B4-BE49-F238E27FC236}">
                  <a16:creationId xmlns:a16="http://schemas.microsoft.com/office/drawing/2014/main" id="{F3507347-4008-C5FF-E16B-6C77DA821775}"/>
                </a:ext>
              </a:extLst>
            </p:cNvPr>
            <p:cNvSpPr txBox="1"/>
            <p:nvPr/>
          </p:nvSpPr>
          <p:spPr>
            <a:xfrm>
              <a:off x="8332775" y="7113137"/>
              <a:ext cx="2514728" cy="1015909"/>
            </a:xfrm>
            <a:prstGeom prst="rect">
              <a:avLst/>
            </a:prstGeom>
            <a:noFill/>
          </p:spPr>
          <p:txBody>
            <a:bodyPr>
              <a:spAutoFit/>
            </a:bodyPr>
            <a:lstStyle/>
            <a:p>
              <a:pPr algn="ctr">
                <a:defRPr/>
              </a:pPr>
              <a:r>
                <a:rPr lang="en-GB" sz="2400" b="1" u="sng">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€1,000,000</a:t>
              </a:r>
            </a:p>
            <a:p>
              <a:pPr algn="ctr">
                <a:defRPr/>
              </a:pPr>
              <a:endParaRPr lang="en-GB" b="1">
                <a:latin typeface="Cambria" panose="02040503050406030204" pitchFamily="18" charset="0"/>
                <a:ea typeface="Cambria" panose="02040503050406030204" pitchFamily="18" charset="0"/>
              </a:endParaRPr>
            </a:p>
            <a:p>
              <a:pPr algn="ctr">
                <a:defRPr/>
              </a:pPr>
              <a:r>
                <a:rPr lang="en-GB" b="1">
                  <a:latin typeface="Cambria" panose="02040503050406030204" pitchFamily="18" charset="0"/>
                  <a:ea typeface="Cambria" panose="02040503050406030204" pitchFamily="18" charset="0"/>
                </a:rPr>
                <a:t>SME Loan</a:t>
              </a:r>
            </a:p>
          </p:txBody>
        </p:sp>
        <p:sp>
          <p:nvSpPr>
            <p:cNvPr id="21" name="TextBox 20">
              <a:extLst>
                <a:ext uri="{FF2B5EF4-FFF2-40B4-BE49-F238E27FC236}">
                  <a16:creationId xmlns:a16="http://schemas.microsoft.com/office/drawing/2014/main" id="{E266AD51-5E16-EBFA-0AE0-865C6FEC530E}"/>
                </a:ext>
              </a:extLst>
            </p:cNvPr>
            <p:cNvSpPr txBox="1"/>
            <p:nvPr/>
          </p:nvSpPr>
          <p:spPr>
            <a:xfrm>
              <a:off x="12979625" y="7470292"/>
              <a:ext cx="3846709" cy="1415645"/>
            </a:xfrm>
            <a:prstGeom prst="rect">
              <a:avLst/>
            </a:prstGeom>
            <a:noFill/>
          </p:spPr>
          <p:txBody>
            <a:bodyPr>
              <a:spAutoFit/>
            </a:bodyPr>
            <a:lstStyle/>
            <a:p>
              <a:pPr algn="ctr">
                <a:defRPr/>
              </a:pPr>
              <a:r>
                <a:rPr lang="en-GB" b="1">
                  <a:latin typeface="Cambria" panose="02040503050406030204" pitchFamily="18" charset="0"/>
                  <a:ea typeface="Cambria" panose="02040503050406030204" pitchFamily="18" charset="0"/>
                </a:rPr>
                <a:t>MDB’s </a:t>
              </a:r>
            </a:p>
            <a:p>
              <a:pPr algn="ctr">
                <a:defRPr/>
              </a:pPr>
              <a:r>
                <a:rPr lang="en-GB" b="1">
                  <a:latin typeface="Cambria" panose="02040503050406030204" pitchFamily="18" charset="0"/>
                  <a:ea typeface="Cambria" panose="02040503050406030204" pitchFamily="18" charset="0"/>
                </a:rPr>
                <a:t>risk exposure: </a:t>
              </a:r>
            </a:p>
            <a:p>
              <a:pPr algn="ctr">
                <a:defRPr/>
              </a:pPr>
              <a:endParaRPr lang="en-GB" b="1">
                <a:latin typeface="Cambria" panose="02040503050406030204" pitchFamily="18" charset="0"/>
                <a:ea typeface="Cambria" panose="02040503050406030204" pitchFamily="18" charset="0"/>
              </a:endParaRPr>
            </a:p>
            <a:p>
              <a:pPr algn="ctr">
                <a:defRPr/>
              </a:pPr>
              <a:r>
                <a:rPr lang="en-GB" sz="3200" b="1" u="sng">
                  <a:solidFill>
                    <a:srgbClr val="E27804"/>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€ 800,000 </a:t>
              </a:r>
            </a:p>
          </p:txBody>
        </p:sp>
        <p:sp>
          <p:nvSpPr>
            <p:cNvPr id="22" name="TextBox 21">
              <a:extLst>
                <a:ext uri="{FF2B5EF4-FFF2-40B4-BE49-F238E27FC236}">
                  <a16:creationId xmlns:a16="http://schemas.microsoft.com/office/drawing/2014/main" id="{68EECD50-9354-BB56-CD65-C5C35710AD34}"/>
                </a:ext>
              </a:extLst>
            </p:cNvPr>
            <p:cNvSpPr txBox="1"/>
            <p:nvPr/>
          </p:nvSpPr>
          <p:spPr>
            <a:xfrm>
              <a:off x="3100108" y="5819440"/>
              <a:ext cx="3846708" cy="1415645"/>
            </a:xfrm>
            <a:prstGeom prst="rect">
              <a:avLst/>
            </a:prstGeom>
            <a:noFill/>
          </p:spPr>
          <p:txBody>
            <a:bodyPr>
              <a:spAutoFit/>
            </a:bodyPr>
            <a:lstStyle/>
            <a:p>
              <a:pPr algn="ctr">
                <a:defRPr/>
              </a:pPr>
              <a:r>
                <a:rPr lang="en-GB" b="1" dirty="0">
                  <a:latin typeface="Cambria" panose="02040503050406030204" pitchFamily="18" charset="0"/>
                  <a:ea typeface="Cambria" panose="02040503050406030204" pitchFamily="18" charset="0"/>
                </a:rPr>
                <a:t>Commercial Bank’s </a:t>
              </a:r>
            </a:p>
            <a:p>
              <a:pPr algn="ctr">
                <a:defRPr/>
              </a:pPr>
              <a:r>
                <a:rPr lang="en-GB" b="1" dirty="0">
                  <a:latin typeface="Cambria" panose="02040503050406030204" pitchFamily="18" charset="0"/>
                  <a:ea typeface="Cambria" panose="02040503050406030204" pitchFamily="18" charset="0"/>
                </a:rPr>
                <a:t>risk exposure: </a:t>
              </a:r>
            </a:p>
            <a:p>
              <a:pPr algn="ctr">
                <a:defRPr/>
              </a:pPr>
              <a:endParaRPr lang="en-GB" b="1" dirty="0">
                <a:latin typeface="Cambria" panose="02040503050406030204" pitchFamily="18" charset="0"/>
                <a:ea typeface="Cambria" panose="02040503050406030204" pitchFamily="18" charset="0"/>
              </a:endParaRPr>
            </a:p>
            <a:p>
              <a:pPr algn="ctr">
                <a:defRPr/>
              </a:pPr>
              <a:r>
                <a:rPr lang="en-GB" sz="3200" b="1" u="sng" dirty="0">
                  <a:solidFill>
                    <a:srgbClr val="00B05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€ 200,000 </a:t>
              </a:r>
            </a:p>
          </p:txBody>
        </p:sp>
      </p:grpSp>
      <p:sp>
        <p:nvSpPr>
          <p:cNvPr id="24" name="Flowchart: Off-page Connector 23">
            <a:extLst>
              <a:ext uri="{FF2B5EF4-FFF2-40B4-BE49-F238E27FC236}">
                <a16:creationId xmlns:a16="http://schemas.microsoft.com/office/drawing/2014/main" id="{C19F28A5-8E47-81CD-038B-4A7D53334497}"/>
              </a:ext>
            </a:extLst>
          </p:cNvPr>
          <p:cNvSpPr/>
          <p:nvPr/>
        </p:nvSpPr>
        <p:spPr>
          <a:xfrm rot="10800000">
            <a:off x="7215188" y="6592888"/>
            <a:ext cx="2660650" cy="2209800"/>
          </a:xfrm>
          <a:prstGeom prst="flowChartOffpageConnector">
            <a:avLst/>
          </a:prstGeom>
          <a:noFill/>
          <a:ln w="76200">
            <a:solidFill>
              <a:srgbClr val="25409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3EB8-4130-CB25-1466-1098104F3E11}"/>
              </a:ext>
            </a:extLst>
          </p:cNvPr>
          <p:cNvSpPr>
            <a:spLocks noGrp="1"/>
          </p:cNvSpPr>
          <p:nvPr>
            <p:ph type="title"/>
          </p:nvPr>
        </p:nvSpPr>
        <p:spPr>
          <a:xfrm>
            <a:off x="831850" y="873125"/>
            <a:ext cx="16519525" cy="1071563"/>
          </a:xfrm>
        </p:spPr>
        <p:txBody>
          <a:bodyPr rtlCol="0">
            <a:normAutofit/>
          </a:bodyPr>
          <a:lstStyle/>
          <a:p>
            <a:pPr eaLnBrk="1" hangingPunct="1">
              <a:lnSpc>
                <a:spcPct val="115000"/>
              </a:lnSpc>
              <a:spcBef>
                <a:spcPts val="600"/>
              </a:spcBef>
              <a:spcAft>
                <a:spcPts val="800"/>
              </a:spcAft>
              <a:tabLst>
                <a:tab pos="5229225" algn="l"/>
              </a:tabLst>
              <a:defRPr/>
            </a:pPr>
            <a:r>
              <a:rPr lang="en-GB" sz="4200" i="1" dirty="0">
                <a:solidFill>
                  <a:srgbClr val="323F4F">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Larger enterprises and large infrastructure project</a:t>
            </a:r>
          </a:p>
        </p:txBody>
      </p:sp>
      <p:sp>
        <p:nvSpPr>
          <p:cNvPr id="5" name="Slide Number Placeholder 4">
            <a:extLst>
              <a:ext uri="{FF2B5EF4-FFF2-40B4-BE49-F238E27FC236}">
                <a16:creationId xmlns:a16="http://schemas.microsoft.com/office/drawing/2014/main" id="{A27A9367-31E6-A1B4-F7F4-B796B6DF2735}"/>
              </a:ext>
            </a:extLst>
          </p:cNvPr>
          <p:cNvSpPr>
            <a:spLocks noGrp="1"/>
          </p:cNvSpPr>
          <p:nvPr>
            <p:ph type="sldNum" sz="quarter" idx="12"/>
          </p:nvPr>
        </p:nvSpPr>
        <p:spPr/>
        <p:txBody>
          <a:bodyPr/>
          <a:lstStyle/>
          <a:p>
            <a:pPr defTabSz="1371600" eaLnBrk="1" fontAlgn="auto" hangingPunct="1">
              <a:spcBef>
                <a:spcPts val="0"/>
              </a:spcBef>
              <a:spcAft>
                <a:spcPts val="0"/>
              </a:spcAft>
              <a:defRPr/>
            </a:pPr>
            <a:fld id="{E4D6D410-1A32-4786-80E6-B7A15462133F}" type="slidenum">
              <a:rPr lang="en-US">
                <a:solidFill>
                  <a:srgbClr val="44546A">
                    <a:lumMod val="75000"/>
                  </a:srgbClr>
                </a:solidFill>
                <a:latin typeface="Arial"/>
              </a:rPr>
              <a:pPr defTabSz="1371600" eaLnBrk="1" fontAlgn="auto" hangingPunct="1">
                <a:spcBef>
                  <a:spcPts val="0"/>
                </a:spcBef>
                <a:spcAft>
                  <a:spcPts val="0"/>
                </a:spcAft>
                <a:defRPr/>
              </a:pPr>
              <a:t>7</a:t>
            </a:fld>
            <a:endParaRPr lang="en-US">
              <a:solidFill>
                <a:srgbClr val="44546A">
                  <a:lumMod val="75000"/>
                </a:srgbClr>
              </a:solidFill>
              <a:latin typeface="Arial"/>
            </a:endParaRPr>
          </a:p>
        </p:txBody>
      </p:sp>
      <p:sp>
        <p:nvSpPr>
          <p:cNvPr id="3" name="Rectangle 9">
            <a:extLst>
              <a:ext uri="{FF2B5EF4-FFF2-40B4-BE49-F238E27FC236}">
                <a16:creationId xmlns:a16="http://schemas.microsoft.com/office/drawing/2014/main" id="{83BA630A-9FBE-49B2-6244-EFEEC8E8BAFC}"/>
              </a:ext>
            </a:extLst>
          </p:cNvPr>
          <p:cNvSpPr>
            <a:spLocks noChangeArrowheads="1"/>
          </p:cNvSpPr>
          <p:nvPr/>
        </p:nvSpPr>
        <p:spPr bwMode="auto">
          <a:xfrm>
            <a:off x="2348275" y="2611082"/>
            <a:ext cx="13128792" cy="541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4863" indent="-804863" defTabSz="1371600">
              <a:lnSpc>
                <a:spcPct val="90000"/>
              </a:lnSpc>
              <a:spcBef>
                <a:spcPts val="2700"/>
              </a:spcBef>
              <a:buClr>
                <a:srgbClr val="333F50"/>
              </a:buClr>
              <a:buSzPct val="100000"/>
              <a:buBlip>
                <a:blip r:embed="rId3"/>
              </a:buBlip>
              <a:defRPr sz="3000">
                <a:solidFill>
                  <a:srgbClr val="3C4A5E"/>
                </a:solidFill>
                <a:latin typeface="Arial" panose="020B0604020202020204" pitchFamily="34" charset="0"/>
              </a:defRPr>
            </a:lvl1pPr>
            <a:lvl2pPr marL="742950" indent="-285750" defTabSz="1371600">
              <a:lnSpc>
                <a:spcPct val="90000"/>
              </a:lnSpc>
              <a:spcBef>
                <a:spcPts val="1800"/>
              </a:spcBef>
              <a:buClr>
                <a:srgbClr val="333F50"/>
              </a:buClr>
              <a:buSzPct val="100000"/>
              <a:buBlip>
                <a:blip r:embed="rId3"/>
              </a:buBlip>
              <a:defRPr sz="2700">
                <a:solidFill>
                  <a:srgbClr val="3C4A5E"/>
                </a:solidFill>
                <a:latin typeface="Arial" panose="020B0604020202020204" pitchFamily="34" charset="0"/>
              </a:defRPr>
            </a:lvl2pPr>
            <a:lvl3pPr marL="1143000" indent="-228600" defTabSz="1371600">
              <a:lnSpc>
                <a:spcPct val="90000"/>
              </a:lnSpc>
              <a:spcBef>
                <a:spcPts val="1200"/>
              </a:spcBef>
              <a:buClr>
                <a:srgbClr val="333F50"/>
              </a:buClr>
              <a:buSzPct val="100000"/>
              <a:buBlip>
                <a:blip r:embed="rId3"/>
              </a:buBlip>
              <a:defRPr sz="2400">
                <a:solidFill>
                  <a:srgbClr val="3C4A5E"/>
                </a:solidFill>
                <a:latin typeface="Arial" panose="020B0604020202020204" pitchFamily="34" charset="0"/>
              </a:defRPr>
            </a:lvl3pPr>
            <a:lvl4pPr marL="1600200" indent="-228600" defTabSz="1371600">
              <a:lnSpc>
                <a:spcPct val="90000"/>
              </a:lnSpc>
              <a:spcBef>
                <a:spcPts val="1200"/>
              </a:spcBef>
              <a:buClr>
                <a:srgbClr val="333F50"/>
              </a:buClr>
              <a:buSzPct val="100000"/>
              <a:buBlip>
                <a:blip r:embed="rId3"/>
              </a:buBlip>
              <a:defRPr sz="2100">
                <a:solidFill>
                  <a:srgbClr val="3C4A5E"/>
                </a:solidFill>
                <a:latin typeface="Arial" panose="020B0604020202020204" pitchFamily="34" charset="0"/>
              </a:defRPr>
            </a:lvl4pPr>
            <a:lvl5pPr marL="2057400" indent="-228600" defTabSz="1371600">
              <a:lnSpc>
                <a:spcPct val="90000"/>
              </a:lnSpc>
              <a:spcBef>
                <a:spcPts val="900"/>
              </a:spcBef>
              <a:buClr>
                <a:srgbClr val="333F50"/>
              </a:buClr>
              <a:buSzPct val="100000"/>
              <a:buBlip>
                <a:blip r:embed="rId3"/>
              </a:buBlip>
              <a:defRPr sz="2100">
                <a:solidFill>
                  <a:srgbClr val="3C4A5E"/>
                </a:solidFill>
                <a:latin typeface="Arial" panose="020B0604020202020204" pitchFamily="34" charset="0"/>
              </a:defRPr>
            </a:lvl5pPr>
            <a:lvl6pPr marL="25146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6pPr>
            <a:lvl7pPr marL="29718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7pPr>
            <a:lvl8pPr marL="34290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8pPr>
            <a:lvl9pPr marL="3886200" indent="-228600" defTabSz="1371600" eaLnBrk="0" fontAlgn="base" hangingPunct="0">
              <a:lnSpc>
                <a:spcPct val="90000"/>
              </a:lnSpc>
              <a:spcBef>
                <a:spcPts val="900"/>
              </a:spcBef>
              <a:spcAft>
                <a:spcPct val="0"/>
              </a:spcAft>
              <a:buClr>
                <a:srgbClr val="333F50"/>
              </a:buClr>
              <a:buSzPct val="100000"/>
              <a:buBlip>
                <a:blip r:embed="rId3"/>
              </a:buBlip>
              <a:defRPr sz="2100">
                <a:solidFill>
                  <a:srgbClr val="3C4A5E"/>
                </a:solidFill>
                <a:latin typeface="Arial" panose="020B0604020202020204" pitchFamily="34" charset="0"/>
              </a:defRPr>
            </a:lvl9pPr>
          </a:lstStyle>
          <a:p>
            <a:pPr marL="0" indent="0" algn="just">
              <a:lnSpc>
                <a:spcPct val="115000"/>
              </a:lnSpc>
              <a:spcAft>
                <a:spcPts val="600"/>
              </a:spcAft>
              <a:buNone/>
            </a:pPr>
            <a:r>
              <a:rPr lang="en-GB" sz="2800" b="1" dirty="0">
                <a:solidFill>
                  <a:schemeClr val="accent2">
                    <a:lumMod val="75000"/>
                  </a:schemeClr>
                </a:solidFill>
                <a:effectLst/>
                <a:latin typeface="Cambria" panose="02040503050406030204" pitchFamily="18" charset="0"/>
                <a:ea typeface="Cambria" panose="02040503050406030204" pitchFamily="18" charset="0"/>
                <a:cs typeface="Arial" panose="020B0604020202020204" pitchFamily="34" charset="0"/>
              </a:rPr>
              <a:t>Tailored Facilities and large infrastructure project</a:t>
            </a:r>
          </a:p>
          <a:p>
            <a:pPr marL="0" indent="0" algn="just">
              <a:lnSpc>
                <a:spcPct val="115000"/>
              </a:lnSpc>
              <a:spcAft>
                <a:spcPts val="600"/>
              </a:spcAft>
              <a:buNone/>
            </a:pPr>
            <a:r>
              <a:rPr lang="en-GB" sz="2400" dirty="0">
                <a:solidFill>
                  <a:schemeClr val="tx1"/>
                </a:solidFill>
                <a:latin typeface="Cambria" panose="02040503050406030204" pitchFamily="18" charset="0"/>
                <a:ea typeface="Cambria" panose="02040503050406030204" pitchFamily="18" charset="0"/>
                <a:cs typeface="Arial" panose="020B0604020202020204" pitchFamily="34" charset="0"/>
              </a:rPr>
              <a:t>The MDB schemes are covering SME’s.  Requests put forward by larger enterprises and large infrastructure projects are considered on a case by case basis. Such requests require ad-hoc state aid considerations.</a:t>
            </a:r>
          </a:p>
          <a:p>
            <a:pPr marL="0" indent="0" algn="just">
              <a:lnSpc>
                <a:spcPct val="115000"/>
              </a:lnSpc>
              <a:spcAft>
                <a:spcPts val="600"/>
              </a:spcAft>
              <a:buNone/>
            </a:pPr>
            <a:r>
              <a:rPr lang="en-GB" sz="2800" b="1" dirty="0">
                <a:solidFill>
                  <a:schemeClr val="accent2">
                    <a:lumMod val="75000"/>
                  </a:schemeClr>
                </a:solidFill>
                <a:effectLst/>
                <a:latin typeface="Cambria" panose="02040503050406030204" pitchFamily="18" charset="0"/>
                <a:ea typeface="Cambria" panose="02040503050406030204" pitchFamily="18" charset="0"/>
                <a:cs typeface="Arial" panose="020B0604020202020204" pitchFamily="34" charset="0"/>
              </a:rPr>
              <a:t>Sub- schemes  sustainability and culture and Creative sub-schemes</a:t>
            </a:r>
          </a:p>
          <a:p>
            <a:pPr marL="0" indent="0" algn="just">
              <a:lnSpc>
                <a:spcPct val="115000"/>
              </a:lnSpc>
              <a:spcAft>
                <a:spcPts val="600"/>
              </a:spcAft>
              <a:buNone/>
            </a:pPr>
            <a:r>
              <a:rPr lang="en-GB" sz="2400" dirty="0">
                <a:solidFill>
                  <a:schemeClr val="tx1"/>
                </a:solidFill>
                <a:effectLst/>
                <a:latin typeface="Cambria" panose="02040503050406030204" pitchFamily="18" charset="0"/>
                <a:ea typeface="Cambria" panose="02040503050406030204" pitchFamily="18" charset="0"/>
                <a:cs typeface="Arial" panose="020B0604020202020204" pitchFamily="34" charset="0"/>
              </a:rPr>
              <a:t>The EIF’s Sustainability </a:t>
            </a:r>
            <a:r>
              <a:rPr lang="en-GB" sz="2400" dirty="0">
                <a:solidFill>
                  <a:schemeClr val="tx1"/>
                </a:solidFill>
                <a:latin typeface="Cambria" panose="02040503050406030204" pitchFamily="18" charset="0"/>
                <a:ea typeface="Cambria" panose="02040503050406030204" pitchFamily="18" charset="0"/>
                <a:cs typeface="Arial" panose="020B0604020202020204" pitchFamily="34" charset="0"/>
              </a:rPr>
              <a:t>and Culture and Creative </a:t>
            </a:r>
            <a:r>
              <a:rPr lang="en-GB" sz="2400" dirty="0">
                <a:solidFill>
                  <a:schemeClr val="tx1"/>
                </a:solidFill>
                <a:effectLst/>
                <a:latin typeface="Cambria" panose="02040503050406030204" pitchFamily="18" charset="0"/>
                <a:ea typeface="Cambria" panose="02040503050406030204" pitchFamily="18" charset="0"/>
                <a:cs typeface="Arial" panose="020B0604020202020204" pitchFamily="34" charset="0"/>
              </a:rPr>
              <a:t>window of the </a:t>
            </a:r>
            <a:r>
              <a:rPr lang="en-GB" sz="2400" dirty="0" err="1">
                <a:solidFill>
                  <a:schemeClr val="tx1"/>
                </a:solidFill>
                <a:effectLst/>
                <a:latin typeface="Cambria" panose="02040503050406030204" pitchFamily="18" charset="0"/>
                <a:ea typeface="Cambria" panose="02040503050406030204" pitchFamily="18" charset="0"/>
                <a:cs typeface="Arial" panose="020B0604020202020204" pitchFamily="34" charset="0"/>
              </a:rPr>
              <a:t>InvestEU</a:t>
            </a:r>
            <a:r>
              <a:rPr lang="en-GB" sz="2400" dirty="0">
                <a:solidFill>
                  <a:schemeClr val="tx1"/>
                </a:solidFill>
                <a:effectLst/>
                <a:latin typeface="Cambria" panose="02040503050406030204" pitchFamily="18" charset="0"/>
                <a:ea typeface="Cambria" panose="02040503050406030204" pitchFamily="18" charset="0"/>
                <a:cs typeface="Arial" panose="020B0604020202020204" pitchFamily="34" charset="0"/>
              </a:rPr>
              <a:t> allows lending to ‘small mid-caps’, that is entities with fewer than 500 full time equivalent that are not considered as SMEs. </a:t>
            </a:r>
          </a:p>
          <a:p>
            <a:pPr marL="0" indent="0" algn="just">
              <a:lnSpc>
                <a:spcPct val="115000"/>
              </a:lnSpc>
              <a:spcAft>
                <a:spcPts val="600"/>
              </a:spcAft>
              <a:buNone/>
            </a:pPr>
            <a:r>
              <a:rPr lang="en-GB" alt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The Sustainability Guarantee can cover digitalisation related to green projects.</a:t>
            </a:r>
            <a:endParaRPr lang="en-GB" altLang="en-US" sz="3200" dirty="0">
              <a:solidFill>
                <a:schemeClr val="tx1"/>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26778020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7649264" cy="3092755"/>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1A6B28BF-DAE1-BCB1-9D33-C290380FBED3}"/>
              </a:ext>
            </a:extLst>
          </p:cNvPr>
          <p:cNvSpPr txBox="1">
            <a:spLocks/>
          </p:cNvSpPr>
          <p:nvPr/>
        </p:nvSpPr>
        <p:spPr bwMode="auto">
          <a:xfrm>
            <a:off x="1705551" y="914395"/>
            <a:ext cx="14088631" cy="19962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defTabSz="1371600" rtl="0" eaLnBrk="0" fontAlgn="base" hangingPunct="0">
              <a:lnSpc>
                <a:spcPct val="90000"/>
              </a:lnSpc>
              <a:spcBef>
                <a:spcPct val="0"/>
              </a:spcBef>
              <a:spcAft>
                <a:spcPct val="0"/>
              </a:spcAft>
              <a:defRPr sz="4800" b="1" kern="1200">
                <a:solidFill>
                  <a:schemeClr val="tx2">
                    <a:lumMod val="75000"/>
                  </a:schemeClr>
                </a:solidFill>
                <a:latin typeface="+mj-lt"/>
                <a:ea typeface="+mj-ea"/>
                <a:cs typeface="+mj-cs"/>
              </a:defRPr>
            </a:lvl1pPr>
            <a:lvl2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2pPr>
            <a:lvl3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3pPr>
            <a:lvl4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4pPr>
            <a:lvl5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5pPr>
            <a:lvl6pPr marL="457200" algn="l" defTabSz="1371600" rtl="0" fontAlgn="base">
              <a:lnSpc>
                <a:spcPct val="90000"/>
              </a:lnSpc>
              <a:spcBef>
                <a:spcPct val="0"/>
              </a:spcBef>
              <a:spcAft>
                <a:spcPct val="0"/>
              </a:spcAft>
              <a:defRPr sz="4800" b="1">
                <a:solidFill>
                  <a:srgbClr val="333F50"/>
                </a:solidFill>
                <a:latin typeface="Arial" panose="020B0604020202020204" pitchFamily="34" charset="0"/>
              </a:defRPr>
            </a:lvl6pPr>
            <a:lvl7pPr marL="914400" algn="l" defTabSz="1371600" rtl="0" fontAlgn="base">
              <a:lnSpc>
                <a:spcPct val="90000"/>
              </a:lnSpc>
              <a:spcBef>
                <a:spcPct val="0"/>
              </a:spcBef>
              <a:spcAft>
                <a:spcPct val="0"/>
              </a:spcAft>
              <a:defRPr sz="4800" b="1">
                <a:solidFill>
                  <a:srgbClr val="333F50"/>
                </a:solidFill>
                <a:latin typeface="Arial" panose="020B0604020202020204" pitchFamily="34" charset="0"/>
              </a:defRPr>
            </a:lvl7pPr>
            <a:lvl8pPr marL="1371600" algn="l" defTabSz="1371600" rtl="0" fontAlgn="base">
              <a:lnSpc>
                <a:spcPct val="90000"/>
              </a:lnSpc>
              <a:spcBef>
                <a:spcPct val="0"/>
              </a:spcBef>
              <a:spcAft>
                <a:spcPct val="0"/>
              </a:spcAft>
              <a:defRPr sz="4800" b="1">
                <a:solidFill>
                  <a:srgbClr val="333F50"/>
                </a:solidFill>
                <a:latin typeface="Arial" panose="020B0604020202020204" pitchFamily="34" charset="0"/>
              </a:defRPr>
            </a:lvl8pPr>
            <a:lvl9pPr marL="1828800" algn="l" defTabSz="1371600" rtl="0" fontAlgn="base">
              <a:lnSpc>
                <a:spcPct val="90000"/>
              </a:lnSpc>
              <a:spcBef>
                <a:spcPct val="0"/>
              </a:spcBef>
              <a:spcAft>
                <a:spcPct val="0"/>
              </a:spcAft>
              <a:defRPr sz="4800" b="1">
                <a:solidFill>
                  <a:srgbClr val="333F50"/>
                </a:solidFill>
                <a:latin typeface="Arial" panose="020B0604020202020204" pitchFamily="34" charset="0"/>
              </a:defRPr>
            </a:lvl9pPr>
          </a:lstStyle>
          <a:p>
            <a:pPr defTabSz="914400" eaLnBrk="1" hangingPunct="1">
              <a:spcAft>
                <a:spcPts val="600"/>
              </a:spcAft>
            </a:pPr>
            <a:r>
              <a:rPr kumimoji="0" lang="en-US" sz="4400" b="0" i="1"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j-lt"/>
                <a:ea typeface="+mj-ea"/>
                <a:cs typeface="+mj-cs"/>
              </a:rPr>
              <a:t>Financial support that can be </a:t>
            </a:r>
            <a:r>
              <a:rPr lang="en-US" sz="4400" b="0" i="1" kern="1200">
                <a:solidFill>
                  <a:schemeClr val="tx1"/>
                </a:solidFill>
                <a:effectLst>
                  <a:outerShdw blurRad="38100" dist="38100" dir="2700000" algn="tl">
                    <a:srgbClr val="000000">
                      <a:alpha val="43137"/>
                    </a:srgbClr>
                  </a:outerShdw>
                </a:effectLst>
                <a:latin typeface="+mj-lt"/>
                <a:ea typeface="+mj-ea"/>
                <a:cs typeface="+mj-cs"/>
              </a:rPr>
              <a:t>provided by MDB towards Digital Innovation</a:t>
            </a:r>
            <a:r>
              <a:rPr lang="en-US" sz="4400" b="1" i="1" u="none" strike="noStrike" kern="1200" baseline="0">
                <a:solidFill>
                  <a:schemeClr val="tx1"/>
                </a:solidFill>
                <a:latin typeface="+mj-lt"/>
                <a:ea typeface="+mj-ea"/>
                <a:cs typeface="+mj-cs"/>
              </a:rPr>
              <a:t> </a:t>
            </a:r>
            <a:endParaRPr kumimoji="0" lang="en-US" sz="4400" b="0" i="1"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1" name="TextBox 10">
            <a:extLst>
              <a:ext uri="{FF2B5EF4-FFF2-40B4-BE49-F238E27FC236}">
                <a16:creationId xmlns:a16="http://schemas.microsoft.com/office/drawing/2014/main" id="{101DB3E5-0266-BD8E-4A5D-0E71280AE8F5}"/>
              </a:ext>
            </a:extLst>
          </p:cNvPr>
          <p:cNvSpPr txBox="1"/>
          <p:nvPr/>
        </p:nvSpPr>
        <p:spPr>
          <a:xfrm>
            <a:off x="1705551" y="3297543"/>
            <a:ext cx="8571510" cy="5876659"/>
          </a:xfrm>
          <a:prstGeom prst="rect">
            <a:avLst/>
          </a:prstGeom>
        </p:spPr>
        <p:txBody>
          <a:bodyPr vert="horz" lIns="91440" tIns="45720" rIns="91440" bIns="45720" rtlCol="0">
            <a:normAutofit lnSpcReduction="10000"/>
          </a:bodyPr>
          <a:lstStyle/>
          <a:p>
            <a:pPr marL="79375" algn="just" eaLnBrk="1" hangingPunct="1">
              <a:lnSpc>
                <a:spcPct val="90000"/>
              </a:lnSpc>
              <a:spcAft>
                <a:spcPts val="800"/>
              </a:spcAft>
            </a:pPr>
            <a:endParaRPr lang="en-US" sz="2200" dirty="0">
              <a:effectLst/>
              <a:latin typeface="Cambria" panose="02040503050406030204" pitchFamily="18" charset="0"/>
              <a:ea typeface="Cambria" panose="02040503050406030204" pitchFamily="18" charset="0"/>
            </a:endParaRPr>
          </a:p>
          <a:p>
            <a:pPr marL="79375" algn="just" eaLnBrk="1" hangingPunct="1">
              <a:lnSpc>
                <a:spcPct val="90000"/>
              </a:lnSpc>
              <a:spcAft>
                <a:spcPts val="800"/>
              </a:spcAft>
            </a:pPr>
            <a:endParaRPr lang="en-US" sz="2200" dirty="0">
              <a:effectLst/>
              <a:latin typeface="Cambria" panose="02040503050406030204" pitchFamily="18" charset="0"/>
              <a:ea typeface="Cambria" panose="02040503050406030204" pitchFamily="18" charset="0"/>
            </a:endParaRPr>
          </a:p>
          <a:p>
            <a:pPr marL="79375" algn="just" eaLnBrk="1" hangingPunct="1">
              <a:lnSpc>
                <a:spcPct val="90000"/>
              </a:lnSpc>
              <a:spcAft>
                <a:spcPts val="800"/>
              </a:spcAft>
            </a:pPr>
            <a:r>
              <a:rPr lang="en-US" sz="2400" dirty="0">
                <a:effectLst/>
                <a:latin typeface="Cambria" panose="02040503050406030204" pitchFamily="18" charset="0"/>
                <a:ea typeface="Cambria" panose="02040503050406030204" pitchFamily="18" charset="0"/>
              </a:rPr>
              <a:t>The combination of high uncertainty, intangible assets, limited track records, unconventional revenue models, and a lack of technical expertise can make it difficult for commercial banks to finance digitalization efforts, particularly for startups. </a:t>
            </a:r>
          </a:p>
          <a:p>
            <a:pPr marL="79375" algn="just" eaLnBrk="1" hangingPunct="1">
              <a:lnSpc>
                <a:spcPct val="90000"/>
              </a:lnSpc>
              <a:spcAft>
                <a:spcPts val="800"/>
              </a:spcAft>
            </a:pPr>
            <a:endParaRPr lang="en-US" sz="2400" dirty="0">
              <a:latin typeface="Cambria" panose="02040503050406030204" pitchFamily="18" charset="0"/>
              <a:ea typeface="Cambria" panose="02040503050406030204" pitchFamily="18" charset="0"/>
            </a:endParaRPr>
          </a:p>
          <a:p>
            <a:pPr marL="79375" algn="just" eaLnBrk="1" hangingPunct="1">
              <a:lnSpc>
                <a:spcPct val="90000"/>
              </a:lnSpc>
              <a:spcAft>
                <a:spcPts val="800"/>
              </a:spcAft>
            </a:pPr>
            <a:r>
              <a:rPr lang="en-US" sz="2400" dirty="0">
                <a:effectLst/>
                <a:latin typeface="Cambria" panose="02040503050406030204" pitchFamily="18" charset="0"/>
                <a:ea typeface="Cambria" panose="02040503050406030204" pitchFamily="18" charset="0"/>
              </a:rPr>
              <a:t>This is where the MDB comes in.</a:t>
            </a:r>
          </a:p>
          <a:p>
            <a:pPr marL="357188" indent="-357188" algn="just" eaLnBrk="1" hangingPunct="1">
              <a:lnSpc>
                <a:spcPct val="90000"/>
              </a:lnSpc>
              <a:spcAft>
                <a:spcPts val="800"/>
              </a:spcAft>
              <a:buFont typeface="Arial" panose="020B0604020202020204" pitchFamily="34" charset="0"/>
              <a:buChar char="•"/>
            </a:pPr>
            <a:r>
              <a:rPr lang="en-US" sz="2400" dirty="0">
                <a:effectLst/>
                <a:latin typeface="Cambria" panose="02040503050406030204" pitchFamily="18" charset="0"/>
                <a:ea typeface="Cambria" panose="02040503050406030204" pitchFamily="18" charset="0"/>
              </a:rPr>
              <a:t>By supporting innovation, technology adoption, and overall economic development, especially by focusing on key areas like digital transformation the MDB is in a position to help by:</a:t>
            </a:r>
          </a:p>
          <a:p>
            <a:pPr marL="914400" lvl="1" indent="-342900" algn="just" eaLnBrk="1" hangingPunct="1">
              <a:lnSpc>
                <a:spcPct val="90000"/>
              </a:lnSpc>
              <a:spcAft>
                <a:spcPts val="800"/>
              </a:spcAft>
              <a:buFont typeface="Wingdings" panose="05000000000000000000" pitchFamily="2" charset="2"/>
              <a:buChar char="v"/>
              <a:tabLst>
                <a:tab pos="457200" algn="l"/>
              </a:tabLst>
            </a:pPr>
            <a:r>
              <a:rPr lang="en-US" sz="2400" b="1" dirty="0">
                <a:effectLst/>
                <a:latin typeface="Cambria" panose="02040503050406030204" pitchFamily="18" charset="0"/>
                <a:ea typeface="Cambria" panose="02040503050406030204" pitchFamily="18" charset="0"/>
              </a:rPr>
              <a:t>Loans and Guarantee Support through its schemes</a:t>
            </a:r>
            <a:r>
              <a:rPr lang="en-US" sz="2400" dirty="0">
                <a:effectLst/>
                <a:latin typeface="Cambria" panose="02040503050406030204" pitchFamily="18" charset="0"/>
                <a:ea typeface="Cambria" panose="02040503050406030204" pitchFamily="18" charset="0"/>
              </a:rPr>
              <a:t>: MDB offers loans and guarantees aimed at supporting businesses in the adoption of digital technologies. This can include financing for the purchase of software, hardware, and IT infrastructure necessary for digitalization.</a:t>
            </a:r>
          </a:p>
          <a:p>
            <a:pPr marL="428625" indent="-228600" eaLnBrk="1" hangingPunct="1">
              <a:lnSpc>
                <a:spcPct val="90000"/>
              </a:lnSpc>
              <a:buFont typeface="Arial" panose="020B0604020202020204" pitchFamily="34" charset="0"/>
              <a:buChar char="•"/>
            </a:pPr>
            <a:endParaRPr lang="en-US" sz="1400" dirty="0">
              <a:latin typeface="+mn-lt"/>
            </a:endParaRPr>
          </a:p>
        </p:txBody>
      </p:sp>
      <p:pic>
        <p:nvPicPr>
          <p:cNvPr id="1028" name="Picture 4" descr="Digital Innovation Images - Free Download on Freepik">
            <a:extLst>
              <a:ext uri="{FF2B5EF4-FFF2-40B4-BE49-F238E27FC236}">
                <a16:creationId xmlns:a16="http://schemas.microsoft.com/office/drawing/2014/main" id="{4535A999-D8A6-1149-98F5-98DBF6FCB7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49877" y="3277371"/>
            <a:ext cx="5322987" cy="5633872"/>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Shape 103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072436" y="9314121"/>
            <a:ext cx="10215562" cy="972879"/>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5913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7649264" cy="3092755"/>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1A6B28BF-DAE1-BCB1-9D33-C290380FBED3}"/>
              </a:ext>
            </a:extLst>
          </p:cNvPr>
          <p:cNvSpPr txBox="1">
            <a:spLocks/>
          </p:cNvSpPr>
          <p:nvPr/>
        </p:nvSpPr>
        <p:spPr bwMode="auto">
          <a:xfrm>
            <a:off x="1705551" y="914395"/>
            <a:ext cx="14088631" cy="19962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defTabSz="1371600" rtl="0" eaLnBrk="0" fontAlgn="base" hangingPunct="0">
              <a:lnSpc>
                <a:spcPct val="90000"/>
              </a:lnSpc>
              <a:spcBef>
                <a:spcPct val="0"/>
              </a:spcBef>
              <a:spcAft>
                <a:spcPct val="0"/>
              </a:spcAft>
              <a:defRPr sz="4800" b="1" kern="1200">
                <a:solidFill>
                  <a:schemeClr val="tx2">
                    <a:lumMod val="75000"/>
                  </a:schemeClr>
                </a:solidFill>
                <a:latin typeface="+mj-lt"/>
                <a:ea typeface="+mj-ea"/>
                <a:cs typeface="+mj-cs"/>
              </a:defRPr>
            </a:lvl1pPr>
            <a:lvl2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2pPr>
            <a:lvl3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3pPr>
            <a:lvl4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4pPr>
            <a:lvl5pPr algn="l" defTabSz="1371600" rtl="0" eaLnBrk="0" fontAlgn="base" hangingPunct="0">
              <a:lnSpc>
                <a:spcPct val="90000"/>
              </a:lnSpc>
              <a:spcBef>
                <a:spcPct val="0"/>
              </a:spcBef>
              <a:spcAft>
                <a:spcPct val="0"/>
              </a:spcAft>
              <a:defRPr sz="4800" b="1">
                <a:solidFill>
                  <a:srgbClr val="333F50"/>
                </a:solidFill>
                <a:latin typeface="Arial" panose="020B0604020202020204" pitchFamily="34" charset="0"/>
              </a:defRPr>
            </a:lvl5pPr>
            <a:lvl6pPr marL="457200" algn="l" defTabSz="1371600" rtl="0" fontAlgn="base">
              <a:lnSpc>
                <a:spcPct val="90000"/>
              </a:lnSpc>
              <a:spcBef>
                <a:spcPct val="0"/>
              </a:spcBef>
              <a:spcAft>
                <a:spcPct val="0"/>
              </a:spcAft>
              <a:defRPr sz="4800" b="1">
                <a:solidFill>
                  <a:srgbClr val="333F50"/>
                </a:solidFill>
                <a:latin typeface="Arial" panose="020B0604020202020204" pitchFamily="34" charset="0"/>
              </a:defRPr>
            </a:lvl6pPr>
            <a:lvl7pPr marL="914400" algn="l" defTabSz="1371600" rtl="0" fontAlgn="base">
              <a:lnSpc>
                <a:spcPct val="90000"/>
              </a:lnSpc>
              <a:spcBef>
                <a:spcPct val="0"/>
              </a:spcBef>
              <a:spcAft>
                <a:spcPct val="0"/>
              </a:spcAft>
              <a:defRPr sz="4800" b="1">
                <a:solidFill>
                  <a:srgbClr val="333F50"/>
                </a:solidFill>
                <a:latin typeface="Arial" panose="020B0604020202020204" pitchFamily="34" charset="0"/>
              </a:defRPr>
            </a:lvl7pPr>
            <a:lvl8pPr marL="1371600" algn="l" defTabSz="1371600" rtl="0" fontAlgn="base">
              <a:lnSpc>
                <a:spcPct val="90000"/>
              </a:lnSpc>
              <a:spcBef>
                <a:spcPct val="0"/>
              </a:spcBef>
              <a:spcAft>
                <a:spcPct val="0"/>
              </a:spcAft>
              <a:defRPr sz="4800" b="1">
                <a:solidFill>
                  <a:srgbClr val="333F50"/>
                </a:solidFill>
                <a:latin typeface="Arial" panose="020B0604020202020204" pitchFamily="34" charset="0"/>
              </a:defRPr>
            </a:lvl8pPr>
            <a:lvl9pPr marL="1828800" algn="l" defTabSz="1371600" rtl="0" fontAlgn="base">
              <a:lnSpc>
                <a:spcPct val="90000"/>
              </a:lnSpc>
              <a:spcBef>
                <a:spcPct val="0"/>
              </a:spcBef>
              <a:spcAft>
                <a:spcPct val="0"/>
              </a:spcAft>
              <a:defRPr sz="4800" b="1">
                <a:solidFill>
                  <a:srgbClr val="333F50"/>
                </a:solidFill>
                <a:latin typeface="Arial" panose="020B0604020202020204" pitchFamily="34" charset="0"/>
              </a:defRPr>
            </a:lvl9pPr>
          </a:lstStyle>
          <a:p>
            <a:pPr defTabSz="914400" eaLnBrk="1" hangingPunct="1">
              <a:spcAft>
                <a:spcPts val="600"/>
              </a:spcAft>
            </a:pPr>
            <a:r>
              <a:rPr kumimoji="0" lang="en-US" sz="4400" b="0" i="1"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j-lt"/>
                <a:ea typeface="+mj-ea"/>
                <a:cs typeface="+mj-cs"/>
              </a:rPr>
              <a:t>Financial support that can be </a:t>
            </a:r>
            <a:r>
              <a:rPr lang="en-US" sz="4400" b="0" i="1" kern="1200">
                <a:solidFill>
                  <a:schemeClr val="tx1"/>
                </a:solidFill>
                <a:effectLst>
                  <a:outerShdw blurRad="38100" dist="38100" dir="2700000" algn="tl">
                    <a:srgbClr val="000000">
                      <a:alpha val="43137"/>
                    </a:srgbClr>
                  </a:outerShdw>
                </a:effectLst>
                <a:latin typeface="+mj-lt"/>
                <a:ea typeface="+mj-ea"/>
                <a:cs typeface="+mj-cs"/>
              </a:rPr>
              <a:t>provided by MDB towards Digital Innovation</a:t>
            </a:r>
            <a:r>
              <a:rPr lang="en-US" sz="4400" b="1" i="1" u="none" strike="noStrike" kern="1200" baseline="0">
                <a:solidFill>
                  <a:schemeClr val="tx1"/>
                </a:solidFill>
                <a:latin typeface="+mj-lt"/>
                <a:ea typeface="+mj-ea"/>
                <a:cs typeface="+mj-cs"/>
              </a:rPr>
              <a:t> </a:t>
            </a:r>
            <a:endParaRPr kumimoji="0" lang="en-US" sz="4400" b="0" i="1"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1" name="TextBox 10">
            <a:extLst>
              <a:ext uri="{FF2B5EF4-FFF2-40B4-BE49-F238E27FC236}">
                <a16:creationId xmlns:a16="http://schemas.microsoft.com/office/drawing/2014/main" id="{101DB3E5-0266-BD8E-4A5D-0E71280AE8F5}"/>
              </a:ext>
            </a:extLst>
          </p:cNvPr>
          <p:cNvSpPr txBox="1"/>
          <p:nvPr/>
        </p:nvSpPr>
        <p:spPr>
          <a:xfrm>
            <a:off x="1705551" y="3297543"/>
            <a:ext cx="7915527" cy="5876659"/>
          </a:xfrm>
          <a:prstGeom prst="rect">
            <a:avLst/>
          </a:prstGeom>
        </p:spPr>
        <p:txBody>
          <a:bodyPr vert="horz" lIns="91440" tIns="45720" rIns="91440" bIns="45720" rtlCol="0">
            <a:normAutofit lnSpcReduction="10000"/>
          </a:bodyPr>
          <a:lstStyle/>
          <a:p>
            <a:pPr marL="457200" lvl="0" indent="-228600" algn="just" eaLnBrk="1" hangingPunct="1">
              <a:lnSpc>
                <a:spcPct val="90000"/>
              </a:lnSpc>
              <a:spcAft>
                <a:spcPts val="800"/>
              </a:spcAft>
              <a:buFont typeface="Arial" panose="020B0604020202020204" pitchFamily="34" charset="0"/>
              <a:buChar char="•"/>
              <a:tabLst>
                <a:tab pos="457200" algn="l"/>
              </a:tabLst>
            </a:pPr>
            <a:r>
              <a:rPr lang="en-US" sz="2200" b="1" dirty="0">
                <a:effectLst/>
                <a:latin typeface="Cambria" panose="02040503050406030204" pitchFamily="18" charset="0"/>
                <a:ea typeface="Cambria" panose="02040503050406030204" pitchFamily="18" charset="0"/>
              </a:rPr>
              <a:t>Digital Transformation Schemes</a:t>
            </a:r>
            <a:r>
              <a:rPr lang="en-US" sz="2200" dirty="0">
                <a:effectLst/>
                <a:latin typeface="Cambria" panose="02040503050406030204" pitchFamily="18" charset="0"/>
                <a:ea typeface="Cambria" panose="02040503050406030204" pitchFamily="18" charset="0"/>
              </a:rPr>
              <a:t>: Through collaborations with the EU, Government and other institutions, MDB may also administer programs (blended financial instruments) designed to promote digital transformation. In collaboration with other entities the support could involve providing access to grants, subsidies, or co-financing schemes specifically aimed at helping businesses modernize their digital capabilities. This can expand the pool of resources available for businesses looking to adopt new digital tools.</a:t>
            </a:r>
          </a:p>
          <a:p>
            <a:pPr marL="228600" lvl="0" algn="just" eaLnBrk="1" hangingPunct="1">
              <a:lnSpc>
                <a:spcPct val="90000"/>
              </a:lnSpc>
              <a:spcAft>
                <a:spcPts val="800"/>
              </a:spcAft>
              <a:tabLst>
                <a:tab pos="457200" algn="l"/>
              </a:tabLst>
            </a:pPr>
            <a:endParaRPr lang="en-US" sz="2200" dirty="0">
              <a:effectLst/>
              <a:latin typeface="Cambria" panose="02040503050406030204" pitchFamily="18" charset="0"/>
              <a:ea typeface="Cambria" panose="02040503050406030204" pitchFamily="18" charset="0"/>
            </a:endParaRPr>
          </a:p>
          <a:p>
            <a:pPr marL="457200" lvl="0" indent="-228600" algn="just" eaLnBrk="1" hangingPunct="1">
              <a:lnSpc>
                <a:spcPct val="90000"/>
              </a:lnSpc>
              <a:spcAft>
                <a:spcPts val="800"/>
              </a:spcAft>
              <a:buFont typeface="Arial" panose="020B0604020202020204" pitchFamily="34" charset="0"/>
              <a:buChar char="•"/>
              <a:tabLst>
                <a:tab pos="457200" algn="l"/>
              </a:tabLst>
            </a:pPr>
            <a:r>
              <a:rPr lang="en-US" sz="2200" b="1" dirty="0">
                <a:effectLst/>
                <a:latin typeface="Cambria" panose="02040503050406030204" pitchFamily="18" charset="0"/>
                <a:ea typeface="Cambria" panose="02040503050406030204" pitchFamily="18" charset="0"/>
              </a:rPr>
              <a:t>Supporting Innovation and Encourage Digital Startups</a:t>
            </a:r>
            <a:r>
              <a:rPr lang="en-US" sz="2200" dirty="0">
                <a:effectLst/>
                <a:latin typeface="Cambria" panose="02040503050406030204" pitchFamily="18" charset="0"/>
                <a:ea typeface="Cambria" panose="02040503050406030204" pitchFamily="18" charset="0"/>
              </a:rPr>
              <a:t>: MDB can provide financial assistance for projects that involve innovation in digital technologies. For example, startups and SMEs that are creating new digital solutions can benefit from funding to help them scale their ideas. The Sustainability sub-scheme can also cover sustainability </a:t>
            </a:r>
            <a:r>
              <a:rPr lang="en-US" sz="2200">
                <a:effectLst/>
                <a:latin typeface="Cambria" panose="02040503050406030204" pitchFamily="18" charset="0"/>
                <a:ea typeface="Cambria" panose="02040503050406030204" pitchFamily="18" charset="0"/>
              </a:rPr>
              <a:t>linked to </a:t>
            </a:r>
            <a:r>
              <a:rPr lang="en-US" sz="2200" dirty="0">
                <a:effectLst/>
                <a:latin typeface="Cambria" panose="02040503050406030204" pitchFamily="18" charset="0"/>
                <a:ea typeface="Cambria" panose="02040503050406030204" pitchFamily="18" charset="0"/>
              </a:rPr>
              <a:t>Green ICT sectors by financing solutions such as Green Data Centre’s or for solutions to reduce the Green House Emissions. </a:t>
            </a:r>
          </a:p>
          <a:p>
            <a:pPr marL="428625" indent="-228600" eaLnBrk="1" hangingPunct="1">
              <a:lnSpc>
                <a:spcPct val="90000"/>
              </a:lnSpc>
              <a:buFont typeface="Arial" panose="020B0604020202020204" pitchFamily="34" charset="0"/>
              <a:buChar char="•"/>
            </a:pPr>
            <a:endParaRPr lang="en-US" sz="2100" dirty="0">
              <a:latin typeface="+mn-lt"/>
            </a:endParaRPr>
          </a:p>
        </p:txBody>
      </p:sp>
      <p:pic>
        <p:nvPicPr>
          <p:cNvPr id="2050" name="Picture 2" descr="Digital Innovation: Benefits, Types ...">
            <a:extLst>
              <a:ext uri="{FF2B5EF4-FFF2-40B4-BE49-F238E27FC236}">
                <a16:creationId xmlns:a16="http://schemas.microsoft.com/office/drawing/2014/main" id="{22F671D5-2D3F-AC65-391D-A22AF819E5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79050" y="4076408"/>
            <a:ext cx="7182758" cy="4035797"/>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072436" y="9314121"/>
            <a:ext cx="10215562" cy="972879"/>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801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amond Grid 16x9">
  <a:themeElements>
    <a:clrScheme name="Custom 2">
      <a:dk1>
        <a:sysClr val="windowText" lastClr="000000"/>
      </a:dk1>
      <a:lt1>
        <a:sysClr val="window" lastClr="FFFFFF"/>
      </a:lt1>
      <a:dk2>
        <a:srgbClr val="323F4F"/>
      </a:dk2>
      <a:lt2>
        <a:srgbClr val="E7E6E6"/>
      </a:lt2>
      <a:accent1>
        <a:srgbClr val="44546A"/>
      </a:accent1>
      <a:accent2>
        <a:srgbClr val="8496B0"/>
      </a:accent2>
      <a:accent3>
        <a:srgbClr val="D6DCE4"/>
      </a:accent3>
      <a:accent4>
        <a:srgbClr val="ADB9CA"/>
      </a:accent4>
      <a:accent5>
        <a:srgbClr val="8496B0"/>
      </a:accent5>
      <a:accent6>
        <a:srgbClr val="323F4F"/>
      </a:accent6>
      <a:hlink>
        <a:srgbClr val="0563C1"/>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3.xml><?xml version="1.0" encoding="utf-8"?>
<a:theme xmlns:a="http://schemas.openxmlformats.org/drawingml/2006/main" name="1_Diamond Grid 16x9">
  <a:themeElements>
    <a:clrScheme name="Custom 2">
      <a:dk1>
        <a:sysClr val="windowText" lastClr="000000"/>
      </a:dk1>
      <a:lt1>
        <a:sysClr val="window" lastClr="FFFFFF"/>
      </a:lt1>
      <a:dk2>
        <a:srgbClr val="323F4F"/>
      </a:dk2>
      <a:lt2>
        <a:srgbClr val="E7E6E6"/>
      </a:lt2>
      <a:accent1>
        <a:srgbClr val="44546A"/>
      </a:accent1>
      <a:accent2>
        <a:srgbClr val="8496B0"/>
      </a:accent2>
      <a:accent3>
        <a:srgbClr val="D6DCE4"/>
      </a:accent3>
      <a:accent4>
        <a:srgbClr val="ADB9CA"/>
      </a:accent4>
      <a:accent5>
        <a:srgbClr val="8496B0"/>
      </a:accent5>
      <a:accent6>
        <a:srgbClr val="323F4F"/>
      </a:accent6>
      <a:hlink>
        <a:srgbClr val="0563C1"/>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323F4F"/>
    </a:dk2>
    <a:lt2>
      <a:srgbClr val="E7E6E6"/>
    </a:lt2>
    <a:accent1>
      <a:srgbClr val="44546A"/>
    </a:accent1>
    <a:accent2>
      <a:srgbClr val="8496B0"/>
    </a:accent2>
    <a:accent3>
      <a:srgbClr val="D6DCE4"/>
    </a:accent3>
    <a:accent4>
      <a:srgbClr val="ADB9CA"/>
    </a:accent4>
    <a:accent5>
      <a:srgbClr val="8496B0"/>
    </a:accent5>
    <a:accent6>
      <a:srgbClr val="323F4F"/>
    </a:accent6>
    <a:hlink>
      <a:srgbClr val="0563C1"/>
    </a:hlink>
    <a:folHlink>
      <a:srgbClr val="954F72"/>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323F4F"/>
    </a:dk2>
    <a:lt2>
      <a:srgbClr val="E7E6E6"/>
    </a:lt2>
    <a:accent1>
      <a:srgbClr val="44546A"/>
    </a:accent1>
    <a:accent2>
      <a:srgbClr val="8496B0"/>
    </a:accent2>
    <a:accent3>
      <a:srgbClr val="D6DCE4"/>
    </a:accent3>
    <a:accent4>
      <a:srgbClr val="ADB9CA"/>
    </a:accent4>
    <a:accent5>
      <a:srgbClr val="8496B0"/>
    </a:accent5>
    <a:accent6>
      <a:srgbClr val="323F4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3A34DC8980049AF3CB4855497DE7C" ma:contentTypeVersion="15" ma:contentTypeDescription="Create a new document." ma:contentTypeScope="" ma:versionID="1065c3969978e66113e871806ac1cf1a">
  <xsd:schema xmlns:xsd="http://www.w3.org/2001/XMLSchema" xmlns:xs="http://www.w3.org/2001/XMLSchema" xmlns:p="http://schemas.microsoft.com/office/2006/metadata/properties" xmlns:ns2="71c0e4cb-ee75-477e-9e5d-86c61bcb03f0" xmlns:ns3="2c43611b-3e65-4734-8b41-12f58d386275" targetNamespace="http://schemas.microsoft.com/office/2006/metadata/properties" ma:root="true" ma:fieldsID="c777ec04c1050b0027bdd55336799e5a" ns2:_="" ns3:_="">
    <xsd:import namespace="71c0e4cb-ee75-477e-9e5d-86c61bcb03f0"/>
    <xsd:import namespace="2c43611b-3e65-4734-8b41-12f58d3862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lassification"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0e4cb-ee75-477e-9e5d-86c61bcb03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lassification" ma:index="12" nillable="true" ma:displayName="Classification" ma:default="MDB-Restricted" ma:format="Dropdown" ma:internalName="Classification">
      <xsd:simpleType>
        <xsd:restriction base="dms:Choice">
          <xsd:enumeration value="MDB-Unrestricted"/>
          <xsd:enumeration value="MDB-Restricted"/>
          <xsd:enumeration value="MDB-Confidential"/>
          <xsd:enumeration value="MDB-Secret"/>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43611b-3e65-4734-8b41-12f58d3862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989d902-8305-414f-b2a8-cacff6adf92f}" ma:internalName="TaxCatchAll" ma:showField="CatchAllData" ma:web="2c43611b-3e65-4734-8b41-12f58d3862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43611b-3e65-4734-8b41-12f58d386275" xsi:nil="true"/>
    <SharedWithUsers xmlns="2c43611b-3e65-4734-8b41-12f58d386275">
      <UserInfo>
        <DisplayName>Darmanin Joseph at MDB</DisplayName>
        <AccountId>28</AccountId>
        <AccountType/>
      </UserInfo>
      <UserInfo>
        <DisplayName>Attard Silvio at MDB</DisplayName>
        <AccountId>25</AccountId>
        <AccountType/>
      </UserInfo>
    </SharedWithUsers>
    <lcf76f155ced4ddcb4097134ff3c332f xmlns="71c0e4cb-ee75-477e-9e5d-86c61bcb03f0">
      <Terms xmlns="http://schemas.microsoft.com/office/infopath/2007/PartnerControls"/>
    </lcf76f155ced4ddcb4097134ff3c332f>
    <Classification xmlns="71c0e4cb-ee75-477e-9e5d-86c61bcb03f0">MDB-Restricted</Classification>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77E4C-58E5-4E1C-A8A8-AC6B81D48C76}">
  <ds:schemaRefs>
    <ds:schemaRef ds:uri="http://schemas.microsoft.com/office/2006/metadata/longProperties"/>
  </ds:schemaRefs>
</ds:datastoreItem>
</file>

<file path=customXml/itemProps2.xml><?xml version="1.0" encoding="utf-8"?>
<ds:datastoreItem xmlns:ds="http://schemas.openxmlformats.org/officeDocument/2006/customXml" ds:itemID="{C49504FC-019C-4D1C-AE90-140741636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0e4cb-ee75-477e-9e5d-86c61bcb03f0"/>
    <ds:schemaRef ds:uri="2c43611b-3e65-4734-8b41-12f58d386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FF82C7-0DF0-4862-BC63-3EDF81B9681A}">
  <ds:schemaRefs>
    <ds:schemaRef ds:uri="http://schemas.microsoft.com/office/2006/documentManagement/types"/>
    <ds:schemaRef ds:uri="http://purl.org/dc/dcmitype/"/>
    <ds:schemaRef ds:uri="http://purl.org/dc/terms/"/>
    <ds:schemaRef ds:uri="987e12cd-7252-4789-8560-65eee7579632"/>
    <ds:schemaRef ds:uri="http://purl.org/dc/elements/1.1/"/>
    <ds:schemaRef ds:uri="http://www.w3.org/XML/1998/namespace"/>
    <ds:schemaRef ds:uri="http://schemas.microsoft.com/office/infopath/2007/PartnerControls"/>
    <ds:schemaRef ds:uri="http://schemas.openxmlformats.org/package/2006/metadata/core-properties"/>
    <ds:schemaRef ds:uri="2c43611b-3e65-4734-8b41-12f58d386275"/>
    <ds:schemaRef ds:uri="http://schemas.microsoft.com/office/2006/metadata/properties"/>
    <ds:schemaRef ds:uri="71c0e4cb-ee75-477e-9e5d-86c61bcb03f0"/>
  </ds:schemaRefs>
</ds:datastoreItem>
</file>

<file path=customXml/itemProps4.xml><?xml version="1.0" encoding="utf-8"?>
<ds:datastoreItem xmlns:ds="http://schemas.openxmlformats.org/officeDocument/2006/customXml" ds:itemID="{F406ACD5-003A-4D41-900D-3C4764B0C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1316</TotalTime>
  <Words>935</Words>
  <Application>Microsoft Office PowerPoint</Application>
  <PresentationFormat>Custom</PresentationFormat>
  <Paragraphs>129</Paragraphs>
  <Slides>10</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Wingdings</vt:lpstr>
      <vt:lpstr>Cambria</vt:lpstr>
      <vt:lpstr>Arial</vt:lpstr>
      <vt:lpstr>Calibri</vt:lpstr>
      <vt:lpstr>Office Theme</vt:lpstr>
      <vt:lpstr>Diamond Grid 16x9</vt:lpstr>
      <vt:lpstr>1_Diamond Grid 16x9</vt:lpstr>
      <vt:lpstr>PowerPoint Presentation</vt:lpstr>
      <vt:lpstr>PowerPoint Presentation</vt:lpstr>
      <vt:lpstr>MDB Product Portfolio</vt:lpstr>
      <vt:lpstr> SME Guarantee Scheme (SGS) plus two sub-schemes  covering Sustainability and Culture</vt:lpstr>
      <vt:lpstr> Guaranteed Co-Lending Scheme (GCLS) – plus Sub-Scheme covering Sustainability </vt:lpstr>
      <vt:lpstr> Guaranteed Co-Lending Scheme (GCLS) – Risk sharing arrangement </vt:lpstr>
      <vt:lpstr>Larger enterprises and large infrastructure project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MDB Presentation</dc:title>
  <dc:creator>Darmanin Joseph at MDB</dc:creator>
  <cp:lastModifiedBy>Xuereb Maria at MDB</cp:lastModifiedBy>
  <cp:revision>4</cp:revision>
  <dcterms:created xsi:type="dcterms:W3CDTF">2006-08-16T00:00:00Z</dcterms:created>
  <dcterms:modified xsi:type="dcterms:W3CDTF">2025-02-26T08:13:13Z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06bd59-1870-4365-bae4-57676c9ee3d1_Enabled">
    <vt:lpwstr>true</vt:lpwstr>
  </property>
  <property fmtid="{D5CDD505-2E9C-101B-9397-08002B2CF9AE}" pid="3" name="MSIP_Label_f306bd59-1870-4365-bae4-57676c9ee3d1_SetDate">
    <vt:lpwstr>2024-02-15T09:31:12Z</vt:lpwstr>
  </property>
  <property fmtid="{D5CDD505-2E9C-101B-9397-08002B2CF9AE}" pid="4" name="MSIP_Label_f306bd59-1870-4365-bae4-57676c9ee3d1_Method">
    <vt:lpwstr>Standard</vt:lpwstr>
  </property>
  <property fmtid="{D5CDD505-2E9C-101B-9397-08002B2CF9AE}" pid="5" name="MSIP_Label_f306bd59-1870-4365-bae4-57676c9ee3d1_Name">
    <vt:lpwstr>MDB-Restricted</vt:lpwstr>
  </property>
  <property fmtid="{D5CDD505-2E9C-101B-9397-08002B2CF9AE}" pid="6" name="MSIP_Label_f306bd59-1870-4365-bae4-57676c9ee3d1_SiteId">
    <vt:lpwstr>34cdd9f5-5db8-49bc-acba-01f65cca680d</vt:lpwstr>
  </property>
  <property fmtid="{D5CDD505-2E9C-101B-9397-08002B2CF9AE}" pid="7" name="MSIP_Label_f306bd59-1870-4365-bae4-57676c9ee3d1_ActionId">
    <vt:lpwstr>5c7712c1-7b18-4e2a-a640-4b5af5fbdb83</vt:lpwstr>
  </property>
  <property fmtid="{D5CDD505-2E9C-101B-9397-08002B2CF9AE}" pid="8" name="MSIP_Label_f306bd59-1870-4365-bae4-57676c9ee3d1_ContentBits">
    <vt:lpwstr>1</vt:lpwstr>
  </property>
  <property fmtid="{D5CDD505-2E9C-101B-9397-08002B2CF9AE}" pid="9" name="ClassificationContentMarkingHeaderLocations">
    <vt:lpwstr>Office Theme:3\Diamond Grid 16x9:3\1_Diamond Grid 16x9:3</vt:lpwstr>
  </property>
  <property fmtid="{D5CDD505-2E9C-101B-9397-08002B2CF9AE}" pid="10" name="ClassificationContentMarkingHeaderText">
    <vt:lpwstr>MDB Restricted</vt:lpwstr>
  </property>
  <property fmtid="{D5CDD505-2E9C-101B-9397-08002B2CF9AE}" pid="11" name="display_urn:schemas-microsoft-com:office:office#SharedWithUsers">
    <vt:lpwstr>Darmanin Joseph at MDB;Attard Silvio at MDB</vt:lpwstr>
  </property>
  <property fmtid="{D5CDD505-2E9C-101B-9397-08002B2CF9AE}" pid="12" name="SharedWithUsers">
    <vt:lpwstr>28;#Darmanin Joseph at MDB;#25;#Attard Silvio at MDB</vt:lpwstr>
  </property>
  <property fmtid="{D5CDD505-2E9C-101B-9397-08002B2CF9AE}" pid="13" name="lcf76f155ced4ddcb4097134ff3c332f">
    <vt:lpwstr/>
  </property>
  <property fmtid="{D5CDD505-2E9C-101B-9397-08002B2CF9AE}" pid="14" name="TaxCatchAll">
    <vt:lpwstr/>
  </property>
  <property fmtid="{D5CDD505-2E9C-101B-9397-08002B2CF9AE}" pid="15" name="Classification">
    <vt:lpwstr>MDB-Restricted</vt:lpwstr>
  </property>
  <property fmtid="{D5CDD505-2E9C-101B-9397-08002B2CF9AE}" pid="16" name="MediaServiceImageTags">
    <vt:lpwstr/>
  </property>
  <property fmtid="{D5CDD505-2E9C-101B-9397-08002B2CF9AE}" pid="17" name="ContentTypeId">
    <vt:lpwstr>0x0101006B33A34DC8980049AF3CB4855497DE7C</vt:lpwstr>
  </property>
</Properties>
</file>