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5"/>
  </p:sldMasterIdLst>
  <p:notesMasterIdLst>
    <p:notesMasterId r:id="rId23"/>
  </p:notesMasterIdLst>
  <p:sldIdLst>
    <p:sldId id="2676" r:id="rId6"/>
    <p:sldId id="2958" r:id="rId7"/>
    <p:sldId id="2782" r:id="rId8"/>
    <p:sldId id="2961" r:id="rId9"/>
    <p:sldId id="2924" r:id="rId10"/>
    <p:sldId id="2929" r:id="rId11"/>
    <p:sldId id="2956" r:id="rId12"/>
    <p:sldId id="2952" r:id="rId13"/>
    <p:sldId id="2953" r:id="rId14"/>
    <p:sldId id="2954" r:id="rId15"/>
    <p:sldId id="2841" r:id="rId16"/>
    <p:sldId id="2875" r:id="rId17"/>
    <p:sldId id="2890" r:id="rId18"/>
    <p:sldId id="2853" r:id="rId19"/>
    <p:sldId id="2921" r:id="rId20"/>
    <p:sldId id="2947" r:id="rId21"/>
    <p:sldId id="2865" r:id="rId22"/>
  </p:sldIdLst>
  <p:sldSz cx="12192000" cy="6858000"/>
  <p:notesSz cx="6858000" cy="93138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zmin Rosalba Villarreal Murillo" initials="YRVM" lastIdx="1" clrIdx="0">
    <p:extLst>
      <p:ext uri="{19B8F6BF-5375-455C-9EA6-DF929625EA0E}">
        <p15:presenceInfo xmlns:p15="http://schemas.microsoft.com/office/powerpoint/2012/main" userId="S-1-5-21-349458205-2900419356-170365023-292380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C8"/>
    <a:srgbClr val="E69300"/>
    <a:srgbClr val="3192C0"/>
    <a:srgbClr val="00FDFF"/>
    <a:srgbClr val="076538"/>
    <a:srgbClr val="0096FF"/>
    <a:srgbClr val="009051"/>
    <a:srgbClr val="73FDD6"/>
    <a:srgbClr val="73FEFF"/>
    <a:srgbClr val="00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969" autoAdjust="0"/>
    <p:restoredTop sz="96296" autoAdjust="0"/>
  </p:normalViewPr>
  <p:slideViewPr>
    <p:cSldViewPr snapToGrid="0" snapToObjects="1">
      <p:cViewPr>
        <p:scale>
          <a:sx n="100" d="100"/>
          <a:sy n="100" d="100"/>
        </p:scale>
        <p:origin x="400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2" d="100"/>
        <a:sy n="122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afinsnc-my.sharepoint.com/personal/jgonzalezo_nafin_gob_mx/Documents/02%20REGAR/Estudios/Estad&#237;sticas%202021/Situacion%20Sistemas%20de%20Garantia%202021%20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uzstellalozanochona/Documents/SECRETARIA%20GENERAL%20/Encuestas/Encuesta%202021%20daniel/observatorio%20de%20los%20sistemas%20de%20garanti&#769;as%2019%20diciembre%202022/Situacion%20Sistemas%20de%20Garantia%202021%20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97/ncg5by916zz9gn2trslwgs240000gn/T/com.microsoft.Outlook/Outlook%20Temp/Situacion%20Sistemas%20de%20Garantia%202021%20OK%5b45%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afinsnc-my.sharepoint.com/personal/jgonzalezo_nafin_gob_mx/Documents/02%20REGAR/Estudios/Estad&#237;sticas%202021/Situacion%20Sistemas%20de%20Garantia%202021%20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afinsnc-my.sharepoint.com/personal/jgonzalezo_nafin_gob_mx/Documents/02%20REGAR/Estudios/Estad&#237;sticas%202021/Situacion%20Sistemas%20de%20Garantia%202021%20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afinsnc-my.sharepoint.com/personal/jgonzalezo_nafin_gob_mx/Documents/02%20REGAR/Estudios/Estad&#237;sticas%202021/Situacion%20Sistemas%20de%20Garantia%202021%20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https://nafinsnc-my.sharepoint.com/personal/jgonzalezo_nafin_gob_mx/Documents/02%20REGAR/Estudios/Estad&#237;sticas%202021/Situacion%20Sistemas%20de%20Garantia%202021%20OK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afinsnc-my.sharepoint.com/personal/jgonzalezo_nafin_gob_mx/Documents/02%20REGAR/Estudios/Estad&#237;sticas%202021/Situacion%20Sistemas%20de%20Garantia%202021%20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nafinsnc-my.sharepoint.com/personal/jgonzalezo_nafin_gob_mx/Documents/02%20REGAR/Estudios/Estad&#237;sticas%202021/Situacion%20Sistemas%20de%20Garantia%202021%20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A1DA">
                    <a:shade val="30000"/>
                    <a:satMod val="115000"/>
                  </a:srgbClr>
                </a:gs>
                <a:gs pos="50000">
                  <a:srgbClr val="00A1DA">
                    <a:shade val="67500"/>
                    <a:satMod val="115000"/>
                  </a:srgbClr>
                </a:gs>
                <a:gs pos="100000">
                  <a:srgbClr val="00A1D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9F7-AB4A-B119-9F4BD9FAF4AD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F7-AB4A-B119-9F4BD9FAF4AD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9F7-AB4A-B119-9F4BD9FAF4AD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F7-AB4A-B119-9F4BD9FAF4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'12_Grafico_GV'!$F$110:$F$123</c:f>
              <c:strCache>
                <c:ptCount val="14"/>
                <c:pt idx="0">
                  <c:v>España</c:v>
                </c:pt>
                <c:pt idx="1">
                  <c:v>Brasil</c:v>
                </c:pt>
                <c:pt idx="2">
                  <c:v>Portugal</c:v>
                </c:pt>
                <c:pt idx="3">
                  <c:v>Chile</c:v>
                </c:pt>
                <c:pt idx="4">
                  <c:v>Mexico</c:v>
                </c:pt>
                <c:pt idx="5">
                  <c:v>Colombia</c:v>
                </c:pt>
                <c:pt idx="6">
                  <c:v>Argentina</c:v>
                </c:pt>
                <c:pt idx="7">
                  <c:v>Peru</c:v>
                </c:pt>
                <c:pt idx="8">
                  <c:v>Uruguay</c:v>
                </c:pt>
                <c:pt idx="9">
                  <c:v>El Salvador</c:v>
                </c:pt>
                <c:pt idx="10">
                  <c:v>Honduras</c:v>
                </c:pt>
                <c:pt idx="11">
                  <c:v>Ecuador</c:v>
                </c:pt>
                <c:pt idx="12">
                  <c:v>Costa Rica</c:v>
                </c:pt>
                <c:pt idx="13">
                  <c:v>Bolivia</c:v>
                </c:pt>
              </c:strCache>
            </c:strRef>
          </c:cat>
          <c:val>
            <c:numRef>
              <c:f>'12_Grafico_GV'!$H$110:$H$123</c:f>
              <c:numCache>
                <c:formatCode>_-* #,##0\ _€_-;\-* #,##0\ _€_-;_-* "-"??\ _€_-;_-@_-</c:formatCode>
                <c:ptCount val="14"/>
                <c:pt idx="0">
                  <c:v>124359.86290444306</c:v>
                </c:pt>
                <c:pt idx="1">
                  <c:v>17973.140671617595</c:v>
                </c:pt>
                <c:pt idx="2">
                  <c:v>10886.094090115161</c:v>
                </c:pt>
                <c:pt idx="3">
                  <c:v>10724.221</c:v>
                </c:pt>
                <c:pt idx="4">
                  <c:v>8502.8655854811677</c:v>
                </c:pt>
                <c:pt idx="5">
                  <c:v>7661.8883604558987</c:v>
                </c:pt>
                <c:pt idx="6">
                  <c:v>2078.9936213688457</c:v>
                </c:pt>
                <c:pt idx="7">
                  <c:v>1078.6523817231</c:v>
                </c:pt>
                <c:pt idx="8">
                  <c:v>492.76582785259404</c:v>
                </c:pt>
                <c:pt idx="9" formatCode="_(* #,##0.00_);_(* \(#,##0.00\);_(* &quot;-&quot;??_);_(@_)">
                  <c:v>180.50485628000001</c:v>
                </c:pt>
                <c:pt idx="10">
                  <c:v>153.351</c:v>
                </c:pt>
                <c:pt idx="11">
                  <c:v>110.80200000000001</c:v>
                </c:pt>
                <c:pt idx="12">
                  <c:v>55.860901683905468</c:v>
                </c:pt>
                <c:pt idx="13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5-BC47-B07E-C0BDE5DECB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86969336"/>
        <c:axId val="286969728"/>
      </c:barChart>
      <c:catAx>
        <c:axId val="286969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286969728"/>
        <c:crosses val="autoZero"/>
        <c:auto val="1"/>
        <c:lblAlgn val="ctr"/>
        <c:lblOffset val="100"/>
        <c:noMultiLvlLbl val="0"/>
      </c:catAx>
      <c:valAx>
        <c:axId val="286969728"/>
        <c:scaling>
          <c:orientation val="minMax"/>
        </c:scaling>
        <c:delete val="0"/>
        <c:axPos val="t"/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696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A1DA">
                    <a:shade val="30000"/>
                    <a:satMod val="115000"/>
                  </a:srgbClr>
                </a:gs>
                <a:gs pos="50000">
                  <a:srgbClr val="00A1DA">
                    <a:shade val="67500"/>
                    <a:satMod val="115000"/>
                  </a:srgbClr>
                </a:gs>
                <a:gs pos="100000">
                  <a:srgbClr val="00A1D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E5-3E41-825F-6B110B479D72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5-3E41-825F-6B110B479D72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E5-3E41-825F-6B110B479D72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E5-3E41-825F-6B110B479D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'13_Grafico_CRED'!$F$111:$F$124</c:f>
              <c:strCache>
                <c:ptCount val="14"/>
                <c:pt idx="0">
                  <c:v>España (3)</c:v>
                </c:pt>
                <c:pt idx="1">
                  <c:v>Brasil (5)</c:v>
                </c:pt>
                <c:pt idx="2">
                  <c:v>Mexico (4)</c:v>
                </c:pt>
                <c:pt idx="3">
                  <c:v>Portugal (1)</c:v>
                </c:pt>
                <c:pt idx="4">
                  <c:v>Chile (5)</c:v>
                </c:pt>
                <c:pt idx="5">
                  <c:v>Colombia (3)</c:v>
                </c:pt>
                <c:pt idx="6">
                  <c:v>Argentina (3)</c:v>
                </c:pt>
                <c:pt idx="7">
                  <c:v>Peru (2)</c:v>
                </c:pt>
                <c:pt idx="8">
                  <c:v>Uruguay (1)</c:v>
                </c:pt>
                <c:pt idx="9">
                  <c:v>Honduras (1)</c:v>
                </c:pt>
                <c:pt idx="10">
                  <c:v>El Salvador (4)</c:v>
                </c:pt>
                <c:pt idx="11">
                  <c:v>Ecuador (1)</c:v>
                </c:pt>
                <c:pt idx="12">
                  <c:v>Costa Rica (2)</c:v>
                </c:pt>
                <c:pt idx="13">
                  <c:v>Bolivia (2)</c:v>
                </c:pt>
              </c:strCache>
            </c:strRef>
          </c:cat>
          <c:val>
            <c:numRef>
              <c:f>'13_Grafico_CRED'!$H$111:$H$124</c:f>
              <c:numCache>
                <c:formatCode>_-* #,##0\ _€_-;\-* #,##0\ _€_-;_-* "-"??\ _€_-;_-@_-</c:formatCode>
                <c:ptCount val="14"/>
                <c:pt idx="0">
                  <c:v>159577.40401155449</c:v>
                </c:pt>
                <c:pt idx="1">
                  <c:v>19807.131773623667</c:v>
                </c:pt>
                <c:pt idx="2">
                  <c:v>17478.188289865844</c:v>
                </c:pt>
                <c:pt idx="3">
                  <c:v>14666.749218142935</c:v>
                </c:pt>
                <c:pt idx="4">
                  <c:v>14152.029</c:v>
                </c:pt>
                <c:pt idx="5">
                  <c:v>10493.756828311778</c:v>
                </c:pt>
                <c:pt idx="6">
                  <c:v>2116.4538032388209</c:v>
                </c:pt>
                <c:pt idx="7">
                  <c:v>1207.6323817231</c:v>
                </c:pt>
                <c:pt idx="8">
                  <c:v>806.03645980434101</c:v>
                </c:pt>
                <c:pt idx="9">
                  <c:v>314.19299999999998</c:v>
                </c:pt>
                <c:pt idx="10">
                  <c:v>304.82283261999925</c:v>
                </c:pt>
                <c:pt idx="11">
                  <c:v>164.82499999999999</c:v>
                </c:pt>
                <c:pt idx="12">
                  <c:v>146.11589188172027</c:v>
                </c:pt>
                <c:pt idx="13">
                  <c:v>1.1259999999999999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8-5646-B269-455B22989D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87637752"/>
        <c:axId val="287643240"/>
      </c:barChart>
      <c:catAx>
        <c:axId val="287637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287643240"/>
        <c:crosses val="autoZero"/>
        <c:auto val="1"/>
        <c:lblAlgn val="ctr"/>
        <c:lblOffset val="100"/>
        <c:noMultiLvlLbl val="0"/>
      </c:catAx>
      <c:valAx>
        <c:axId val="287643240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763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'14_Saldo_PYME'!$G$5</c:f>
              <c:strCache>
                <c:ptCount val="1"/>
                <c:pt idx="0">
                  <c:v>Saldo PYMES 2018</c:v>
                </c:pt>
              </c:strCache>
            </c:strRef>
          </c:tx>
          <c:spPr>
            <a:gradFill flip="none" rotWithShape="1">
              <a:gsLst>
                <a:gs pos="0">
                  <a:srgbClr val="00A1DA">
                    <a:shade val="30000"/>
                    <a:satMod val="115000"/>
                  </a:srgbClr>
                </a:gs>
                <a:gs pos="50000">
                  <a:srgbClr val="00A1DA">
                    <a:shade val="67500"/>
                    <a:satMod val="115000"/>
                  </a:srgbClr>
                </a:gs>
                <a:gs pos="100000">
                  <a:srgbClr val="00A1D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F9-6344-8645-6CA7BB49EB21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F9-6344-8645-6CA7BB49EB21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9-6344-8645-6CA7BB49EB21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9-6344-8645-6CA7BB49EB21}"/>
              </c:ext>
            </c:extLst>
          </c:dPt>
          <c:dLbls>
            <c:dLbl>
              <c:idx val="8"/>
              <c:layout>
                <c:manualLayout>
                  <c:x val="4.9791816949203973E-3"/>
                  <c:y val="1.28484806756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D5-BF49-8F0A-01C3748DC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'14_Saldo_PYME'!$F$114:$F$127</c:f>
              <c:strCache>
                <c:ptCount val="14"/>
                <c:pt idx="0">
                  <c:v>Colombia (3)</c:v>
                </c:pt>
                <c:pt idx="1">
                  <c:v>Mexico (4)</c:v>
                </c:pt>
                <c:pt idx="2">
                  <c:v>Brasil (5)</c:v>
                </c:pt>
                <c:pt idx="3">
                  <c:v>España (3)</c:v>
                </c:pt>
                <c:pt idx="4">
                  <c:v>Argentina (3)</c:v>
                </c:pt>
                <c:pt idx="5">
                  <c:v>Chile (5)</c:v>
                </c:pt>
                <c:pt idx="6">
                  <c:v>Peru (2)</c:v>
                </c:pt>
                <c:pt idx="7">
                  <c:v>Portugal (1)</c:v>
                </c:pt>
                <c:pt idx="8">
                  <c:v>Honduras (1)</c:v>
                </c:pt>
                <c:pt idx="9">
                  <c:v>El Salvador (4)</c:v>
                </c:pt>
                <c:pt idx="10">
                  <c:v>Uruguay (1)</c:v>
                </c:pt>
                <c:pt idx="11">
                  <c:v>Costa Rica (2)</c:v>
                </c:pt>
                <c:pt idx="12">
                  <c:v>Ecuador (1)</c:v>
                </c:pt>
                <c:pt idx="13">
                  <c:v>Bolivia (2)</c:v>
                </c:pt>
              </c:strCache>
            </c:strRef>
          </c:cat>
          <c:val>
            <c:numRef>
              <c:f>'14_Saldo_PYME'!$G$114:$G$127</c:f>
              <c:numCache>
                <c:formatCode>_-* #,##0\ _€_-;\-* #,##0\ _€_-;_-* "-"??\ _€_-;_-@_-</c:formatCode>
                <c:ptCount val="14"/>
                <c:pt idx="0">
                  <c:v>2039431</c:v>
                </c:pt>
                <c:pt idx="1">
                  <c:v>1598338</c:v>
                </c:pt>
                <c:pt idx="2">
                  <c:v>1096979</c:v>
                </c:pt>
                <c:pt idx="3">
                  <c:v>816188</c:v>
                </c:pt>
                <c:pt idx="4">
                  <c:v>492287</c:v>
                </c:pt>
                <c:pt idx="5">
                  <c:v>450727</c:v>
                </c:pt>
                <c:pt idx="6">
                  <c:v>167461</c:v>
                </c:pt>
                <c:pt idx="7">
                  <c:v>87747</c:v>
                </c:pt>
                <c:pt idx="8">
                  <c:v>49338</c:v>
                </c:pt>
                <c:pt idx="9">
                  <c:v>31825</c:v>
                </c:pt>
                <c:pt idx="10">
                  <c:v>28139</c:v>
                </c:pt>
                <c:pt idx="11">
                  <c:v>6071</c:v>
                </c:pt>
                <c:pt idx="12">
                  <c:v>4414</c:v>
                </c:pt>
                <c:pt idx="13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5-BF49-8F0A-01C3748DC9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87640104"/>
        <c:axId val="287642064"/>
      </c:barChart>
      <c:catAx>
        <c:axId val="287640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287642064"/>
        <c:crosses val="autoZero"/>
        <c:auto val="1"/>
        <c:lblAlgn val="ctr"/>
        <c:lblOffset val="100"/>
        <c:noMultiLvlLbl val="0"/>
      </c:catAx>
      <c:valAx>
        <c:axId val="28764206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764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9176807444522E-2"/>
          <c:y val="0.17195541401669831"/>
          <c:w val="0.93974936087534489"/>
          <c:h val="0.72713201394740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'05_Saldo stock PYMES'!$B$3</c:f>
              <c:strCache>
                <c:ptCount val="1"/>
                <c:pt idx="0">
                  <c:v>Saldo/stock PYMES</c:v>
                </c:pt>
              </c:strCache>
            </c:strRef>
          </c:tx>
          <c:spPr>
            <a:gradFill flip="none" rotWithShape="1">
              <a:gsLst>
                <a:gs pos="0">
                  <a:srgbClr val="00A1DA">
                    <a:shade val="30000"/>
                    <a:satMod val="115000"/>
                  </a:srgbClr>
                </a:gs>
                <a:gs pos="50000">
                  <a:srgbClr val="00A1DA">
                    <a:shade val="67500"/>
                    <a:satMod val="115000"/>
                  </a:srgbClr>
                </a:gs>
                <a:gs pos="100000">
                  <a:srgbClr val="00A1DA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3C-A843-A967-56C29B95F0E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43C-A843-A967-56C29B95F0E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43C-A843-A967-56C29B95F0E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43C-A843-A967-56C29B95F0E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43C-A843-A967-56C29B95F0E6}"/>
              </c:ext>
            </c:extLst>
          </c:dPt>
          <c:dLbls>
            <c:delete val="1"/>
          </c:dLbls>
          <c:cat>
            <c:numRef>
              <c:f>'05_Saldo stock PYMES'!$C$2:$L$2</c:f>
              <c:numCache>
                <c:formatCode>General</c:formatCod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'05_Saldo stock PYMES'!$C$3:$L$3</c:f>
              <c:numCache>
                <c:formatCode>#,##0</c:formatCode>
                <c:ptCount val="10"/>
                <c:pt idx="0">
                  <c:v>688730</c:v>
                </c:pt>
                <c:pt idx="1">
                  <c:v>1288248</c:v>
                </c:pt>
                <c:pt idx="2">
                  <c:v>3334456</c:v>
                </c:pt>
                <c:pt idx="3">
                  <c:v>3803173</c:v>
                </c:pt>
                <c:pt idx="4">
                  <c:v>3750259</c:v>
                </c:pt>
                <c:pt idx="5">
                  <c:v>3654872</c:v>
                </c:pt>
                <c:pt idx="6">
                  <c:v>3679485</c:v>
                </c:pt>
                <c:pt idx="7">
                  <c:v>3524152.7515942734</c:v>
                </c:pt>
                <c:pt idx="8">
                  <c:v>6414185.6044883039</c:v>
                </c:pt>
                <c:pt idx="9">
                  <c:v>5963726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3C-A843-A967-56C29B95F0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24"/>
        <c:axId val="285787944"/>
        <c:axId val="285793432"/>
      </c:barChart>
      <c:catAx>
        <c:axId val="28578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285793432"/>
        <c:crosses val="autoZero"/>
        <c:auto val="1"/>
        <c:lblAlgn val="ctr"/>
        <c:lblOffset val="100"/>
        <c:noMultiLvlLbl val="0"/>
      </c:catAx>
      <c:valAx>
        <c:axId val="2857934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578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47825595760848E-2"/>
          <c:y val="6.2219528675820084E-2"/>
          <c:w val="0.97533180614996606"/>
          <c:h val="0.80610366902816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'05_Saldo stock PYMES'!$B$4</c:f>
              <c:strCache>
                <c:ptCount val="1"/>
                <c:pt idx="0">
                  <c:v>Garantias Vivas (US$ MILL)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'05_Saldo stock PYMES'!$C$2:$L$2</c:f>
              <c:numCache>
                <c:formatCode>General</c:formatCod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'05_Saldo stock PYMES'!$C$4:$L$4</c:f>
              <c:numCache>
                <c:formatCode>#,##0</c:formatCode>
                <c:ptCount val="10"/>
                <c:pt idx="0">
                  <c:v>2258</c:v>
                </c:pt>
                <c:pt idx="1">
                  <c:v>4836</c:v>
                </c:pt>
                <c:pt idx="2">
                  <c:v>18785</c:v>
                </c:pt>
                <c:pt idx="3">
                  <c:v>22121</c:v>
                </c:pt>
                <c:pt idx="4">
                  <c:v>21820</c:v>
                </c:pt>
                <c:pt idx="5">
                  <c:v>21969</c:v>
                </c:pt>
                <c:pt idx="6">
                  <c:v>20814</c:v>
                </c:pt>
                <c:pt idx="7">
                  <c:v>21847.017977397787</c:v>
                </c:pt>
                <c:pt idx="8">
                  <c:v>66202.730129461357</c:v>
                </c:pt>
                <c:pt idx="9">
                  <c:v>48973.854206463111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B-184E-BE53-0EB7DAB58E6C}"/>
            </c:ext>
          </c:extLst>
        </c:ser>
        <c:ser>
          <c:idx val="1"/>
          <c:order val="1"/>
          <c:tx>
            <c:strRef>
              <c:f>'05_Saldo stock PYMES'!$B$5</c:f>
              <c:strCache>
                <c:ptCount val="1"/>
                <c:pt idx="0">
                  <c:v>Saldo de crédito (US$ MILL)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'05_Saldo stock PYMES'!$C$2:$L$2</c:f>
              <c:numCache>
                <c:formatCode>General</c:formatCod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'05_Saldo stock PYMES'!$C$5:$L$5</c:f>
              <c:numCache>
                <c:formatCode>#,##0</c:formatCode>
                <c:ptCount val="10"/>
                <c:pt idx="0">
                  <c:v>3675</c:v>
                </c:pt>
                <c:pt idx="1">
                  <c:v>7653</c:v>
                </c:pt>
                <c:pt idx="2">
                  <c:v>30526</c:v>
                </c:pt>
                <c:pt idx="3">
                  <c:v>35818</c:v>
                </c:pt>
                <c:pt idx="4">
                  <c:v>35807</c:v>
                </c:pt>
                <c:pt idx="5">
                  <c:v>36664</c:v>
                </c:pt>
                <c:pt idx="6">
                  <c:v>34867</c:v>
                </c:pt>
                <c:pt idx="7">
                  <c:v>40179.18276836881</c:v>
                </c:pt>
                <c:pt idx="8">
                  <c:v>88658.035896192538</c:v>
                </c:pt>
                <c:pt idx="9">
                  <c:v>66878.66926106927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1B-184E-BE53-0EB7DAB58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5789512"/>
        <c:axId val="285792256"/>
      </c:barChart>
      <c:catAx>
        <c:axId val="28578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285792256"/>
        <c:crosses val="autoZero"/>
        <c:auto val="1"/>
        <c:lblAlgn val="ctr"/>
        <c:lblOffset val="100"/>
        <c:noMultiLvlLbl val="0"/>
      </c:catAx>
      <c:valAx>
        <c:axId val="2857922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578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'06_Graficos_1'!$A$8</c:f>
              <c:strCache>
                <c:ptCount val="1"/>
                <c:pt idx="0">
                  <c:v>Saldo de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B0F0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D47-A448-B2C4-1F39C435643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47-A448-B2C4-1F39C435643B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D47-A448-B2C4-1F39C435643B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D47-A448-B2C4-1F39C435643B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47-A448-B2C4-1F39C435643B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B0F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47-A448-B2C4-1F39C43564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'06_Graficos_1'!$B$5:$U$5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'06_Graficos_1'!$B$8:$U$8</c:f>
              <c:numCache>
                <c:formatCode>#,##0</c:formatCode>
                <c:ptCount val="20"/>
                <c:pt idx="0">
                  <c:v>1307000</c:v>
                </c:pt>
                <c:pt idx="1">
                  <c:v>3675000</c:v>
                </c:pt>
                <c:pt idx="2">
                  <c:v>6148683</c:v>
                </c:pt>
                <c:pt idx="3">
                  <c:v>7653885</c:v>
                </c:pt>
                <c:pt idx="4">
                  <c:v>9366974</c:v>
                </c:pt>
                <c:pt idx="5">
                  <c:v>12065011</c:v>
                </c:pt>
                <c:pt idx="6">
                  <c:v>14042477</c:v>
                </c:pt>
                <c:pt idx="7">
                  <c:v>21998009</c:v>
                </c:pt>
                <c:pt idx="8">
                  <c:v>30526614</c:v>
                </c:pt>
                <c:pt idx="9">
                  <c:v>32773594</c:v>
                </c:pt>
                <c:pt idx="10">
                  <c:v>39436149.649999999</c:v>
                </c:pt>
                <c:pt idx="11">
                  <c:v>44324466</c:v>
                </c:pt>
                <c:pt idx="12">
                  <c:v>43268664.031940021</c:v>
                </c:pt>
                <c:pt idx="13">
                  <c:v>35480661.390954301</c:v>
                </c:pt>
                <c:pt idx="14">
                  <c:v>35798068.961260967</c:v>
                </c:pt>
                <c:pt idx="15">
                  <c:v>36660007</c:v>
                </c:pt>
                <c:pt idx="16">
                  <c:v>35843227.227844492</c:v>
                </c:pt>
                <c:pt idx="17">
                  <c:v>40179182.76836881</c:v>
                </c:pt>
                <c:pt idx="18">
                  <c:v>88658035.896192536</c:v>
                </c:pt>
                <c:pt idx="19">
                  <c:v>66992311.261069268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700-1C40-8CC7-B2C9293F3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9951224"/>
        <c:axId val="999954176"/>
      </c:barChart>
      <c:catAx>
        <c:axId val="99995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999954176"/>
        <c:crosses val="autoZero"/>
        <c:auto val="1"/>
        <c:lblAlgn val="ctr"/>
        <c:lblOffset val="100"/>
        <c:noMultiLvlLbl val="0"/>
      </c:catAx>
      <c:valAx>
        <c:axId val="999954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99995122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spPr>
        <a:noFill/>
        <a:ln w="2857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'07_Graficos_2'!$B$4</c:f>
              <c:strCache>
                <c:ptCount val="1"/>
                <c:pt idx="0">
                  <c:v>Saldo PYMEs</c:v>
                </c:pt>
              </c:strCache>
            </c:strRef>
          </c:tx>
          <c:spPr>
            <a:ln w="41275">
              <a:solidFill>
                <a:srgbClr val="ED7D31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777696993323721E-2"/>
                  <c:y val="-6.707768580611756E-2"/>
                </c:manualLayout>
              </c:layout>
              <c:spPr>
                <a:solidFill>
                  <a:srgbClr val="DEEBF7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Montserrat" pitchFamily="2" charset="77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57-F54C-9377-A06E5E95121A}"/>
                </c:ext>
              </c:extLst>
            </c:dLbl>
            <c:dLbl>
              <c:idx val="3"/>
              <c:layout>
                <c:manualLayout>
                  <c:x val="-3.5884228935434442E-2"/>
                  <c:y val="-6.2856236263168996E-2"/>
                </c:manualLayout>
              </c:layout>
              <c:spPr>
                <a:solidFill>
                  <a:srgbClr val="DEEBF7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Montserrat" pitchFamily="2" charset="77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7-F54C-9377-A06E5E95121A}"/>
                </c:ext>
              </c:extLst>
            </c:dLbl>
            <c:dLbl>
              <c:idx val="11"/>
              <c:layout>
                <c:manualLayout>
                  <c:x val="-4.6379594543285052E-2"/>
                  <c:y val="-2.6197765410146585E-2"/>
                </c:manualLayout>
              </c:layout>
              <c:spPr>
                <a:solidFill>
                  <a:srgbClr val="DEEBF7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Montserrat" pitchFamily="2" charset="77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57-F54C-9377-A06E5E95121A}"/>
                </c:ext>
              </c:extLst>
            </c:dLbl>
            <c:dLbl>
              <c:idx val="17"/>
              <c:layout>
                <c:manualLayout>
                  <c:x val="-3.5854074369634073E-2"/>
                  <c:y val="3.6653243375413598E-2"/>
                </c:manualLayout>
              </c:layout>
              <c:spPr>
                <a:solidFill>
                  <a:srgbClr val="DEEBF7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Montserrat" pitchFamily="2" charset="77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57-F54C-9377-A06E5E95121A}"/>
                </c:ext>
              </c:extLst>
            </c:dLbl>
            <c:dLbl>
              <c:idx val="18"/>
              <c:spPr>
                <a:solidFill>
                  <a:srgbClr val="DEEBF7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Montserrat" pitchFamily="2" charset="77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5C-9143-B006-2B9C9A4C0D03}"/>
                </c:ext>
              </c:extLst>
            </c:dLbl>
            <c:dLbl>
              <c:idx val="19"/>
              <c:layout>
                <c:manualLayout>
                  <c:x val="-1.2515130250480835E-3"/>
                  <c:y val="3.93613381506281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fld id="{5BD23FA5-16F4-874A-A106-5A3720B0C81A}" type="VALUE">
                      <a:rPr lang="en-US" sz="1200" b="1" i="0">
                        <a:latin typeface="Montserrat" pitchFamily="2" charset="77"/>
                      </a:rPr>
                      <a:pPr>
                        <a:defRPr sz="1200" b="1"/>
                      </a:pPr>
                      <a:t>[VALOR]</a:t>
                    </a:fld>
                    <a:endParaRPr lang="es-MX"/>
                  </a:p>
                </c:rich>
              </c:tx>
              <c:spPr>
                <a:solidFill>
                  <a:srgbClr val="DEEBF7"/>
                </a:solidFill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57-F54C-9377-A06E5E95121A}"/>
                </c:ext>
              </c:extLst>
            </c:dLbl>
            <c:spPr>
              <a:solidFill>
                <a:srgbClr val="DEEBF7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'07_Graficos_2'!$C$3:$V$3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'07_Graficos_2'!$C$4:$V$4</c:f>
              <c:numCache>
                <c:formatCode>#,##0</c:formatCode>
                <c:ptCount val="20"/>
                <c:pt idx="0">
                  <c:v>255427</c:v>
                </c:pt>
                <c:pt idx="1">
                  <c:v>688730</c:v>
                </c:pt>
                <c:pt idx="2">
                  <c:v>1031680</c:v>
                </c:pt>
                <c:pt idx="3">
                  <c:v>1288248</c:v>
                </c:pt>
                <c:pt idx="4">
                  <c:v>1713431</c:v>
                </c:pt>
                <c:pt idx="5">
                  <c:v>1934704</c:v>
                </c:pt>
                <c:pt idx="6">
                  <c:v>2104308</c:v>
                </c:pt>
                <c:pt idx="7">
                  <c:v>2546841</c:v>
                </c:pt>
                <c:pt idx="8">
                  <c:v>3334456</c:v>
                </c:pt>
                <c:pt idx="9">
                  <c:v>3796807</c:v>
                </c:pt>
                <c:pt idx="10">
                  <c:v>3889835</c:v>
                </c:pt>
                <c:pt idx="11">
                  <c:v>4112894</c:v>
                </c:pt>
                <c:pt idx="12">
                  <c:v>3893284</c:v>
                </c:pt>
                <c:pt idx="13">
                  <c:v>3803173</c:v>
                </c:pt>
                <c:pt idx="14">
                  <c:v>3750259</c:v>
                </c:pt>
                <c:pt idx="15">
                  <c:v>3654872</c:v>
                </c:pt>
                <c:pt idx="16">
                  <c:v>3679485</c:v>
                </c:pt>
                <c:pt idx="17">
                  <c:v>3524152.7515942734</c:v>
                </c:pt>
                <c:pt idx="18">
                  <c:v>6414185.6044883039</c:v>
                </c:pt>
                <c:pt idx="19">
                  <c:v>5963726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57-F54C-9377-A06E5E951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37704"/>
        <c:axId val="286542016"/>
      </c:lineChart>
      <c:catAx>
        <c:axId val="286537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6542016"/>
        <c:crosses val="autoZero"/>
        <c:auto val="1"/>
        <c:lblAlgn val="ctr"/>
        <c:lblOffset val="100"/>
        <c:noMultiLvlLbl val="0"/>
      </c:catAx>
      <c:valAx>
        <c:axId val="2865420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6537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s-MX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'06_Graficos_1'!$A$6</c:f>
              <c:strCache>
                <c:ptCount val="1"/>
                <c:pt idx="0">
                  <c:v>Recursos permanentes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'06_Graficos_1'!$B$5:$U$5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'06_Graficos_1'!$B$6:$U$6</c:f>
              <c:numCache>
                <c:formatCode>#,##0</c:formatCode>
                <c:ptCount val="20"/>
                <c:pt idx="0">
                  <c:v>417630</c:v>
                </c:pt>
                <c:pt idx="1">
                  <c:v>592400</c:v>
                </c:pt>
                <c:pt idx="2">
                  <c:v>1190372</c:v>
                </c:pt>
                <c:pt idx="3">
                  <c:v>1514701</c:v>
                </c:pt>
                <c:pt idx="4">
                  <c:v>1551162</c:v>
                </c:pt>
                <c:pt idx="5">
                  <c:v>1991027</c:v>
                </c:pt>
                <c:pt idx="6">
                  <c:v>2617686.1</c:v>
                </c:pt>
                <c:pt idx="7">
                  <c:v>4629278</c:v>
                </c:pt>
                <c:pt idx="8">
                  <c:v>5303925</c:v>
                </c:pt>
                <c:pt idx="9">
                  <c:v>5623281.4000000004</c:v>
                </c:pt>
                <c:pt idx="10">
                  <c:v>6452492.8431372549</c:v>
                </c:pt>
                <c:pt idx="11">
                  <c:v>6954380.6808510637</c:v>
                </c:pt>
                <c:pt idx="12">
                  <c:v>7083185.7326415088</c:v>
                </c:pt>
                <c:pt idx="13">
                  <c:v>6725039.7774932515</c:v>
                </c:pt>
                <c:pt idx="14">
                  <c:v>6960668</c:v>
                </c:pt>
                <c:pt idx="15">
                  <c:v>8069747</c:v>
                </c:pt>
                <c:pt idx="16">
                  <c:v>8357409</c:v>
                </c:pt>
                <c:pt idx="17">
                  <c:v>8149016.7807477778</c:v>
                </c:pt>
                <c:pt idx="18">
                  <c:v>16051237.885400025</c:v>
                </c:pt>
                <c:pt idx="19">
                  <c:v>8846861.2196640577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00-1C40-8CC7-B2C9293F3B8E}"/>
            </c:ext>
          </c:extLst>
        </c:ser>
        <c:ser>
          <c:idx val="1"/>
          <c:order val="1"/>
          <c:tx>
            <c:strRef>
              <c:f>'06_Graficos_1'!$A$7</c:f>
              <c:strCache>
                <c:ptCount val="1"/>
                <c:pt idx="0">
                  <c:v>Garantías vivas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elete val="1"/>
          </c:dLbls>
          <c:cat>
            <c:numRef>
              <c:f>'06_Graficos_1'!$B$5:$U$5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'06_Graficos_1'!$B$7:$U$7</c:f>
              <c:numCache>
                <c:formatCode>#,##0</c:formatCode>
                <c:ptCount val="20"/>
                <c:pt idx="0">
                  <c:v>739800</c:v>
                </c:pt>
                <c:pt idx="1">
                  <c:v>2258100</c:v>
                </c:pt>
                <c:pt idx="2">
                  <c:v>3947319</c:v>
                </c:pt>
                <c:pt idx="3">
                  <c:v>4836898</c:v>
                </c:pt>
                <c:pt idx="4">
                  <c:v>5766500</c:v>
                </c:pt>
                <c:pt idx="5">
                  <c:v>7413961</c:v>
                </c:pt>
                <c:pt idx="6">
                  <c:v>8577062</c:v>
                </c:pt>
                <c:pt idx="7">
                  <c:v>14200522</c:v>
                </c:pt>
                <c:pt idx="8">
                  <c:v>18785780</c:v>
                </c:pt>
                <c:pt idx="9">
                  <c:v>19514680</c:v>
                </c:pt>
                <c:pt idx="10">
                  <c:v>23463091.600000001</c:v>
                </c:pt>
                <c:pt idx="11">
                  <c:v>26790319</c:v>
                </c:pt>
                <c:pt idx="12">
                  <c:v>25707982.103584908</c:v>
                </c:pt>
                <c:pt idx="13">
                  <c:v>22081465.641492151</c:v>
                </c:pt>
                <c:pt idx="14">
                  <c:v>21779758.899999999</c:v>
                </c:pt>
                <c:pt idx="15">
                  <c:v>21896124</c:v>
                </c:pt>
                <c:pt idx="16">
                  <c:v>20814080</c:v>
                </c:pt>
                <c:pt idx="17">
                  <c:v>21847017.977397788</c:v>
                </c:pt>
                <c:pt idx="18">
                  <c:v>66202730.129461363</c:v>
                </c:pt>
                <c:pt idx="19">
                  <c:v>49013609.206463113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0700-1C40-8CC7-B2C9293F3B8E}"/>
            </c:ext>
          </c:extLst>
        </c:ser>
        <c:ser>
          <c:idx val="2"/>
          <c:order val="2"/>
          <c:tx>
            <c:strRef>
              <c:f>'06_Graficos_1'!$A$8</c:f>
              <c:strCache>
                <c:ptCount val="1"/>
                <c:pt idx="0">
                  <c:v>Saldo de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B0F0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'06_Graficos_1'!$B$5:$U$5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'06_Graficos_1'!$B$8:$U$8</c:f>
              <c:numCache>
                <c:formatCode>#,##0</c:formatCode>
                <c:ptCount val="20"/>
                <c:pt idx="0">
                  <c:v>1307000</c:v>
                </c:pt>
                <c:pt idx="1">
                  <c:v>3675000</c:v>
                </c:pt>
                <c:pt idx="2">
                  <c:v>6148683</c:v>
                </c:pt>
                <c:pt idx="3">
                  <c:v>7653885</c:v>
                </c:pt>
                <c:pt idx="4">
                  <c:v>9366974</c:v>
                </c:pt>
                <c:pt idx="5">
                  <c:v>12065011</c:v>
                </c:pt>
                <c:pt idx="6">
                  <c:v>14042477</c:v>
                </c:pt>
                <c:pt idx="7">
                  <c:v>21998009</c:v>
                </c:pt>
                <c:pt idx="8">
                  <c:v>30526614</c:v>
                </c:pt>
                <c:pt idx="9">
                  <c:v>32773594</c:v>
                </c:pt>
                <c:pt idx="10">
                  <c:v>39436149.649999999</c:v>
                </c:pt>
                <c:pt idx="11">
                  <c:v>44324466</c:v>
                </c:pt>
                <c:pt idx="12">
                  <c:v>43268664.031940021</c:v>
                </c:pt>
                <c:pt idx="13">
                  <c:v>35480661.390954301</c:v>
                </c:pt>
                <c:pt idx="14">
                  <c:v>35798068.961260967</c:v>
                </c:pt>
                <c:pt idx="15">
                  <c:v>36660007</c:v>
                </c:pt>
                <c:pt idx="16">
                  <c:v>35843227.227844492</c:v>
                </c:pt>
                <c:pt idx="17">
                  <c:v>40179182.76836881</c:v>
                </c:pt>
                <c:pt idx="18">
                  <c:v>88658035.896192536</c:v>
                </c:pt>
                <c:pt idx="19">
                  <c:v>66992311.261069268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700-1C40-8CC7-B2C9293F3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9951224"/>
        <c:axId val="999954176"/>
      </c:barChart>
      <c:catAx>
        <c:axId val="99995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999954176"/>
        <c:crosses val="autoZero"/>
        <c:auto val="1"/>
        <c:lblAlgn val="ctr"/>
        <c:lblOffset val="100"/>
        <c:noMultiLvlLbl val="0"/>
      </c:catAx>
      <c:valAx>
        <c:axId val="999954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99995122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spPr>
        <a:noFill/>
        <a:ln w="2857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'06_Graficos_1'!$A$6</c:f>
              <c:strCache>
                <c:ptCount val="1"/>
                <c:pt idx="0">
                  <c:v>Recursos permanentes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0-1C40-8CC7-B2C9293F3B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0-1C40-8CC7-B2C9293F3B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00-1C40-8CC7-B2C9293F3B8E}"/>
                </c:ext>
              </c:extLst>
            </c:dLbl>
            <c:dLbl>
              <c:idx val="3"/>
              <c:layout>
                <c:manualLayout>
                  <c:x val="-2.4337716616628535E-2"/>
                  <c:y val="1.072148412355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00-1C40-8CC7-B2C9293F3B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00-1C40-8CC7-B2C9293F3B8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00-1C40-8CC7-B2C9293F3B8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00-1C40-8CC7-B2C9293F3B8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00-1C40-8CC7-B2C9293F3B8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00-1C40-8CC7-B2C9293F3B8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00-1C40-8CC7-B2C9293F3B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00-1C40-8CC7-B2C9293F3B8E}"/>
                </c:ext>
              </c:extLst>
            </c:dLbl>
            <c:dLbl>
              <c:idx val="11"/>
              <c:layout>
                <c:manualLayout>
                  <c:x val="-5.6788005438799811E-2"/>
                  <c:y val="-4.556630752508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00-1C40-8CC7-B2C9293F3B8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00-1C40-8CC7-B2C9293F3B8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00-1C40-8CC7-B2C9293F3B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00-1C40-8CC7-B2C9293F3B8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00-1C40-8CC7-B2C9293F3B8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00-1C40-8CC7-B2C9293F3B8E}"/>
                </c:ext>
              </c:extLst>
            </c:dLbl>
            <c:dLbl>
              <c:idx val="17"/>
              <c:layout>
                <c:manualLayout>
                  <c:x val="-8.2284660941934429E-2"/>
                  <c:y val="-4.824667855597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00-1C40-8CC7-B2C9293F3B8E}"/>
                </c:ext>
              </c:extLst>
            </c:dLbl>
            <c:dLbl>
              <c:idx val="18"/>
              <c:layout>
                <c:manualLayout>
                  <c:x val="-3.4768166595183558E-2"/>
                  <c:y val="-3.2164452370651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00-1C40-8CC7-B2C9293F3B8E}"/>
                </c:ext>
              </c:extLst>
            </c:dLbl>
            <c:dLbl>
              <c:idx val="19"/>
              <c:layout>
                <c:manualLayout>
                  <c:x val="-1.6530848763038062E-3"/>
                  <c:y val="4.29167502084145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Montserrat" pitchFamily="2" charset="77"/>
                      </a:rPr>
                      <a:t>8,847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700-1C40-8CC7-B2C9293F3B8E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srgbClr val="000000"/>
                    </a:solidFill>
                    <a:latin typeface="Montserrat" pitchFamily="2" charset="77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'06_Graficos_1'!$B$5:$U$5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'06_Graficos_1'!$B$6:$U$6</c:f>
              <c:numCache>
                <c:formatCode>#,##0</c:formatCode>
                <c:ptCount val="20"/>
                <c:pt idx="0">
                  <c:v>417630</c:v>
                </c:pt>
                <c:pt idx="1">
                  <c:v>592400</c:v>
                </c:pt>
                <c:pt idx="2">
                  <c:v>1190372</c:v>
                </c:pt>
                <c:pt idx="3">
                  <c:v>1514701</c:v>
                </c:pt>
                <c:pt idx="4">
                  <c:v>1551162</c:v>
                </c:pt>
                <c:pt idx="5">
                  <c:v>1991027</c:v>
                </c:pt>
                <c:pt idx="6">
                  <c:v>2617686.1</c:v>
                </c:pt>
                <c:pt idx="7">
                  <c:v>4629278</c:v>
                </c:pt>
                <c:pt idx="8">
                  <c:v>5303925</c:v>
                </c:pt>
                <c:pt idx="9">
                  <c:v>5623281.4000000004</c:v>
                </c:pt>
                <c:pt idx="10">
                  <c:v>6452492.8431372549</c:v>
                </c:pt>
                <c:pt idx="11">
                  <c:v>6954380.6808510637</c:v>
                </c:pt>
                <c:pt idx="12">
                  <c:v>7083185.7326415088</c:v>
                </c:pt>
                <c:pt idx="13">
                  <c:v>6725039.7774932515</c:v>
                </c:pt>
                <c:pt idx="14">
                  <c:v>6960668</c:v>
                </c:pt>
                <c:pt idx="15">
                  <c:v>8069747</c:v>
                </c:pt>
                <c:pt idx="16">
                  <c:v>8357409</c:v>
                </c:pt>
                <c:pt idx="17">
                  <c:v>8149016.7807477778</c:v>
                </c:pt>
                <c:pt idx="18">
                  <c:v>16051237.885400025</c:v>
                </c:pt>
                <c:pt idx="19">
                  <c:v>8846861.2196640577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700-1C40-8CC7-B2C9293F3B8E}"/>
            </c:ext>
          </c:extLst>
        </c:ser>
        <c:ser>
          <c:idx val="1"/>
          <c:order val="1"/>
          <c:tx>
            <c:strRef>
              <c:f>'06_Graficos_1'!$A$7</c:f>
              <c:strCache>
                <c:ptCount val="1"/>
                <c:pt idx="0">
                  <c:v>Garantías vivas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00-1C40-8CC7-B2C9293F3B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700-1C40-8CC7-B2C9293F3B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700-1C40-8CC7-B2C9293F3B8E}"/>
                </c:ext>
              </c:extLst>
            </c:dLbl>
            <c:dLbl>
              <c:idx val="3"/>
              <c:layout>
                <c:manualLayout>
                  <c:x val="-2.0860899957110136E-2"/>
                  <c:y val="-8.0411130926628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700-1C40-8CC7-B2C9293F3B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700-1C40-8CC7-B2C9293F3B8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700-1C40-8CC7-B2C9293F3B8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700-1C40-8CC7-B2C9293F3B8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700-1C40-8CC7-B2C9293F3B8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700-1C40-8CC7-B2C9293F3B8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700-1C40-8CC7-B2C9293F3B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700-1C40-8CC7-B2C9293F3B8E}"/>
                </c:ext>
              </c:extLst>
            </c:dLbl>
            <c:dLbl>
              <c:idx val="11"/>
              <c:layout>
                <c:manualLayout>
                  <c:x val="-5.9105883211812052E-2"/>
                  <c:y val="-3.2164452370650992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Montserrat" pitchFamily="2" charset="77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700-1C40-8CC7-B2C9293F3B8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700-1C40-8CC7-B2C9293F3B8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700-1C40-8CC7-B2C9293F3B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700-1C40-8CC7-B2C9293F3B8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700-1C40-8CC7-B2C9293F3B8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700-1C40-8CC7-B2C9293F3B8E}"/>
                </c:ext>
              </c:extLst>
            </c:dLbl>
            <c:dLbl>
              <c:idx val="17"/>
              <c:layout>
                <c:manualLayout>
                  <c:x val="-6.3741638757836519E-2"/>
                  <c:y val="-5.09270495868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700-1C40-8CC7-B2C9293F3B8E}"/>
                </c:ext>
              </c:extLst>
            </c:dLbl>
            <c:dLbl>
              <c:idx val="18"/>
              <c:layout>
                <c:manualLayout>
                  <c:x val="-2.5525127072629709E-2"/>
                  <c:y val="-2.680371030887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700-1C40-8CC7-B2C9293F3B8E}"/>
                </c:ext>
              </c:extLst>
            </c:dLbl>
            <c:dLbl>
              <c:idx val="19"/>
              <c:layout>
                <c:manualLayout>
                  <c:x val="0"/>
                  <c:y val="6.54192036976456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000000"/>
                        </a:solidFill>
                        <a:latin typeface="Montserrat" pitchFamily="2" charset="77"/>
                        <a:ea typeface="Calibri"/>
                        <a:cs typeface="Calibri"/>
                      </a:defRPr>
                    </a:pPr>
                    <a:r>
                      <a:rPr lang="en-US" sz="1200" b="1" dirty="0"/>
                      <a:t>49,014</a:t>
                    </a:r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Montserrat" pitchFamily="2" charset="77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0700-1C40-8CC7-B2C9293F3B8E}"/>
                </c:ext>
              </c:extLst>
            </c:dLbl>
            <c:spPr>
              <a:solidFill>
                <a:srgbClr val="FFDDD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srgbClr val="000000"/>
                    </a:solidFill>
                    <a:latin typeface="Montserrat" pitchFamily="2" charset="77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'06_Graficos_1'!$B$5:$U$5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'06_Graficos_1'!$B$7:$U$7</c:f>
              <c:numCache>
                <c:formatCode>#,##0</c:formatCode>
                <c:ptCount val="20"/>
                <c:pt idx="0">
                  <c:v>739800</c:v>
                </c:pt>
                <c:pt idx="1">
                  <c:v>2258100</c:v>
                </c:pt>
                <c:pt idx="2">
                  <c:v>3947319</c:v>
                </c:pt>
                <c:pt idx="3">
                  <c:v>4836898</c:v>
                </c:pt>
                <c:pt idx="4">
                  <c:v>5766500</c:v>
                </c:pt>
                <c:pt idx="5">
                  <c:v>7413961</c:v>
                </c:pt>
                <c:pt idx="6">
                  <c:v>8577062</c:v>
                </c:pt>
                <c:pt idx="7">
                  <c:v>14200522</c:v>
                </c:pt>
                <c:pt idx="8">
                  <c:v>18785780</c:v>
                </c:pt>
                <c:pt idx="9">
                  <c:v>19514680</c:v>
                </c:pt>
                <c:pt idx="10">
                  <c:v>23463091.600000001</c:v>
                </c:pt>
                <c:pt idx="11">
                  <c:v>26790319</c:v>
                </c:pt>
                <c:pt idx="12">
                  <c:v>25707982.103584908</c:v>
                </c:pt>
                <c:pt idx="13">
                  <c:v>22081465.641492151</c:v>
                </c:pt>
                <c:pt idx="14">
                  <c:v>21779758.899999999</c:v>
                </c:pt>
                <c:pt idx="15">
                  <c:v>21896124</c:v>
                </c:pt>
                <c:pt idx="16">
                  <c:v>20814080</c:v>
                </c:pt>
                <c:pt idx="17">
                  <c:v>21847017.977397788</c:v>
                </c:pt>
                <c:pt idx="18">
                  <c:v>66202730.129461363</c:v>
                </c:pt>
                <c:pt idx="19">
                  <c:v>49013609.206463113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0700-1C40-8CC7-B2C9293F3B8E}"/>
            </c:ext>
          </c:extLst>
        </c:ser>
        <c:ser>
          <c:idx val="2"/>
          <c:order val="2"/>
          <c:tx>
            <c:strRef>
              <c:f>'06_Graficos_1'!$A$8</c:f>
              <c:strCache>
                <c:ptCount val="1"/>
                <c:pt idx="0">
                  <c:v>Saldo de crédito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700-1C40-8CC7-B2C9293F3B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700-1C40-8CC7-B2C9293F3B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700-1C40-8CC7-B2C9293F3B8E}"/>
                </c:ext>
              </c:extLst>
            </c:dLbl>
            <c:dLbl>
              <c:idx val="3"/>
              <c:layout>
                <c:manualLayout>
                  <c:x val="-1.984970296487594E-2"/>
                  <c:y val="-3.129322625919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700-1C40-8CC7-B2C9293F3B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700-1C40-8CC7-B2C9293F3B8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700-1C40-8CC7-B2C9293F3B8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700-1C40-8CC7-B2C9293F3B8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700-1C40-8CC7-B2C9293F3B8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700-1C40-8CC7-B2C9293F3B8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700-1C40-8CC7-B2C9293F3B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700-1C40-8CC7-B2C9293F3B8E}"/>
                </c:ext>
              </c:extLst>
            </c:dLbl>
            <c:dLbl>
              <c:idx val="11"/>
              <c:layout>
                <c:manualLayout>
                  <c:x val="-5.8871175273536955E-2"/>
                  <c:y val="-3.5642181020018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700-1C40-8CC7-B2C9293F3B8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700-1C40-8CC7-B2C9293F3B8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700-1C40-8CC7-B2C9293F3B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700-1C40-8CC7-B2C9293F3B8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700-1C40-8CC7-B2C9293F3B8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700-1C40-8CC7-B2C9293F3B8E}"/>
                </c:ext>
              </c:extLst>
            </c:dLbl>
            <c:dLbl>
              <c:idx val="17"/>
              <c:layout>
                <c:manualLayout>
                  <c:x val="-5.5823166002026033E-2"/>
                  <c:y val="-3.3973597290081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700-1C40-8CC7-B2C9293F3B8E}"/>
                </c:ext>
              </c:extLst>
            </c:dLbl>
            <c:dLbl>
              <c:idx val="18"/>
              <c:layout>
                <c:manualLayout>
                  <c:x val="-3.1691229479025203E-2"/>
                  <c:y val="-2.3285670567626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700-1C40-8CC7-B2C9293F3B8E}"/>
                </c:ext>
              </c:extLst>
            </c:dLbl>
            <c:dLbl>
              <c:idx val="19"/>
              <c:layout>
                <c:manualLayout>
                  <c:x val="0"/>
                  <c:y val="5.444508932811324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Montserrat" pitchFamily="2" charset="77"/>
                      </a:rPr>
                      <a:t>66,992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0700-1C40-8CC7-B2C9293F3B8E}"/>
                </c:ext>
              </c:extLst>
            </c:dLbl>
            <c:spPr>
              <a:solidFill>
                <a:srgbClr val="DEEBF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srgbClr val="000000"/>
                    </a:solidFill>
                    <a:latin typeface="Montserrat" pitchFamily="2" charset="77"/>
                    <a:ea typeface="Calibri"/>
                    <a:cs typeface="Calibri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'06_Graficos_1'!$B$5:$U$5</c:f>
              <c:numCache>
                <c:formatCode>General</c:formatCode>
                <c:ptCount val="20"/>
                <c:pt idx="0">
                  <c:v>1998</c:v>
                </c:pt>
                <c:pt idx="1">
                  <c:v>2000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'06_Graficos_1'!$B$8:$U$8</c:f>
              <c:numCache>
                <c:formatCode>#,##0</c:formatCode>
                <c:ptCount val="20"/>
                <c:pt idx="0">
                  <c:v>1307000</c:v>
                </c:pt>
                <c:pt idx="1">
                  <c:v>3675000</c:v>
                </c:pt>
                <c:pt idx="2">
                  <c:v>6148683</c:v>
                </c:pt>
                <c:pt idx="3">
                  <c:v>7653885</c:v>
                </c:pt>
                <c:pt idx="4">
                  <c:v>9366974</c:v>
                </c:pt>
                <c:pt idx="5">
                  <c:v>12065011</c:v>
                </c:pt>
                <c:pt idx="6">
                  <c:v>14042477</c:v>
                </c:pt>
                <c:pt idx="7">
                  <c:v>21998009</c:v>
                </c:pt>
                <c:pt idx="8">
                  <c:v>30526614</c:v>
                </c:pt>
                <c:pt idx="9">
                  <c:v>32773594</c:v>
                </c:pt>
                <c:pt idx="10">
                  <c:v>39436149.649999999</c:v>
                </c:pt>
                <c:pt idx="11">
                  <c:v>44324466</c:v>
                </c:pt>
                <c:pt idx="12">
                  <c:v>43268664.031940021</c:v>
                </c:pt>
                <c:pt idx="13">
                  <c:v>35480661.390954301</c:v>
                </c:pt>
                <c:pt idx="14">
                  <c:v>35798068.961260967</c:v>
                </c:pt>
                <c:pt idx="15">
                  <c:v>36660007</c:v>
                </c:pt>
                <c:pt idx="16">
                  <c:v>35843227.227844492</c:v>
                </c:pt>
                <c:pt idx="17">
                  <c:v>40179182.76836881</c:v>
                </c:pt>
                <c:pt idx="18">
                  <c:v>88658035.896192536</c:v>
                </c:pt>
                <c:pt idx="19">
                  <c:v>66992311.261069268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0700-1C40-8CC7-B2C9293F3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99951224"/>
        <c:axId val="999954176"/>
      </c:lineChart>
      <c:catAx>
        <c:axId val="99995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999954176"/>
        <c:crosses val="autoZero"/>
        <c:auto val="1"/>
        <c:lblAlgn val="ctr"/>
        <c:lblOffset val="100"/>
        <c:noMultiLvlLbl val="0"/>
      </c:catAx>
      <c:valAx>
        <c:axId val="999954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99995122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spPr>
        <a:noFill/>
        <a:ln w="2857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C217B-AEF8-4062-A036-1FB3DBBD0CBE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1D46-2DDE-4C3C-A7A7-9836A8F64C6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A1D46-2DDE-4C3C-A7A7-9836A8F64C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a48036df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a48036df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A1D46-2DDE-4C3C-A7A7-9836A8F64C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A1D46-2DDE-4C3C-A7A7-9836A8F64C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3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A1D46-2DDE-4C3C-A7A7-9836A8F64C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0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33CE5-3541-CB51-0EB1-AF8272CC0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5A7A8-6C23-842B-7948-ADDAF449C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12256-A866-DCB2-BC03-8E333610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CEAE6A-7CEB-560F-8964-06EDDFC7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0415C-5145-FCD4-2EF9-CB5804C2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7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90239-65F7-5F9E-A03E-06FFE828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06A066-277A-D35B-57D0-AAB3DC936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35714-9E35-1BFA-2E24-A380E725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0F26F-A507-3F0F-9540-7A34C133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C95ED9-8CD6-23D9-E122-EDE91C7A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48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4E1250-D14F-CB01-8B3D-F558C71B7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BE22AA-D8E0-E30E-1B31-5F3C46BD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356A3-EDD5-6E57-82D5-D339B105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BEFA4-E76A-BCC5-F5E0-BC95823C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D8DDD-BE3D-DD91-FDEA-03332367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11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4404C-57FB-EB4A-5138-F958F7EE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A999D5-B622-4814-FC92-0B5F19AE3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C9747-D33C-F4A6-A515-A926BEEA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A595E9-5DF2-B96A-8708-DAF55DB5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A9B88-6708-28E6-5FD2-FE229671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69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E1BB4-E4E7-85FF-6C5D-9330C53C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6BC5ED-0B24-A66F-6709-6C60458DF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75BB81-1AA6-4931-C290-20E15194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EF1CD-D16D-62FE-D5E2-F7491646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09BEC-F117-AA7F-7E53-9E645AC7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5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669A9-3E3E-F887-A0A1-94FCF9E8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DF3DE-0A1F-DE1E-6AD4-D6F175D06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7C8161-6483-C99E-E461-AA919EF83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73053D-B54A-316F-FD2F-C853B6A2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AEA451-0B74-90D6-6860-D80CA6CA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3339A-D31C-CAAA-5015-85186080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92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0BED4-DCB2-CD3E-12AB-3EAA730F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D5B71-D92B-EBCA-5B4A-43D0FF4AF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52C4A-FE9C-FD66-3190-F2D4E4D40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5739A1-8C28-5752-5E42-04F220B49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5C6486-E254-CC17-3CB0-5B73B7713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000245-713D-9C49-C28D-2387628C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992EB3-A658-DDE8-6591-1D09E77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C67192-A947-5444-5E33-D6A5D371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92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5929C-22B6-B5B8-2B8A-19448CDE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841DDC-CC15-FD5C-0E80-51212591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623E4B-E485-EBE1-6549-A9A5BB2B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C37715-ACCA-BAB4-DEBE-B6C39C83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98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30D034-6AFC-DD1F-34D8-CB7A8EC3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823FF3-19CC-27DC-59F1-A090F467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73C052-1304-3AD6-7EAB-932641A2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3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43071-E27C-C94B-98B1-6D898955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F96B9-5D49-A1E5-FC2D-EC1BA1545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25F6A-C033-4437-A164-DECEE20E5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0D4B99-CB61-CA79-6B53-44B953B7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38928-B5DA-E959-1BF7-C0782C51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CA9D2D-7022-DAA3-431A-A0FC63E2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48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527FB-8537-0538-1B57-0C071181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B68700-F7DD-3703-B82A-C562FA009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B627A1-4174-C340-A7E7-DC975DCB7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031957-BC11-7070-4F23-63C1F73E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59C3A1-37E1-29C4-36A0-0F9C3CF9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55E203-0BDB-1B71-6D19-D31FF52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80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F7BED5-51F8-E8FF-BCD0-42795768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C07025-EF69-7C98-CD20-BD086966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FB479-3FA1-1ECC-A104-3C121205C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A079-81F1-6848-8CA5-0469C41DE11D}" type="datetimeFigureOut">
              <a:rPr lang="es-MX" smtClean="0"/>
              <a:t>04/06/23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C0214-F2C4-49DD-7AE8-64F2F2A52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45748-3B8B-A32B-5DA4-A25369B96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73CC-B188-3943-AAC3-748E69D7A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4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egarantia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emf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jpeg"/><Relationship Id="rId7" Type="http://schemas.openxmlformats.org/officeDocument/2006/relationships/image" Target="../media/image7.jpe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1.png"/><Relationship Id="rId14" Type="http://schemas.openxmlformats.org/officeDocument/2006/relationships/image" Target="../media/image13.emf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26" Type="http://schemas.openxmlformats.org/officeDocument/2006/relationships/image" Target="../media/image54.emf"/><Relationship Id="rId3" Type="http://schemas.openxmlformats.org/officeDocument/2006/relationships/image" Target="../media/image31.emf"/><Relationship Id="rId21" Type="http://schemas.openxmlformats.org/officeDocument/2006/relationships/image" Target="../media/image49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5" Type="http://schemas.openxmlformats.org/officeDocument/2006/relationships/image" Target="../media/image53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24" Type="http://schemas.openxmlformats.org/officeDocument/2006/relationships/image" Target="../media/image52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23" Type="http://schemas.openxmlformats.org/officeDocument/2006/relationships/image" Target="../media/image51.emf"/><Relationship Id="rId28" Type="http://schemas.openxmlformats.org/officeDocument/2006/relationships/image" Target="../media/image56.emf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Relationship Id="rId22" Type="http://schemas.openxmlformats.org/officeDocument/2006/relationships/image" Target="../media/image50.emf"/><Relationship Id="rId27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55A7E9BA-1AE0-DE15-B55D-6B7E6A64A763}"/>
              </a:ext>
            </a:extLst>
          </p:cNvPr>
          <p:cNvSpPr/>
          <p:nvPr/>
        </p:nvSpPr>
        <p:spPr>
          <a:xfrm>
            <a:off x="0" y="0"/>
            <a:ext cx="5506703" cy="6858000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7A98E9-60C2-A551-5B67-6F2F878F861A}"/>
              </a:ext>
            </a:extLst>
          </p:cNvPr>
          <p:cNvSpPr txBox="1"/>
          <p:nvPr/>
        </p:nvSpPr>
        <p:spPr>
          <a:xfrm>
            <a:off x="0" y="1997535"/>
            <a:ext cx="537396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ASOCIACIÓN RED IBEROAMERICANA  DE GARANTÍAS</a:t>
            </a:r>
          </a:p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REGAR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377DCF-276F-46B0-8907-5C6DAB20CDC5}"/>
              </a:ext>
            </a:extLst>
          </p:cNvPr>
          <p:cNvSpPr txBox="1"/>
          <p:nvPr/>
        </p:nvSpPr>
        <p:spPr>
          <a:xfrm>
            <a:off x="6692617" y="1906942"/>
            <a:ext cx="4313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BANHPROVI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B2C45127-0CC6-0A2A-EDCF-8F589A5A4D64}"/>
              </a:ext>
            </a:extLst>
          </p:cNvPr>
          <p:cNvSpPr/>
          <p:nvPr/>
        </p:nvSpPr>
        <p:spPr>
          <a:xfrm>
            <a:off x="5080159" y="3162308"/>
            <a:ext cx="981219" cy="870466"/>
          </a:xfrm>
          <a:prstGeom prst="rect">
            <a:avLst/>
          </a:prstGeom>
          <a:solidFill>
            <a:srgbClr val="F88B05">
              <a:alpha val="786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2F1CE98-B7FC-8E47-C4F0-48F06BD819ED}"/>
              </a:ext>
            </a:extLst>
          </p:cNvPr>
          <p:cNvSpPr/>
          <p:nvPr/>
        </p:nvSpPr>
        <p:spPr>
          <a:xfrm>
            <a:off x="4782285" y="3464236"/>
            <a:ext cx="608122" cy="605105"/>
          </a:xfrm>
          <a:prstGeom prst="rect">
            <a:avLst/>
          </a:prstGeom>
          <a:solidFill>
            <a:schemeClr val="accent4">
              <a:lumMod val="60000"/>
              <a:lumOff val="40000"/>
              <a:alpha val="8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D1E8421-E1A0-A7DB-99C4-6C54174A5FEC}"/>
              </a:ext>
            </a:extLst>
          </p:cNvPr>
          <p:cNvSpPr/>
          <p:nvPr/>
        </p:nvSpPr>
        <p:spPr>
          <a:xfrm>
            <a:off x="4871868" y="3662417"/>
            <a:ext cx="1067912" cy="870466"/>
          </a:xfrm>
          <a:prstGeom prst="rect">
            <a:avLst/>
          </a:prstGeom>
          <a:solidFill>
            <a:schemeClr val="accent6">
              <a:alpha val="590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23CBE57F-6D2C-9BB1-35D3-4B46539933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4722346"/>
            <a:ext cx="1900338" cy="8704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E2A9EC6-6239-29E2-496A-C3E082623E17}"/>
              </a:ext>
            </a:extLst>
          </p:cNvPr>
          <p:cNvSpPr txBox="1"/>
          <p:nvPr/>
        </p:nvSpPr>
        <p:spPr>
          <a:xfrm>
            <a:off x="5932345" y="752780"/>
            <a:ext cx="6259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REGULATORY FRAMEWORK OF SMEs FROM AN INTERNATIONAL PERSPECTIVE</a:t>
            </a:r>
          </a:p>
        </p:txBody>
      </p:sp>
      <p:pic>
        <p:nvPicPr>
          <p:cNvPr id="6" name="Picture 2" descr="AECM">
            <a:extLst>
              <a:ext uri="{FF2B5EF4-FFF2-40B4-BE49-F238E27FC236}">
                <a16:creationId xmlns:a16="http://schemas.microsoft.com/office/drawing/2014/main" id="{5F083F12-4192-F4CC-9490-A41B1D48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4589824"/>
            <a:ext cx="1854200" cy="20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5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A1F050C-869B-56AA-E479-DB3A49A5C8F0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AE589C-DD87-3590-1E38-A439EA5F6D88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A58F7-3EC7-20D7-B17B-D3015E5FC168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39AC5C-3BBC-32D5-0AD6-A1FE8FA327B1}"/>
              </a:ext>
            </a:extLst>
          </p:cNvPr>
          <p:cNvSpPr txBox="1"/>
          <p:nvPr/>
        </p:nvSpPr>
        <p:spPr>
          <a:xfrm>
            <a:off x="10054266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95FCB-12CF-45CD-3A36-3198F52C89E6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E443E-13C8-50C3-C45D-A57CC53B3D65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C79C619-BCE7-4F15-5568-1A829AFA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20AC56E9-FCEB-3C87-B59A-68F27CBC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216" y="245566"/>
            <a:ext cx="8623610" cy="902324"/>
          </a:xfrm>
        </p:spPr>
        <p:txBody>
          <a:bodyPr>
            <a:noAutofit/>
          </a:bodyPr>
          <a:lstStyle/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NUMBER OF GUARANTEED MSMES (2021)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COUNTRIES WITH PUBLIC GUARANTEE FUNDS STAND OUT WITH GREATER MASSIVENESS.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1B2D922-EB12-DECC-26C5-7D108B736FE1}"/>
              </a:ext>
            </a:extLst>
          </p:cNvPr>
          <p:cNvGraphicFramePr>
            <a:graphicFrameLocks/>
          </p:cNvGraphicFramePr>
          <p:nvPr/>
        </p:nvGraphicFramePr>
        <p:xfrm>
          <a:off x="835838" y="1971680"/>
          <a:ext cx="10310582" cy="426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2">
            <a:extLst>
              <a:ext uri="{FF2B5EF4-FFF2-40B4-BE49-F238E27FC236}">
                <a16:creationId xmlns:a16="http://schemas.microsoft.com/office/drawing/2014/main" id="{807E3E85-B2F6-6692-DCC3-9DCEB5A69935}"/>
              </a:ext>
            </a:extLst>
          </p:cNvPr>
          <p:cNvSpPr txBox="1"/>
          <p:nvPr/>
        </p:nvSpPr>
        <p:spPr>
          <a:xfrm>
            <a:off x="207034" y="1778652"/>
            <a:ext cx="662794" cy="369332"/>
          </a:xfrm>
          <a:prstGeom prst="rect">
            <a:avLst/>
          </a:prstGeom>
          <a:solidFill>
            <a:srgbClr val="2188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%</a:t>
            </a:r>
          </a:p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TOTAL</a:t>
            </a:r>
            <a:endParaRPr lang="en-US" sz="9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C434E75-89F3-541E-F978-097517D07976}"/>
              </a:ext>
            </a:extLst>
          </p:cNvPr>
          <p:cNvSpPr txBox="1"/>
          <p:nvPr/>
        </p:nvSpPr>
        <p:spPr>
          <a:xfrm>
            <a:off x="880778" y="1788824"/>
            <a:ext cx="891789" cy="369332"/>
          </a:xfrm>
          <a:prstGeom prst="rect">
            <a:avLst/>
          </a:prstGeom>
          <a:solidFill>
            <a:srgbClr val="2188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PAÍS</a:t>
            </a:r>
          </a:p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(No. Entes)</a:t>
            </a:r>
            <a:endParaRPr lang="en-US" sz="90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7DDED6A-6404-F0E9-DDE2-B060ED556EC7}"/>
              </a:ext>
            </a:extLst>
          </p:cNvPr>
          <p:cNvGraphicFramePr>
            <a:graphicFrameLocks noGrp="1"/>
          </p:cNvGraphicFramePr>
          <p:nvPr/>
        </p:nvGraphicFramePr>
        <p:xfrm>
          <a:off x="207034" y="2287732"/>
          <a:ext cx="628804" cy="3792964"/>
        </p:xfrm>
        <a:graphic>
          <a:graphicData uri="http://schemas.openxmlformats.org/drawingml/2006/table">
            <a:tbl>
              <a:tblPr/>
              <a:tblGrid>
                <a:gridCol w="628804">
                  <a:extLst>
                    <a:ext uri="{9D8B030D-6E8A-4147-A177-3AD203B41FA5}">
                      <a16:colId xmlns:a16="http://schemas.microsoft.com/office/drawing/2014/main" val="140993370"/>
                    </a:ext>
                  </a:extLst>
                </a:gridCol>
              </a:tblGrid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29.7%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388211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23.3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936806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30122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0413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7.2%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71196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40285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2.4%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66298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8124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50008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85367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59793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07297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58656"/>
                  </a:ext>
                </a:extLst>
              </a:tr>
              <a:tr h="2709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51015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73F41365-43BF-EEDB-DD89-16A544384D01}"/>
              </a:ext>
            </a:extLst>
          </p:cNvPr>
          <p:cNvSpPr/>
          <p:nvPr/>
        </p:nvSpPr>
        <p:spPr>
          <a:xfrm>
            <a:off x="207034" y="2225506"/>
            <a:ext cx="11351554" cy="16864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5C33F924-ABDF-6043-3765-9E95D4607DFF}"/>
              </a:ext>
            </a:extLst>
          </p:cNvPr>
          <p:cNvSpPr txBox="1"/>
          <p:nvPr/>
        </p:nvSpPr>
        <p:spPr>
          <a:xfrm>
            <a:off x="3407216" y="1395063"/>
            <a:ext cx="634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Montserrat" pitchFamily="2" charset="77"/>
              </a:rPr>
              <a:t> 6,869,166 Mipymes</a:t>
            </a:r>
            <a:endParaRPr lang="en-US" sz="2400" b="1" dirty="0">
              <a:latin typeface="Montserrat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D4817C-5C0C-7ED1-23B3-772B501AAD52}"/>
              </a:ext>
            </a:extLst>
          </p:cNvPr>
          <p:cNvSpPr txBox="1"/>
          <p:nvPr/>
        </p:nvSpPr>
        <p:spPr>
          <a:xfrm>
            <a:off x="6128804" y="4165003"/>
            <a:ext cx="5518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Portugal, Chile, México y Colombia  -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Public guarantee funds independent or managed by Development Banks.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E8F631-9D1A-F0F0-A5E0-6805AF506BE1}"/>
              </a:ext>
            </a:extLst>
          </p:cNvPr>
          <p:cNvSpPr/>
          <p:nvPr/>
        </p:nvSpPr>
        <p:spPr>
          <a:xfrm>
            <a:off x="5792666" y="4265999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42DC4D-000B-B7F6-1EA5-54349669F5A2}"/>
              </a:ext>
            </a:extLst>
          </p:cNvPr>
          <p:cNvSpPr txBox="1"/>
          <p:nvPr/>
        </p:nvSpPr>
        <p:spPr>
          <a:xfrm>
            <a:off x="6096000" y="5147161"/>
            <a:ext cx="5462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Argentina –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Public Guarantee Funds and Mutual Guarantee Societies</a:t>
            </a:r>
            <a:endParaRPr lang="es-MX" sz="1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049545D-9F02-553C-FA39-EADEB9DD4C20}"/>
              </a:ext>
            </a:extLst>
          </p:cNvPr>
          <p:cNvSpPr/>
          <p:nvPr/>
        </p:nvSpPr>
        <p:spPr>
          <a:xfrm>
            <a:off x="5789628" y="5303057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3FA8E3">
                  <a:shade val="30000"/>
                  <a:satMod val="115000"/>
                </a:srgbClr>
              </a:gs>
              <a:gs pos="50000">
                <a:srgbClr val="3FA8E3">
                  <a:shade val="67500"/>
                  <a:satMod val="115000"/>
                </a:srgbClr>
              </a:gs>
              <a:gs pos="100000">
                <a:srgbClr val="3FA8E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833126-8D19-7398-7A4D-85A4FB541A5D}"/>
              </a:ext>
            </a:extLst>
          </p:cNvPr>
          <p:cNvSpPr txBox="1"/>
          <p:nvPr/>
        </p:nvSpPr>
        <p:spPr>
          <a:xfrm>
            <a:off x="6128804" y="5757448"/>
            <a:ext cx="5462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Brasil y España –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 Reciprocal Guarantee Companies and Public Banking</a:t>
            </a:r>
            <a:endParaRPr lang="es-MX" sz="16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207825-2C6B-88DF-12BE-94B09401003B}"/>
              </a:ext>
            </a:extLst>
          </p:cNvPr>
          <p:cNvSpPr/>
          <p:nvPr/>
        </p:nvSpPr>
        <p:spPr>
          <a:xfrm>
            <a:off x="5789628" y="5856273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3FA8E3">
                  <a:shade val="30000"/>
                  <a:satMod val="115000"/>
                </a:srgbClr>
              </a:gs>
              <a:gs pos="50000">
                <a:srgbClr val="3FA8E3">
                  <a:shade val="67500"/>
                  <a:satMod val="115000"/>
                </a:srgbClr>
              </a:gs>
              <a:gs pos="100000">
                <a:srgbClr val="3FA8E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31BF13-C60A-9C78-A3F3-A5BB1B8514F1}"/>
              </a:ext>
            </a:extLst>
          </p:cNvPr>
          <p:cNvSpPr txBox="1"/>
          <p:nvPr/>
        </p:nvSpPr>
        <p:spPr>
          <a:xfrm>
            <a:off x="254165" y="6575663"/>
            <a:ext cx="9785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95000"/>
                  </a:schemeClr>
                </a:solidFill>
                <a:latin typeface="ArialMT"/>
              </a:rPr>
              <a:t>Source: REGAR with data from the statistics of the activity of the guarantees 2021
</a:t>
            </a:r>
            <a:endParaRPr lang="es-MX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A1F050C-869B-56AA-E479-DB3A49A5C8F0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AE589C-DD87-3590-1E38-A439EA5F6D88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A58F7-3EC7-20D7-B17B-D3015E5FC168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39AC5C-3BBC-32D5-0AD6-A1FE8FA327B1}"/>
              </a:ext>
            </a:extLst>
          </p:cNvPr>
          <p:cNvSpPr txBox="1"/>
          <p:nvPr/>
        </p:nvSpPr>
        <p:spPr>
          <a:xfrm>
            <a:off x="10041014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95FCB-12CF-45CD-3A36-3198F52C89E6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E443E-13C8-50C3-C45D-A57CC53B3D65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C79C619-BCE7-4F15-5568-1A829AFA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C1A125E8-8C6D-AF7B-2B2E-6CCA72B41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629941"/>
              </p:ext>
            </p:extLst>
          </p:nvPr>
        </p:nvGraphicFramePr>
        <p:xfrm>
          <a:off x="578238" y="873688"/>
          <a:ext cx="10258601" cy="278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4 Gráfico">
            <a:extLst>
              <a:ext uri="{FF2B5EF4-FFF2-40B4-BE49-F238E27FC236}">
                <a16:creationId xmlns:a16="http://schemas.microsoft.com/office/drawing/2014/main" id="{F066AF5F-4DE5-7822-52A0-D24B99884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270356"/>
              </p:ext>
            </p:extLst>
          </p:nvPr>
        </p:nvGraphicFramePr>
        <p:xfrm>
          <a:off x="940324" y="3669108"/>
          <a:ext cx="9787226" cy="289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BAF82E8-EB5B-B3D5-2714-D3F4CF8F170C}"/>
              </a:ext>
            </a:extLst>
          </p:cNvPr>
          <p:cNvSpPr txBox="1"/>
          <p:nvPr/>
        </p:nvSpPr>
        <p:spPr>
          <a:xfrm>
            <a:off x="1191791" y="282819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85FD92-C8A2-5DC6-DC23-FFCD395FB2EB}"/>
              </a:ext>
            </a:extLst>
          </p:cNvPr>
          <p:cNvSpPr txBox="1"/>
          <p:nvPr/>
        </p:nvSpPr>
        <p:spPr>
          <a:xfrm>
            <a:off x="2005445" y="269946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1,288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F5BDB1-288B-DC7F-CA70-0A038993DBF8}"/>
              </a:ext>
            </a:extLst>
          </p:cNvPr>
          <p:cNvSpPr txBox="1"/>
          <p:nvPr/>
        </p:nvSpPr>
        <p:spPr>
          <a:xfrm>
            <a:off x="3008456" y="2085509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3,334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7979AE-B5FC-D886-8DD8-D807220C8D6B}"/>
              </a:ext>
            </a:extLst>
          </p:cNvPr>
          <p:cNvSpPr txBox="1"/>
          <p:nvPr/>
        </p:nvSpPr>
        <p:spPr>
          <a:xfrm>
            <a:off x="8843421" y="1186581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6,414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5EE106-2179-412C-3E8B-23FF4706EF5B}"/>
              </a:ext>
            </a:extLst>
          </p:cNvPr>
          <p:cNvSpPr txBox="1"/>
          <p:nvPr/>
        </p:nvSpPr>
        <p:spPr>
          <a:xfrm>
            <a:off x="9894932" y="127251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5,965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6EA9B3-8E78-2FFA-0BAA-6D137A5FD486}"/>
              </a:ext>
            </a:extLst>
          </p:cNvPr>
          <p:cNvSpPr txBox="1"/>
          <p:nvPr/>
        </p:nvSpPr>
        <p:spPr>
          <a:xfrm>
            <a:off x="5388567" y="1488105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+ 6 TIMES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28F797B-B177-CA1B-13E8-B8665E5BFD29}"/>
              </a:ext>
            </a:extLst>
          </p:cNvPr>
          <p:cNvSpPr txBox="1"/>
          <p:nvPr/>
        </p:nvSpPr>
        <p:spPr>
          <a:xfrm>
            <a:off x="416622" y="1410735"/>
            <a:ext cx="1877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SMESs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8D3EE6-1AAC-C1F7-4D05-8FABE0C13793}"/>
              </a:ext>
            </a:extLst>
          </p:cNvPr>
          <p:cNvSpPr txBox="1"/>
          <p:nvPr/>
        </p:nvSpPr>
        <p:spPr>
          <a:xfrm>
            <a:off x="253116" y="4028281"/>
            <a:ext cx="25162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CREDIT AND
GUARANTEES
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10B4590-1C06-08FC-4161-D451B8977D53}"/>
              </a:ext>
            </a:extLst>
          </p:cNvPr>
          <p:cNvSpPr txBox="1"/>
          <p:nvPr/>
        </p:nvSpPr>
        <p:spPr>
          <a:xfrm>
            <a:off x="918306" y="578756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2,258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953ADE-07EA-620C-4F48-D42AB5E5D52B}"/>
              </a:ext>
            </a:extLst>
          </p:cNvPr>
          <p:cNvSpPr txBox="1"/>
          <p:nvPr/>
        </p:nvSpPr>
        <p:spPr>
          <a:xfrm>
            <a:off x="1879171" y="5670304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4,836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58ECD2D-4C0C-A558-4A69-177D1697C554}"/>
              </a:ext>
            </a:extLst>
          </p:cNvPr>
          <p:cNvSpPr txBox="1"/>
          <p:nvPr/>
        </p:nvSpPr>
        <p:spPr>
          <a:xfrm>
            <a:off x="2675760" y="5316331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18,785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481357-528A-BAD9-9135-9558A588ADE7}"/>
              </a:ext>
            </a:extLst>
          </p:cNvPr>
          <p:cNvSpPr txBox="1"/>
          <p:nvPr/>
        </p:nvSpPr>
        <p:spPr>
          <a:xfrm>
            <a:off x="8843421" y="3789657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057F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88,658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9D957EE-AF08-B03A-79C8-519E9B257EEC}"/>
              </a:ext>
            </a:extLst>
          </p:cNvPr>
          <p:cNvSpPr txBox="1"/>
          <p:nvPr/>
        </p:nvSpPr>
        <p:spPr>
          <a:xfrm>
            <a:off x="867738" y="1761599"/>
            <a:ext cx="97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(miles)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7B50B85-93BA-5CF3-2E6F-CF4EA14BB389}"/>
              </a:ext>
            </a:extLst>
          </p:cNvPr>
          <p:cNvSpPr txBox="1"/>
          <p:nvPr/>
        </p:nvSpPr>
        <p:spPr>
          <a:xfrm>
            <a:off x="1129498" y="481125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(mill)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ADEEFBD-DB35-A1A5-8491-AC064A747A97}"/>
              </a:ext>
            </a:extLst>
          </p:cNvPr>
          <p:cNvSpPr txBox="1"/>
          <p:nvPr/>
        </p:nvSpPr>
        <p:spPr>
          <a:xfrm>
            <a:off x="9429822" y="4600749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49,014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ED70ED4-BB62-63DA-4F71-5C97B2FBD5A5}"/>
              </a:ext>
            </a:extLst>
          </p:cNvPr>
          <p:cNvSpPr txBox="1"/>
          <p:nvPr/>
        </p:nvSpPr>
        <p:spPr>
          <a:xfrm>
            <a:off x="4505093" y="135399"/>
            <a:ext cx="7357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+mj-ea"/>
                <a:cs typeface="+mj-cs"/>
              </a:rPr>
              <a:t>GUARANTEE SYSTEMS IN LATIN AMERICA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+mj-ea"/>
                <a:cs typeface="+mj-cs"/>
              </a:rPr>
              <a:t>	EVOLUTION 2000 – 2021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CD532ED-8599-6191-F8BD-06A5B8958F65}"/>
              </a:ext>
            </a:extLst>
          </p:cNvPr>
          <p:cNvSpPr txBox="1"/>
          <p:nvPr/>
        </p:nvSpPr>
        <p:spPr>
          <a:xfrm>
            <a:off x="8385880" y="4275409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66,203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2CE57B6-FBF9-4B1A-3AF9-78CB9F2F6370}"/>
              </a:ext>
            </a:extLst>
          </p:cNvPr>
          <p:cNvSpPr txBox="1"/>
          <p:nvPr/>
        </p:nvSpPr>
        <p:spPr>
          <a:xfrm>
            <a:off x="9934509" y="4275409"/>
            <a:ext cx="9060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057F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66,992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41C688A-3CD2-A488-3F5F-1BA0FA850B6D}"/>
              </a:ext>
            </a:extLst>
          </p:cNvPr>
          <p:cNvSpPr txBox="1"/>
          <p:nvPr/>
        </p:nvSpPr>
        <p:spPr>
          <a:xfrm>
            <a:off x="3548471" y="4171370"/>
            <a:ext cx="3860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Mobilized Credit + 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TIMES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C51CF8D-FD02-FE44-B95F-5A2B72553EA5}"/>
              </a:ext>
            </a:extLst>
          </p:cNvPr>
          <p:cNvCxnSpPr>
            <a:cxnSpLocks/>
          </p:cNvCxnSpPr>
          <p:nvPr/>
        </p:nvCxnSpPr>
        <p:spPr>
          <a:xfrm flipV="1">
            <a:off x="492233" y="3726260"/>
            <a:ext cx="11497203" cy="4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446A188-286F-621E-FEA1-9BCC8F8492FA}"/>
              </a:ext>
            </a:extLst>
          </p:cNvPr>
          <p:cNvCxnSpPr>
            <a:cxnSpLocks/>
          </p:cNvCxnSpPr>
          <p:nvPr/>
        </p:nvCxnSpPr>
        <p:spPr>
          <a:xfrm>
            <a:off x="2293699" y="5025570"/>
            <a:ext cx="63731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2AB7669E-E1FA-C8A8-E87E-C0B0E36DADA4}"/>
              </a:ext>
            </a:extLst>
          </p:cNvPr>
          <p:cNvCxnSpPr>
            <a:cxnSpLocks/>
          </p:cNvCxnSpPr>
          <p:nvPr/>
        </p:nvCxnSpPr>
        <p:spPr>
          <a:xfrm>
            <a:off x="2520976" y="1937872"/>
            <a:ext cx="6373123" cy="0"/>
          </a:xfrm>
          <a:prstGeom prst="straightConnector1">
            <a:avLst/>
          </a:prstGeom>
          <a:ln>
            <a:solidFill>
              <a:srgbClr val="00B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E1B3256-3BDA-77E8-31D8-766B518F5364}"/>
              </a:ext>
            </a:extLst>
          </p:cNvPr>
          <p:cNvSpPr txBox="1"/>
          <p:nvPr/>
        </p:nvSpPr>
        <p:spPr>
          <a:xfrm>
            <a:off x="3806121" y="4546383"/>
            <a:ext cx="4265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Guarantees+ 13 TIMES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593501-56DD-637D-B68C-F00CC4D5C0EB}"/>
              </a:ext>
            </a:extLst>
          </p:cNvPr>
          <p:cNvSpPr txBox="1"/>
          <p:nvPr/>
        </p:nvSpPr>
        <p:spPr>
          <a:xfrm>
            <a:off x="3223813" y="5125608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057F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30,526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A00E45-32E0-5616-C496-2B223B852686}"/>
              </a:ext>
            </a:extLst>
          </p:cNvPr>
          <p:cNvSpPr txBox="1"/>
          <p:nvPr/>
        </p:nvSpPr>
        <p:spPr>
          <a:xfrm>
            <a:off x="2200733" y="5485632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057F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7,653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89F319-1190-4F40-B361-E0A269484708}"/>
              </a:ext>
            </a:extLst>
          </p:cNvPr>
          <p:cNvSpPr txBox="1"/>
          <p:nvPr/>
        </p:nvSpPr>
        <p:spPr>
          <a:xfrm>
            <a:off x="254165" y="6575663"/>
            <a:ext cx="9785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95000"/>
                  </a:schemeClr>
                </a:solidFill>
                <a:latin typeface="ArialMT"/>
              </a:rPr>
              <a:t>Source: REGAR with data from the statistics of the activity of the guarantees 2021
</a:t>
            </a:r>
            <a:endParaRPr lang="es-MX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4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C12BC64-C0B4-CA94-C930-FAEFA0CF9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92773"/>
              </p:ext>
            </p:extLst>
          </p:nvPr>
        </p:nvGraphicFramePr>
        <p:xfrm>
          <a:off x="143232" y="1676400"/>
          <a:ext cx="10958300" cy="473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569E696F-E8F6-3BCC-4A5E-3F64F849A181}"/>
              </a:ext>
            </a:extLst>
          </p:cNvPr>
          <p:cNvSpPr/>
          <p:nvPr/>
        </p:nvSpPr>
        <p:spPr>
          <a:xfrm>
            <a:off x="10430218" y="2099662"/>
            <a:ext cx="838184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76A12C4-FC80-A5D1-33FD-55B51D4BAFB5}"/>
              </a:ext>
            </a:extLst>
          </p:cNvPr>
          <p:cNvSpPr/>
          <p:nvPr/>
        </p:nvSpPr>
        <p:spPr>
          <a:xfrm>
            <a:off x="1090468" y="2120900"/>
            <a:ext cx="5910407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0079DFF-A860-7569-B39D-AB2804FAB8C5}"/>
              </a:ext>
            </a:extLst>
          </p:cNvPr>
          <p:cNvSpPr/>
          <p:nvPr/>
        </p:nvSpPr>
        <p:spPr>
          <a:xfrm>
            <a:off x="7062124" y="2120900"/>
            <a:ext cx="2355751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2 Gráfico">
            <a:extLst>
              <a:ext uri="{FF2B5EF4-FFF2-40B4-BE49-F238E27FC236}">
                <a16:creationId xmlns:a16="http://schemas.microsoft.com/office/drawing/2014/main" id="{D48A302F-1D06-45F9-7E59-12ED59F4F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621785"/>
              </p:ext>
            </p:extLst>
          </p:nvPr>
        </p:nvGraphicFramePr>
        <p:xfrm>
          <a:off x="797858" y="1714080"/>
          <a:ext cx="10147717" cy="38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4F91A0BA-18F3-5AE2-94BB-9DC28D9F5C2A}"/>
              </a:ext>
            </a:extLst>
          </p:cNvPr>
          <p:cNvSpPr/>
          <p:nvPr/>
        </p:nvSpPr>
        <p:spPr>
          <a:xfrm>
            <a:off x="9479124" y="2113950"/>
            <a:ext cx="889845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17;p2">
            <a:extLst>
              <a:ext uri="{FF2B5EF4-FFF2-40B4-BE49-F238E27FC236}">
                <a16:creationId xmlns:a16="http://schemas.microsoft.com/office/drawing/2014/main" id="{D8992F58-F073-F945-D872-2F2BC8A1ED46}"/>
              </a:ext>
            </a:extLst>
          </p:cNvPr>
          <p:cNvSpPr/>
          <p:nvPr/>
        </p:nvSpPr>
        <p:spPr>
          <a:xfrm>
            <a:off x="0" y="-3147"/>
            <a:ext cx="12192000" cy="104069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 dirty="0">
              <a:solidFill>
                <a:schemeClr val="bg1"/>
              </a:solidFill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70A3E8-C599-7B08-5EC1-83C204A0138F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83" name="Picture 2">
            <a:extLst>
              <a:ext uri="{FF2B5EF4-FFF2-40B4-BE49-F238E27FC236}">
                <a16:creationId xmlns:a16="http://schemas.microsoft.com/office/drawing/2014/main" id="{93C4C00D-D75D-8D15-1209-67B292840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B238C46-4E55-3B27-11C9-BA7CD1AF0E73}"/>
              </a:ext>
            </a:extLst>
          </p:cNvPr>
          <p:cNvSpPr txBox="1"/>
          <p:nvPr/>
        </p:nvSpPr>
        <p:spPr>
          <a:xfrm>
            <a:off x="10287368" y="1229889"/>
            <a:ext cx="11238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Montserrat" pitchFamily="2" charset="77"/>
              </a:rPr>
              <a:t>Post-pandemic
</a:t>
            </a:r>
            <a:endParaRPr lang="es-MX" sz="14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5B9B6F-3C08-6047-A44E-C7BC53F95F00}"/>
              </a:ext>
            </a:extLst>
          </p:cNvPr>
          <p:cNvSpPr txBox="1"/>
          <p:nvPr/>
        </p:nvSpPr>
        <p:spPr>
          <a:xfrm>
            <a:off x="9397522" y="1433969"/>
            <a:ext cx="88984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Montserrat" pitchFamily="2" charset="77"/>
              </a:rPr>
              <a:t>COVID</a:t>
            </a:r>
            <a:endParaRPr lang="es-MX" sz="1400" b="1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26A2C9AE-333F-7FB3-B75F-5637D5477F77}"/>
              </a:ext>
            </a:extLst>
          </p:cNvPr>
          <p:cNvSpPr txBox="1">
            <a:spLocks/>
          </p:cNvSpPr>
          <p:nvPr/>
        </p:nvSpPr>
        <p:spPr>
          <a:xfrm>
            <a:off x="2787805" y="231395"/>
            <a:ext cx="9424763" cy="90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EVOLUTION 1998-2021 IN LATIN AMERICA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 GREATER NUMBER OF SMES SUPPORTED WHILE THE CREDIT MOBILIZED INCREASED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0" name="Conector recto 269">
            <a:extLst>
              <a:ext uri="{FF2B5EF4-FFF2-40B4-BE49-F238E27FC236}">
                <a16:creationId xmlns:a16="http://schemas.microsoft.com/office/drawing/2014/main" id="{8460524C-7ACE-706D-8547-913F7D9B6E61}"/>
              </a:ext>
            </a:extLst>
          </p:cNvPr>
          <p:cNvCxnSpPr>
            <a:cxnSpLocks/>
          </p:cNvCxnSpPr>
          <p:nvPr/>
        </p:nvCxnSpPr>
        <p:spPr>
          <a:xfrm>
            <a:off x="1243057" y="1917635"/>
            <a:ext cx="236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7DBC8CB4-34B4-1547-2509-89E3C841D33F}"/>
              </a:ext>
            </a:extLst>
          </p:cNvPr>
          <p:cNvSpPr txBox="1"/>
          <p:nvPr/>
        </p:nvSpPr>
        <p:spPr>
          <a:xfrm>
            <a:off x="1489559" y="1561936"/>
            <a:ext cx="3095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itchFamily="2" charset="77"/>
              </a:rPr>
              <a:t>Credit mobilized
SMEs</a:t>
            </a:r>
            <a:endParaRPr lang="es-MX" sz="1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82A4C8-98F8-27E9-FDAC-F80C43CBA3F9}"/>
              </a:ext>
            </a:extLst>
          </p:cNvPr>
          <p:cNvSpPr/>
          <p:nvPr/>
        </p:nvSpPr>
        <p:spPr>
          <a:xfrm>
            <a:off x="1252939" y="1631737"/>
            <a:ext cx="236620" cy="104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E76333C-A00E-F6CA-E916-5D967A49A2EF}"/>
              </a:ext>
            </a:extLst>
          </p:cNvPr>
          <p:cNvCxnSpPr>
            <a:cxnSpLocks/>
          </p:cNvCxnSpPr>
          <p:nvPr/>
        </p:nvCxnSpPr>
        <p:spPr>
          <a:xfrm>
            <a:off x="1506509" y="2215913"/>
            <a:ext cx="8218259" cy="0"/>
          </a:xfrm>
          <a:prstGeom prst="straightConnector1">
            <a:avLst/>
          </a:prstGeom>
          <a:ln w="28575">
            <a:solidFill>
              <a:srgbClr val="00A4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CD913D8-BAC3-CECF-8D91-544F3214C8EA}"/>
              </a:ext>
            </a:extLst>
          </p:cNvPr>
          <p:cNvSpPr txBox="1"/>
          <p:nvPr/>
        </p:nvSpPr>
        <p:spPr>
          <a:xfrm>
            <a:off x="5745851" y="1716682"/>
            <a:ext cx="176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   9 times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F06683-1E97-40CE-1BD4-29B8BA9DF086}"/>
              </a:ext>
            </a:extLst>
          </p:cNvPr>
          <p:cNvSpPr txBox="1"/>
          <p:nvPr/>
        </p:nvSpPr>
        <p:spPr>
          <a:xfrm>
            <a:off x="8101013" y="12298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69%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045768-19C9-5368-761A-65959E4B7E85}"/>
              </a:ext>
            </a:extLst>
          </p:cNvPr>
          <p:cNvSpPr txBox="1"/>
          <p:nvPr/>
        </p:nvSpPr>
        <p:spPr>
          <a:xfrm>
            <a:off x="9204686" y="2417057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69%</a:t>
            </a:r>
          </a:p>
        </p:txBody>
      </p:sp>
      <p:sp>
        <p:nvSpPr>
          <p:cNvPr id="26" name="Triángulo 25">
            <a:extLst>
              <a:ext uri="{FF2B5EF4-FFF2-40B4-BE49-F238E27FC236}">
                <a16:creationId xmlns:a16="http://schemas.microsoft.com/office/drawing/2014/main" id="{09EED086-CE32-8B3B-6CDB-DDE335CC1911}"/>
              </a:ext>
            </a:extLst>
          </p:cNvPr>
          <p:cNvSpPr/>
          <p:nvPr/>
        </p:nvSpPr>
        <p:spPr>
          <a:xfrm>
            <a:off x="8942172" y="2480389"/>
            <a:ext cx="285750" cy="200055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659DF1F-D3E1-E1D8-DD8E-4DF4260F0476}"/>
              </a:ext>
            </a:extLst>
          </p:cNvPr>
          <p:cNvSpPr txBox="1"/>
          <p:nvPr/>
        </p:nvSpPr>
        <p:spPr>
          <a:xfrm>
            <a:off x="4492149" y="34290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219%</a:t>
            </a:r>
          </a:p>
        </p:txBody>
      </p:sp>
      <p:sp>
        <p:nvSpPr>
          <p:cNvPr id="29" name="Triángulo 28">
            <a:extLst>
              <a:ext uri="{FF2B5EF4-FFF2-40B4-BE49-F238E27FC236}">
                <a16:creationId xmlns:a16="http://schemas.microsoft.com/office/drawing/2014/main" id="{581A5844-86EE-0A61-E0EA-40B04F638BFE}"/>
              </a:ext>
            </a:extLst>
          </p:cNvPr>
          <p:cNvSpPr/>
          <p:nvPr/>
        </p:nvSpPr>
        <p:spPr>
          <a:xfrm>
            <a:off x="4252250" y="3591633"/>
            <a:ext cx="285750" cy="200055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E6A1B5-F8F4-3EB6-CD79-D4699C866EF1}"/>
              </a:ext>
            </a:extLst>
          </p:cNvPr>
          <p:cNvSpPr txBox="1"/>
          <p:nvPr/>
        </p:nvSpPr>
        <p:spPr>
          <a:xfrm>
            <a:off x="254165" y="6575663"/>
            <a:ext cx="9785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95000"/>
                  </a:schemeClr>
                </a:solidFill>
                <a:latin typeface="ArialMT"/>
              </a:rPr>
              <a:t>Source: REGAR with data from the statistics of the activity of the guarantees 2021
</a:t>
            </a:r>
            <a:endParaRPr lang="es-MX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F91A0BA-18F3-5AE2-94BB-9DC28D9F5C2A}"/>
              </a:ext>
            </a:extLst>
          </p:cNvPr>
          <p:cNvSpPr/>
          <p:nvPr/>
        </p:nvSpPr>
        <p:spPr>
          <a:xfrm>
            <a:off x="9573832" y="2099662"/>
            <a:ext cx="645649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69E696F-E8F6-3BCC-4A5E-3F64F849A181}"/>
              </a:ext>
            </a:extLst>
          </p:cNvPr>
          <p:cNvSpPr/>
          <p:nvPr/>
        </p:nvSpPr>
        <p:spPr>
          <a:xfrm>
            <a:off x="10280729" y="2099662"/>
            <a:ext cx="913417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17;p2">
            <a:extLst>
              <a:ext uri="{FF2B5EF4-FFF2-40B4-BE49-F238E27FC236}">
                <a16:creationId xmlns:a16="http://schemas.microsoft.com/office/drawing/2014/main" id="{D8992F58-F073-F945-D872-2F2BC8A1ED46}"/>
              </a:ext>
            </a:extLst>
          </p:cNvPr>
          <p:cNvSpPr/>
          <p:nvPr/>
        </p:nvSpPr>
        <p:spPr>
          <a:xfrm>
            <a:off x="0" y="-3147"/>
            <a:ext cx="12192000" cy="104069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 dirty="0">
              <a:solidFill>
                <a:schemeClr val="bg1"/>
              </a:solidFill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70A3E8-C599-7B08-5EC1-83C204A0138F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83" name="Picture 2">
            <a:extLst>
              <a:ext uri="{FF2B5EF4-FFF2-40B4-BE49-F238E27FC236}">
                <a16:creationId xmlns:a16="http://schemas.microsoft.com/office/drawing/2014/main" id="{93C4C00D-D75D-8D15-1209-67B29284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C12BC64-C0B4-CA94-C930-FAEFA0CF9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284918"/>
              </p:ext>
            </p:extLst>
          </p:nvPr>
        </p:nvGraphicFramePr>
        <p:xfrm>
          <a:off x="120930" y="1676400"/>
          <a:ext cx="10958300" cy="473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376A12C4-FC80-A5D1-33FD-55B51D4BAFB5}"/>
              </a:ext>
            </a:extLst>
          </p:cNvPr>
          <p:cNvSpPr/>
          <p:nvPr/>
        </p:nvSpPr>
        <p:spPr>
          <a:xfrm>
            <a:off x="1090468" y="2120900"/>
            <a:ext cx="5712713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0079DFF-A860-7569-B39D-AB2804FAB8C5}"/>
              </a:ext>
            </a:extLst>
          </p:cNvPr>
          <p:cNvSpPr/>
          <p:nvPr/>
        </p:nvSpPr>
        <p:spPr>
          <a:xfrm>
            <a:off x="6874958" y="2120900"/>
            <a:ext cx="2637625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B238C46-4E55-3B27-11C9-BA7CD1AF0E73}"/>
              </a:ext>
            </a:extLst>
          </p:cNvPr>
          <p:cNvSpPr txBox="1"/>
          <p:nvPr/>
        </p:nvSpPr>
        <p:spPr>
          <a:xfrm>
            <a:off x="10174920" y="1613966"/>
            <a:ext cx="12669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Montserrat" pitchFamily="2" charset="77"/>
              </a:rPr>
              <a:t>Post-pandemic
</a:t>
            </a:r>
            <a:endParaRPr lang="es-MX" sz="14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5B9B6F-3C08-6047-A44E-C7BC53F95F00}"/>
              </a:ext>
            </a:extLst>
          </p:cNvPr>
          <p:cNvSpPr txBox="1"/>
          <p:nvPr/>
        </p:nvSpPr>
        <p:spPr>
          <a:xfrm>
            <a:off x="9263175" y="1806395"/>
            <a:ext cx="126696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Montserrat" pitchFamily="2" charset="77"/>
              </a:rPr>
              <a:t>COVID</a:t>
            </a:r>
            <a:endParaRPr lang="es-MX" sz="1400" b="1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26A2C9AE-333F-7FB3-B75F-5637D5477F77}"/>
              </a:ext>
            </a:extLst>
          </p:cNvPr>
          <p:cNvSpPr txBox="1">
            <a:spLocks/>
          </p:cNvSpPr>
          <p:nvPr/>
        </p:nvSpPr>
        <p:spPr>
          <a:xfrm>
            <a:off x="1953439" y="290519"/>
            <a:ext cx="10051597" cy="698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EVOLUTION 1998-2021 IN LATIN AMERICA: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GROWTH, HIGHER LEVERAGE, MORE CREDIT MOBILIZED, COUNTERCYCLICAL ROLE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6F8F607-CFF0-3544-B8A5-88C2DB14D6EC}"/>
              </a:ext>
            </a:extLst>
          </p:cNvPr>
          <p:cNvSpPr txBox="1"/>
          <p:nvPr/>
        </p:nvSpPr>
        <p:spPr>
          <a:xfrm>
            <a:off x="254165" y="6575663"/>
            <a:ext cx="9785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95000"/>
                  </a:schemeClr>
                </a:solidFill>
                <a:latin typeface="ArialMT"/>
              </a:rPr>
              <a:t>Source: REGAR with data from the statistics of the activity of the guarantees 2021
</a:t>
            </a:r>
            <a:endParaRPr lang="es-MX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1578BCCF-5089-4E32-C886-6C2937B4115D}"/>
              </a:ext>
            </a:extLst>
          </p:cNvPr>
          <p:cNvCxnSpPr>
            <a:cxnSpLocks/>
          </p:cNvCxnSpPr>
          <p:nvPr/>
        </p:nvCxnSpPr>
        <p:spPr>
          <a:xfrm flipV="1">
            <a:off x="2497873" y="4129413"/>
            <a:ext cx="4271231" cy="13952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CuadroTexto 255">
            <a:extLst>
              <a:ext uri="{FF2B5EF4-FFF2-40B4-BE49-F238E27FC236}">
                <a16:creationId xmlns:a16="http://schemas.microsoft.com/office/drawing/2014/main" id="{A6D8BD54-8434-D19F-9742-D994C6E7D508}"/>
              </a:ext>
            </a:extLst>
          </p:cNvPr>
          <p:cNvSpPr txBox="1"/>
          <p:nvPr/>
        </p:nvSpPr>
        <p:spPr>
          <a:xfrm rot="20158616">
            <a:off x="4030396" y="4471964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   7 times</a:t>
            </a:r>
          </a:p>
        </p:txBody>
      </p: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7DBC8CB4-34B4-1547-2509-89E3C841D33F}"/>
              </a:ext>
            </a:extLst>
          </p:cNvPr>
          <p:cNvSpPr txBox="1"/>
          <p:nvPr/>
        </p:nvSpPr>
        <p:spPr>
          <a:xfrm>
            <a:off x="1489559" y="1333333"/>
            <a:ext cx="3095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itchFamily="2" charset="77"/>
              </a:rPr>
              <a:t>Credit mobilized
Balance guarantees </a:t>
            </a:r>
          </a:p>
          <a:p>
            <a:r>
              <a:rPr lang="es-MX" sz="1200" dirty="0">
                <a:latin typeface="Montserrat" pitchFamily="2" charset="77"/>
              </a:rPr>
              <a:t>Permanent resources (patrimony))</a:t>
            </a:r>
            <a:endParaRPr lang="es-MX" sz="1200" dirty="0"/>
          </a:p>
        </p:txBody>
      </p:sp>
      <p:cxnSp>
        <p:nvCxnSpPr>
          <p:cNvPr id="292" name="Conector recto de flecha 291">
            <a:extLst>
              <a:ext uri="{FF2B5EF4-FFF2-40B4-BE49-F238E27FC236}">
                <a16:creationId xmlns:a16="http://schemas.microsoft.com/office/drawing/2014/main" id="{B2BA41B5-9510-7E6E-532E-1B918C9EBDB2}"/>
              </a:ext>
            </a:extLst>
          </p:cNvPr>
          <p:cNvCxnSpPr>
            <a:cxnSpLocks/>
          </p:cNvCxnSpPr>
          <p:nvPr/>
        </p:nvCxnSpPr>
        <p:spPr>
          <a:xfrm flipV="1">
            <a:off x="9743459" y="2378762"/>
            <a:ext cx="476022" cy="19813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33EFD364-DCA7-712F-5343-DD6A137C7A77}"/>
              </a:ext>
            </a:extLst>
          </p:cNvPr>
          <p:cNvSpPr txBox="1"/>
          <p:nvPr/>
        </p:nvSpPr>
        <p:spPr>
          <a:xfrm rot="17107214">
            <a:off x="9252670" y="3142399"/>
            <a:ext cx="110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  +2 times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525743-E196-035D-0478-81830803317D}"/>
              </a:ext>
            </a:extLst>
          </p:cNvPr>
          <p:cNvSpPr/>
          <p:nvPr/>
        </p:nvSpPr>
        <p:spPr>
          <a:xfrm>
            <a:off x="1257735" y="1787737"/>
            <a:ext cx="231824" cy="85063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A1514A-9F60-6CA6-FA05-6C30B39F6D66}"/>
              </a:ext>
            </a:extLst>
          </p:cNvPr>
          <p:cNvSpPr/>
          <p:nvPr/>
        </p:nvSpPr>
        <p:spPr>
          <a:xfrm>
            <a:off x="1257735" y="1438956"/>
            <a:ext cx="231824" cy="850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5CD5C5-ED9B-2524-E17F-BF5A49583F1E}"/>
              </a:ext>
            </a:extLst>
          </p:cNvPr>
          <p:cNvSpPr/>
          <p:nvPr/>
        </p:nvSpPr>
        <p:spPr>
          <a:xfrm>
            <a:off x="1257735" y="1613966"/>
            <a:ext cx="231824" cy="850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E5FB20-E3CC-9412-856B-3BE13A218C15}"/>
              </a:ext>
            </a:extLst>
          </p:cNvPr>
          <p:cNvSpPr txBox="1"/>
          <p:nvPr/>
        </p:nvSpPr>
        <p:spPr>
          <a:xfrm>
            <a:off x="6894823" y="2214279"/>
            <a:ext cx="25252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Montserrat" pitchFamily="2" charset="77"/>
              </a:rPr>
              <a:t>Sustaining levels of credit mobilized
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EF87283-F176-6A8B-3963-6224EA0C289D}"/>
              </a:ext>
            </a:extLst>
          </p:cNvPr>
          <p:cNvSpPr txBox="1"/>
          <p:nvPr/>
        </p:nvSpPr>
        <p:spPr>
          <a:xfrm>
            <a:off x="1396412" y="2202300"/>
            <a:ext cx="51698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Montserrat" pitchFamily="2" charset="77"/>
              </a:rPr>
              <a:t>Significant growth in mobilized credit, without significant resource requirements. 
</a:t>
            </a:r>
          </a:p>
        </p:txBody>
      </p:sp>
    </p:spTree>
    <p:extLst>
      <p:ext uri="{BB962C8B-B14F-4D97-AF65-F5344CB8AC3E}">
        <p14:creationId xmlns:p14="http://schemas.microsoft.com/office/powerpoint/2010/main" val="43709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F91A0BA-18F3-5AE2-94BB-9DC28D9F5C2A}"/>
              </a:ext>
            </a:extLst>
          </p:cNvPr>
          <p:cNvSpPr/>
          <p:nvPr/>
        </p:nvSpPr>
        <p:spPr>
          <a:xfrm>
            <a:off x="9333282" y="2110813"/>
            <a:ext cx="886199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69E696F-E8F6-3BCC-4A5E-3F64F849A181}"/>
              </a:ext>
            </a:extLst>
          </p:cNvPr>
          <p:cNvSpPr/>
          <p:nvPr/>
        </p:nvSpPr>
        <p:spPr>
          <a:xfrm>
            <a:off x="10280729" y="2099662"/>
            <a:ext cx="1288815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17;p2">
            <a:extLst>
              <a:ext uri="{FF2B5EF4-FFF2-40B4-BE49-F238E27FC236}">
                <a16:creationId xmlns:a16="http://schemas.microsoft.com/office/drawing/2014/main" id="{D8992F58-F073-F945-D872-2F2BC8A1ED46}"/>
              </a:ext>
            </a:extLst>
          </p:cNvPr>
          <p:cNvSpPr/>
          <p:nvPr/>
        </p:nvSpPr>
        <p:spPr>
          <a:xfrm>
            <a:off x="0" y="-3147"/>
            <a:ext cx="12192000" cy="104069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 dirty="0">
              <a:solidFill>
                <a:schemeClr val="bg1"/>
              </a:solidFill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70A3E8-C599-7B08-5EC1-83C204A0138F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83" name="Picture 2">
            <a:extLst>
              <a:ext uri="{FF2B5EF4-FFF2-40B4-BE49-F238E27FC236}">
                <a16:creationId xmlns:a16="http://schemas.microsoft.com/office/drawing/2014/main" id="{93C4C00D-D75D-8D15-1209-67B29284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C12BC64-C0B4-CA94-C930-FAEFA0CF9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82985"/>
              </p:ext>
            </p:extLst>
          </p:nvPr>
        </p:nvGraphicFramePr>
        <p:xfrm>
          <a:off x="148196" y="1646556"/>
          <a:ext cx="10958300" cy="473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376A12C4-FC80-A5D1-33FD-55B51D4BAFB5}"/>
              </a:ext>
            </a:extLst>
          </p:cNvPr>
          <p:cNvSpPr/>
          <p:nvPr/>
        </p:nvSpPr>
        <p:spPr>
          <a:xfrm>
            <a:off x="1090468" y="2120900"/>
            <a:ext cx="5712713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0079DFF-A860-7569-B39D-AB2804FAB8C5}"/>
              </a:ext>
            </a:extLst>
          </p:cNvPr>
          <p:cNvSpPr/>
          <p:nvPr/>
        </p:nvSpPr>
        <p:spPr>
          <a:xfrm>
            <a:off x="6874958" y="2120900"/>
            <a:ext cx="2386547" cy="42936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B238C46-4E55-3B27-11C9-BA7CD1AF0E73}"/>
              </a:ext>
            </a:extLst>
          </p:cNvPr>
          <p:cNvSpPr txBox="1"/>
          <p:nvPr/>
        </p:nvSpPr>
        <p:spPr>
          <a:xfrm>
            <a:off x="10312095" y="1606107"/>
            <a:ext cx="12669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Montserrat" pitchFamily="2" charset="77"/>
              </a:rPr>
              <a:t>Post-pandemic
</a:t>
            </a:r>
            <a:endParaRPr lang="es-MX" sz="14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5B9B6F-3C08-6047-A44E-C7BC53F95F00}"/>
              </a:ext>
            </a:extLst>
          </p:cNvPr>
          <p:cNvSpPr txBox="1"/>
          <p:nvPr/>
        </p:nvSpPr>
        <p:spPr>
          <a:xfrm>
            <a:off x="9263175" y="1806395"/>
            <a:ext cx="126696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Montserrat" pitchFamily="2" charset="77"/>
              </a:rPr>
              <a:t>COVID</a:t>
            </a:r>
            <a:endParaRPr lang="es-MX" sz="14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0712550-459B-7818-6135-CBC4792DA4D3}"/>
              </a:ext>
            </a:extLst>
          </p:cNvPr>
          <p:cNvSpPr txBox="1"/>
          <p:nvPr/>
        </p:nvSpPr>
        <p:spPr>
          <a:xfrm>
            <a:off x="6931142" y="2177843"/>
            <a:ext cx="2525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Montserrat" pitchFamily="2" charset="77"/>
              </a:rPr>
              <a:t>Growth stabilizes 
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4E8BA65-C9C2-5814-8A2C-9F8A9F99C46A}"/>
              </a:ext>
            </a:extLst>
          </p:cNvPr>
          <p:cNvSpPr txBox="1"/>
          <p:nvPr/>
        </p:nvSpPr>
        <p:spPr>
          <a:xfrm>
            <a:off x="1396412" y="2202300"/>
            <a:ext cx="51698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Montserrat" pitchFamily="2" charset="77"/>
              </a:rPr>
              <a:t>Growth, maturation of different types of guarantee systems
</a:t>
            </a:r>
            <a:endParaRPr lang="es-MX" sz="1400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26A2C9AE-333F-7FB3-B75F-5637D5477F77}"/>
              </a:ext>
            </a:extLst>
          </p:cNvPr>
          <p:cNvSpPr txBox="1">
            <a:spLocks/>
          </p:cNvSpPr>
          <p:nvPr/>
        </p:nvSpPr>
        <p:spPr>
          <a:xfrm>
            <a:off x="1953439" y="290519"/>
            <a:ext cx="10051597" cy="698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EVOLUTION 1998-2021 IN LATIN AMERICA: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GROWTH, HIGHER LEVERAGE, MORE CREDIT MOBILIZED, COUNTERCYCLICAL ROLE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C821F11-1177-60F1-9DE7-221DFFC69109}"/>
              </a:ext>
            </a:extLst>
          </p:cNvPr>
          <p:cNvSpPr txBox="1"/>
          <p:nvPr/>
        </p:nvSpPr>
        <p:spPr>
          <a:xfrm>
            <a:off x="6257481" y="352586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Montserrat" pitchFamily="2" charset="77"/>
              </a:rPr>
              <a:t>59%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35E3179-F7C5-6225-A31C-39B94DE43CCC}"/>
              </a:ext>
            </a:extLst>
          </p:cNvPr>
          <p:cNvSpPr txBox="1"/>
          <p:nvPr/>
        </p:nvSpPr>
        <p:spPr>
          <a:xfrm>
            <a:off x="10911901" y="3085593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Montserrat" pitchFamily="2" charset="77"/>
              </a:rPr>
              <a:t>74%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679244A-5711-C140-7EFB-10ACCA9FE097}"/>
              </a:ext>
            </a:extLst>
          </p:cNvPr>
          <p:cNvSpPr txBox="1"/>
          <p:nvPr/>
        </p:nvSpPr>
        <p:spPr>
          <a:xfrm>
            <a:off x="9666038" y="2255349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Montserrat" pitchFamily="2" charset="77"/>
              </a:rPr>
              <a:t>75%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93F1FAE-1B0F-34B0-115C-0C0A9A5928A5}"/>
              </a:ext>
            </a:extLst>
          </p:cNvPr>
          <p:cNvSpPr txBox="1"/>
          <p:nvPr/>
        </p:nvSpPr>
        <p:spPr>
          <a:xfrm>
            <a:off x="2610933" y="51080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Montserrat" pitchFamily="2" charset="77"/>
              </a:rPr>
              <a:t>63%</a:t>
            </a:r>
          </a:p>
        </p:txBody>
      </p:sp>
      <p:sp>
        <p:nvSpPr>
          <p:cNvPr id="50" name="Google Shape;10963;p143">
            <a:extLst>
              <a:ext uri="{FF2B5EF4-FFF2-40B4-BE49-F238E27FC236}">
                <a16:creationId xmlns:a16="http://schemas.microsoft.com/office/drawing/2014/main" id="{F30F101B-4CD8-DE89-2957-26545F812668}"/>
              </a:ext>
            </a:extLst>
          </p:cNvPr>
          <p:cNvSpPr/>
          <p:nvPr/>
        </p:nvSpPr>
        <p:spPr>
          <a:xfrm>
            <a:off x="2336300" y="5066047"/>
            <a:ext cx="334289" cy="337367"/>
          </a:xfrm>
          <a:custGeom>
            <a:avLst/>
            <a:gdLst/>
            <a:ahLst/>
            <a:cxnLst/>
            <a:rect l="l" t="t" r="r" b="b"/>
            <a:pathLst>
              <a:path w="10744" h="12729" extrusionOk="0">
                <a:moveTo>
                  <a:pt x="5419" y="1701"/>
                </a:moveTo>
                <a:cubicBezTo>
                  <a:pt x="7561" y="1701"/>
                  <a:pt x="9357" y="3151"/>
                  <a:pt x="9830" y="5167"/>
                </a:cubicBezTo>
                <a:cubicBezTo>
                  <a:pt x="9641" y="5041"/>
                  <a:pt x="9389" y="5009"/>
                  <a:pt x="9137" y="5009"/>
                </a:cubicBezTo>
                <a:cubicBezTo>
                  <a:pt x="8601" y="5009"/>
                  <a:pt x="8191" y="5230"/>
                  <a:pt x="7908" y="5545"/>
                </a:cubicBezTo>
                <a:cubicBezTo>
                  <a:pt x="7593" y="5198"/>
                  <a:pt x="7152" y="5009"/>
                  <a:pt x="6679" y="5009"/>
                </a:cubicBezTo>
                <a:cubicBezTo>
                  <a:pt x="6175" y="5009"/>
                  <a:pt x="5734" y="5230"/>
                  <a:pt x="5419" y="5545"/>
                </a:cubicBezTo>
                <a:cubicBezTo>
                  <a:pt x="5104" y="5198"/>
                  <a:pt x="4663" y="5009"/>
                  <a:pt x="4190" y="5009"/>
                </a:cubicBezTo>
                <a:cubicBezTo>
                  <a:pt x="3686" y="5009"/>
                  <a:pt x="3245" y="5230"/>
                  <a:pt x="2993" y="5545"/>
                </a:cubicBezTo>
                <a:cubicBezTo>
                  <a:pt x="2678" y="5198"/>
                  <a:pt x="2237" y="5009"/>
                  <a:pt x="1764" y="5009"/>
                </a:cubicBezTo>
                <a:cubicBezTo>
                  <a:pt x="1512" y="5009"/>
                  <a:pt x="1292" y="5041"/>
                  <a:pt x="1040" y="5167"/>
                </a:cubicBezTo>
                <a:cubicBezTo>
                  <a:pt x="1481" y="3151"/>
                  <a:pt x="3308" y="1701"/>
                  <a:pt x="5419" y="1701"/>
                </a:cubicBezTo>
                <a:close/>
                <a:moveTo>
                  <a:pt x="5356" y="0"/>
                </a:moveTo>
                <a:cubicBezTo>
                  <a:pt x="5104" y="0"/>
                  <a:pt x="4946" y="189"/>
                  <a:pt x="4946" y="441"/>
                </a:cubicBezTo>
                <a:lnTo>
                  <a:pt x="4946" y="851"/>
                </a:lnTo>
                <a:cubicBezTo>
                  <a:pt x="2206" y="1071"/>
                  <a:pt x="0" y="3371"/>
                  <a:pt x="0" y="6207"/>
                </a:cubicBezTo>
                <a:lnTo>
                  <a:pt x="0" y="6648"/>
                </a:lnTo>
                <a:lnTo>
                  <a:pt x="32" y="6648"/>
                </a:lnTo>
                <a:cubicBezTo>
                  <a:pt x="32" y="6900"/>
                  <a:pt x="221" y="7089"/>
                  <a:pt x="473" y="7089"/>
                </a:cubicBezTo>
                <a:cubicBezTo>
                  <a:pt x="693" y="7089"/>
                  <a:pt x="851" y="6900"/>
                  <a:pt x="851" y="6648"/>
                </a:cubicBezTo>
                <a:cubicBezTo>
                  <a:pt x="851" y="6175"/>
                  <a:pt x="1197" y="5829"/>
                  <a:pt x="1701" y="5829"/>
                </a:cubicBezTo>
                <a:cubicBezTo>
                  <a:pt x="2143" y="5829"/>
                  <a:pt x="2521" y="6175"/>
                  <a:pt x="2521" y="6648"/>
                </a:cubicBezTo>
                <a:cubicBezTo>
                  <a:pt x="2521" y="6900"/>
                  <a:pt x="2710" y="7089"/>
                  <a:pt x="2899" y="7089"/>
                </a:cubicBezTo>
                <a:cubicBezTo>
                  <a:pt x="3119" y="7089"/>
                  <a:pt x="3308" y="6900"/>
                  <a:pt x="3308" y="6648"/>
                </a:cubicBezTo>
                <a:cubicBezTo>
                  <a:pt x="3308" y="6175"/>
                  <a:pt x="3655" y="5829"/>
                  <a:pt x="4127" y="5829"/>
                </a:cubicBezTo>
                <a:cubicBezTo>
                  <a:pt x="4600" y="5829"/>
                  <a:pt x="4946" y="6175"/>
                  <a:pt x="4946" y="6648"/>
                </a:cubicBezTo>
                <a:lnTo>
                  <a:pt x="4946" y="11499"/>
                </a:lnTo>
                <a:cubicBezTo>
                  <a:pt x="4946" y="12161"/>
                  <a:pt x="5514" y="12728"/>
                  <a:pt x="6175" y="12728"/>
                </a:cubicBezTo>
                <a:cubicBezTo>
                  <a:pt x="6837" y="12728"/>
                  <a:pt x="7404" y="12161"/>
                  <a:pt x="7404" y="11499"/>
                </a:cubicBezTo>
                <a:lnTo>
                  <a:pt x="7404" y="10680"/>
                </a:lnTo>
                <a:cubicBezTo>
                  <a:pt x="7404" y="10428"/>
                  <a:pt x="7215" y="10239"/>
                  <a:pt x="6994" y="10239"/>
                </a:cubicBezTo>
                <a:cubicBezTo>
                  <a:pt x="6805" y="10239"/>
                  <a:pt x="6616" y="10428"/>
                  <a:pt x="6616" y="10680"/>
                </a:cubicBezTo>
                <a:lnTo>
                  <a:pt x="6616" y="11499"/>
                </a:lnTo>
                <a:cubicBezTo>
                  <a:pt x="6616" y="11720"/>
                  <a:pt x="6427" y="11940"/>
                  <a:pt x="6175" y="11940"/>
                </a:cubicBezTo>
                <a:cubicBezTo>
                  <a:pt x="5955" y="11940"/>
                  <a:pt x="5797" y="11720"/>
                  <a:pt x="5797" y="11499"/>
                </a:cubicBezTo>
                <a:lnTo>
                  <a:pt x="5797" y="6648"/>
                </a:lnTo>
                <a:cubicBezTo>
                  <a:pt x="5797" y="6175"/>
                  <a:pt x="6144" y="5829"/>
                  <a:pt x="6616" y="5829"/>
                </a:cubicBezTo>
                <a:cubicBezTo>
                  <a:pt x="7089" y="5829"/>
                  <a:pt x="7435" y="6175"/>
                  <a:pt x="7435" y="6648"/>
                </a:cubicBezTo>
                <a:cubicBezTo>
                  <a:pt x="7435" y="6900"/>
                  <a:pt x="7624" y="7089"/>
                  <a:pt x="7876" y="7089"/>
                </a:cubicBezTo>
                <a:cubicBezTo>
                  <a:pt x="8097" y="7089"/>
                  <a:pt x="8255" y="6900"/>
                  <a:pt x="8255" y="6648"/>
                </a:cubicBezTo>
                <a:cubicBezTo>
                  <a:pt x="8255" y="6175"/>
                  <a:pt x="8633" y="5829"/>
                  <a:pt x="9105" y="5829"/>
                </a:cubicBezTo>
                <a:cubicBezTo>
                  <a:pt x="9578" y="5829"/>
                  <a:pt x="9924" y="6175"/>
                  <a:pt x="9924" y="6648"/>
                </a:cubicBezTo>
                <a:cubicBezTo>
                  <a:pt x="9924" y="6900"/>
                  <a:pt x="10113" y="7089"/>
                  <a:pt x="10302" y="7089"/>
                </a:cubicBezTo>
                <a:cubicBezTo>
                  <a:pt x="10554" y="7089"/>
                  <a:pt x="10743" y="6900"/>
                  <a:pt x="10743" y="6648"/>
                </a:cubicBezTo>
                <a:lnTo>
                  <a:pt x="10743" y="6207"/>
                </a:lnTo>
                <a:cubicBezTo>
                  <a:pt x="10743" y="3371"/>
                  <a:pt x="8538" y="1071"/>
                  <a:pt x="5797" y="851"/>
                </a:cubicBezTo>
                <a:lnTo>
                  <a:pt x="5797" y="441"/>
                </a:lnTo>
                <a:cubicBezTo>
                  <a:pt x="5797" y="189"/>
                  <a:pt x="5577" y="0"/>
                  <a:pt x="5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963;p143">
            <a:extLst>
              <a:ext uri="{FF2B5EF4-FFF2-40B4-BE49-F238E27FC236}">
                <a16:creationId xmlns:a16="http://schemas.microsoft.com/office/drawing/2014/main" id="{0CCD5F0B-C588-75BF-3C43-CE83A2AD4105}"/>
              </a:ext>
            </a:extLst>
          </p:cNvPr>
          <p:cNvSpPr/>
          <p:nvPr/>
        </p:nvSpPr>
        <p:spPr>
          <a:xfrm>
            <a:off x="5921783" y="3508943"/>
            <a:ext cx="334289" cy="337367"/>
          </a:xfrm>
          <a:custGeom>
            <a:avLst/>
            <a:gdLst/>
            <a:ahLst/>
            <a:cxnLst/>
            <a:rect l="l" t="t" r="r" b="b"/>
            <a:pathLst>
              <a:path w="10744" h="12729" extrusionOk="0">
                <a:moveTo>
                  <a:pt x="5419" y="1701"/>
                </a:moveTo>
                <a:cubicBezTo>
                  <a:pt x="7561" y="1701"/>
                  <a:pt x="9357" y="3151"/>
                  <a:pt x="9830" y="5167"/>
                </a:cubicBezTo>
                <a:cubicBezTo>
                  <a:pt x="9641" y="5041"/>
                  <a:pt x="9389" y="5009"/>
                  <a:pt x="9137" y="5009"/>
                </a:cubicBezTo>
                <a:cubicBezTo>
                  <a:pt x="8601" y="5009"/>
                  <a:pt x="8191" y="5230"/>
                  <a:pt x="7908" y="5545"/>
                </a:cubicBezTo>
                <a:cubicBezTo>
                  <a:pt x="7593" y="5198"/>
                  <a:pt x="7152" y="5009"/>
                  <a:pt x="6679" y="5009"/>
                </a:cubicBezTo>
                <a:cubicBezTo>
                  <a:pt x="6175" y="5009"/>
                  <a:pt x="5734" y="5230"/>
                  <a:pt x="5419" y="5545"/>
                </a:cubicBezTo>
                <a:cubicBezTo>
                  <a:pt x="5104" y="5198"/>
                  <a:pt x="4663" y="5009"/>
                  <a:pt x="4190" y="5009"/>
                </a:cubicBezTo>
                <a:cubicBezTo>
                  <a:pt x="3686" y="5009"/>
                  <a:pt x="3245" y="5230"/>
                  <a:pt x="2993" y="5545"/>
                </a:cubicBezTo>
                <a:cubicBezTo>
                  <a:pt x="2678" y="5198"/>
                  <a:pt x="2237" y="5009"/>
                  <a:pt x="1764" y="5009"/>
                </a:cubicBezTo>
                <a:cubicBezTo>
                  <a:pt x="1512" y="5009"/>
                  <a:pt x="1292" y="5041"/>
                  <a:pt x="1040" y="5167"/>
                </a:cubicBezTo>
                <a:cubicBezTo>
                  <a:pt x="1481" y="3151"/>
                  <a:pt x="3308" y="1701"/>
                  <a:pt x="5419" y="1701"/>
                </a:cubicBezTo>
                <a:close/>
                <a:moveTo>
                  <a:pt x="5356" y="0"/>
                </a:moveTo>
                <a:cubicBezTo>
                  <a:pt x="5104" y="0"/>
                  <a:pt x="4946" y="189"/>
                  <a:pt x="4946" y="441"/>
                </a:cubicBezTo>
                <a:lnTo>
                  <a:pt x="4946" y="851"/>
                </a:lnTo>
                <a:cubicBezTo>
                  <a:pt x="2206" y="1071"/>
                  <a:pt x="0" y="3371"/>
                  <a:pt x="0" y="6207"/>
                </a:cubicBezTo>
                <a:lnTo>
                  <a:pt x="0" y="6648"/>
                </a:lnTo>
                <a:lnTo>
                  <a:pt x="32" y="6648"/>
                </a:lnTo>
                <a:cubicBezTo>
                  <a:pt x="32" y="6900"/>
                  <a:pt x="221" y="7089"/>
                  <a:pt x="473" y="7089"/>
                </a:cubicBezTo>
                <a:cubicBezTo>
                  <a:pt x="693" y="7089"/>
                  <a:pt x="851" y="6900"/>
                  <a:pt x="851" y="6648"/>
                </a:cubicBezTo>
                <a:cubicBezTo>
                  <a:pt x="851" y="6175"/>
                  <a:pt x="1197" y="5829"/>
                  <a:pt x="1701" y="5829"/>
                </a:cubicBezTo>
                <a:cubicBezTo>
                  <a:pt x="2143" y="5829"/>
                  <a:pt x="2521" y="6175"/>
                  <a:pt x="2521" y="6648"/>
                </a:cubicBezTo>
                <a:cubicBezTo>
                  <a:pt x="2521" y="6900"/>
                  <a:pt x="2710" y="7089"/>
                  <a:pt x="2899" y="7089"/>
                </a:cubicBezTo>
                <a:cubicBezTo>
                  <a:pt x="3119" y="7089"/>
                  <a:pt x="3308" y="6900"/>
                  <a:pt x="3308" y="6648"/>
                </a:cubicBezTo>
                <a:cubicBezTo>
                  <a:pt x="3308" y="6175"/>
                  <a:pt x="3655" y="5829"/>
                  <a:pt x="4127" y="5829"/>
                </a:cubicBezTo>
                <a:cubicBezTo>
                  <a:pt x="4600" y="5829"/>
                  <a:pt x="4946" y="6175"/>
                  <a:pt x="4946" y="6648"/>
                </a:cubicBezTo>
                <a:lnTo>
                  <a:pt x="4946" y="11499"/>
                </a:lnTo>
                <a:cubicBezTo>
                  <a:pt x="4946" y="12161"/>
                  <a:pt x="5514" y="12728"/>
                  <a:pt x="6175" y="12728"/>
                </a:cubicBezTo>
                <a:cubicBezTo>
                  <a:pt x="6837" y="12728"/>
                  <a:pt x="7404" y="12161"/>
                  <a:pt x="7404" y="11499"/>
                </a:cubicBezTo>
                <a:lnTo>
                  <a:pt x="7404" y="10680"/>
                </a:lnTo>
                <a:cubicBezTo>
                  <a:pt x="7404" y="10428"/>
                  <a:pt x="7215" y="10239"/>
                  <a:pt x="6994" y="10239"/>
                </a:cubicBezTo>
                <a:cubicBezTo>
                  <a:pt x="6805" y="10239"/>
                  <a:pt x="6616" y="10428"/>
                  <a:pt x="6616" y="10680"/>
                </a:cubicBezTo>
                <a:lnTo>
                  <a:pt x="6616" y="11499"/>
                </a:lnTo>
                <a:cubicBezTo>
                  <a:pt x="6616" y="11720"/>
                  <a:pt x="6427" y="11940"/>
                  <a:pt x="6175" y="11940"/>
                </a:cubicBezTo>
                <a:cubicBezTo>
                  <a:pt x="5955" y="11940"/>
                  <a:pt x="5797" y="11720"/>
                  <a:pt x="5797" y="11499"/>
                </a:cubicBezTo>
                <a:lnTo>
                  <a:pt x="5797" y="6648"/>
                </a:lnTo>
                <a:cubicBezTo>
                  <a:pt x="5797" y="6175"/>
                  <a:pt x="6144" y="5829"/>
                  <a:pt x="6616" y="5829"/>
                </a:cubicBezTo>
                <a:cubicBezTo>
                  <a:pt x="7089" y="5829"/>
                  <a:pt x="7435" y="6175"/>
                  <a:pt x="7435" y="6648"/>
                </a:cubicBezTo>
                <a:cubicBezTo>
                  <a:pt x="7435" y="6900"/>
                  <a:pt x="7624" y="7089"/>
                  <a:pt x="7876" y="7089"/>
                </a:cubicBezTo>
                <a:cubicBezTo>
                  <a:pt x="8097" y="7089"/>
                  <a:pt x="8255" y="6900"/>
                  <a:pt x="8255" y="6648"/>
                </a:cubicBezTo>
                <a:cubicBezTo>
                  <a:pt x="8255" y="6175"/>
                  <a:pt x="8633" y="5829"/>
                  <a:pt x="9105" y="5829"/>
                </a:cubicBezTo>
                <a:cubicBezTo>
                  <a:pt x="9578" y="5829"/>
                  <a:pt x="9924" y="6175"/>
                  <a:pt x="9924" y="6648"/>
                </a:cubicBezTo>
                <a:cubicBezTo>
                  <a:pt x="9924" y="6900"/>
                  <a:pt x="10113" y="7089"/>
                  <a:pt x="10302" y="7089"/>
                </a:cubicBezTo>
                <a:cubicBezTo>
                  <a:pt x="10554" y="7089"/>
                  <a:pt x="10743" y="6900"/>
                  <a:pt x="10743" y="6648"/>
                </a:cubicBezTo>
                <a:lnTo>
                  <a:pt x="10743" y="6207"/>
                </a:lnTo>
                <a:cubicBezTo>
                  <a:pt x="10743" y="3371"/>
                  <a:pt x="8538" y="1071"/>
                  <a:pt x="5797" y="851"/>
                </a:cubicBezTo>
                <a:lnTo>
                  <a:pt x="5797" y="441"/>
                </a:lnTo>
                <a:cubicBezTo>
                  <a:pt x="5797" y="189"/>
                  <a:pt x="5577" y="0"/>
                  <a:pt x="5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0FB5EB8-F46C-0C90-F5DD-B589C942518F}"/>
              </a:ext>
            </a:extLst>
          </p:cNvPr>
          <p:cNvSpPr txBox="1"/>
          <p:nvPr/>
        </p:nvSpPr>
        <p:spPr>
          <a:xfrm>
            <a:off x="3192594" y="577719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s-MX" b="1" dirty="0"/>
              <a:t> 5</a:t>
            </a:r>
          </a:p>
        </p:txBody>
      </p:sp>
      <p:sp>
        <p:nvSpPr>
          <p:cNvPr id="58" name="Google Shape;10963;p143">
            <a:extLst>
              <a:ext uri="{FF2B5EF4-FFF2-40B4-BE49-F238E27FC236}">
                <a16:creationId xmlns:a16="http://schemas.microsoft.com/office/drawing/2014/main" id="{3D53D0C5-AB0C-C197-C7F0-8AB08FAF460C}"/>
              </a:ext>
            </a:extLst>
          </p:cNvPr>
          <p:cNvSpPr/>
          <p:nvPr/>
        </p:nvSpPr>
        <p:spPr>
          <a:xfrm>
            <a:off x="9468694" y="2157497"/>
            <a:ext cx="334289" cy="337367"/>
          </a:xfrm>
          <a:custGeom>
            <a:avLst/>
            <a:gdLst/>
            <a:ahLst/>
            <a:cxnLst/>
            <a:rect l="l" t="t" r="r" b="b"/>
            <a:pathLst>
              <a:path w="10744" h="12729" extrusionOk="0">
                <a:moveTo>
                  <a:pt x="5419" y="1701"/>
                </a:moveTo>
                <a:cubicBezTo>
                  <a:pt x="7561" y="1701"/>
                  <a:pt x="9357" y="3151"/>
                  <a:pt x="9830" y="5167"/>
                </a:cubicBezTo>
                <a:cubicBezTo>
                  <a:pt x="9641" y="5041"/>
                  <a:pt x="9389" y="5009"/>
                  <a:pt x="9137" y="5009"/>
                </a:cubicBezTo>
                <a:cubicBezTo>
                  <a:pt x="8601" y="5009"/>
                  <a:pt x="8191" y="5230"/>
                  <a:pt x="7908" y="5545"/>
                </a:cubicBezTo>
                <a:cubicBezTo>
                  <a:pt x="7593" y="5198"/>
                  <a:pt x="7152" y="5009"/>
                  <a:pt x="6679" y="5009"/>
                </a:cubicBezTo>
                <a:cubicBezTo>
                  <a:pt x="6175" y="5009"/>
                  <a:pt x="5734" y="5230"/>
                  <a:pt x="5419" y="5545"/>
                </a:cubicBezTo>
                <a:cubicBezTo>
                  <a:pt x="5104" y="5198"/>
                  <a:pt x="4663" y="5009"/>
                  <a:pt x="4190" y="5009"/>
                </a:cubicBezTo>
                <a:cubicBezTo>
                  <a:pt x="3686" y="5009"/>
                  <a:pt x="3245" y="5230"/>
                  <a:pt x="2993" y="5545"/>
                </a:cubicBezTo>
                <a:cubicBezTo>
                  <a:pt x="2678" y="5198"/>
                  <a:pt x="2237" y="5009"/>
                  <a:pt x="1764" y="5009"/>
                </a:cubicBezTo>
                <a:cubicBezTo>
                  <a:pt x="1512" y="5009"/>
                  <a:pt x="1292" y="5041"/>
                  <a:pt x="1040" y="5167"/>
                </a:cubicBezTo>
                <a:cubicBezTo>
                  <a:pt x="1481" y="3151"/>
                  <a:pt x="3308" y="1701"/>
                  <a:pt x="5419" y="1701"/>
                </a:cubicBezTo>
                <a:close/>
                <a:moveTo>
                  <a:pt x="5356" y="0"/>
                </a:moveTo>
                <a:cubicBezTo>
                  <a:pt x="5104" y="0"/>
                  <a:pt x="4946" y="189"/>
                  <a:pt x="4946" y="441"/>
                </a:cubicBezTo>
                <a:lnTo>
                  <a:pt x="4946" y="851"/>
                </a:lnTo>
                <a:cubicBezTo>
                  <a:pt x="2206" y="1071"/>
                  <a:pt x="0" y="3371"/>
                  <a:pt x="0" y="6207"/>
                </a:cubicBezTo>
                <a:lnTo>
                  <a:pt x="0" y="6648"/>
                </a:lnTo>
                <a:lnTo>
                  <a:pt x="32" y="6648"/>
                </a:lnTo>
                <a:cubicBezTo>
                  <a:pt x="32" y="6900"/>
                  <a:pt x="221" y="7089"/>
                  <a:pt x="473" y="7089"/>
                </a:cubicBezTo>
                <a:cubicBezTo>
                  <a:pt x="693" y="7089"/>
                  <a:pt x="851" y="6900"/>
                  <a:pt x="851" y="6648"/>
                </a:cubicBezTo>
                <a:cubicBezTo>
                  <a:pt x="851" y="6175"/>
                  <a:pt x="1197" y="5829"/>
                  <a:pt x="1701" y="5829"/>
                </a:cubicBezTo>
                <a:cubicBezTo>
                  <a:pt x="2143" y="5829"/>
                  <a:pt x="2521" y="6175"/>
                  <a:pt x="2521" y="6648"/>
                </a:cubicBezTo>
                <a:cubicBezTo>
                  <a:pt x="2521" y="6900"/>
                  <a:pt x="2710" y="7089"/>
                  <a:pt x="2899" y="7089"/>
                </a:cubicBezTo>
                <a:cubicBezTo>
                  <a:pt x="3119" y="7089"/>
                  <a:pt x="3308" y="6900"/>
                  <a:pt x="3308" y="6648"/>
                </a:cubicBezTo>
                <a:cubicBezTo>
                  <a:pt x="3308" y="6175"/>
                  <a:pt x="3655" y="5829"/>
                  <a:pt x="4127" y="5829"/>
                </a:cubicBezTo>
                <a:cubicBezTo>
                  <a:pt x="4600" y="5829"/>
                  <a:pt x="4946" y="6175"/>
                  <a:pt x="4946" y="6648"/>
                </a:cubicBezTo>
                <a:lnTo>
                  <a:pt x="4946" y="11499"/>
                </a:lnTo>
                <a:cubicBezTo>
                  <a:pt x="4946" y="12161"/>
                  <a:pt x="5514" y="12728"/>
                  <a:pt x="6175" y="12728"/>
                </a:cubicBezTo>
                <a:cubicBezTo>
                  <a:pt x="6837" y="12728"/>
                  <a:pt x="7404" y="12161"/>
                  <a:pt x="7404" y="11499"/>
                </a:cubicBezTo>
                <a:lnTo>
                  <a:pt x="7404" y="10680"/>
                </a:lnTo>
                <a:cubicBezTo>
                  <a:pt x="7404" y="10428"/>
                  <a:pt x="7215" y="10239"/>
                  <a:pt x="6994" y="10239"/>
                </a:cubicBezTo>
                <a:cubicBezTo>
                  <a:pt x="6805" y="10239"/>
                  <a:pt x="6616" y="10428"/>
                  <a:pt x="6616" y="10680"/>
                </a:cubicBezTo>
                <a:lnTo>
                  <a:pt x="6616" y="11499"/>
                </a:lnTo>
                <a:cubicBezTo>
                  <a:pt x="6616" y="11720"/>
                  <a:pt x="6427" y="11940"/>
                  <a:pt x="6175" y="11940"/>
                </a:cubicBezTo>
                <a:cubicBezTo>
                  <a:pt x="5955" y="11940"/>
                  <a:pt x="5797" y="11720"/>
                  <a:pt x="5797" y="11499"/>
                </a:cubicBezTo>
                <a:lnTo>
                  <a:pt x="5797" y="6648"/>
                </a:lnTo>
                <a:cubicBezTo>
                  <a:pt x="5797" y="6175"/>
                  <a:pt x="6144" y="5829"/>
                  <a:pt x="6616" y="5829"/>
                </a:cubicBezTo>
                <a:cubicBezTo>
                  <a:pt x="7089" y="5829"/>
                  <a:pt x="7435" y="6175"/>
                  <a:pt x="7435" y="6648"/>
                </a:cubicBezTo>
                <a:cubicBezTo>
                  <a:pt x="7435" y="6900"/>
                  <a:pt x="7624" y="7089"/>
                  <a:pt x="7876" y="7089"/>
                </a:cubicBezTo>
                <a:cubicBezTo>
                  <a:pt x="8097" y="7089"/>
                  <a:pt x="8255" y="6900"/>
                  <a:pt x="8255" y="6648"/>
                </a:cubicBezTo>
                <a:cubicBezTo>
                  <a:pt x="8255" y="6175"/>
                  <a:pt x="8633" y="5829"/>
                  <a:pt x="9105" y="5829"/>
                </a:cubicBezTo>
                <a:cubicBezTo>
                  <a:pt x="9578" y="5829"/>
                  <a:pt x="9924" y="6175"/>
                  <a:pt x="9924" y="6648"/>
                </a:cubicBezTo>
                <a:cubicBezTo>
                  <a:pt x="9924" y="6900"/>
                  <a:pt x="10113" y="7089"/>
                  <a:pt x="10302" y="7089"/>
                </a:cubicBezTo>
                <a:cubicBezTo>
                  <a:pt x="10554" y="7089"/>
                  <a:pt x="10743" y="6900"/>
                  <a:pt x="10743" y="6648"/>
                </a:cubicBezTo>
                <a:lnTo>
                  <a:pt x="10743" y="6207"/>
                </a:lnTo>
                <a:cubicBezTo>
                  <a:pt x="10743" y="3371"/>
                  <a:pt x="8538" y="1071"/>
                  <a:pt x="5797" y="851"/>
                </a:cubicBezTo>
                <a:lnTo>
                  <a:pt x="5797" y="441"/>
                </a:lnTo>
                <a:cubicBezTo>
                  <a:pt x="5797" y="189"/>
                  <a:pt x="5577" y="0"/>
                  <a:pt x="5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7" name="Grupo 266">
            <a:extLst>
              <a:ext uri="{FF2B5EF4-FFF2-40B4-BE49-F238E27FC236}">
                <a16:creationId xmlns:a16="http://schemas.microsoft.com/office/drawing/2014/main" id="{40C4BBB7-ACFC-0778-9D00-58209B4363EA}"/>
              </a:ext>
            </a:extLst>
          </p:cNvPr>
          <p:cNvGrpSpPr/>
          <p:nvPr/>
        </p:nvGrpSpPr>
        <p:grpSpPr>
          <a:xfrm>
            <a:off x="4887454" y="1475440"/>
            <a:ext cx="1469856" cy="350677"/>
            <a:chOff x="1206609" y="1494977"/>
            <a:chExt cx="1469856" cy="350677"/>
          </a:xfrm>
        </p:grpSpPr>
        <p:sp>
          <p:nvSpPr>
            <p:cNvPr id="259" name="Google Shape;10963;p143">
              <a:extLst>
                <a:ext uri="{FF2B5EF4-FFF2-40B4-BE49-F238E27FC236}">
                  <a16:creationId xmlns:a16="http://schemas.microsoft.com/office/drawing/2014/main" id="{2462B0FD-BEF2-F90D-6406-31511C1F6059}"/>
                </a:ext>
              </a:extLst>
            </p:cNvPr>
            <p:cNvSpPr/>
            <p:nvPr/>
          </p:nvSpPr>
          <p:spPr>
            <a:xfrm>
              <a:off x="1206609" y="1494977"/>
              <a:ext cx="334289" cy="337367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CuadroTexto 259">
              <a:extLst>
                <a:ext uri="{FF2B5EF4-FFF2-40B4-BE49-F238E27FC236}">
                  <a16:creationId xmlns:a16="http://schemas.microsoft.com/office/drawing/2014/main" id="{509D20D0-DDEE-7A49-0621-EEC25E25B626}"/>
                </a:ext>
              </a:extLst>
            </p:cNvPr>
            <p:cNvSpPr txBox="1"/>
            <p:nvPr/>
          </p:nvSpPr>
          <p:spPr>
            <a:xfrm>
              <a:off x="1409504" y="1537877"/>
              <a:ext cx="126696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>
                  <a:latin typeface="Montserrat" pitchFamily="2" charset="77"/>
                </a:rPr>
                <a:t>Cobertura</a:t>
              </a:r>
            </a:p>
          </p:txBody>
        </p:sp>
      </p:grp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FBD6BD9C-3581-1FFB-DB6A-61F4B2928528}"/>
              </a:ext>
            </a:extLst>
          </p:cNvPr>
          <p:cNvCxnSpPr>
            <a:cxnSpLocks/>
          </p:cNvCxnSpPr>
          <p:nvPr/>
        </p:nvCxnSpPr>
        <p:spPr>
          <a:xfrm>
            <a:off x="1243057" y="1463157"/>
            <a:ext cx="236620" cy="0"/>
          </a:xfrm>
          <a:prstGeom prst="line">
            <a:avLst/>
          </a:prstGeom>
          <a:ln w="38100">
            <a:solidFill>
              <a:srgbClr val="00B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cto 269">
            <a:extLst>
              <a:ext uri="{FF2B5EF4-FFF2-40B4-BE49-F238E27FC236}">
                <a16:creationId xmlns:a16="http://schemas.microsoft.com/office/drawing/2014/main" id="{8460524C-7ACE-706D-8547-913F7D9B6E61}"/>
              </a:ext>
            </a:extLst>
          </p:cNvPr>
          <p:cNvCxnSpPr>
            <a:cxnSpLocks/>
          </p:cNvCxnSpPr>
          <p:nvPr/>
        </p:nvCxnSpPr>
        <p:spPr>
          <a:xfrm>
            <a:off x="1243057" y="1689032"/>
            <a:ext cx="236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cto 271">
            <a:extLst>
              <a:ext uri="{FF2B5EF4-FFF2-40B4-BE49-F238E27FC236}">
                <a16:creationId xmlns:a16="http://schemas.microsoft.com/office/drawing/2014/main" id="{BEF89B26-2A14-947A-9410-4413CA5DCE87}"/>
              </a:ext>
            </a:extLst>
          </p:cNvPr>
          <p:cNvCxnSpPr>
            <a:cxnSpLocks/>
          </p:cNvCxnSpPr>
          <p:nvPr/>
        </p:nvCxnSpPr>
        <p:spPr>
          <a:xfrm>
            <a:off x="1241156" y="1869397"/>
            <a:ext cx="23662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7DBC8CB4-34B4-1547-2509-89E3C841D33F}"/>
              </a:ext>
            </a:extLst>
          </p:cNvPr>
          <p:cNvSpPr txBox="1"/>
          <p:nvPr/>
        </p:nvSpPr>
        <p:spPr>
          <a:xfrm>
            <a:off x="1489559" y="1333333"/>
            <a:ext cx="3095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itchFamily="2" charset="77"/>
              </a:rPr>
              <a:t>Credit mobilized
Balance guarantees </a:t>
            </a:r>
          </a:p>
          <a:p>
            <a:r>
              <a:rPr lang="es-MX" sz="1200" dirty="0">
                <a:latin typeface="Montserrat" pitchFamily="2" charset="77"/>
              </a:rPr>
              <a:t>Permanent resources (patrimony)</a:t>
            </a:r>
            <a:endParaRPr lang="es-MX" sz="1200" dirty="0"/>
          </a:p>
        </p:txBody>
      </p:sp>
      <p:sp>
        <p:nvSpPr>
          <p:cNvPr id="280" name="CuadroTexto 279">
            <a:extLst>
              <a:ext uri="{FF2B5EF4-FFF2-40B4-BE49-F238E27FC236}">
                <a16:creationId xmlns:a16="http://schemas.microsoft.com/office/drawing/2014/main" id="{E35EB7BA-24B8-D114-437A-1F0300F3E8B8}"/>
              </a:ext>
            </a:extLst>
          </p:cNvPr>
          <p:cNvSpPr txBox="1"/>
          <p:nvPr/>
        </p:nvSpPr>
        <p:spPr>
          <a:xfrm>
            <a:off x="6146256" y="1496284"/>
            <a:ext cx="211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Montserrat" pitchFamily="2" charset="77"/>
              </a:rPr>
              <a:t>X</a:t>
            </a:r>
            <a:r>
              <a:rPr lang="es-MX" sz="1400" b="1" dirty="0">
                <a:solidFill>
                  <a:srgbClr val="FFC000"/>
                </a:solidFill>
                <a:latin typeface="Montserrat" pitchFamily="2" charset="77"/>
              </a:rPr>
              <a:t> </a:t>
            </a:r>
            <a:r>
              <a:rPr lang="es-MX" sz="1400" b="1" dirty="0">
                <a:latin typeface="Montserrat" pitchFamily="2" charset="77"/>
              </a:rPr>
              <a:t>Leverage</a:t>
            </a:r>
          </a:p>
        </p:txBody>
      </p:sp>
      <p:sp>
        <p:nvSpPr>
          <p:cNvPr id="284" name="CuadroTexto 283">
            <a:extLst>
              <a:ext uri="{FF2B5EF4-FFF2-40B4-BE49-F238E27FC236}">
                <a16:creationId xmlns:a16="http://schemas.microsoft.com/office/drawing/2014/main" id="{BCAE70F4-EC66-19B8-0AE0-A4CE385A6A44}"/>
              </a:ext>
            </a:extLst>
          </p:cNvPr>
          <p:cNvSpPr txBox="1"/>
          <p:nvPr/>
        </p:nvSpPr>
        <p:spPr>
          <a:xfrm>
            <a:off x="6731414" y="530339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s-MX" b="1" dirty="0"/>
              <a:t> 7</a:t>
            </a:r>
          </a:p>
        </p:txBody>
      </p:sp>
      <p:sp>
        <p:nvSpPr>
          <p:cNvPr id="285" name="CuadroTexto 284">
            <a:extLst>
              <a:ext uri="{FF2B5EF4-FFF2-40B4-BE49-F238E27FC236}">
                <a16:creationId xmlns:a16="http://schemas.microsoft.com/office/drawing/2014/main" id="{47A491AE-438B-B310-18AE-608C9AC76D97}"/>
              </a:ext>
            </a:extLst>
          </p:cNvPr>
          <p:cNvSpPr txBox="1"/>
          <p:nvPr/>
        </p:nvSpPr>
        <p:spPr>
          <a:xfrm>
            <a:off x="10449927" y="49722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s-MX" b="1" dirty="0"/>
              <a:t> 7</a:t>
            </a:r>
          </a:p>
        </p:txBody>
      </p:sp>
      <p:sp>
        <p:nvSpPr>
          <p:cNvPr id="287" name="Google Shape;10963;p143">
            <a:extLst>
              <a:ext uri="{FF2B5EF4-FFF2-40B4-BE49-F238E27FC236}">
                <a16:creationId xmlns:a16="http://schemas.microsoft.com/office/drawing/2014/main" id="{45353436-7679-1BC9-9D90-DF22DE71688C}"/>
              </a:ext>
            </a:extLst>
          </p:cNvPr>
          <p:cNvSpPr/>
          <p:nvPr/>
        </p:nvSpPr>
        <p:spPr>
          <a:xfrm>
            <a:off x="10735244" y="3006394"/>
            <a:ext cx="334289" cy="337367"/>
          </a:xfrm>
          <a:custGeom>
            <a:avLst/>
            <a:gdLst/>
            <a:ahLst/>
            <a:cxnLst/>
            <a:rect l="l" t="t" r="r" b="b"/>
            <a:pathLst>
              <a:path w="10744" h="12729" extrusionOk="0">
                <a:moveTo>
                  <a:pt x="5419" y="1701"/>
                </a:moveTo>
                <a:cubicBezTo>
                  <a:pt x="7561" y="1701"/>
                  <a:pt x="9357" y="3151"/>
                  <a:pt x="9830" y="5167"/>
                </a:cubicBezTo>
                <a:cubicBezTo>
                  <a:pt x="9641" y="5041"/>
                  <a:pt x="9389" y="5009"/>
                  <a:pt x="9137" y="5009"/>
                </a:cubicBezTo>
                <a:cubicBezTo>
                  <a:pt x="8601" y="5009"/>
                  <a:pt x="8191" y="5230"/>
                  <a:pt x="7908" y="5545"/>
                </a:cubicBezTo>
                <a:cubicBezTo>
                  <a:pt x="7593" y="5198"/>
                  <a:pt x="7152" y="5009"/>
                  <a:pt x="6679" y="5009"/>
                </a:cubicBezTo>
                <a:cubicBezTo>
                  <a:pt x="6175" y="5009"/>
                  <a:pt x="5734" y="5230"/>
                  <a:pt x="5419" y="5545"/>
                </a:cubicBezTo>
                <a:cubicBezTo>
                  <a:pt x="5104" y="5198"/>
                  <a:pt x="4663" y="5009"/>
                  <a:pt x="4190" y="5009"/>
                </a:cubicBezTo>
                <a:cubicBezTo>
                  <a:pt x="3686" y="5009"/>
                  <a:pt x="3245" y="5230"/>
                  <a:pt x="2993" y="5545"/>
                </a:cubicBezTo>
                <a:cubicBezTo>
                  <a:pt x="2678" y="5198"/>
                  <a:pt x="2237" y="5009"/>
                  <a:pt x="1764" y="5009"/>
                </a:cubicBezTo>
                <a:cubicBezTo>
                  <a:pt x="1512" y="5009"/>
                  <a:pt x="1292" y="5041"/>
                  <a:pt x="1040" y="5167"/>
                </a:cubicBezTo>
                <a:cubicBezTo>
                  <a:pt x="1481" y="3151"/>
                  <a:pt x="3308" y="1701"/>
                  <a:pt x="5419" y="1701"/>
                </a:cubicBezTo>
                <a:close/>
                <a:moveTo>
                  <a:pt x="5356" y="0"/>
                </a:moveTo>
                <a:cubicBezTo>
                  <a:pt x="5104" y="0"/>
                  <a:pt x="4946" y="189"/>
                  <a:pt x="4946" y="441"/>
                </a:cubicBezTo>
                <a:lnTo>
                  <a:pt x="4946" y="851"/>
                </a:lnTo>
                <a:cubicBezTo>
                  <a:pt x="2206" y="1071"/>
                  <a:pt x="0" y="3371"/>
                  <a:pt x="0" y="6207"/>
                </a:cubicBezTo>
                <a:lnTo>
                  <a:pt x="0" y="6648"/>
                </a:lnTo>
                <a:lnTo>
                  <a:pt x="32" y="6648"/>
                </a:lnTo>
                <a:cubicBezTo>
                  <a:pt x="32" y="6900"/>
                  <a:pt x="221" y="7089"/>
                  <a:pt x="473" y="7089"/>
                </a:cubicBezTo>
                <a:cubicBezTo>
                  <a:pt x="693" y="7089"/>
                  <a:pt x="851" y="6900"/>
                  <a:pt x="851" y="6648"/>
                </a:cubicBezTo>
                <a:cubicBezTo>
                  <a:pt x="851" y="6175"/>
                  <a:pt x="1197" y="5829"/>
                  <a:pt x="1701" y="5829"/>
                </a:cubicBezTo>
                <a:cubicBezTo>
                  <a:pt x="2143" y="5829"/>
                  <a:pt x="2521" y="6175"/>
                  <a:pt x="2521" y="6648"/>
                </a:cubicBezTo>
                <a:cubicBezTo>
                  <a:pt x="2521" y="6900"/>
                  <a:pt x="2710" y="7089"/>
                  <a:pt x="2899" y="7089"/>
                </a:cubicBezTo>
                <a:cubicBezTo>
                  <a:pt x="3119" y="7089"/>
                  <a:pt x="3308" y="6900"/>
                  <a:pt x="3308" y="6648"/>
                </a:cubicBezTo>
                <a:cubicBezTo>
                  <a:pt x="3308" y="6175"/>
                  <a:pt x="3655" y="5829"/>
                  <a:pt x="4127" y="5829"/>
                </a:cubicBezTo>
                <a:cubicBezTo>
                  <a:pt x="4600" y="5829"/>
                  <a:pt x="4946" y="6175"/>
                  <a:pt x="4946" y="6648"/>
                </a:cubicBezTo>
                <a:lnTo>
                  <a:pt x="4946" y="11499"/>
                </a:lnTo>
                <a:cubicBezTo>
                  <a:pt x="4946" y="12161"/>
                  <a:pt x="5514" y="12728"/>
                  <a:pt x="6175" y="12728"/>
                </a:cubicBezTo>
                <a:cubicBezTo>
                  <a:pt x="6837" y="12728"/>
                  <a:pt x="7404" y="12161"/>
                  <a:pt x="7404" y="11499"/>
                </a:cubicBezTo>
                <a:lnTo>
                  <a:pt x="7404" y="10680"/>
                </a:lnTo>
                <a:cubicBezTo>
                  <a:pt x="7404" y="10428"/>
                  <a:pt x="7215" y="10239"/>
                  <a:pt x="6994" y="10239"/>
                </a:cubicBezTo>
                <a:cubicBezTo>
                  <a:pt x="6805" y="10239"/>
                  <a:pt x="6616" y="10428"/>
                  <a:pt x="6616" y="10680"/>
                </a:cubicBezTo>
                <a:lnTo>
                  <a:pt x="6616" y="11499"/>
                </a:lnTo>
                <a:cubicBezTo>
                  <a:pt x="6616" y="11720"/>
                  <a:pt x="6427" y="11940"/>
                  <a:pt x="6175" y="11940"/>
                </a:cubicBezTo>
                <a:cubicBezTo>
                  <a:pt x="5955" y="11940"/>
                  <a:pt x="5797" y="11720"/>
                  <a:pt x="5797" y="11499"/>
                </a:cubicBezTo>
                <a:lnTo>
                  <a:pt x="5797" y="6648"/>
                </a:lnTo>
                <a:cubicBezTo>
                  <a:pt x="5797" y="6175"/>
                  <a:pt x="6144" y="5829"/>
                  <a:pt x="6616" y="5829"/>
                </a:cubicBezTo>
                <a:cubicBezTo>
                  <a:pt x="7089" y="5829"/>
                  <a:pt x="7435" y="6175"/>
                  <a:pt x="7435" y="6648"/>
                </a:cubicBezTo>
                <a:cubicBezTo>
                  <a:pt x="7435" y="6900"/>
                  <a:pt x="7624" y="7089"/>
                  <a:pt x="7876" y="7089"/>
                </a:cubicBezTo>
                <a:cubicBezTo>
                  <a:pt x="8097" y="7089"/>
                  <a:pt x="8255" y="6900"/>
                  <a:pt x="8255" y="6648"/>
                </a:cubicBezTo>
                <a:cubicBezTo>
                  <a:pt x="8255" y="6175"/>
                  <a:pt x="8633" y="5829"/>
                  <a:pt x="9105" y="5829"/>
                </a:cubicBezTo>
                <a:cubicBezTo>
                  <a:pt x="9578" y="5829"/>
                  <a:pt x="9924" y="6175"/>
                  <a:pt x="9924" y="6648"/>
                </a:cubicBezTo>
                <a:cubicBezTo>
                  <a:pt x="9924" y="6900"/>
                  <a:pt x="10113" y="7089"/>
                  <a:pt x="10302" y="7089"/>
                </a:cubicBezTo>
                <a:cubicBezTo>
                  <a:pt x="10554" y="7089"/>
                  <a:pt x="10743" y="6900"/>
                  <a:pt x="10743" y="6648"/>
                </a:cubicBezTo>
                <a:lnTo>
                  <a:pt x="10743" y="6207"/>
                </a:lnTo>
                <a:cubicBezTo>
                  <a:pt x="10743" y="3371"/>
                  <a:pt x="8538" y="1071"/>
                  <a:pt x="5797" y="851"/>
                </a:cubicBezTo>
                <a:lnTo>
                  <a:pt x="5797" y="441"/>
                </a:lnTo>
                <a:cubicBezTo>
                  <a:pt x="5797" y="189"/>
                  <a:pt x="5577" y="0"/>
                  <a:pt x="5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" name="CuadroTexto 287">
            <a:extLst>
              <a:ext uri="{FF2B5EF4-FFF2-40B4-BE49-F238E27FC236}">
                <a16:creationId xmlns:a16="http://schemas.microsoft.com/office/drawing/2014/main" id="{95636946-7EED-72BE-E9C4-4D5F41AFB29E}"/>
              </a:ext>
            </a:extLst>
          </p:cNvPr>
          <p:cNvSpPr txBox="1"/>
          <p:nvPr/>
        </p:nvSpPr>
        <p:spPr>
          <a:xfrm>
            <a:off x="11056084" y="562454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s-MX" b="1" dirty="0"/>
              <a:t> 8</a:t>
            </a:r>
          </a:p>
        </p:txBody>
      </p:sp>
      <p:sp>
        <p:nvSpPr>
          <p:cNvPr id="290" name="CuadroTexto 289">
            <a:extLst>
              <a:ext uri="{FF2B5EF4-FFF2-40B4-BE49-F238E27FC236}">
                <a16:creationId xmlns:a16="http://schemas.microsoft.com/office/drawing/2014/main" id="{06757FCC-86BB-529E-BAE6-E4CE071A7AD2}"/>
              </a:ext>
            </a:extLst>
          </p:cNvPr>
          <p:cNvSpPr txBox="1"/>
          <p:nvPr/>
        </p:nvSpPr>
        <p:spPr>
          <a:xfrm>
            <a:off x="9342807" y="52177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s-MX" b="1" dirty="0"/>
              <a:t> 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018D9-5F68-362D-4619-2CD43B99295C}"/>
              </a:ext>
            </a:extLst>
          </p:cNvPr>
          <p:cNvSpPr txBox="1"/>
          <p:nvPr/>
        </p:nvSpPr>
        <p:spPr>
          <a:xfrm>
            <a:off x="9000485" y="37317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Montserrat" pitchFamily="2" charset="77"/>
              </a:rPr>
              <a:t>54%</a:t>
            </a:r>
          </a:p>
        </p:txBody>
      </p:sp>
      <p:sp>
        <p:nvSpPr>
          <p:cNvPr id="3" name="Google Shape;10963;p143">
            <a:extLst>
              <a:ext uri="{FF2B5EF4-FFF2-40B4-BE49-F238E27FC236}">
                <a16:creationId xmlns:a16="http://schemas.microsoft.com/office/drawing/2014/main" id="{48D311F7-B36D-32E2-5E5E-3529C63225FC}"/>
              </a:ext>
            </a:extLst>
          </p:cNvPr>
          <p:cNvSpPr/>
          <p:nvPr/>
        </p:nvSpPr>
        <p:spPr>
          <a:xfrm>
            <a:off x="8664787" y="3714865"/>
            <a:ext cx="334289" cy="337367"/>
          </a:xfrm>
          <a:custGeom>
            <a:avLst/>
            <a:gdLst/>
            <a:ahLst/>
            <a:cxnLst/>
            <a:rect l="l" t="t" r="r" b="b"/>
            <a:pathLst>
              <a:path w="10744" h="12729" extrusionOk="0">
                <a:moveTo>
                  <a:pt x="5419" y="1701"/>
                </a:moveTo>
                <a:cubicBezTo>
                  <a:pt x="7561" y="1701"/>
                  <a:pt x="9357" y="3151"/>
                  <a:pt x="9830" y="5167"/>
                </a:cubicBezTo>
                <a:cubicBezTo>
                  <a:pt x="9641" y="5041"/>
                  <a:pt x="9389" y="5009"/>
                  <a:pt x="9137" y="5009"/>
                </a:cubicBezTo>
                <a:cubicBezTo>
                  <a:pt x="8601" y="5009"/>
                  <a:pt x="8191" y="5230"/>
                  <a:pt x="7908" y="5545"/>
                </a:cubicBezTo>
                <a:cubicBezTo>
                  <a:pt x="7593" y="5198"/>
                  <a:pt x="7152" y="5009"/>
                  <a:pt x="6679" y="5009"/>
                </a:cubicBezTo>
                <a:cubicBezTo>
                  <a:pt x="6175" y="5009"/>
                  <a:pt x="5734" y="5230"/>
                  <a:pt x="5419" y="5545"/>
                </a:cubicBezTo>
                <a:cubicBezTo>
                  <a:pt x="5104" y="5198"/>
                  <a:pt x="4663" y="5009"/>
                  <a:pt x="4190" y="5009"/>
                </a:cubicBezTo>
                <a:cubicBezTo>
                  <a:pt x="3686" y="5009"/>
                  <a:pt x="3245" y="5230"/>
                  <a:pt x="2993" y="5545"/>
                </a:cubicBezTo>
                <a:cubicBezTo>
                  <a:pt x="2678" y="5198"/>
                  <a:pt x="2237" y="5009"/>
                  <a:pt x="1764" y="5009"/>
                </a:cubicBezTo>
                <a:cubicBezTo>
                  <a:pt x="1512" y="5009"/>
                  <a:pt x="1292" y="5041"/>
                  <a:pt x="1040" y="5167"/>
                </a:cubicBezTo>
                <a:cubicBezTo>
                  <a:pt x="1481" y="3151"/>
                  <a:pt x="3308" y="1701"/>
                  <a:pt x="5419" y="1701"/>
                </a:cubicBezTo>
                <a:close/>
                <a:moveTo>
                  <a:pt x="5356" y="0"/>
                </a:moveTo>
                <a:cubicBezTo>
                  <a:pt x="5104" y="0"/>
                  <a:pt x="4946" y="189"/>
                  <a:pt x="4946" y="441"/>
                </a:cubicBezTo>
                <a:lnTo>
                  <a:pt x="4946" y="851"/>
                </a:lnTo>
                <a:cubicBezTo>
                  <a:pt x="2206" y="1071"/>
                  <a:pt x="0" y="3371"/>
                  <a:pt x="0" y="6207"/>
                </a:cubicBezTo>
                <a:lnTo>
                  <a:pt x="0" y="6648"/>
                </a:lnTo>
                <a:lnTo>
                  <a:pt x="32" y="6648"/>
                </a:lnTo>
                <a:cubicBezTo>
                  <a:pt x="32" y="6900"/>
                  <a:pt x="221" y="7089"/>
                  <a:pt x="473" y="7089"/>
                </a:cubicBezTo>
                <a:cubicBezTo>
                  <a:pt x="693" y="7089"/>
                  <a:pt x="851" y="6900"/>
                  <a:pt x="851" y="6648"/>
                </a:cubicBezTo>
                <a:cubicBezTo>
                  <a:pt x="851" y="6175"/>
                  <a:pt x="1197" y="5829"/>
                  <a:pt x="1701" y="5829"/>
                </a:cubicBezTo>
                <a:cubicBezTo>
                  <a:pt x="2143" y="5829"/>
                  <a:pt x="2521" y="6175"/>
                  <a:pt x="2521" y="6648"/>
                </a:cubicBezTo>
                <a:cubicBezTo>
                  <a:pt x="2521" y="6900"/>
                  <a:pt x="2710" y="7089"/>
                  <a:pt x="2899" y="7089"/>
                </a:cubicBezTo>
                <a:cubicBezTo>
                  <a:pt x="3119" y="7089"/>
                  <a:pt x="3308" y="6900"/>
                  <a:pt x="3308" y="6648"/>
                </a:cubicBezTo>
                <a:cubicBezTo>
                  <a:pt x="3308" y="6175"/>
                  <a:pt x="3655" y="5829"/>
                  <a:pt x="4127" y="5829"/>
                </a:cubicBezTo>
                <a:cubicBezTo>
                  <a:pt x="4600" y="5829"/>
                  <a:pt x="4946" y="6175"/>
                  <a:pt x="4946" y="6648"/>
                </a:cubicBezTo>
                <a:lnTo>
                  <a:pt x="4946" y="11499"/>
                </a:lnTo>
                <a:cubicBezTo>
                  <a:pt x="4946" y="12161"/>
                  <a:pt x="5514" y="12728"/>
                  <a:pt x="6175" y="12728"/>
                </a:cubicBezTo>
                <a:cubicBezTo>
                  <a:pt x="6837" y="12728"/>
                  <a:pt x="7404" y="12161"/>
                  <a:pt x="7404" y="11499"/>
                </a:cubicBezTo>
                <a:lnTo>
                  <a:pt x="7404" y="10680"/>
                </a:lnTo>
                <a:cubicBezTo>
                  <a:pt x="7404" y="10428"/>
                  <a:pt x="7215" y="10239"/>
                  <a:pt x="6994" y="10239"/>
                </a:cubicBezTo>
                <a:cubicBezTo>
                  <a:pt x="6805" y="10239"/>
                  <a:pt x="6616" y="10428"/>
                  <a:pt x="6616" y="10680"/>
                </a:cubicBezTo>
                <a:lnTo>
                  <a:pt x="6616" y="11499"/>
                </a:lnTo>
                <a:cubicBezTo>
                  <a:pt x="6616" y="11720"/>
                  <a:pt x="6427" y="11940"/>
                  <a:pt x="6175" y="11940"/>
                </a:cubicBezTo>
                <a:cubicBezTo>
                  <a:pt x="5955" y="11940"/>
                  <a:pt x="5797" y="11720"/>
                  <a:pt x="5797" y="11499"/>
                </a:cubicBezTo>
                <a:lnTo>
                  <a:pt x="5797" y="6648"/>
                </a:lnTo>
                <a:cubicBezTo>
                  <a:pt x="5797" y="6175"/>
                  <a:pt x="6144" y="5829"/>
                  <a:pt x="6616" y="5829"/>
                </a:cubicBezTo>
                <a:cubicBezTo>
                  <a:pt x="7089" y="5829"/>
                  <a:pt x="7435" y="6175"/>
                  <a:pt x="7435" y="6648"/>
                </a:cubicBezTo>
                <a:cubicBezTo>
                  <a:pt x="7435" y="6900"/>
                  <a:pt x="7624" y="7089"/>
                  <a:pt x="7876" y="7089"/>
                </a:cubicBezTo>
                <a:cubicBezTo>
                  <a:pt x="8097" y="7089"/>
                  <a:pt x="8255" y="6900"/>
                  <a:pt x="8255" y="6648"/>
                </a:cubicBezTo>
                <a:cubicBezTo>
                  <a:pt x="8255" y="6175"/>
                  <a:pt x="8633" y="5829"/>
                  <a:pt x="9105" y="5829"/>
                </a:cubicBezTo>
                <a:cubicBezTo>
                  <a:pt x="9578" y="5829"/>
                  <a:pt x="9924" y="6175"/>
                  <a:pt x="9924" y="6648"/>
                </a:cubicBezTo>
                <a:cubicBezTo>
                  <a:pt x="9924" y="6900"/>
                  <a:pt x="10113" y="7089"/>
                  <a:pt x="10302" y="7089"/>
                </a:cubicBezTo>
                <a:cubicBezTo>
                  <a:pt x="10554" y="7089"/>
                  <a:pt x="10743" y="6900"/>
                  <a:pt x="10743" y="6648"/>
                </a:cubicBezTo>
                <a:lnTo>
                  <a:pt x="10743" y="6207"/>
                </a:lnTo>
                <a:cubicBezTo>
                  <a:pt x="10743" y="3371"/>
                  <a:pt x="8538" y="1071"/>
                  <a:pt x="5797" y="851"/>
                </a:cubicBezTo>
                <a:lnTo>
                  <a:pt x="5797" y="441"/>
                </a:lnTo>
                <a:cubicBezTo>
                  <a:pt x="5797" y="189"/>
                  <a:pt x="5577" y="0"/>
                  <a:pt x="5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52F25A-E262-228B-8153-19F66143361C}"/>
              </a:ext>
            </a:extLst>
          </p:cNvPr>
          <p:cNvSpPr txBox="1"/>
          <p:nvPr/>
        </p:nvSpPr>
        <p:spPr>
          <a:xfrm>
            <a:off x="254165" y="6575663"/>
            <a:ext cx="9785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95000"/>
                  </a:schemeClr>
                </a:solidFill>
                <a:latin typeface="ArialMT"/>
              </a:rPr>
              <a:t>Source: REGAR with data from the statistics of the activity of the guarantees 2021
</a:t>
            </a:r>
            <a:endParaRPr lang="es-MX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8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A1F050C-869B-56AA-E479-DB3A49A5C8F0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AE589C-DD87-3590-1E38-A439EA5F6D88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A58F7-3EC7-20D7-B17B-D3015E5FC168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39AC5C-3BBC-32D5-0AD6-A1FE8FA327B1}"/>
              </a:ext>
            </a:extLst>
          </p:cNvPr>
          <p:cNvSpPr txBox="1"/>
          <p:nvPr/>
        </p:nvSpPr>
        <p:spPr>
          <a:xfrm>
            <a:off x="10028866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95FCB-12CF-45CD-3A36-3198F52C89E6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E443E-13C8-50C3-C45D-A57CC53B3D65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C79C619-BCE7-4F15-5568-1A829AFA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4A3EF0B-5AE4-49F2-A376-AC0687C1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727" y="483258"/>
            <a:ext cx="5941621" cy="535420"/>
          </a:xfrm>
        </p:spPr>
        <p:txBody>
          <a:bodyPr>
            <a:noAutofit/>
          </a:bodyPr>
          <a:lstStyle/>
          <a:p>
            <a:pPr algn="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MAIN REGULATORY HURDLES
</a:t>
            </a:r>
            <a:endParaRPr lang="es-MX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C29AC8-ADCF-F940-A958-7DD8594C0BDD}"/>
              </a:ext>
            </a:extLst>
          </p:cNvPr>
          <p:cNvSpPr txBox="1"/>
          <p:nvPr/>
        </p:nvSpPr>
        <p:spPr>
          <a:xfrm>
            <a:off x="883434" y="1374006"/>
            <a:ext cx="104575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42900" algn="just">
              <a:buFont typeface="+mj-lt"/>
              <a:buAutoNum type="arabicPeriod"/>
            </a:pPr>
            <a:r>
              <a:rPr lang="es-MX" b="1" dirty="0">
                <a:solidFill>
                  <a:srgbClr val="374151"/>
                </a:solidFill>
                <a:latin typeface="Century Gothic" panose="020B0502020202020204" pitchFamily="34" charset="0"/>
              </a:rPr>
              <a:t>Insufficient legal and regulatory framework </a:t>
            </a:r>
            <a:r>
              <a:rPr lang="es-MX" dirty="0">
                <a:solidFill>
                  <a:srgbClr val="374151"/>
                </a:solidFill>
                <a:latin typeface="Century Gothic" panose="020B0502020202020204" pitchFamily="34" charset="0"/>
              </a:rPr>
              <a:t>: In some countries, legislation and regulations related to guarantee institutions may be scarce or outdated, which hinders the development of guarantee funds towards more robust and capitalized systems.</a:t>
            </a:r>
          </a:p>
          <a:p>
            <a:pPr marL="354013" indent="-342900" algn="just">
              <a:buFont typeface="+mj-lt"/>
              <a:buAutoNum type="arabicPeriod"/>
            </a:pPr>
            <a:endParaRPr lang="es-MX" b="0" i="0" u="none" strike="noStrike" dirty="0">
              <a:solidFill>
                <a:srgbClr val="374151"/>
              </a:solidFill>
              <a:effectLst/>
              <a:latin typeface="Century Gothic" panose="020B0502020202020204" pitchFamily="34" charset="0"/>
            </a:endParaRPr>
          </a:p>
          <a:p>
            <a:pPr marL="354013" indent="-342900" algn="just">
              <a:buFont typeface="+mj-lt"/>
              <a:buAutoNum type="arabicPeriod"/>
            </a:pPr>
            <a:r>
              <a:rPr lang="es-MX" b="1" dirty="0">
                <a:solidFill>
                  <a:srgbClr val="374151"/>
                </a:solidFill>
                <a:latin typeface="Century Gothic" panose="020B0502020202020204" pitchFamily="34" charset="0"/>
              </a:rPr>
              <a:t>Bureaucracy and excessive paperwork</a:t>
            </a:r>
            <a:r>
              <a:rPr lang="es-MX" dirty="0">
                <a:solidFill>
                  <a:srgbClr val="374151"/>
                </a:solidFill>
                <a:latin typeface="Century Gothic" panose="020B0502020202020204" pitchFamily="34" charset="0"/>
              </a:rPr>
              <a:t>: Bureaucratic processes and complicated administrative procedures can slow down the operations of guarantee institutions. </a:t>
            </a:r>
          </a:p>
          <a:p>
            <a:pPr marL="354013" indent="-342900" algn="just">
              <a:buFont typeface="+mj-lt"/>
              <a:buAutoNum type="arabicPeriod"/>
            </a:pPr>
            <a:endParaRPr lang="es-MX" dirty="0">
              <a:solidFill>
                <a:srgbClr val="374151"/>
              </a:solidFill>
              <a:latin typeface="Century Gothic" panose="020B0502020202020204" pitchFamily="34" charset="0"/>
            </a:endParaRPr>
          </a:p>
          <a:p>
            <a:pPr marL="354013" indent="-342900" algn="just">
              <a:buFont typeface="+mj-lt"/>
              <a:buAutoNum type="arabicPeriod"/>
            </a:pPr>
            <a:r>
              <a:rPr lang="es-MX" b="1" dirty="0">
                <a:solidFill>
                  <a:srgbClr val="374151"/>
                </a:solidFill>
                <a:latin typeface="Century Gothic" panose="020B0502020202020204" pitchFamily="34" charset="0"/>
              </a:rPr>
              <a:t>Inter-agency coordination: </a:t>
            </a:r>
            <a:r>
              <a:rPr lang="es-MX" dirty="0">
                <a:solidFill>
                  <a:srgbClr val="374151"/>
                </a:solidFill>
                <a:latin typeface="Century Gothic" panose="020B0502020202020204" pitchFamily="34" charset="0"/>
              </a:rPr>
              <a:t>The lack of coordination between guarantee institutions with regulators and government agencies limits the effectiveness of the measures to be implemented.</a:t>
            </a:r>
          </a:p>
          <a:p>
            <a:pPr marL="354013" indent="-342900" algn="just">
              <a:buFont typeface="+mj-lt"/>
              <a:buAutoNum type="arabicPeriod"/>
            </a:pPr>
            <a:endParaRPr lang="es-MX" dirty="0">
              <a:solidFill>
                <a:srgbClr val="374151"/>
              </a:solidFill>
              <a:latin typeface="Century Gothic" panose="020B0502020202020204" pitchFamily="34" charset="0"/>
            </a:endParaRPr>
          </a:p>
          <a:p>
            <a:pPr marL="354013" indent="-342900" algn="just">
              <a:buFont typeface="+mj-lt"/>
              <a:buAutoNum type="arabicPeriod"/>
            </a:pPr>
            <a:r>
              <a:rPr lang="es-MX" b="1" dirty="0">
                <a:solidFill>
                  <a:srgbClr val="374151"/>
                </a:solidFill>
                <a:latin typeface="Century Gothic" panose="020B0502020202020204" pitchFamily="34" charset="0"/>
              </a:rPr>
              <a:t>Capital and reserve requirements: </a:t>
            </a:r>
            <a:r>
              <a:rPr lang="es-MX" dirty="0">
                <a:solidFill>
                  <a:srgbClr val="374151"/>
                </a:solidFill>
                <a:latin typeface="Century Gothic" panose="020B0502020202020204" pitchFamily="34" charset="0"/>
              </a:rPr>
              <a:t>The lack of understanding of the guarantees and their different modalities causes the application of rules that generate excesses in the reserves and capitalization.</a:t>
            </a:r>
          </a:p>
          <a:p>
            <a:pPr algn="just"/>
            <a:endParaRPr lang="es-MX" b="0" i="0" u="none" strike="noStrike" dirty="0">
              <a:solidFill>
                <a:srgbClr val="37415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9C79C619-BCE7-4F15-5568-1A829AFA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4A3EF0B-5AE4-49F2-A376-AC0687C1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545680"/>
            <a:ext cx="7481140" cy="535420"/>
          </a:xfrm>
        </p:spPr>
        <p:txBody>
          <a:bodyPr>
            <a:normAutofit fontScale="90000"/>
          </a:bodyPr>
          <a:lstStyle/>
          <a:p>
            <a:pPr algn="r"/>
            <a:r>
              <a:rPr lang="es-MX" sz="27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MAIN CHALLENGES
</a:t>
            </a:r>
            <a:endParaRPr lang="es-MX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FB83F-EC90-B5F2-7E27-0413AEEB0007}"/>
              </a:ext>
            </a:extLst>
          </p:cNvPr>
          <p:cNvSpPr txBox="1"/>
          <p:nvPr/>
        </p:nvSpPr>
        <p:spPr>
          <a:xfrm>
            <a:off x="527313" y="1684789"/>
            <a:ext cx="1124867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Letra del sistema regular"/>
              <a:buChar char="●"/>
            </a:pPr>
            <a:r>
              <a:rPr lang="es-MX" sz="2000" dirty="0">
                <a:latin typeface="Century Gothic" panose="020B0502020202020204" pitchFamily="34" charset="0"/>
              </a:rPr>
              <a:t>Simplify processes that do not represent potential risks
Greater involvement of authorities and regulators in the understanding of guarantees in some countries of the region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Letra del sistema regular"/>
              <a:buChar char="●"/>
            </a:pPr>
            <a:r>
              <a:rPr lang="es-MX" sz="2000" dirty="0">
                <a:latin typeface="Century Gothic" panose="020B0502020202020204" pitchFamily="34" charset="0"/>
              </a:rPr>
              <a:t>Generate schemes that detonate automatically in the face of crises.
Replicate syndicated guarantees to other countries in the region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Letra del sistema regular"/>
              <a:buChar char="●"/>
            </a:pPr>
            <a:r>
              <a:rPr lang="es-MX" sz="2000" dirty="0">
                <a:latin typeface="Century Gothic" panose="020B0502020202020204" pitchFamily="34" charset="0"/>
              </a:rPr>
              <a:t>Establish mechanisms to replicate European Investment Funds programmes in the region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Letra del sistema regular"/>
              <a:buChar char="●"/>
            </a:pPr>
            <a:r>
              <a:rPr lang="es-MX" sz="2000" dirty="0">
                <a:latin typeface="Century Gothic" panose="020B0502020202020204" pitchFamily="34" charset="0"/>
              </a:rPr>
              <a:t>Fortalecer los reafianzamientos, como una medida necesaria para la distribuciión del riesgo de las carteras.</a:t>
            </a:r>
            <a:endParaRPr lang="es-MX" sz="2000" dirty="0">
              <a:effectLst/>
              <a:latin typeface="SymbolMT"/>
            </a:endParaRPr>
          </a:p>
        </p:txBody>
      </p:sp>
    </p:spTree>
    <p:extLst>
      <p:ext uri="{BB962C8B-B14F-4D97-AF65-F5344CB8AC3E}">
        <p14:creationId xmlns:p14="http://schemas.microsoft.com/office/powerpoint/2010/main" val="146034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00377DCF-276F-46B0-8907-5C6DAB20CDC5}"/>
              </a:ext>
            </a:extLst>
          </p:cNvPr>
          <p:cNvSpPr txBox="1"/>
          <p:nvPr/>
        </p:nvSpPr>
        <p:spPr>
          <a:xfrm>
            <a:off x="6692617" y="1906942"/>
            <a:ext cx="4313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FODEMIPYME</a:t>
            </a:r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55A7E9BA-1AE0-DE15-B55D-6B7E6A64A763}"/>
              </a:ext>
            </a:extLst>
          </p:cNvPr>
          <p:cNvSpPr/>
          <p:nvPr/>
        </p:nvSpPr>
        <p:spPr>
          <a:xfrm>
            <a:off x="0" y="0"/>
            <a:ext cx="5506703" cy="6858000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B2C45127-0CC6-0A2A-EDCF-8F589A5A4D64}"/>
              </a:ext>
            </a:extLst>
          </p:cNvPr>
          <p:cNvSpPr/>
          <p:nvPr/>
        </p:nvSpPr>
        <p:spPr>
          <a:xfrm>
            <a:off x="4905528" y="3550676"/>
            <a:ext cx="983673" cy="973033"/>
          </a:xfrm>
          <a:prstGeom prst="rect">
            <a:avLst/>
          </a:prstGeom>
          <a:solidFill>
            <a:srgbClr val="F88B05">
              <a:alpha val="786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2F1CE98-B7FC-8E47-C4F0-48F06BD819ED}"/>
              </a:ext>
            </a:extLst>
          </p:cNvPr>
          <p:cNvSpPr/>
          <p:nvPr/>
        </p:nvSpPr>
        <p:spPr>
          <a:xfrm>
            <a:off x="5397365" y="3061870"/>
            <a:ext cx="804802" cy="708497"/>
          </a:xfrm>
          <a:prstGeom prst="rect">
            <a:avLst/>
          </a:prstGeom>
          <a:solidFill>
            <a:schemeClr val="accent4">
              <a:lumMod val="60000"/>
              <a:lumOff val="40000"/>
              <a:alpha val="8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7A98E9-60C2-A551-5B67-6F2F878F861A}"/>
              </a:ext>
            </a:extLst>
          </p:cNvPr>
          <p:cNvSpPr txBox="1"/>
          <p:nvPr/>
        </p:nvSpPr>
        <p:spPr>
          <a:xfrm>
            <a:off x="0" y="1997535"/>
            <a:ext cx="537396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ASOCIACIÓN RED IBEROAMERICANA  DE GARANTÍAS</a:t>
            </a:r>
          </a:p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REGAR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D1E8421-E1A0-A7DB-99C4-6C54174A5FEC}"/>
              </a:ext>
            </a:extLst>
          </p:cNvPr>
          <p:cNvSpPr/>
          <p:nvPr/>
        </p:nvSpPr>
        <p:spPr>
          <a:xfrm>
            <a:off x="4279597" y="3682943"/>
            <a:ext cx="804802" cy="708497"/>
          </a:xfrm>
          <a:prstGeom prst="rect">
            <a:avLst/>
          </a:prstGeom>
          <a:solidFill>
            <a:schemeClr val="accent6">
              <a:alpha val="590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5C0610-6340-1931-7C3A-78717EBF51FA}"/>
              </a:ext>
            </a:extLst>
          </p:cNvPr>
          <p:cNvSpPr txBox="1"/>
          <p:nvPr/>
        </p:nvSpPr>
        <p:spPr>
          <a:xfrm>
            <a:off x="7820195" y="5555888"/>
            <a:ext cx="437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57C8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https://www.redegarantias.com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es-ES" sz="1600" b="0" i="0" u="sng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1F41C0D-7108-69A2-549F-8D72C5F3E912}"/>
              </a:ext>
            </a:extLst>
          </p:cNvPr>
          <p:cNvSpPr/>
          <p:nvPr/>
        </p:nvSpPr>
        <p:spPr>
          <a:xfrm>
            <a:off x="5889201" y="1964150"/>
            <a:ext cx="62617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“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</a:rPr>
              <a:t>WHO DOMINATES THE GUARANTEE
 DOMINATES CREDIT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BE7C2C7-53C3-CF63-84B6-E59C22B9EFA8}"/>
              </a:ext>
            </a:extLst>
          </p:cNvPr>
          <p:cNvGrpSpPr/>
          <p:nvPr/>
        </p:nvGrpSpPr>
        <p:grpSpPr>
          <a:xfrm>
            <a:off x="9461067" y="6108515"/>
            <a:ext cx="1362380" cy="444685"/>
            <a:chOff x="1504732" y="778125"/>
            <a:chExt cx="1362380" cy="444685"/>
          </a:xfrm>
        </p:grpSpPr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6DDA6242-ABFD-46D0-DAD1-8F962889DF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4732" y="778125"/>
              <a:ext cx="536903" cy="429112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12805D71-4F22-4DE3-B928-E4FB2435A85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1635" y="805835"/>
              <a:ext cx="357927" cy="387573"/>
            </a:xfrm>
            <a:prstGeom prst="rect">
              <a:avLst/>
            </a:prstGeom>
          </p:spPr>
        </p:pic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27A1A9AC-BB86-77C5-4F22-19468A8823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8112" y="793699"/>
              <a:ext cx="399000" cy="429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54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ECDEF892-2A08-9CA4-4728-016A8AC887D9}"/>
              </a:ext>
            </a:extLst>
          </p:cNvPr>
          <p:cNvSpPr/>
          <p:nvPr/>
        </p:nvSpPr>
        <p:spPr>
          <a:xfrm>
            <a:off x="0" y="-3147"/>
            <a:ext cx="12192000" cy="104069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 dirty="0">
              <a:solidFill>
                <a:schemeClr val="bg1"/>
              </a:solidFill>
              <a:latin typeface="Montserrat" pitchFamily="2" charset="77"/>
              <a:cs typeface="Arial"/>
              <a:sym typeface="Arial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FAB4E7C3-E239-613A-BFB3-A092DE62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3" y="207001"/>
            <a:ext cx="1751280" cy="80306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75C85F7-EB34-847D-EE39-2517A9A0B5E9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24CA0-FF2C-964F-B35B-C3BDDBC157F2}"/>
              </a:ext>
            </a:extLst>
          </p:cNvPr>
          <p:cNvSpPr txBox="1"/>
          <p:nvPr/>
        </p:nvSpPr>
        <p:spPr>
          <a:xfrm>
            <a:off x="561854" y="6597496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E22FD0-B91C-877B-4696-9A33A0E87E8D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EDBEFF9-00FE-5FF7-C729-A5308A019EE5}"/>
              </a:ext>
            </a:extLst>
          </p:cNvPr>
          <p:cNvSpPr txBox="1"/>
          <p:nvPr/>
        </p:nvSpPr>
        <p:spPr>
          <a:xfrm>
            <a:off x="10041014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E70289-6511-9BC0-D687-AB1015FC6C38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AD31098-F0EC-7D44-02E2-B49C9EEE7FC7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A3577-CF04-D8D4-9D32-9950058F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076" y="251198"/>
            <a:ext cx="9951358" cy="8154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b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IBEROAMERICAN NETWORK OF GUARANTEES - REGAR
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678DED4-C299-E4E5-4C61-113E3E404065}"/>
              </a:ext>
            </a:extLst>
          </p:cNvPr>
          <p:cNvSpPr/>
          <p:nvPr/>
        </p:nvSpPr>
        <p:spPr>
          <a:xfrm>
            <a:off x="0" y="6165140"/>
            <a:ext cx="12172950" cy="70823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4CA19F08-C4E1-6AA5-0697-87289FDC0125}"/>
              </a:ext>
            </a:extLst>
          </p:cNvPr>
          <p:cNvSpPr txBox="1"/>
          <p:nvPr/>
        </p:nvSpPr>
        <p:spPr>
          <a:xfrm>
            <a:off x="-11641" y="5695870"/>
            <a:ext cx="2555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SOCIOS ESTRATÉGICOS</a:t>
            </a:r>
            <a:endParaRPr kumimoji="0" lang="en-US" i="0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id="{F369795E-DD3D-CA9F-1FA9-B12DC0CE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7" y="6268922"/>
            <a:ext cx="1224048" cy="3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 Imagen">
            <a:extLst>
              <a:ext uri="{FF2B5EF4-FFF2-40B4-BE49-F238E27FC236}">
                <a16:creationId xmlns:a16="http://schemas.microsoft.com/office/drawing/2014/main" id="{36EDB6EE-6CD4-7E89-3F3A-F165B313A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0" y="6261795"/>
            <a:ext cx="550242" cy="4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Resultado de imagen para caf">
            <a:extLst>
              <a:ext uri="{FF2B5EF4-FFF2-40B4-BE49-F238E27FC236}">
                <a16:creationId xmlns:a16="http://schemas.microsoft.com/office/drawing/2014/main" id="{851CF005-5FC7-ABF0-7E6B-833905A1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06" y="6216312"/>
            <a:ext cx="592182" cy="58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Resultado de imagen para banco mundial">
            <a:extLst>
              <a:ext uri="{FF2B5EF4-FFF2-40B4-BE49-F238E27FC236}">
                <a16:creationId xmlns:a16="http://schemas.microsoft.com/office/drawing/2014/main" id="{94477D38-7AC6-7FAC-C108-50B34235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663" y="6257701"/>
            <a:ext cx="605771" cy="4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Resultado de imagen para bid">
            <a:extLst>
              <a:ext uri="{FF2B5EF4-FFF2-40B4-BE49-F238E27FC236}">
                <a16:creationId xmlns:a16="http://schemas.microsoft.com/office/drawing/2014/main" id="{B28E6EE6-F2E1-4DF9-B640-C229ED9C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31" y="6370733"/>
            <a:ext cx="605771" cy="28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Resultado de imagen para ifc">
            <a:extLst>
              <a:ext uri="{FF2B5EF4-FFF2-40B4-BE49-F238E27FC236}">
                <a16:creationId xmlns:a16="http://schemas.microsoft.com/office/drawing/2014/main" id="{1E11E5E7-6B33-C30A-F78D-04CC9ACC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65" y="6251940"/>
            <a:ext cx="1209222" cy="56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AECM">
            <a:extLst>
              <a:ext uri="{FF2B5EF4-FFF2-40B4-BE49-F238E27FC236}">
                <a16:creationId xmlns:a16="http://schemas.microsoft.com/office/drawing/2014/main" id="{F1957DD5-5B91-9190-8805-28215BE8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10" y="6150222"/>
            <a:ext cx="727355" cy="6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0">
            <a:extLst>
              <a:ext uri="{FF2B5EF4-FFF2-40B4-BE49-F238E27FC236}">
                <a16:creationId xmlns:a16="http://schemas.microsoft.com/office/drawing/2014/main" id="{C5576479-4D79-E293-8093-1678796000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772" y="6300055"/>
            <a:ext cx="854286" cy="329363"/>
          </a:xfrm>
          <a:prstGeom prst="rect">
            <a:avLst/>
          </a:prstGeom>
        </p:spPr>
      </p:pic>
      <p:sp>
        <p:nvSpPr>
          <p:cNvPr id="21" name="Google Shape;12287;p43">
            <a:extLst>
              <a:ext uri="{FF2B5EF4-FFF2-40B4-BE49-F238E27FC236}">
                <a16:creationId xmlns:a16="http://schemas.microsoft.com/office/drawing/2014/main" id="{3F533A6F-EC20-E1C0-0A2D-F59A2A074701}"/>
              </a:ext>
            </a:extLst>
          </p:cNvPr>
          <p:cNvSpPr/>
          <p:nvPr/>
        </p:nvSpPr>
        <p:spPr>
          <a:xfrm>
            <a:off x="2779389" y="4271881"/>
            <a:ext cx="1094047" cy="239885"/>
          </a:xfrm>
          <a:custGeom>
            <a:avLst/>
            <a:gdLst/>
            <a:ahLst/>
            <a:cxnLst/>
            <a:rect l="l" t="t" r="r" b="b"/>
            <a:pathLst>
              <a:path w="57567" h="15753" extrusionOk="0">
                <a:moveTo>
                  <a:pt x="7906" y="1"/>
                </a:moveTo>
                <a:cubicBezTo>
                  <a:pt x="3644" y="1"/>
                  <a:pt x="119" y="3466"/>
                  <a:pt x="36" y="7728"/>
                </a:cubicBezTo>
                <a:cubicBezTo>
                  <a:pt x="0" y="9812"/>
                  <a:pt x="798" y="11800"/>
                  <a:pt x="2286" y="13312"/>
                </a:cubicBezTo>
                <a:cubicBezTo>
                  <a:pt x="3810" y="14860"/>
                  <a:pt x="5918" y="15753"/>
                  <a:pt x="8073" y="15753"/>
                </a:cubicBezTo>
                <a:lnTo>
                  <a:pt x="49697" y="15753"/>
                </a:lnTo>
                <a:cubicBezTo>
                  <a:pt x="54031" y="15753"/>
                  <a:pt x="57567" y="12217"/>
                  <a:pt x="57567" y="7871"/>
                </a:cubicBezTo>
                <a:cubicBezTo>
                  <a:pt x="57567" y="3537"/>
                  <a:pt x="54031" y="1"/>
                  <a:pt x="49697" y="1"/>
                </a:cubicBezTo>
                <a:close/>
              </a:path>
            </a:pathLst>
          </a:custGeom>
          <a:solidFill>
            <a:srgbClr val="BBBD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oogle Shape;12027;p43">
            <a:extLst>
              <a:ext uri="{FF2B5EF4-FFF2-40B4-BE49-F238E27FC236}">
                <a16:creationId xmlns:a16="http://schemas.microsoft.com/office/drawing/2014/main" id="{62FC840D-F6B2-45A5-C80C-9B86DC221331}"/>
              </a:ext>
            </a:extLst>
          </p:cNvPr>
          <p:cNvGrpSpPr/>
          <p:nvPr/>
        </p:nvGrpSpPr>
        <p:grpSpPr>
          <a:xfrm>
            <a:off x="2554049" y="1201511"/>
            <a:ext cx="7690538" cy="4254355"/>
            <a:chOff x="2654821" y="2311071"/>
            <a:chExt cx="2279714" cy="1262120"/>
          </a:xfrm>
        </p:grpSpPr>
        <p:grpSp>
          <p:nvGrpSpPr>
            <p:cNvPr id="23" name="Google Shape;12028;p43">
              <a:extLst>
                <a:ext uri="{FF2B5EF4-FFF2-40B4-BE49-F238E27FC236}">
                  <a16:creationId xmlns:a16="http://schemas.microsoft.com/office/drawing/2014/main" id="{08EF2405-7843-EBDB-B3E7-9971EF662BB6}"/>
                </a:ext>
              </a:extLst>
            </p:cNvPr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279" name="Google Shape;12029;p43">
                <a:extLst>
                  <a:ext uri="{FF2B5EF4-FFF2-40B4-BE49-F238E27FC236}">
                    <a16:creationId xmlns:a16="http://schemas.microsoft.com/office/drawing/2014/main" id="{325BBCE2-ADEC-C9A1-6B78-A60F900995EC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80" name="Google Shape;12030;p43">
                <a:extLst>
                  <a:ext uri="{FF2B5EF4-FFF2-40B4-BE49-F238E27FC236}">
                    <a16:creationId xmlns:a16="http://schemas.microsoft.com/office/drawing/2014/main" id="{E89B669F-757D-92A4-09F6-F707C58C56A1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oogle Shape;12031;p43">
              <a:extLst>
                <a:ext uri="{FF2B5EF4-FFF2-40B4-BE49-F238E27FC236}">
                  <a16:creationId xmlns:a16="http://schemas.microsoft.com/office/drawing/2014/main" id="{1ECB4811-A359-5F44-FC04-7B2E7C22A4CF}"/>
                </a:ext>
              </a:extLst>
            </p:cNvPr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271" name="Google Shape;12032;p43">
                <a:extLst>
                  <a:ext uri="{FF2B5EF4-FFF2-40B4-BE49-F238E27FC236}">
                    <a16:creationId xmlns:a16="http://schemas.microsoft.com/office/drawing/2014/main" id="{A94A220C-D36C-A625-C184-616912A36B74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grpSp>
            <p:nvGrpSpPr>
              <p:cNvPr id="272" name="Google Shape;12033;p43">
                <a:extLst>
                  <a:ext uri="{FF2B5EF4-FFF2-40B4-BE49-F238E27FC236}">
                    <a16:creationId xmlns:a16="http://schemas.microsoft.com/office/drawing/2014/main" id="{2BD716CA-5269-FEB7-4922-6FE840A26A24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73" name="Google Shape;12034;p43">
                  <a:extLst>
                    <a:ext uri="{FF2B5EF4-FFF2-40B4-BE49-F238E27FC236}">
                      <a16:creationId xmlns:a16="http://schemas.microsoft.com/office/drawing/2014/main" id="{3831C9CD-5DF7-D6F4-B3E1-3A3EA1896D73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  <p:sp>
              <p:nvSpPr>
                <p:cNvPr id="274" name="Google Shape;12035;p43">
                  <a:extLst>
                    <a:ext uri="{FF2B5EF4-FFF2-40B4-BE49-F238E27FC236}">
                      <a16:creationId xmlns:a16="http://schemas.microsoft.com/office/drawing/2014/main" id="{46008737-D4B0-DF2A-07A9-C151CFF89AD6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12036;p43">
                  <a:extLst>
                    <a:ext uri="{FF2B5EF4-FFF2-40B4-BE49-F238E27FC236}">
                      <a16:creationId xmlns:a16="http://schemas.microsoft.com/office/drawing/2014/main" id="{06DC9715-60DE-95B5-0DCF-B0E5A1642F19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12037;p43">
                  <a:extLst>
                    <a:ext uri="{FF2B5EF4-FFF2-40B4-BE49-F238E27FC236}">
                      <a16:creationId xmlns:a16="http://schemas.microsoft.com/office/drawing/2014/main" id="{3C241EBE-9DC9-8DC3-06EC-233EF8BC88F7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12038;p43">
                  <a:extLst>
                    <a:ext uri="{FF2B5EF4-FFF2-40B4-BE49-F238E27FC236}">
                      <a16:creationId xmlns:a16="http://schemas.microsoft.com/office/drawing/2014/main" id="{8599BC9A-2D55-8EDB-B591-4255CA6C96ED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CBC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12039;p43">
                  <a:extLst>
                    <a:ext uri="{FF2B5EF4-FFF2-40B4-BE49-F238E27FC236}">
                      <a16:creationId xmlns:a16="http://schemas.microsoft.com/office/drawing/2014/main" id="{8078C150-C839-82DC-8D79-1C02A80D0AC5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" name="Google Shape;12040;p43">
              <a:extLst>
                <a:ext uri="{FF2B5EF4-FFF2-40B4-BE49-F238E27FC236}">
                  <a16:creationId xmlns:a16="http://schemas.microsoft.com/office/drawing/2014/main" id="{ED7494BD-9DB0-98BD-DFA5-6A0A633C46BA}"/>
                </a:ext>
              </a:extLst>
            </p:cNvPr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269" name="Google Shape;12041;p43">
                <a:extLst>
                  <a:ext uri="{FF2B5EF4-FFF2-40B4-BE49-F238E27FC236}">
                    <a16:creationId xmlns:a16="http://schemas.microsoft.com/office/drawing/2014/main" id="{A59EB415-3D8F-45CB-51BC-9EA661EB8754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70" name="Google Shape;12042;p43">
                <a:extLst>
                  <a:ext uri="{FF2B5EF4-FFF2-40B4-BE49-F238E27FC236}">
                    <a16:creationId xmlns:a16="http://schemas.microsoft.com/office/drawing/2014/main" id="{D3BADBE2-DE56-954E-4BCB-C3DA7082D72E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oogle Shape;12043;p43">
              <a:extLst>
                <a:ext uri="{FF2B5EF4-FFF2-40B4-BE49-F238E27FC236}">
                  <a16:creationId xmlns:a16="http://schemas.microsoft.com/office/drawing/2014/main" id="{4641CFF1-99C5-A1DA-DD3B-BFA5259A17CA}"/>
                </a:ext>
              </a:extLst>
            </p:cNvPr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263" name="Google Shape;12044;p43">
                <a:extLst>
                  <a:ext uri="{FF2B5EF4-FFF2-40B4-BE49-F238E27FC236}">
                    <a16:creationId xmlns:a16="http://schemas.microsoft.com/office/drawing/2014/main" id="{E61CE5C5-323E-02A9-AF62-FC3A15FB4A78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64" name="Google Shape;12045;p43">
                <a:extLst>
                  <a:ext uri="{FF2B5EF4-FFF2-40B4-BE49-F238E27FC236}">
                    <a16:creationId xmlns:a16="http://schemas.microsoft.com/office/drawing/2014/main" id="{3AE5EB7B-AC98-4C26-D463-5558C57F7C7B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Google Shape;12046;p43">
                <a:extLst>
                  <a:ext uri="{FF2B5EF4-FFF2-40B4-BE49-F238E27FC236}">
                    <a16:creationId xmlns:a16="http://schemas.microsoft.com/office/drawing/2014/main" id="{5AF7B170-2988-F97B-4040-D20D6AE8ABF6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Google Shape;12047;p43">
                <a:extLst>
                  <a:ext uri="{FF2B5EF4-FFF2-40B4-BE49-F238E27FC236}">
                    <a16:creationId xmlns:a16="http://schemas.microsoft.com/office/drawing/2014/main" id="{F29628CD-33D6-F8B3-6F9A-A1CFA507C6ED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Google Shape;12048;p43">
                <a:extLst>
                  <a:ext uri="{FF2B5EF4-FFF2-40B4-BE49-F238E27FC236}">
                    <a16:creationId xmlns:a16="http://schemas.microsoft.com/office/drawing/2014/main" id="{C89BC033-DE46-8F92-F108-9532ACA01B9E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Google Shape;12049;p43">
                <a:extLst>
                  <a:ext uri="{FF2B5EF4-FFF2-40B4-BE49-F238E27FC236}">
                    <a16:creationId xmlns:a16="http://schemas.microsoft.com/office/drawing/2014/main" id="{6E4C0180-3AF9-7061-C07E-41F917F97BBD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oogle Shape;12050;p43">
              <a:extLst>
                <a:ext uri="{FF2B5EF4-FFF2-40B4-BE49-F238E27FC236}">
                  <a16:creationId xmlns:a16="http://schemas.microsoft.com/office/drawing/2014/main" id="{B691FA04-87F6-C799-113C-0D56404F5B9D}"/>
                </a:ext>
              </a:extLst>
            </p:cNvPr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261" name="Google Shape;12051;p43">
                <a:extLst>
                  <a:ext uri="{FF2B5EF4-FFF2-40B4-BE49-F238E27FC236}">
                    <a16:creationId xmlns:a16="http://schemas.microsoft.com/office/drawing/2014/main" id="{47483B6D-801F-41F8-7C38-DB26604AD44B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Google Shape;12052;p43">
                <a:extLst>
                  <a:ext uri="{FF2B5EF4-FFF2-40B4-BE49-F238E27FC236}">
                    <a16:creationId xmlns:a16="http://schemas.microsoft.com/office/drawing/2014/main" id="{7179E989-4522-F62C-0817-A554B71A5A75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28" name="Google Shape;12053;p43">
              <a:extLst>
                <a:ext uri="{FF2B5EF4-FFF2-40B4-BE49-F238E27FC236}">
                  <a16:creationId xmlns:a16="http://schemas.microsoft.com/office/drawing/2014/main" id="{CAD55313-CCC8-584B-1A4B-FB1C62AA576E}"/>
                </a:ext>
              </a:extLst>
            </p:cNvPr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258" name="Google Shape;12054;p43">
                <a:extLst>
                  <a:ext uri="{FF2B5EF4-FFF2-40B4-BE49-F238E27FC236}">
                    <a16:creationId xmlns:a16="http://schemas.microsoft.com/office/drawing/2014/main" id="{75DD959B-D8AE-E155-1F41-882A2EC13053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Google Shape;12055;p43">
                <a:extLst>
                  <a:ext uri="{FF2B5EF4-FFF2-40B4-BE49-F238E27FC236}">
                    <a16:creationId xmlns:a16="http://schemas.microsoft.com/office/drawing/2014/main" id="{2A4ED98B-D358-5485-7B65-30A5DA458831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60" name="Google Shape;12056;p43">
                <a:extLst>
                  <a:ext uri="{FF2B5EF4-FFF2-40B4-BE49-F238E27FC236}">
                    <a16:creationId xmlns:a16="http://schemas.microsoft.com/office/drawing/2014/main" id="{8772DCB6-98B3-F372-0F3E-238CE32E7628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29" name="Google Shape;12057;p43">
              <a:extLst>
                <a:ext uri="{FF2B5EF4-FFF2-40B4-BE49-F238E27FC236}">
                  <a16:creationId xmlns:a16="http://schemas.microsoft.com/office/drawing/2014/main" id="{4398D542-B05F-58BD-49BA-1B0212F22CA2}"/>
                </a:ext>
              </a:extLst>
            </p:cNvPr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256" name="Google Shape;12058;p43">
                <a:extLst>
                  <a:ext uri="{FF2B5EF4-FFF2-40B4-BE49-F238E27FC236}">
                    <a16:creationId xmlns:a16="http://schemas.microsoft.com/office/drawing/2014/main" id="{A1C30466-2792-82A4-169C-A883A9563F1C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12059;p43">
                <a:extLst>
                  <a:ext uri="{FF2B5EF4-FFF2-40B4-BE49-F238E27FC236}">
                    <a16:creationId xmlns:a16="http://schemas.microsoft.com/office/drawing/2014/main" id="{D50228AD-F11B-DDFD-51B1-65E6678F99FC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30" name="Google Shape;12060;p43">
              <a:extLst>
                <a:ext uri="{FF2B5EF4-FFF2-40B4-BE49-F238E27FC236}">
                  <a16:creationId xmlns:a16="http://schemas.microsoft.com/office/drawing/2014/main" id="{939736DC-75AB-1786-904F-9130111AA492}"/>
                </a:ext>
              </a:extLst>
            </p:cNvPr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254" name="Google Shape;12061;p43">
                <a:extLst>
                  <a:ext uri="{FF2B5EF4-FFF2-40B4-BE49-F238E27FC236}">
                    <a16:creationId xmlns:a16="http://schemas.microsoft.com/office/drawing/2014/main" id="{6E7E1B11-6840-CDDE-1468-ECBB47A342BC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5" name="Google Shape;12062;p43">
                <a:extLst>
                  <a:ext uri="{FF2B5EF4-FFF2-40B4-BE49-F238E27FC236}">
                    <a16:creationId xmlns:a16="http://schemas.microsoft.com/office/drawing/2014/main" id="{95BF7BE1-10A1-0C0A-E0BF-B731BE2A57BA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oogle Shape;12063;p43">
              <a:extLst>
                <a:ext uri="{FF2B5EF4-FFF2-40B4-BE49-F238E27FC236}">
                  <a16:creationId xmlns:a16="http://schemas.microsoft.com/office/drawing/2014/main" id="{6F45625F-76DC-648C-0015-B97DCCDC0116}"/>
                </a:ext>
              </a:extLst>
            </p:cNvPr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250" name="Google Shape;12064;p43">
                <a:extLst>
                  <a:ext uri="{FF2B5EF4-FFF2-40B4-BE49-F238E27FC236}">
                    <a16:creationId xmlns:a16="http://schemas.microsoft.com/office/drawing/2014/main" id="{D2010103-1160-EBAD-E65B-4D82750A2C89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grpSp>
            <p:nvGrpSpPr>
              <p:cNvPr id="251" name="Google Shape;12065;p43">
                <a:extLst>
                  <a:ext uri="{FF2B5EF4-FFF2-40B4-BE49-F238E27FC236}">
                    <a16:creationId xmlns:a16="http://schemas.microsoft.com/office/drawing/2014/main" id="{18092708-5C87-4BE2-A706-0A5403B85979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52" name="Google Shape;12066;p43">
                  <a:extLst>
                    <a:ext uri="{FF2B5EF4-FFF2-40B4-BE49-F238E27FC236}">
                      <a16:creationId xmlns:a16="http://schemas.microsoft.com/office/drawing/2014/main" id="{9E50CAA7-761D-0CE2-E57B-E43DC690D59D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Google Shape;12067;p43">
                  <a:extLst>
                    <a:ext uri="{FF2B5EF4-FFF2-40B4-BE49-F238E27FC236}">
                      <a16:creationId xmlns:a16="http://schemas.microsoft.com/office/drawing/2014/main" id="{9525C350-20A8-EFD3-3735-31906969FA48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2" name="Google Shape;12068;p43">
              <a:extLst>
                <a:ext uri="{FF2B5EF4-FFF2-40B4-BE49-F238E27FC236}">
                  <a16:creationId xmlns:a16="http://schemas.microsoft.com/office/drawing/2014/main" id="{AD0EF78B-25D7-2611-B9DD-78681418D598}"/>
                </a:ext>
              </a:extLst>
            </p:cNvPr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248" name="Google Shape;12069;p43">
                <a:extLst>
                  <a:ext uri="{FF2B5EF4-FFF2-40B4-BE49-F238E27FC236}">
                    <a16:creationId xmlns:a16="http://schemas.microsoft.com/office/drawing/2014/main" id="{616CA5D9-5E4F-96C2-87DF-5E9FAA61C39E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49" name="Google Shape;12070;p43">
                <a:extLst>
                  <a:ext uri="{FF2B5EF4-FFF2-40B4-BE49-F238E27FC236}">
                    <a16:creationId xmlns:a16="http://schemas.microsoft.com/office/drawing/2014/main" id="{19E5BE66-B8B1-E751-0DDA-980FFC041A56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6B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oogle Shape;12071;p43">
              <a:extLst>
                <a:ext uri="{FF2B5EF4-FFF2-40B4-BE49-F238E27FC236}">
                  <a16:creationId xmlns:a16="http://schemas.microsoft.com/office/drawing/2014/main" id="{4A46D284-D0A2-3A9E-4F56-4FCCC92B0B93}"/>
                </a:ext>
              </a:extLst>
            </p:cNvPr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246" name="Google Shape;12072;p43">
                <a:extLst>
                  <a:ext uri="{FF2B5EF4-FFF2-40B4-BE49-F238E27FC236}">
                    <a16:creationId xmlns:a16="http://schemas.microsoft.com/office/drawing/2014/main" id="{DC807F76-C0E8-6D40-6ECE-8AB9C52BC03D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47" name="Google Shape;12073;p43">
                <a:extLst>
                  <a:ext uri="{FF2B5EF4-FFF2-40B4-BE49-F238E27FC236}">
                    <a16:creationId xmlns:a16="http://schemas.microsoft.com/office/drawing/2014/main" id="{5ACD19DB-9DA2-615A-F038-742CBBE10B50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oogle Shape;12074;p43">
              <a:extLst>
                <a:ext uri="{FF2B5EF4-FFF2-40B4-BE49-F238E27FC236}">
                  <a16:creationId xmlns:a16="http://schemas.microsoft.com/office/drawing/2014/main" id="{BB1CDA8B-8043-E011-E2D4-A1BA8F484C67}"/>
                </a:ext>
              </a:extLst>
            </p:cNvPr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244" name="Google Shape;12075;p43">
                <a:extLst>
                  <a:ext uri="{FF2B5EF4-FFF2-40B4-BE49-F238E27FC236}">
                    <a16:creationId xmlns:a16="http://schemas.microsoft.com/office/drawing/2014/main" id="{76170C51-D8FB-80C6-4115-A51A1CC8C37B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45" name="Google Shape;12076;p43">
                <a:extLst>
                  <a:ext uri="{FF2B5EF4-FFF2-40B4-BE49-F238E27FC236}">
                    <a16:creationId xmlns:a16="http://schemas.microsoft.com/office/drawing/2014/main" id="{479BC856-C12C-35B4-E5DE-90EEE961D3F9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5" name="Google Shape;12077;p43">
              <a:extLst>
                <a:ext uri="{FF2B5EF4-FFF2-40B4-BE49-F238E27FC236}">
                  <a16:creationId xmlns:a16="http://schemas.microsoft.com/office/drawing/2014/main" id="{D36A9747-8F04-7DBA-62FC-A65C722E060D}"/>
                </a:ext>
              </a:extLst>
            </p:cNvPr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2078;p43">
              <a:extLst>
                <a:ext uri="{FF2B5EF4-FFF2-40B4-BE49-F238E27FC236}">
                  <a16:creationId xmlns:a16="http://schemas.microsoft.com/office/drawing/2014/main" id="{DC2B4749-2EC1-DDCE-7253-15CF7254DAEF}"/>
                </a:ext>
              </a:extLst>
            </p:cNvPr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2079;p43">
              <a:extLst>
                <a:ext uri="{FF2B5EF4-FFF2-40B4-BE49-F238E27FC236}">
                  <a16:creationId xmlns:a16="http://schemas.microsoft.com/office/drawing/2014/main" id="{79B0D233-CEAF-B20E-07B5-50884720B525}"/>
                </a:ext>
              </a:extLst>
            </p:cNvPr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oogle Shape;12080;p43">
              <a:extLst>
                <a:ext uri="{FF2B5EF4-FFF2-40B4-BE49-F238E27FC236}">
                  <a16:creationId xmlns:a16="http://schemas.microsoft.com/office/drawing/2014/main" id="{8C2BF7EC-7CF5-625B-2CF3-35E2FF2BC2C1}"/>
                </a:ext>
              </a:extLst>
            </p:cNvPr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228" name="Google Shape;12081;p43">
                <a:extLst>
                  <a:ext uri="{FF2B5EF4-FFF2-40B4-BE49-F238E27FC236}">
                    <a16:creationId xmlns:a16="http://schemas.microsoft.com/office/drawing/2014/main" id="{E4DDF21A-DBA4-294C-02BD-E8782D392CD4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12082;p43">
                <a:extLst>
                  <a:ext uri="{FF2B5EF4-FFF2-40B4-BE49-F238E27FC236}">
                    <a16:creationId xmlns:a16="http://schemas.microsoft.com/office/drawing/2014/main" id="{47029528-403A-215F-FEE9-8624608EDFF6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12083;p43">
                <a:extLst>
                  <a:ext uri="{FF2B5EF4-FFF2-40B4-BE49-F238E27FC236}">
                    <a16:creationId xmlns:a16="http://schemas.microsoft.com/office/drawing/2014/main" id="{EB5B98B9-A11C-A117-EDE9-1A591DB94776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12084;p43">
                <a:extLst>
                  <a:ext uri="{FF2B5EF4-FFF2-40B4-BE49-F238E27FC236}">
                    <a16:creationId xmlns:a16="http://schemas.microsoft.com/office/drawing/2014/main" id="{24D3CC0E-28B9-6F5D-15D9-A334440B795C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12085;p43">
                <a:extLst>
                  <a:ext uri="{FF2B5EF4-FFF2-40B4-BE49-F238E27FC236}">
                    <a16:creationId xmlns:a16="http://schemas.microsoft.com/office/drawing/2014/main" id="{1D99C4EF-E6FC-C6D1-7960-A5647C530AF0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12086;p43">
                <a:extLst>
                  <a:ext uri="{FF2B5EF4-FFF2-40B4-BE49-F238E27FC236}">
                    <a16:creationId xmlns:a16="http://schemas.microsoft.com/office/drawing/2014/main" id="{F032C33D-708C-21D7-39ED-CD165009E061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12087;p43">
                <a:extLst>
                  <a:ext uri="{FF2B5EF4-FFF2-40B4-BE49-F238E27FC236}">
                    <a16:creationId xmlns:a16="http://schemas.microsoft.com/office/drawing/2014/main" id="{C4DA5A8E-19F3-59E9-6C32-D0709C36A8E0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Google Shape;12088;p43">
                <a:extLst>
                  <a:ext uri="{FF2B5EF4-FFF2-40B4-BE49-F238E27FC236}">
                    <a16:creationId xmlns:a16="http://schemas.microsoft.com/office/drawing/2014/main" id="{EF9510AA-71F9-C538-E1AC-C70D3C53B932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Google Shape;12089;p43">
                <a:extLst>
                  <a:ext uri="{FF2B5EF4-FFF2-40B4-BE49-F238E27FC236}">
                    <a16:creationId xmlns:a16="http://schemas.microsoft.com/office/drawing/2014/main" id="{7A28A02A-59B7-1D80-C035-D4160E3CF9A2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Google Shape;12090;p43">
                <a:extLst>
                  <a:ext uri="{FF2B5EF4-FFF2-40B4-BE49-F238E27FC236}">
                    <a16:creationId xmlns:a16="http://schemas.microsoft.com/office/drawing/2014/main" id="{7F63623E-05CA-7635-9B0A-879E180543D6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Google Shape;12091;p43">
                <a:extLst>
                  <a:ext uri="{FF2B5EF4-FFF2-40B4-BE49-F238E27FC236}">
                    <a16:creationId xmlns:a16="http://schemas.microsoft.com/office/drawing/2014/main" id="{D93410A5-2F3C-0B03-8F04-32B0695ACA95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Google Shape;12092;p43">
                <a:extLst>
                  <a:ext uri="{FF2B5EF4-FFF2-40B4-BE49-F238E27FC236}">
                    <a16:creationId xmlns:a16="http://schemas.microsoft.com/office/drawing/2014/main" id="{6ED31951-9763-6C76-1FF8-3670EA5EFEAA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Google Shape;12093;p43">
                <a:extLst>
                  <a:ext uri="{FF2B5EF4-FFF2-40B4-BE49-F238E27FC236}">
                    <a16:creationId xmlns:a16="http://schemas.microsoft.com/office/drawing/2014/main" id="{2E71FB63-B197-64EA-EC02-9C1489A5BE98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Google Shape;12094;p43">
                <a:extLst>
                  <a:ext uri="{FF2B5EF4-FFF2-40B4-BE49-F238E27FC236}">
                    <a16:creationId xmlns:a16="http://schemas.microsoft.com/office/drawing/2014/main" id="{B7843154-0015-9885-EA66-A2E5ECA629F3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Google Shape;12095;p43">
                <a:extLst>
                  <a:ext uri="{FF2B5EF4-FFF2-40B4-BE49-F238E27FC236}">
                    <a16:creationId xmlns:a16="http://schemas.microsoft.com/office/drawing/2014/main" id="{2C41B3CA-3C2B-62A8-33AA-E79CBD78DD95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Google Shape;12096;p43">
                <a:extLst>
                  <a:ext uri="{FF2B5EF4-FFF2-40B4-BE49-F238E27FC236}">
                    <a16:creationId xmlns:a16="http://schemas.microsoft.com/office/drawing/2014/main" id="{3A531D24-5F51-5495-014B-1F9BAAC78A5B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Google Shape;12097;p43">
              <a:extLst>
                <a:ext uri="{FF2B5EF4-FFF2-40B4-BE49-F238E27FC236}">
                  <a16:creationId xmlns:a16="http://schemas.microsoft.com/office/drawing/2014/main" id="{00EDF18C-AE91-F3D5-9427-E9D89D1DA5C1}"/>
                </a:ext>
              </a:extLst>
            </p:cNvPr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2098;p43">
              <a:extLst>
                <a:ext uri="{FF2B5EF4-FFF2-40B4-BE49-F238E27FC236}">
                  <a16:creationId xmlns:a16="http://schemas.microsoft.com/office/drawing/2014/main" id="{CBFED48D-9255-502E-F3D1-CB6C3A89A6BF}"/>
                </a:ext>
              </a:extLst>
            </p:cNvPr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2099;p43">
              <a:extLst>
                <a:ext uri="{FF2B5EF4-FFF2-40B4-BE49-F238E27FC236}">
                  <a16:creationId xmlns:a16="http://schemas.microsoft.com/office/drawing/2014/main" id="{2A9C4C61-8719-EBAF-16D8-E3CF32174C4E}"/>
                </a:ext>
              </a:extLst>
            </p:cNvPr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2100;p43">
              <a:extLst>
                <a:ext uri="{FF2B5EF4-FFF2-40B4-BE49-F238E27FC236}">
                  <a16:creationId xmlns:a16="http://schemas.microsoft.com/office/drawing/2014/main" id="{4077F556-CD1A-2DF4-7EF2-065BB540FF89}"/>
                </a:ext>
              </a:extLst>
            </p:cNvPr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2101;p43">
              <a:extLst>
                <a:ext uri="{FF2B5EF4-FFF2-40B4-BE49-F238E27FC236}">
                  <a16:creationId xmlns:a16="http://schemas.microsoft.com/office/drawing/2014/main" id="{0344ACBE-B75E-61D9-DF59-BF4953E540FD}"/>
                </a:ext>
              </a:extLst>
            </p:cNvPr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12102;p43">
              <a:extLst>
                <a:ext uri="{FF2B5EF4-FFF2-40B4-BE49-F238E27FC236}">
                  <a16:creationId xmlns:a16="http://schemas.microsoft.com/office/drawing/2014/main" id="{8D96FADB-9EE5-0C6D-275A-04E4F914EE89}"/>
                </a:ext>
              </a:extLst>
            </p:cNvPr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12103;p43">
              <a:extLst>
                <a:ext uri="{FF2B5EF4-FFF2-40B4-BE49-F238E27FC236}">
                  <a16:creationId xmlns:a16="http://schemas.microsoft.com/office/drawing/2014/main" id="{C69F2D71-DEBA-B34B-59E6-6A1898604CA1}"/>
                </a:ext>
              </a:extLst>
            </p:cNvPr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2104;p43">
              <a:extLst>
                <a:ext uri="{FF2B5EF4-FFF2-40B4-BE49-F238E27FC236}">
                  <a16:creationId xmlns:a16="http://schemas.microsoft.com/office/drawing/2014/main" id="{2C40BBAE-C31B-1AE6-2C28-0A4AED1869A4}"/>
                </a:ext>
              </a:extLst>
            </p:cNvPr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12105;p43">
              <a:extLst>
                <a:ext uri="{FF2B5EF4-FFF2-40B4-BE49-F238E27FC236}">
                  <a16:creationId xmlns:a16="http://schemas.microsoft.com/office/drawing/2014/main" id="{BA8D3AC0-3D7F-834F-E6D2-D80DC7FC1030}"/>
                </a:ext>
              </a:extLst>
            </p:cNvPr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12106;p43">
              <a:extLst>
                <a:ext uri="{FF2B5EF4-FFF2-40B4-BE49-F238E27FC236}">
                  <a16:creationId xmlns:a16="http://schemas.microsoft.com/office/drawing/2014/main" id="{C4039B64-3B2D-12F7-051B-D402BF9ED379}"/>
                </a:ext>
              </a:extLst>
            </p:cNvPr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12107;p43">
              <a:extLst>
                <a:ext uri="{FF2B5EF4-FFF2-40B4-BE49-F238E27FC236}">
                  <a16:creationId xmlns:a16="http://schemas.microsoft.com/office/drawing/2014/main" id="{B1148916-6E2F-E4E8-B8D0-617A3F37E80B}"/>
                </a:ext>
              </a:extLst>
            </p:cNvPr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2108;p43">
              <a:extLst>
                <a:ext uri="{FF2B5EF4-FFF2-40B4-BE49-F238E27FC236}">
                  <a16:creationId xmlns:a16="http://schemas.microsoft.com/office/drawing/2014/main" id="{DF2329FE-F724-6CAD-F971-1FAA701AB2AD}"/>
                </a:ext>
              </a:extLst>
            </p:cNvPr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12109;p43">
              <a:extLst>
                <a:ext uri="{FF2B5EF4-FFF2-40B4-BE49-F238E27FC236}">
                  <a16:creationId xmlns:a16="http://schemas.microsoft.com/office/drawing/2014/main" id="{2F2E8FF4-7597-E180-2BEA-F39041AF3E40}"/>
                </a:ext>
              </a:extLst>
            </p:cNvPr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12110;p43">
              <a:extLst>
                <a:ext uri="{FF2B5EF4-FFF2-40B4-BE49-F238E27FC236}">
                  <a16:creationId xmlns:a16="http://schemas.microsoft.com/office/drawing/2014/main" id="{3CE13363-F179-01CB-D6A4-E71FAB8ADC04}"/>
                </a:ext>
              </a:extLst>
            </p:cNvPr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12111;p43">
              <a:extLst>
                <a:ext uri="{FF2B5EF4-FFF2-40B4-BE49-F238E27FC236}">
                  <a16:creationId xmlns:a16="http://schemas.microsoft.com/office/drawing/2014/main" id="{4D1C2991-BA77-617E-27A0-6B22254CBC73}"/>
                </a:ext>
              </a:extLst>
            </p:cNvPr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12112;p43">
              <a:extLst>
                <a:ext uri="{FF2B5EF4-FFF2-40B4-BE49-F238E27FC236}">
                  <a16:creationId xmlns:a16="http://schemas.microsoft.com/office/drawing/2014/main" id="{CA5EB684-9FD2-8C1C-0561-9611158E79FB}"/>
                </a:ext>
              </a:extLst>
            </p:cNvPr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12113;p43">
              <a:extLst>
                <a:ext uri="{FF2B5EF4-FFF2-40B4-BE49-F238E27FC236}">
                  <a16:creationId xmlns:a16="http://schemas.microsoft.com/office/drawing/2014/main" id="{7D0C0220-FC7F-58BA-7A08-F7E7E0377AF6}"/>
                </a:ext>
              </a:extLst>
            </p:cNvPr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00B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12114;p43">
              <a:extLst>
                <a:ext uri="{FF2B5EF4-FFF2-40B4-BE49-F238E27FC236}">
                  <a16:creationId xmlns:a16="http://schemas.microsoft.com/office/drawing/2014/main" id="{5D14FFE5-0CAD-4066-F82E-3E47EADC9A4E}"/>
                </a:ext>
              </a:extLst>
            </p:cNvPr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12115;p43">
              <a:extLst>
                <a:ext uri="{FF2B5EF4-FFF2-40B4-BE49-F238E27FC236}">
                  <a16:creationId xmlns:a16="http://schemas.microsoft.com/office/drawing/2014/main" id="{E520D368-507F-DC76-322C-120CD63FB32F}"/>
                </a:ext>
              </a:extLst>
            </p:cNvPr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12116;p43">
              <a:extLst>
                <a:ext uri="{FF2B5EF4-FFF2-40B4-BE49-F238E27FC236}">
                  <a16:creationId xmlns:a16="http://schemas.microsoft.com/office/drawing/2014/main" id="{422846DC-C9DA-2112-0890-0A904634A2B1}"/>
                </a:ext>
              </a:extLst>
            </p:cNvPr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12117;p43">
              <a:extLst>
                <a:ext uri="{FF2B5EF4-FFF2-40B4-BE49-F238E27FC236}">
                  <a16:creationId xmlns:a16="http://schemas.microsoft.com/office/drawing/2014/main" id="{EA9727F9-431A-FB5A-8957-EA524CC24864}"/>
                </a:ext>
              </a:extLst>
            </p:cNvPr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12118;p43">
              <a:extLst>
                <a:ext uri="{FF2B5EF4-FFF2-40B4-BE49-F238E27FC236}">
                  <a16:creationId xmlns:a16="http://schemas.microsoft.com/office/drawing/2014/main" id="{541BDAF1-9420-C6DE-46F4-93A7B80E6751}"/>
                </a:ext>
              </a:extLst>
            </p:cNvPr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oogle Shape;12119;p43">
              <a:extLst>
                <a:ext uri="{FF2B5EF4-FFF2-40B4-BE49-F238E27FC236}">
                  <a16:creationId xmlns:a16="http://schemas.microsoft.com/office/drawing/2014/main" id="{5D881C4B-8EB2-A123-A13A-D7276D342E48}"/>
                </a:ext>
              </a:extLst>
            </p:cNvPr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226" name="Google Shape;12120;p43">
                <a:extLst>
                  <a:ext uri="{FF2B5EF4-FFF2-40B4-BE49-F238E27FC236}">
                    <a16:creationId xmlns:a16="http://schemas.microsoft.com/office/drawing/2014/main" id="{CDDCEFD7-81B8-C350-763B-44B2F303710D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12121;p43">
                <a:extLst>
                  <a:ext uri="{FF2B5EF4-FFF2-40B4-BE49-F238E27FC236}">
                    <a16:creationId xmlns:a16="http://schemas.microsoft.com/office/drawing/2014/main" id="{07D595DF-DEBC-6564-0F75-1B57B56EE587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Google Shape;12122;p43">
              <a:extLst>
                <a:ext uri="{FF2B5EF4-FFF2-40B4-BE49-F238E27FC236}">
                  <a16:creationId xmlns:a16="http://schemas.microsoft.com/office/drawing/2014/main" id="{8341EE35-B6EF-F789-E233-CF62D69094E6}"/>
                </a:ext>
              </a:extLst>
            </p:cNvPr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oogle Shape;12123;p43">
              <a:extLst>
                <a:ext uri="{FF2B5EF4-FFF2-40B4-BE49-F238E27FC236}">
                  <a16:creationId xmlns:a16="http://schemas.microsoft.com/office/drawing/2014/main" id="{95876AB9-BE88-F902-18D4-8FEB3C4E391E}"/>
                </a:ext>
              </a:extLst>
            </p:cNvPr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222" name="Google Shape;12124;p43">
                <a:extLst>
                  <a:ext uri="{FF2B5EF4-FFF2-40B4-BE49-F238E27FC236}">
                    <a16:creationId xmlns:a16="http://schemas.microsoft.com/office/drawing/2014/main" id="{AB3B6D5C-35F8-37B4-63A1-87D895E4B480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12125;p43">
                <a:extLst>
                  <a:ext uri="{FF2B5EF4-FFF2-40B4-BE49-F238E27FC236}">
                    <a16:creationId xmlns:a16="http://schemas.microsoft.com/office/drawing/2014/main" id="{2D627225-2562-3625-D3D1-8E49D067C474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12126;p43">
                <a:extLst>
                  <a:ext uri="{FF2B5EF4-FFF2-40B4-BE49-F238E27FC236}">
                    <a16:creationId xmlns:a16="http://schemas.microsoft.com/office/drawing/2014/main" id="{BDD68E55-AA10-C352-7009-0F27A1267E9C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12127;p43">
                <a:extLst>
                  <a:ext uri="{FF2B5EF4-FFF2-40B4-BE49-F238E27FC236}">
                    <a16:creationId xmlns:a16="http://schemas.microsoft.com/office/drawing/2014/main" id="{556E9428-B87E-6D16-A41E-0E66155A295B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5" name="Google Shape;12128;p43">
              <a:extLst>
                <a:ext uri="{FF2B5EF4-FFF2-40B4-BE49-F238E27FC236}">
                  <a16:creationId xmlns:a16="http://schemas.microsoft.com/office/drawing/2014/main" id="{D67B2D9B-E0BF-DEC0-7AA2-34B65A523E67}"/>
                </a:ext>
              </a:extLst>
            </p:cNvPr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12129;p43">
              <a:extLst>
                <a:ext uri="{FF2B5EF4-FFF2-40B4-BE49-F238E27FC236}">
                  <a16:creationId xmlns:a16="http://schemas.microsoft.com/office/drawing/2014/main" id="{CB2EFC36-F6D9-F3B1-1E65-F7B89A0C520C}"/>
                </a:ext>
              </a:extLst>
            </p:cNvPr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12130;p43">
              <a:extLst>
                <a:ext uri="{FF2B5EF4-FFF2-40B4-BE49-F238E27FC236}">
                  <a16:creationId xmlns:a16="http://schemas.microsoft.com/office/drawing/2014/main" id="{AFA6BEF8-D749-B623-5D43-928909DE72E8}"/>
                </a:ext>
              </a:extLst>
            </p:cNvPr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12131;p43">
              <a:extLst>
                <a:ext uri="{FF2B5EF4-FFF2-40B4-BE49-F238E27FC236}">
                  <a16:creationId xmlns:a16="http://schemas.microsoft.com/office/drawing/2014/main" id="{3B05A6D7-FBC1-A961-F0F9-83A440B74CF9}"/>
                </a:ext>
              </a:extLst>
            </p:cNvPr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12132;p43">
              <a:extLst>
                <a:ext uri="{FF2B5EF4-FFF2-40B4-BE49-F238E27FC236}">
                  <a16:creationId xmlns:a16="http://schemas.microsoft.com/office/drawing/2014/main" id="{3D17F9D2-ECB4-9652-8476-B09D1B654293}"/>
                </a:ext>
              </a:extLst>
            </p:cNvPr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12133;p43">
              <a:extLst>
                <a:ext uri="{FF2B5EF4-FFF2-40B4-BE49-F238E27FC236}">
                  <a16:creationId xmlns:a16="http://schemas.microsoft.com/office/drawing/2014/main" id="{916C0CDC-40A0-9A06-2702-38E61D4B85A0}"/>
                </a:ext>
              </a:extLst>
            </p:cNvPr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12134;p43">
              <a:extLst>
                <a:ext uri="{FF2B5EF4-FFF2-40B4-BE49-F238E27FC236}">
                  <a16:creationId xmlns:a16="http://schemas.microsoft.com/office/drawing/2014/main" id="{8DC00477-999A-362F-B81D-E57FB5828B37}"/>
                </a:ext>
              </a:extLst>
            </p:cNvPr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2" name="Google Shape;12135;p43">
              <a:extLst>
                <a:ext uri="{FF2B5EF4-FFF2-40B4-BE49-F238E27FC236}">
                  <a16:creationId xmlns:a16="http://schemas.microsoft.com/office/drawing/2014/main" id="{BBFD4944-1D9F-6DC9-D4B2-5A215BF0DD5C}"/>
                </a:ext>
              </a:extLst>
            </p:cNvPr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218" name="Google Shape;12136;p43">
                <a:extLst>
                  <a:ext uri="{FF2B5EF4-FFF2-40B4-BE49-F238E27FC236}">
                    <a16:creationId xmlns:a16="http://schemas.microsoft.com/office/drawing/2014/main" id="{15672CE9-F858-D5AC-A099-E2591A1C5457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12137;p43">
                <a:extLst>
                  <a:ext uri="{FF2B5EF4-FFF2-40B4-BE49-F238E27FC236}">
                    <a16:creationId xmlns:a16="http://schemas.microsoft.com/office/drawing/2014/main" id="{5863886E-E521-D4B6-FDD0-61F4B5C1595B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12138;p43">
                <a:extLst>
                  <a:ext uri="{FF2B5EF4-FFF2-40B4-BE49-F238E27FC236}">
                    <a16:creationId xmlns:a16="http://schemas.microsoft.com/office/drawing/2014/main" id="{E22AC3F5-27E6-D8A9-2B35-3DC028AAB36F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12139;p43">
                <a:extLst>
                  <a:ext uri="{FF2B5EF4-FFF2-40B4-BE49-F238E27FC236}">
                    <a16:creationId xmlns:a16="http://schemas.microsoft.com/office/drawing/2014/main" id="{CCCB7795-9DED-6B57-6910-E3B22EA85C1F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Google Shape;12140;p43">
              <a:extLst>
                <a:ext uri="{FF2B5EF4-FFF2-40B4-BE49-F238E27FC236}">
                  <a16:creationId xmlns:a16="http://schemas.microsoft.com/office/drawing/2014/main" id="{77F1D38B-6B32-09D4-E093-A626CE1EF212}"/>
                </a:ext>
              </a:extLst>
            </p:cNvPr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12141;p43">
              <a:extLst>
                <a:ext uri="{FF2B5EF4-FFF2-40B4-BE49-F238E27FC236}">
                  <a16:creationId xmlns:a16="http://schemas.microsoft.com/office/drawing/2014/main" id="{50DD6ADF-58E0-52AE-E27A-5A80BC6EDBC1}"/>
                </a:ext>
              </a:extLst>
            </p:cNvPr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12142;p43">
              <a:extLst>
                <a:ext uri="{FF2B5EF4-FFF2-40B4-BE49-F238E27FC236}">
                  <a16:creationId xmlns:a16="http://schemas.microsoft.com/office/drawing/2014/main" id="{C660328F-03EE-B137-37AD-1AB09ED96603}"/>
                </a:ext>
              </a:extLst>
            </p:cNvPr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12143;p43">
              <a:extLst>
                <a:ext uri="{FF2B5EF4-FFF2-40B4-BE49-F238E27FC236}">
                  <a16:creationId xmlns:a16="http://schemas.microsoft.com/office/drawing/2014/main" id="{89CA7D00-B306-5F26-5843-8B94056CB2B3}"/>
                </a:ext>
              </a:extLst>
            </p:cNvPr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12144;p43">
              <a:extLst>
                <a:ext uri="{FF2B5EF4-FFF2-40B4-BE49-F238E27FC236}">
                  <a16:creationId xmlns:a16="http://schemas.microsoft.com/office/drawing/2014/main" id="{BA5C9289-159D-FF35-E0B7-B2154739B8C6}"/>
                </a:ext>
              </a:extLst>
            </p:cNvPr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12145;p43">
              <a:extLst>
                <a:ext uri="{FF2B5EF4-FFF2-40B4-BE49-F238E27FC236}">
                  <a16:creationId xmlns:a16="http://schemas.microsoft.com/office/drawing/2014/main" id="{8F14E787-A37A-43CE-2BFC-7B58F4493ABA}"/>
                </a:ext>
              </a:extLst>
            </p:cNvPr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12146;p43">
              <a:extLst>
                <a:ext uri="{FF2B5EF4-FFF2-40B4-BE49-F238E27FC236}">
                  <a16:creationId xmlns:a16="http://schemas.microsoft.com/office/drawing/2014/main" id="{F61BF82E-09FE-A342-AC16-A107DC34E820}"/>
                </a:ext>
              </a:extLst>
            </p:cNvPr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12147;p43">
              <a:extLst>
                <a:ext uri="{FF2B5EF4-FFF2-40B4-BE49-F238E27FC236}">
                  <a16:creationId xmlns:a16="http://schemas.microsoft.com/office/drawing/2014/main" id="{6E5AA039-DCBB-10FD-FFA7-BAEDC071B907}"/>
                </a:ext>
              </a:extLst>
            </p:cNvPr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12148;p43">
              <a:extLst>
                <a:ext uri="{FF2B5EF4-FFF2-40B4-BE49-F238E27FC236}">
                  <a16:creationId xmlns:a16="http://schemas.microsoft.com/office/drawing/2014/main" id="{7BF97A3B-9C67-26E7-68DF-60386CEA7FB3}"/>
                </a:ext>
              </a:extLst>
            </p:cNvPr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12149;p43">
              <a:extLst>
                <a:ext uri="{FF2B5EF4-FFF2-40B4-BE49-F238E27FC236}">
                  <a16:creationId xmlns:a16="http://schemas.microsoft.com/office/drawing/2014/main" id="{9E49CD8A-1708-6795-6D39-EF09DBFBE6C1}"/>
                </a:ext>
              </a:extLst>
            </p:cNvPr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12150;p43">
              <a:extLst>
                <a:ext uri="{FF2B5EF4-FFF2-40B4-BE49-F238E27FC236}">
                  <a16:creationId xmlns:a16="http://schemas.microsoft.com/office/drawing/2014/main" id="{2EF65C92-6026-10A7-2DB3-A38A842BC834}"/>
                </a:ext>
              </a:extLst>
            </p:cNvPr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12151;p43">
              <a:extLst>
                <a:ext uri="{FF2B5EF4-FFF2-40B4-BE49-F238E27FC236}">
                  <a16:creationId xmlns:a16="http://schemas.microsoft.com/office/drawing/2014/main" id="{10517CEF-12F3-B08F-DFAD-2BF99ACD93FA}"/>
                </a:ext>
              </a:extLst>
            </p:cNvPr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12152;p43">
              <a:extLst>
                <a:ext uri="{FF2B5EF4-FFF2-40B4-BE49-F238E27FC236}">
                  <a16:creationId xmlns:a16="http://schemas.microsoft.com/office/drawing/2014/main" id="{91BD56E8-14E5-5D21-3707-DDA0D6777E63}"/>
                </a:ext>
              </a:extLst>
            </p:cNvPr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12153;p43">
              <a:extLst>
                <a:ext uri="{FF2B5EF4-FFF2-40B4-BE49-F238E27FC236}">
                  <a16:creationId xmlns:a16="http://schemas.microsoft.com/office/drawing/2014/main" id="{AB5CEF81-07BB-E2BA-6E09-4CB5C283FB61}"/>
                </a:ext>
              </a:extLst>
            </p:cNvPr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12154;p43">
              <a:extLst>
                <a:ext uri="{FF2B5EF4-FFF2-40B4-BE49-F238E27FC236}">
                  <a16:creationId xmlns:a16="http://schemas.microsoft.com/office/drawing/2014/main" id="{CBA49A54-483D-AD7C-D625-216DFD6EE852}"/>
                </a:ext>
              </a:extLst>
            </p:cNvPr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12155;p43">
              <a:extLst>
                <a:ext uri="{FF2B5EF4-FFF2-40B4-BE49-F238E27FC236}">
                  <a16:creationId xmlns:a16="http://schemas.microsoft.com/office/drawing/2014/main" id="{2CBFCAA1-5E09-5B10-B5A9-5BC60821F6F4}"/>
                </a:ext>
              </a:extLst>
            </p:cNvPr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2156;p43">
              <a:extLst>
                <a:ext uri="{FF2B5EF4-FFF2-40B4-BE49-F238E27FC236}">
                  <a16:creationId xmlns:a16="http://schemas.microsoft.com/office/drawing/2014/main" id="{7400112E-B705-2540-D289-93B7CE5B89C8}"/>
                </a:ext>
              </a:extLst>
            </p:cNvPr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2157;p43">
              <a:extLst>
                <a:ext uri="{FF2B5EF4-FFF2-40B4-BE49-F238E27FC236}">
                  <a16:creationId xmlns:a16="http://schemas.microsoft.com/office/drawing/2014/main" id="{EF2C9191-CCA7-EBC5-5A28-DD16F48DAC2A}"/>
                </a:ext>
              </a:extLst>
            </p:cNvPr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12158;p43">
              <a:extLst>
                <a:ext uri="{FF2B5EF4-FFF2-40B4-BE49-F238E27FC236}">
                  <a16:creationId xmlns:a16="http://schemas.microsoft.com/office/drawing/2014/main" id="{E66C4321-5590-343A-864A-CAE140CA79EE}"/>
                </a:ext>
              </a:extLst>
            </p:cNvPr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2159;p43">
              <a:extLst>
                <a:ext uri="{FF2B5EF4-FFF2-40B4-BE49-F238E27FC236}">
                  <a16:creationId xmlns:a16="http://schemas.microsoft.com/office/drawing/2014/main" id="{A19CA229-FF67-2AAE-BB0F-ECA5BC4860CB}"/>
                </a:ext>
              </a:extLst>
            </p:cNvPr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2160;p43">
              <a:extLst>
                <a:ext uri="{FF2B5EF4-FFF2-40B4-BE49-F238E27FC236}">
                  <a16:creationId xmlns:a16="http://schemas.microsoft.com/office/drawing/2014/main" id="{B2D77D53-D065-82B2-CC33-5B24253E366B}"/>
                </a:ext>
              </a:extLst>
            </p:cNvPr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12161;p43">
              <a:extLst>
                <a:ext uri="{FF2B5EF4-FFF2-40B4-BE49-F238E27FC236}">
                  <a16:creationId xmlns:a16="http://schemas.microsoft.com/office/drawing/2014/main" id="{CA916FB8-E1AB-547B-93D3-4A55A7947A30}"/>
                </a:ext>
              </a:extLst>
            </p:cNvPr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12162;p43">
              <a:extLst>
                <a:ext uri="{FF2B5EF4-FFF2-40B4-BE49-F238E27FC236}">
                  <a16:creationId xmlns:a16="http://schemas.microsoft.com/office/drawing/2014/main" id="{8839BFD5-23BE-94FF-E86E-6CCD39AE2F8F}"/>
                </a:ext>
              </a:extLst>
            </p:cNvPr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12163;p43">
              <a:extLst>
                <a:ext uri="{FF2B5EF4-FFF2-40B4-BE49-F238E27FC236}">
                  <a16:creationId xmlns:a16="http://schemas.microsoft.com/office/drawing/2014/main" id="{02433154-3040-2FF5-7531-EDA3F8B15094}"/>
                </a:ext>
              </a:extLst>
            </p:cNvPr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12164;p43">
              <a:extLst>
                <a:ext uri="{FF2B5EF4-FFF2-40B4-BE49-F238E27FC236}">
                  <a16:creationId xmlns:a16="http://schemas.microsoft.com/office/drawing/2014/main" id="{A5CAB7BD-6B50-0BDF-7383-6ADE74B6E379}"/>
                </a:ext>
              </a:extLst>
            </p:cNvPr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Google Shape;12165;p43">
              <a:extLst>
                <a:ext uri="{FF2B5EF4-FFF2-40B4-BE49-F238E27FC236}">
                  <a16:creationId xmlns:a16="http://schemas.microsoft.com/office/drawing/2014/main" id="{DE24A1FF-BF47-E222-1EF3-038DE6237CDF}"/>
                </a:ext>
              </a:extLst>
            </p:cNvPr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Google Shape;12166;p43">
              <a:extLst>
                <a:ext uri="{FF2B5EF4-FFF2-40B4-BE49-F238E27FC236}">
                  <a16:creationId xmlns:a16="http://schemas.microsoft.com/office/drawing/2014/main" id="{80B2B8BB-3D43-735C-6E1E-B0118308CBB7}"/>
                </a:ext>
              </a:extLst>
            </p:cNvPr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12167;p43">
              <a:extLst>
                <a:ext uri="{FF2B5EF4-FFF2-40B4-BE49-F238E27FC236}">
                  <a16:creationId xmlns:a16="http://schemas.microsoft.com/office/drawing/2014/main" id="{2B2DAF86-0B0B-0072-FB46-EA0500B7AA98}"/>
                </a:ext>
              </a:extLst>
            </p:cNvPr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Google Shape;12168;p43">
              <a:extLst>
                <a:ext uri="{FF2B5EF4-FFF2-40B4-BE49-F238E27FC236}">
                  <a16:creationId xmlns:a16="http://schemas.microsoft.com/office/drawing/2014/main" id="{6FA09B7C-8929-1B64-BFE8-631BCB7FE132}"/>
                </a:ext>
              </a:extLst>
            </p:cNvPr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oogle Shape;12169;p43">
              <a:extLst>
                <a:ext uri="{FF2B5EF4-FFF2-40B4-BE49-F238E27FC236}">
                  <a16:creationId xmlns:a16="http://schemas.microsoft.com/office/drawing/2014/main" id="{7486DF43-2DFB-28EA-2BBB-BA000C134DEC}"/>
                </a:ext>
              </a:extLst>
            </p:cNvPr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216" name="Google Shape;12170;p43">
                <a:extLst>
                  <a:ext uri="{FF2B5EF4-FFF2-40B4-BE49-F238E27FC236}">
                    <a16:creationId xmlns:a16="http://schemas.microsoft.com/office/drawing/2014/main" id="{C9D03103-32F6-72BE-C428-4729FBD96566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12171;p43">
                <a:extLst>
                  <a:ext uri="{FF2B5EF4-FFF2-40B4-BE49-F238E27FC236}">
                    <a16:creationId xmlns:a16="http://schemas.microsoft.com/office/drawing/2014/main" id="{62B02C97-35D5-61BC-EC62-4123AAA2FFFA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Google Shape;12172;p43">
              <a:extLst>
                <a:ext uri="{FF2B5EF4-FFF2-40B4-BE49-F238E27FC236}">
                  <a16:creationId xmlns:a16="http://schemas.microsoft.com/office/drawing/2014/main" id="{9E08BF85-13E5-5D3F-1379-A9DCA1FF6570}"/>
                </a:ext>
              </a:extLst>
            </p:cNvPr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" name="Google Shape;12173;p43">
              <a:extLst>
                <a:ext uri="{FF2B5EF4-FFF2-40B4-BE49-F238E27FC236}">
                  <a16:creationId xmlns:a16="http://schemas.microsoft.com/office/drawing/2014/main" id="{2952750A-5BBD-1094-E7E9-ED933EA56EE5}"/>
                </a:ext>
              </a:extLst>
            </p:cNvPr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214" name="Google Shape;12174;p43">
                <a:extLst>
                  <a:ext uri="{FF2B5EF4-FFF2-40B4-BE49-F238E27FC236}">
                    <a16:creationId xmlns:a16="http://schemas.microsoft.com/office/drawing/2014/main" id="{34CBA21A-2936-5DE2-645B-5647A4541796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12175;p43">
                <a:extLst>
                  <a:ext uri="{FF2B5EF4-FFF2-40B4-BE49-F238E27FC236}">
                    <a16:creationId xmlns:a16="http://schemas.microsoft.com/office/drawing/2014/main" id="{0DCFAC78-019B-7DBE-4778-75F2B424B02A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oogle Shape;12176;p43">
              <a:extLst>
                <a:ext uri="{FF2B5EF4-FFF2-40B4-BE49-F238E27FC236}">
                  <a16:creationId xmlns:a16="http://schemas.microsoft.com/office/drawing/2014/main" id="{B87AE375-89D0-F22B-58CD-B4B972BC80F9}"/>
                </a:ext>
              </a:extLst>
            </p:cNvPr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212" name="Google Shape;12177;p43">
                <a:extLst>
                  <a:ext uri="{FF2B5EF4-FFF2-40B4-BE49-F238E27FC236}">
                    <a16:creationId xmlns:a16="http://schemas.microsoft.com/office/drawing/2014/main" id="{7E3B1EE1-14AD-B9FD-9A3E-E84FCE24A0F3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12178;p43">
                <a:extLst>
                  <a:ext uri="{FF2B5EF4-FFF2-40B4-BE49-F238E27FC236}">
                    <a16:creationId xmlns:a16="http://schemas.microsoft.com/office/drawing/2014/main" id="{B30285C7-06FD-2051-949C-97653ECB0742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Google Shape;12179;p43">
              <a:extLst>
                <a:ext uri="{FF2B5EF4-FFF2-40B4-BE49-F238E27FC236}">
                  <a16:creationId xmlns:a16="http://schemas.microsoft.com/office/drawing/2014/main" id="{639B3CEE-8E29-7709-FAC7-AFB995E15389}"/>
                </a:ext>
              </a:extLst>
            </p:cNvPr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12180;p43">
              <a:extLst>
                <a:ext uri="{FF2B5EF4-FFF2-40B4-BE49-F238E27FC236}">
                  <a16:creationId xmlns:a16="http://schemas.microsoft.com/office/drawing/2014/main" id="{A3A4E031-A8F6-248F-A238-A43AF1AE1A1B}"/>
                </a:ext>
              </a:extLst>
            </p:cNvPr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12181;p43">
              <a:extLst>
                <a:ext uri="{FF2B5EF4-FFF2-40B4-BE49-F238E27FC236}">
                  <a16:creationId xmlns:a16="http://schemas.microsoft.com/office/drawing/2014/main" id="{BF208624-2CC5-9D3D-4D98-BEBA761992F2}"/>
                </a:ext>
              </a:extLst>
            </p:cNvPr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12182;p43">
              <a:extLst>
                <a:ext uri="{FF2B5EF4-FFF2-40B4-BE49-F238E27FC236}">
                  <a16:creationId xmlns:a16="http://schemas.microsoft.com/office/drawing/2014/main" id="{E35CC908-007E-FC73-C969-2FFAAF6F5602}"/>
                </a:ext>
              </a:extLst>
            </p:cNvPr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12183;p43">
              <a:extLst>
                <a:ext uri="{FF2B5EF4-FFF2-40B4-BE49-F238E27FC236}">
                  <a16:creationId xmlns:a16="http://schemas.microsoft.com/office/drawing/2014/main" id="{894DFBF7-1552-1FAE-E006-830FAF540992}"/>
                </a:ext>
              </a:extLst>
            </p:cNvPr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12184;p43">
              <a:extLst>
                <a:ext uri="{FF2B5EF4-FFF2-40B4-BE49-F238E27FC236}">
                  <a16:creationId xmlns:a16="http://schemas.microsoft.com/office/drawing/2014/main" id="{57A57BC3-45DE-108F-E5E4-CA144E848713}"/>
                </a:ext>
              </a:extLst>
            </p:cNvPr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12185;p43">
              <a:extLst>
                <a:ext uri="{FF2B5EF4-FFF2-40B4-BE49-F238E27FC236}">
                  <a16:creationId xmlns:a16="http://schemas.microsoft.com/office/drawing/2014/main" id="{F6810319-CC32-4411-CD52-7A31A47547E4}"/>
                </a:ext>
              </a:extLst>
            </p:cNvPr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12186;p43">
              <a:extLst>
                <a:ext uri="{FF2B5EF4-FFF2-40B4-BE49-F238E27FC236}">
                  <a16:creationId xmlns:a16="http://schemas.microsoft.com/office/drawing/2014/main" id="{9DF40AF0-6077-6975-3ECC-EC19F0A19D46}"/>
                </a:ext>
              </a:extLst>
            </p:cNvPr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4" name="Google Shape;12187;p43">
              <a:extLst>
                <a:ext uri="{FF2B5EF4-FFF2-40B4-BE49-F238E27FC236}">
                  <a16:creationId xmlns:a16="http://schemas.microsoft.com/office/drawing/2014/main" id="{6795642F-6584-48B5-1444-38E981F5DBC7}"/>
                </a:ext>
              </a:extLst>
            </p:cNvPr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208" name="Google Shape;12188;p43">
                <a:extLst>
                  <a:ext uri="{FF2B5EF4-FFF2-40B4-BE49-F238E27FC236}">
                    <a16:creationId xmlns:a16="http://schemas.microsoft.com/office/drawing/2014/main" id="{9C759260-E6E7-554E-509B-A691A6895A45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12189;p43">
                <a:extLst>
                  <a:ext uri="{FF2B5EF4-FFF2-40B4-BE49-F238E27FC236}">
                    <a16:creationId xmlns:a16="http://schemas.microsoft.com/office/drawing/2014/main" id="{6A2BC770-1F6A-4D3B-0556-325BCF35A573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12190;p43">
                <a:extLst>
                  <a:ext uri="{FF2B5EF4-FFF2-40B4-BE49-F238E27FC236}">
                    <a16:creationId xmlns:a16="http://schemas.microsoft.com/office/drawing/2014/main" id="{26890EDC-F087-2AB9-709E-1E049621ADB6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12191;p43">
                <a:extLst>
                  <a:ext uri="{FF2B5EF4-FFF2-40B4-BE49-F238E27FC236}">
                    <a16:creationId xmlns:a16="http://schemas.microsoft.com/office/drawing/2014/main" id="{0CA6D2BC-338E-7B9E-8072-045DD72C3A92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5" name="Google Shape;12192;p43">
              <a:extLst>
                <a:ext uri="{FF2B5EF4-FFF2-40B4-BE49-F238E27FC236}">
                  <a16:creationId xmlns:a16="http://schemas.microsoft.com/office/drawing/2014/main" id="{FFBA7C66-81AC-BCCD-C39B-87421D2BF85C}"/>
                </a:ext>
              </a:extLst>
            </p:cNvPr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12193;p43">
              <a:extLst>
                <a:ext uri="{FF2B5EF4-FFF2-40B4-BE49-F238E27FC236}">
                  <a16:creationId xmlns:a16="http://schemas.microsoft.com/office/drawing/2014/main" id="{15497393-18A4-6E9F-ED83-024B2224CD0B}"/>
                </a:ext>
              </a:extLst>
            </p:cNvPr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12194;p43">
              <a:extLst>
                <a:ext uri="{FF2B5EF4-FFF2-40B4-BE49-F238E27FC236}">
                  <a16:creationId xmlns:a16="http://schemas.microsoft.com/office/drawing/2014/main" id="{F203AB5B-331E-E13D-FC82-900AB3752813}"/>
                </a:ext>
              </a:extLst>
            </p:cNvPr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12195;p43">
              <a:extLst>
                <a:ext uri="{FF2B5EF4-FFF2-40B4-BE49-F238E27FC236}">
                  <a16:creationId xmlns:a16="http://schemas.microsoft.com/office/drawing/2014/main" id="{A89B7C96-ED18-EFFB-3790-0CAAA8E7FFA2}"/>
                </a:ext>
              </a:extLst>
            </p:cNvPr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Google Shape;12196;p43">
              <a:extLst>
                <a:ext uri="{FF2B5EF4-FFF2-40B4-BE49-F238E27FC236}">
                  <a16:creationId xmlns:a16="http://schemas.microsoft.com/office/drawing/2014/main" id="{00033BE1-9D25-755E-CF6F-6CBCEBA16F9D}"/>
                </a:ext>
              </a:extLst>
            </p:cNvPr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oogle Shape;12197;p43">
              <a:extLst>
                <a:ext uri="{FF2B5EF4-FFF2-40B4-BE49-F238E27FC236}">
                  <a16:creationId xmlns:a16="http://schemas.microsoft.com/office/drawing/2014/main" id="{0DDD36F1-47CD-21E5-72D3-D24CE20A32A5}"/>
                </a:ext>
              </a:extLst>
            </p:cNvPr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12198;p43">
              <a:extLst>
                <a:ext uri="{FF2B5EF4-FFF2-40B4-BE49-F238E27FC236}">
                  <a16:creationId xmlns:a16="http://schemas.microsoft.com/office/drawing/2014/main" id="{0F6AE06D-815A-76C7-CF45-FF8AE17AD602}"/>
                </a:ext>
              </a:extLst>
            </p:cNvPr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Google Shape;12199;p43">
              <a:extLst>
                <a:ext uri="{FF2B5EF4-FFF2-40B4-BE49-F238E27FC236}">
                  <a16:creationId xmlns:a16="http://schemas.microsoft.com/office/drawing/2014/main" id="{1D8486B8-FD9C-33A0-8928-569961C46DB3}"/>
                </a:ext>
              </a:extLst>
            </p:cNvPr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3" name="Google Shape;12200;p43">
              <a:extLst>
                <a:ext uri="{FF2B5EF4-FFF2-40B4-BE49-F238E27FC236}">
                  <a16:creationId xmlns:a16="http://schemas.microsoft.com/office/drawing/2014/main" id="{7EEA9EFB-ED8C-5446-E587-F9B4E28C009B}"/>
                </a:ext>
              </a:extLst>
            </p:cNvPr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204" name="Google Shape;12201;p43">
                <a:extLst>
                  <a:ext uri="{FF2B5EF4-FFF2-40B4-BE49-F238E27FC236}">
                    <a16:creationId xmlns:a16="http://schemas.microsoft.com/office/drawing/2014/main" id="{07A94C40-82F8-DEB2-A200-4402C5C28B72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12202;p43">
                <a:extLst>
                  <a:ext uri="{FF2B5EF4-FFF2-40B4-BE49-F238E27FC236}">
                    <a16:creationId xmlns:a16="http://schemas.microsoft.com/office/drawing/2014/main" id="{0E76B6A8-F538-EA8E-0ECD-58FB0EF89613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12203;p43">
                <a:extLst>
                  <a:ext uri="{FF2B5EF4-FFF2-40B4-BE49-F238E27FC236}">
                    <a16:creationId xmlns:a16="http://schemas.microsoft.com/office/drawing/2014/main" id="{71169FD1-472A-B6C4-61F0-99080B71DD62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12204;p43">
                <a:extLst>
                  <a:ext uri="{FF2B5EF4-FFF2-40B4-BE49-F238E27FC236}">
                    <a16:creationId xmlns:a16="http://schemas.microsoft.com/office/drawing/2014/main" id="{5E2E05F4-1FC2-000F-C3A7-806621E14D0F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4" name="Google Shape;12205;p43">
              <a:extLst>
                <a:ext uri="{FF2B5EF4-FFF2-40B4-BE49-F238E27FC236}">
                  <a16:creationId xmlns:a16="http://schemas.microsoft.com/office/drawing/2014/main" id="{478B483A-BCE0-8675-8F6C-91BB00F8A98D}"/>
                </a:ext>
              </a:extLst>
            </p:cNvPr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oogle Shape;12206;p43">
              <a:extLst>
                <a:ext uri="{FF2B5EF4-FFF2-40B4-BE49-F238E27FC236}">
                  <a16:creationId xmlns:a16="http://schemas.microsoft.com/office/drawing/2014/main" id="{D84FDEB3-B8BD-C4BC-3DBB-5F1CF27BA4B7}"/>
                </a:ext>
              </a:extLst>
            </p:cNvPr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12207;p43">
              <a:extLst>
                <a:ext uri="{FF2B5EF4-FFF2-40B4-BE49-F238E27FC236}">
                  <a16:creationId xmlns:a16="http://schemas.microsoft.com/office/drawing/2014/main" id="{0826393F-CC32-4F4B-23C6-FB8F7BEB1E5C}"/>
                </a:ext>
              </a:extLst>
            </p:cNvPr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12208;p43">
              <a:extLst>
                <a:ext uri="{FF2B5EF4-FFF2-40B4-BE49-F238E27FC236}">
                  <a16:creationId xmlns:a16="http://schemas.microsoft.com/office/drawing/2014/main" id="{ECC495BD-6415-48B2-1110-6848B0F4977A}"/>
                </a:ext>
              </a:extLst>
            </p:cNvPr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12209;p43">
              <a:extLst>
                <a:ext uri="{FF2B5EF4-FFF2-40B4-BE49-F238E27FC236}">
                  <a16:creationId xmlns:a16="http://schemas.microsoft.com/office/drawing/2014/main" id="{7744C14E-AEBB-FC94-7B28-F4BFCDA7881B}"/>
                </a:ext>
              </a:extLst>
            </p:cNvPr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12210;p43">
              <a:extLst>
                <a:ext uri="{FF2B5EF4-FFF2-40B4-BE49-F238E27FC236}">
                  <a16:creationId xmlns:a16="http://schemas.microsoft.com/office/drawing/2014/main" id="{6F5315AD-C7A0-472E-8F58-77FA12B27F0C}"/>
                </a:ext>
              </a:extLst>
            </p:cNvPr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12211;p43">
              <a:extLst>
                <a:ext uri="{FF2B5EF4-FFF2-40B4-BE49-F238E27FC236}">
                  <a16:creationId xmlns:a16="http://schemas.microsoft.com/office/drawing/2014/main" id="{44F3EB90-7F79-6F05-2EF8-5C66657C6B22}"/>
                </a:ext>
              </a:extLst>
            </p:cNvPr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12212;p43">
              <a:extLst>
                <a:ext uri="{FF2B5EF4-FFF2-40B4-BE49-F238E27FC236}">
                  <a16:creationId xmlns:a16="http://schemas.microsoft.com/office/drawing/2014/main" id="{44F425AC-D087-2870-FB99-13869C093D72}"/>
                </a:ext>
              </a:extLst>
            </p:cNvPr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12213;p43">
              <a:extLst>
                <a:ext uri="{FF2B5EF4-FFF2-40B4-BE49-F238E27FC236}">
                  <a16:creationId xmlns:a16="http://schemas.microsoft.com/office/drawing/2014/main" id="{98D9EF6C-0F4A-26BF-E249-72370C28D49D}"/>
                </a:ext>
              </a:extLst>
            </p:cNvPr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12214;p43">
              <a:extLst>
                <a:ext uri="{FF2B5EF4-FFF2-40B4-BE49-F238E27FC236}">
                  <a16:creationId xmlns:a16="http://schemas.microsoft.com/office/drawing/2014/main" id="{C4ABB494-E4AF-9308-CF79-E8D513B8D6B5}"/>
                </a:ext>
              </a:extLst>
            </p:cNvPr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12215;p43">
              <a:extLst>
                <a:ext uri="{FF2B5EF4-FFF2-40B4-BE49-F238E27FC236}">
                  <a16:creationId xmlns:a16="http://schemas.microsoft.com/office/drawing/2014/main" id="{C91D1375-A5CC-CD1A-FDDB-ED08644AAC11}"/>
                </a:ext>
              </a:extLst>
            </p:cNvPr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12216;p43">
              <a:extLst>
                <a:ext uri="{FF2B5EF4-FFF2-40B4-BE49-F238E27FC236}">
                  <a16:creationId xmlns:a16="http://schemas.microsoft.com/office/drawing/2014/main" id="{DE8C407C-9A38-60BC-4342-CA79E013BD41}"/>
                </a:ext>
              </a:extLst>
            </p:cNvPr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12217;p43">
              <a:extLst>
                <a:ext uri="{FF2B5EF4-FFF2-40B4-BE49-F238E27FC236}">
                  <a16:creationId xmlns:a16="http://schemas.microsoft.com/office/drawing/2014/main" id="{471D3CC0-1FCD-6DAD-7ED1-BA962EFB2CDB}"/>
                </a:ext>
              </a:extLst>
            </p:cNvPr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12218;p43">
              <a:extLst>
                <a:ext uri="{FF2B5EF4-FFF2-40B4-BE49-F238E27FC236}">
                  <a16:creationId xmlns:a16="http://schemas.microsoft.com/office/drawing/2014/main" id="{72B8C5BA-FE05-E384-A017-9AC2F3C3A118}"/>
                </a:ext>
              </a:extLst>
            </p:cNvPr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12219;p43">
              <a:extLst>
                <a:ext uri="{FF2B5EF4-FFF2-40B4-BE49-F238E27FC236}">
                  <a16:creationId xmlns:a16="http://schemas.microsoft.com/office/drawing/2014/main" id="{ACB286C1-B132-E4FF-83D1-A1B383D17FF9}"/>
                </a:ext>
              </a:extLst>
            </p:cNvPr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12220;p43">
              <a:extLst>
                <a:ext uri="{FF2B5EF4-FFF2-40B4-BE49-F238E27FC236}">
                  <a16:creationId xmlns:a16="http://schemas.microsoft.com/office/drawing/2014/main" id="{59E0C0F9-6AE8-82BB-7833-B1207E3024A6}"/>
                </a:ext>
              </a:extLst>
            </p:cNvPr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12221;p43">
              <a:extLst>
                <a:ext uri="{FF2B5EF4-FFF2-40B4-BE49-F238E27FC236}">
                  <a16:creationId xmlns:a16="http://schemas.microsoft.com/office/drawing/2014/main" id="{78743683-774D-AE7C-0AA1-D471AFE01C79}"/>
                </a:ext>
              </a:extLst>
            </p:cNvPr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12222;p43">
              <a:extLst>
                <a:ext uri="{FF2B5EF4-FFF2-40B4-BE49-F238E27FC236}">
                  <a16:creationId xmlns:a16="http://schemas.microsoft.com/office/drawing/2014/main" id="{EF7454CC-31D5-1F09-7151-D5C003E41BC7}"/>
                </a:ext>
              </a:extLst>
            </p:cNvPr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12223;p43">
              <a:extLst>
                <a:ext uri="{FF2B5EF4-FFF2-40B4-BE49-F238E27FC236}">
                  <a16:creationId xmlns:a16="http://schemas.microsoft.com/office/drawing/2014/main" id="{34AC67FE-3FFD-B1DE-F763-A137B48FDCC6}"/>
                </a:ext>
              </a:extLst>
            </p:cNvPr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12224;p43">
              <a:extLst>
                <a:ext uri="{FF2B5EF4-FFF2-40B4-BE49-F238E27FC236}">
                  <a16:creationId xmlns:a16="http://schemas.microsoft.com/office/drawing/2014/main" id="{21B8DF04-8AC1-CD51-C782-6FA448A4479A}"/>
                </a:ext>
              </a:extLst>
            </p:cNvPr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12225;p43">
              <a:extLst>
                <a:ext uri="{FF2B5EF4-FFF2-40B4-BE49-F238E27FC236}">
                  <a16:creationId xmlns:a16="http://schemas.microsoft.com/office/drawing/2014/main" id="{D12F1C15-3F40-3890-46DD-C94A3A2EE753}"/>
                </a:ext>
              </a:extLst>
            </p:cNvPr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12226;p43">
              <a:extLst>
                <a:ext uri="{FF2B5EF4-FFF2-40B4-BE49-F238E27FC236}">
                  <a16:creationId xmlns:a16="http://schemas.microsoft.com/office/drawing/2014/main" id="{8934E090-1245-FAE1-404C-7320BE4B9E74}"/>
                </a:ext>
              </a:extLst>
            </p:cNvPr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12227;p43">
              <a:extLst>
                <a:ext uri="{FF2B5EF4-FFF2-40B4-BE49-F238E27FC236}">
                  <a16:creationId xmlns:a16="http://schemas.microsoft.com/office/drawing/2014/main" id="{2636A66E-6D00-27A8-B8D2-C2BE75248D0B}"/>
                </a:ext>
              </a:extLst>
            </p:cNvPr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12228;p43">
              <a:extLst>
                <a:ext uri="{FF2B5EF4-FFF2-40B4-BE49-F238E27FC236}">
                  <a16:creationId xmlns:a16="http://schemas.microsoft.com/office/drawing/2014/main" id="{522B10BC-1A17-44C2-2B1A-2DEE08FD4BB1}"/>
                </a:ext>
              </a:extLst>
            </p:cNvPr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12229;p43">
              <a:extLst>
                <a:ext uri="{FF2B5EF4-FFF2-40B4-BE49-F238E27FC236}">
                  <a16:creationId xmlns:a16="http://schemas.microsoft.com/office/drawing/2014/main" id="{567C6AE3-A849-8102-0DB6-356F77DE2A22}"/>
                </a:ext>
              </a:extLst>
            </p:cNvPr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12230;p43">
              <a:extLst>
                <a:ext uri="{FF2B5EF4-FFF2-40B4-BE49-F238E27FC236}">
                  <a16:creationId xmlns:a16="http://schemas.microsoft.com/office/drawing/2014/main" id="{4271A64D-55A1-6FF1-117B-89DFECF61979}"/>
                </a:ext>
              </a:extLst>
            </p:cNvPr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12231;p43">
              <a:extLst>
                <a:ext uri="{FF2B5EF4-FFF2-40B4-BE49-F238E27FC236}">
                  <a16:creationId xmlns:a16="http://schemas.microsoft.com/office/drawing/2014/main" id="{95B8A8F7-3E70-0180-5596-2B6F7FD01BF1}"/>
                </a:ext>
              </a:extLst>
            </p:cNvPr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12232;p43">
              <a:extLst>
                <a:ext uri="{FF2B5EF4-FFF2-40B4-BE49-F238E27FC236}">
                  <a16:creationId xmlns:a16="http://schemas.microsoft.com/office/drawing/2014/main" id="{27B28A5B-CAF8-7285-8B84-652F0DAEC81B}"/>
                </a:ext>
              </a:extLst>
            </p:cNvPr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2233;p43">
              <a:extLst>
                <a:ext uri="{FF2B5EF4-FFF2-40B4-BE49-F238E27FC236}">
                  <a16:creationId xmlns:a16="http://schemas.microsoft.com/office/drawing/2014/main" id="{B1049661-AEBD-A031-C803-FAEC00281F8D}"/>
                </a:ext>
              </a:extLst>
            </p:cNvPr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12234;p43">
              <a:extLst>
                <a:ext uri="{FF2B5EF4-FFF2-40B4-BE49-F238E27FC236}">
                  <a16:creationId xmlns:a16="http://schemas.microsoft.com/office/drawing/2014/main" id="{67D544D6-3879-8F9C-D0E9-17633180C056}"/>
                </a:ext>
              </a:extLst>
            </p:cNvPr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12235;p43">
              <a:extLst>
                <a:ext uri="{FF2B5EF4-FFF2-40B4-BE49-F238E27FC236}">
                  <a16:creationId xmlns:a16="http://schemas.microsoft.com/office/drawing/2014/main" id="{BE50780C-7BCB-74A5-E062-2E449FB889E7}"/>
                </a:ext>
              </a:extLst>
            </p:cNvPr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2236;p43">
              <a:extLst>
                <a:ext uri="{FF2B5EF4-FFF2-40B4-BE49-F238E27FC236}">
                  <a16:creationId xmlns:a16="http://schemas.microsoft.com/office/drawing/2014/main" id="{00ABC981-9E2F-1669-1E2B-5384F1B439CE}"/>
                </a:ext>
              </a:extLst>
            </p:cNvPr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12237;p43">
              <a:extLst>
                <a:ext uri="{FF2B5EF4-FFF2-40B4-BE49-F238E27FC236}">
                  <a16:creationId xmlns:a16="http://schemas.microsoft.com/office/drawing/2014/main" id="{E8078CF3-CCFA-C780-29A7-9C71B12890C8}"/>
                </a:ext>
              </a:extLst>
            </p:cNvPr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12238;p43">
              <a:extLst>
                <a:ext uri="{FF2B5EF4-FFF2-40B4-BE49-F238E27FC236}">
                  <a16:creationId xmlns:a16="http://schemas.microsoft.com/office/drawing/2014/main" id="{C93E627A-621E-7DC3-983A-F663B8F7477E}"/>
                </a:ext>
              </a:extLst>
            </p:cNvPr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12239;p43">
              <a:extLst>
                <a:ext uri="{FF2B5EF4-FFF2-40B4-BE49-F238E27FC236}">
                  <a16:creationId xmlns:a16="http://schemas.microsoft.com/office/drawing/2014/main" id="{07A2BBF3-4F83-6415-90C4-D47F9274EDF1}"/>
                </a:ext>
              </a:extLst>
            </p:cNvPr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12240;p43">
              <a:extLst>
                <a:ext uri="{FF2B5EF4-FFF2-40B4-BE49-F238E27FC236}">
                  <a16:creationId xmlns:a16="http://schemas.microsoft.com/office/drawing/2014/main" id="{1976F876-FE2E-6752-8C3C-86779B859B62}"/>
                </a:ext>
              </a:extLst>
            </p:cNvPr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12241;p43">
              <a:extLst>
                <a:ext uri="{FF2B5EF4-FFF2-40B4-BE49-F238E27FC236}">
                  <a16:creationId xmlns:a16="http://schemas.microsoft.com/office/drawing/2014/main" id="{FFD348A8-B548-E2CC-2C81-E118B252FF32}"/>
                </a:ext>
              </a:extLst>
            </p:cNvPr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12242;p43">
              <a:extLst>
                <a:ext uri="{FF2B5EF4-FFF2-40B4-BE49-F238E27FC236}">
                  <a16:creationId xmlns:a16="http://schemas.microsoft.com/office/drawing/2014/main" id="{A9E5BB73-162D-0F0C-49AA-86276374DE81}"/>
                </a:ext>
              </a:extLst>
            </p:cNvPr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12243;p43">
              <a:extLst>
                <a:ext uri="{FF2B5EF4-FFF2-40B4-BE49-F238E27FC236}">
                  <a16:creationId xmlns:a16="http://schemas.microsoft.com/office/drawing/2014/main" id="{A3D8E189-8D6A-2937-D984-ED27D0AEFA95}"/>
                </a:ext>
              </a:extLst>
            </p:cNvPr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12244;p43">
              <a:extLst>
                <a:ext uri="{FF2B5EF4-FFF2-40B4-BE49-F238E27FC236}">
                  <a16:creationId xmlns:a16="http://schemas.microsoft.com/office/drawing/2014/main" id="{FC4C4D4D-7422-39EB-3C74-57B314FB0A40}"/>
                </a:ext>
              </a:extLst>
            </p:cNvPr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12245;p43">
              <a:extLst>
                <a:ext uri="{FF2B5EF4-FFF2-40B4-BE49-F238E27FC236}">
                  <a16:creationId xmlns:a16="http://schemas.microsoft.com/office/drawing/2014/main" id="{56754B79-44A2-58F1-44B7-DB3B18684EE9}"/>
                </a:ext>
              </a:extLst>
            </p:cNvPr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12246;p43">
              <a:extLst>
                <a:ext uri="{FF2B5EF4-FFF2-40B4-BE49-F238E27FC236}">
                  <a16:creationId xmlns:a16="http://schemas.microsoft.com/office/drawing/2014/main" id="{A3F4F810-A9B2-0D93-A63D-DA8A661F50A7}"/>
                </a:ext>
              </a:extLst>
            </p:cNvPr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6" name="Google Shape;12247;p43">
              <a:extLst>
                <a:ext uri="{FF2B5EF4-FFF2-40B4-BE49-F238E27FC236}">
                  <a16:creationId xmlns:a16="http://schemas.microsoft.com/office/drawing/2014/main" id="{3429CFCD-F25C-A375-FAFE-ED3DDF7187BD}"/>
                </a:ext>
              </a:extLst>
            </p:cNvPr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202" name="Google Shape;12248;p43">
                <a:extLst>
                  <a:ext uri="{FF2B5EF4-FFF2-40B4-BE49-F238E27FC236}">
                    <a16:creationId xmlns:a16="http://schemas.microsoft.com/office/drawing/2014/main" id="{562EB623-FF5C-F25F-9A36-274F1650D516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12249;p43">
                <a:extLst>
                  <a:ext uri="{FF2B5EF4-FFF2-40B4-BE49-F238E27FC236}">
                    <a16:creationId xmlns:a16="http://schemas.microsoft.com/office/drawing/2014/main" id="{9121E9D4-C9CB-05E2-6AF2-AF9BB9791707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7" name="Google Shape;12250;p43">
              <a:extLst>
                <a:ext uri="{FF2B5EF4-FFF2-40B4-BE49-F238E27FC236}">
                  <a16:creationId xmlns:a16="http://schemas.microsoft.com/office/drawing/2014/main" id="{1D043879-872F-8B5B-C6A8-3164B59162C8}"/>
                </a:ext>
              </a:extLst>
            </p:cNvPr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12251;p43">
              <a:extLst>
                <a:ext uri="{FF2B5EF4-FFF2-40B4-BE49-F238E27FC236}">
                  <a16:creationId xmlns:a16="http://schemas.microsoft.com/office/drawing/2014/main" id="{847BC54B-DDF0-1F09-0BDA-AC14F94175FD}"/>
                </a:ext>
              </a:extLst>
            </p:cNvPr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12252;p43">
              <a:extLst>
                <a:ext uri="{FF2B5EF4-FFF2-40B4-BE49-F238E27FC236}">
                  <a16:creationId xmlns:a16="http://schemas.microsoft.com/office/drawing/2014/main" id="{919DAD7D-F8F6-D7FC-084C-CD28558FA2A2}"/>
                </a:ext>
              </a:extLst>
            </p:cNvPr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12253;p43">
              <a:extLst>
                <a:ext uri="{FF2B5EF4-FFF2-40B4-BE49-F238E27FC236}">
                  <a16:creationId xmlns:a16="http://schemas.microsoft.com/office/drawing/2014/main" id="{1BDF751F-B638-9334-7E56-2CB30ED6AB1D}"/>
                </a:ext>
              </a:extLst>
            </p:cNvPr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12254;p43">
              <a:extLst>
                <a:ext uri="{FF2B5EF4-FFF2-40B4-BE49-F238E27FC236}">
                  <a16:creationId xmlns:a16="http://schemas.microsoft.com/office/drawing/2014/main" id="{CC9FC585-2611-E401-1804-2733555E437D}"/>
                </a:ext>
              </a:extLst>
            </p:cNvPr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12255;p43">
              <a:extLst>
                <a:ext uri="{FF2B5EF4-FFF2-40B4-BE49-F238E27FC236}">
                  <a16:creationId xmlns:a16="http://schemas.microsoft.com/office/drawing/2014/main" id="{E395EE5E-FCB7-8120-D272-B24B86F2F230}"/>
                </a:ext>
              </a:extLst>
            </p:cNvPr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12256;p43">
              <a:extLst>
                <a:ext uri="{FF2B5EF4-FFF2-40B4-BE49-F238E27FC236}">
                  <a16:creationId xmlns:a16="http://schemas.microsoft.com/office/drawing/2014/main" id="{DDB5B40F-819D-4226-166D-D63D414EDB55}"/>
                </a:ext>
              </a:extLst>
            </p:cNvPr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12257;p43">
              <a:extLst>
                <a:ext uri="{FF2B5EF4-FFF2-40B4-BE49-F238E27FC236}">
                  <a16:creationId xmlns:a16="http://schemas.microsoft.com/office/drawing/2014/main" id="{CFD166E9-0BB3-1AE5-360F-F73C2F65C233}"/>
                </a:ext>
              </a:extLst>
            </p:cNvPr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12258;p43">
              <a:extLst>
                <a:ext uri="{FF2B5EF4-FFF2-40B4-BE49-F238E27FC236}">
                  <a16:creationId xmlns:a16="http://schemas.microsoft.com/office/drawing/2014/main" id="{4C4AC45C-2C17-089F-F8D1-674FEB01B8B7}"/>
                </a:ext>
              </a:extLst>
            </p:cNvPr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12259;p43">
              <a:extLst>
                <a:ext uri="{FF2B5EF4-FFF2-40B4-BE49-F238E27FC236}">
                  <a16:creationId xmlns:a16="http://schemas.microsoft.com/office/drawing/2014/main" id="{0D309435-7EC9-949A-2027-E5F511B93B4E}"/>
                </a:ext>
              </a:extLst>
            </p:cNvPr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12260;p43">
              <a:extLst>
                <a:ext uri="{FF2B5EF4-FFF2-40B4-BE49-F238E27FC236}">
                  <a16:creationId xmlns:a16="http://schemas.microsoft.com/office/drawing/2014/main" id="{12846486-A4DE-7762-05D0-BB4E08E1AD66}"/>
                </a:ext>
              </a:extLst>
            </p:cNvPr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12261;p43">
              <a:extLst>
                <a:ext uri="{FF2B5EF4-FFF2-40B4-BE49-F238E27FC236}">
                  <a16:creationId xmlns:a16="http://schemas.microsoft.com/office/drawing/2014/main" id="{69410BBC-1B92-DCC8-196B-88D8DA5A9EED}"/>
                </a:ext>
              </a:extLst>
            </p:cNvPr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12262;p43">
              <a:extLst>
                <a:ext uri="{FF2B5EF4-FFF2-40B4-BE49-F238E27FC236}">
                  <a16:creationId xmlns:a16="http://schemas.microsoft.com/office/drawing/2014/main" id="{1ED8783F-41DF-4F81-388D-E24229756B56}"/>
                </a:ext>
              </a:extLst>
            </p:cNvPr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12263;p43">
              <a:extLst>
                <a:ext uri="{FF2B5EF4-FFF2-40B4-BE49-F238E27FC236}">
                  <a16:creationId xmlns:a16="http://schemas.microsoft.com/office/drawing/2014/main" id="{E9250FF2-EF56-3F3A-ACC7-421140538E37}"/>
                </a:ext>
              </a:extLst>
            </p:cNvPr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12264;p43">
              <a:extLst>
                <a:ext uri="{FF2B5EF4-FFF2-40B4-BE49-F238E27FC236}">
                  <a16:creationId xmlns:a16="http://schemas.microsoft.com/office/drawing/2014/main" id="{A6F5F446-CBCE-7146-3D19-F83725389A15}"/>
                </a:ext>
              </a:extLst>
            </p:cNvPr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12265;p43">
              <a:extLst>
                <a:ext uri="{FF2B5EF4-FFF2-40B4-BE49-F238E27FC236}">
                  <a16:creationId xmlns:a16="http://schemas.microsoft.com/office/drawing/2014/main" id="{5421F74C-9328-D1BD-420A-D5D750BC8D46}"/>
                </a:ext>
              </a:extLst>
            </p:cNvPr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12266;p43">
              <a:extLst>
                <a:ext uri="{FF2B5EF4-FFF2-40B4-BE49-F238E27FC236}">
                  <a16:creationId xmlns:a16="http://schemas.microsoft.com/office/drawing/2014/main" id="{24222438-8115-C9A8-79EE-BF17472A763D}"/>
                </a:ext>
              </a:extLst>
            </p:cNvPr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12267;p43">
              <a:extLst>
                <a:ext uri="{FF2B5EF4-FFF2-40B4-BE49-F238E27FC236}">
                  <a16:creationId xmlns:a16="http://schemas.microsoft.com/office/drawing/2014/main" id="{B8E68418-CA2A-9409-FC57-67808ED6B7A8}"/>
                </a:ext>
              </a:extLst>
            </p:cNvPr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12268;p43">
              <a:extLst>
                <a:ext uri="{FF2B5EF4-FFF2-40B4-BE49-F238E27FC236}">
                  <a16:creationId xmlns:a16="http://schemas.microsoft.com/office/drawing/2014/main" id="{BE5B0FAB-789B-4297-7E9E-AC5329A2983E}"/>
                </a:ext>
              </a:extLst>
            </p:cNvPr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12269;p43">
              <a:extLst>
                <a:ext uri="{FF2B5EF4-FFF2-40B4-BE49-F238E27FC236}">
                  <a16:creationId xmlns:a16="http://schemas.microsoft.com/office/drawing/2014/main" id="{F56E6AF3-34AC-5671-C1AA-628A56C1D613}"/>
                </a:ext>
              </a:extLst>
            </p:cNvPr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12270;p43">
              <a:extLst>
                <a:ext uri="{FF2B5EF4-FFF2-40B4-BE49-F238E27FC236}">
                  <a16:creationId xmlns:a16="http://schemas.microsoft.com/office/drawing/2014/main" id="{7CBAB7DE-57E2-EB5F-C274-E2120FD3E994}"/>
                </a:ext>
              </a:extLst>
            </p:cNvPr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12271;p43">
              <a:extLst>
                <a:ext uri="{FF2B5EF4-FFF2-40B4-BE49-F238E27FC236}">
                  <a16:creationId xmlns:a16="http://schemas.microsoft.com/office/drawing/2014/main" id="{A54AD592-0F7C-D514-BEF7-E9D0DAFC5A48}"/>
                </a:ext>
              </a:extLst>
            </p:cNvPr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12272;p43">
              <a:extLst>
                <a:ext uri="{FF2B5EF4-FFF2-40B4-BE49-F238E27FC236}">
                  <a16:creationId xmlns:a16="http://schemas.microsoft.com/office/drawing/2014/main" id="{F3CE4AF2-72AA-1A04-692D-C36204BC32F3}"/>
                </a:ext>
              </a:extLst>
            </p:cNvPr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12273;p43">
              <a:extLst>
                <a:ext uri="{FF2B5EF4-FFF2-40B4-BE49-F238E27FC236}">
                  <a16:creationId xmlns:a16="http://schemas.microsoft.com/office/drawing/2014/main" id="{C33082AE-99D8-798B-9669-68295D4EDB34}"/>
                </a:ext>
              </a:extLst>
            </p:cNvPr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12274;p43">
              <a:extLst>
                <a:ext uri="{FF2B5EF4-FFF2-40B4-BE49-F238E27FC236}">
                  <a16:creationId xmlns:a16="http://schemas.microsoft.com/office/drawing/2014/main" id="{540D661D-AE46-C239-E05F-4B816077B8E0}"/>
                </a:ext>
              </a:extLst>
            </p:cNvPr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12275;p43">
              <a:extLst>
                <a:ext uri="{FF2B5EF4-FFF2-40B4-BE49-F238E27FC236}">
                  <a16:creationId xmlns:a16="http://schemas.microsoft.com/office/drawing/2014/main" id="{3BF47CA8-7488-16B3-A112-AE29E1CF45F6}"/>
                </a:ext>
              </a:extLst>
            </p:cNvPr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12276;p43">
              <a:extLst>
                <a:ext uri="{FF2B5EF4-FFF2-40B4-BE49-F238E27FC236}">
                  <a16:creationId xmlns:a16="http://schemas.microsoft.com/office/drawing/2014/main" id="{03884466-B5D0-1C4D-EECB-28BBEA01FD33}"/>
                </a:ext>
              </a:extLst>
            </p:cNvPr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12277;p43">
              <a:extLst>
                <a:ext uri="{FF2B5EF4-FFF2-40B4-BE49-F238E27FC236}">
                  <a16:creationId xmlns:a16="http://schemas.microsoft.com/office/drawing/2014/main" id="{10F705AD-10F0-3B0A-4B73-3E1C5E063C95}"/>
                </a:ext>
              </a:extLst>
            </p:cNvPr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12278;p43">
              <a:extLst>
                <a:ext uri="{FF2B5EF4-FFF2-40B4-BE49-F238E27FC236}">
                  <a16:creationId xmlns:a16="http://schemas.microsoft.com/office/drawing/2014/main" id="{92F2E429-35C5-EEAD-0F59-A05B71DE7C4B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12279;p43">
              <a:extLst>
                <a:ext uri="{FF2B5EF4-FFF2-40B4-BE49-F238E27FC236}">
                  <a16:creationId xmlns:a16="http://schemas.microsoft.com/office/drawing/2014/main" id="{08C1FCD4-4EBF-9625-5A06-EFFD15D82945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12280;p43">
              <a:extLst>
                <a:ext uri="{FF2B5EF4-FFF2-40B4-BE49-F238E27FC236}">
                  <a16:creationId xmlns:a16="http://schemas.microsoft.com/office/drawing/2014/main" id="{4AC9EE0D-0F0A-0490-FF7A-463CE512290C}"/>
                </a:ext>
              </a:extLst>
            </p:cNvPr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12281;p43">
              <a:extLst>
                <a:ext uri="{FF2B5EF4-FFF2-40B4-BE49-F238E27FC236}">
                  <a16:creationId xmlns:a16="http://schemas.microsoft.com/office/drawing/2014/main" id="{AC336B91-474D-4956-7FD4-680069B84A93}"/>
                </a:ext>
              </a:extLst>
            </p:cNvPr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2282;p43">
              <a:extLst>
                <a:ext uri="{FF2B5EF4-FFF2-40B4-BE49-F238E27FC236}">
                  <a16:creationId xmlns:a16="http://schemas.microsoft.com/office/drawing/2014/main" id="{30E4A02B-BAEA-53F5-EA8C-AD641412E4E2}"/>
                </a:ext>
              </a:extLst>
            </p:cNvPr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2283;p43">
              <a:extLst>
                <a:ext uri="{FF2B5EF4-FFF2-40B4-BE49-F238E27FC236}">
                  <a16:creationId xmlns:a16="http://schemas.microsoft.com/office/drawing/2014/main" id="{B981D922-639E-34B5-50F3-31202074FAB6}"/>
                </a:ext>
              </a:extLst>
            </p:cNvPr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2284;p43">
              <a:extLst>
                <a:ext uri="{FF2B5EF4-FFF2-40B4-BE49-F238E27FC236}">
                  <a16:creationId xmlns:a16="http://schemas.microsoft.com/office/drawing/2014/main" id="{CAE35463-C94D-0E73-42A9-A2A0AC1B9A88}"/>
                </a:ext>
              </a:extLst>
            </p:cNvPr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12306;p43">
            <a:extLst>
              <a:ext uri="{FF2B5EF4-FFF2-40B4-BE49-F238E27FC236}">
                <a16:creationId xmlns:a16="http://schemas.microsoft.com/office/drawing/2014/main" id="{F3EC1F88-327C-FE1D-7B62-1EB8059AD14E}"/>
              </a:ext>
            </a:extLst>
          </p:cNvPr>
          <p:cNvGrpSpPr/>
          <p:nvPr/>
        </p:nvGrpSpPr>
        <p:grpSpPr>
          <a:xfrm>
            <a:off x="2895753" y="2501486"/>
            <a:ext cx="1201672" cy="938924"/>
            <a:chOff x="-8126650" y="2871650"/>
            <a:chExt cx="1507650" cy="1471850"/>
          </a:xfrm>
        </p:grpSpPr>
        <p:sp>
          <p:nvSpPr>
            <p:cNvPr id="282" name="Google Shape;12307;p43">
              <a:extLst>
                <a:ext uri="{FF2B5EF4-FFF2-40B4-BE49-F238E27FC236}">
                  <a16:creationId xmlns:a16="http://schemas.microsoft.com/office/drawing/2014/main" id="{1810276E-4181-B901-836B-BA7D351BFD8C}"/>
                </a:ext>
              </a:extLst>
            </p:cNvPr>
            <p:cNvSpPr/>
            <p:nvPr/>
          </p:nvSpPr>
          <p:spPr>
            <a:xfrm>
              <a:off x="-8126650" y="2933175"/>
              <a:ext cx="1439200" cy="393825"/>
            </a:xfrm>
            <a:custGeom>
              <a:avLst/>
              <a:gdLst/>
              <a:ahLst/>
              <a:cxnLst/>
              <a:rect l="l" t="t" r="r" b="b"/>
              <a:pathLst>
                <a:path w="57568" h="15753" extrusionOk="0">
                  <a:moveTo>
                    <a:pt x="7918" y="0"/>
                  </a:moveTo>
                  <a:cubicBezTo>
                    <a:pt x="3656" y="0"/>
                    <a:pt x="120" y="3465"/>
                    <a:pt x="36" y="7727"/>
                  </a:cubicBezTo>
                  <a:cubicBezTo>
                    <a:pt x="1" y="9811"/>
                    <a:pt x="798" y="11787"/>
                    <a:pt x="2287" y="13311"/>
                  </a:cubicBezTo>
                  <a:cubicBezTo>
                    <a:pt x="3811" y="14859"/>
                    <a:pt x="5918" y="15752"/>
                    <a:pt x="8073" y="15752"/>
                  </a:cubicBezTo>
                  <a:lnTo>
                    <a:pt x="49697" y="15752"/>
                  </a:lnTo>
                  <a:cubicBezTo>
                    <a:pt x="54031" y="15752"/>
                    <a:pt x="57567" y="12216"/>
                    <a:pt x="57567" y="7870"/>
                  </a:cubicBezTo>
                  <a:cubicBezTo>
                    <a:pt x="57567" y="3536"/>
                    <a:pt x="54031" y="0"/>
                    <a:pt x="49697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12308;p43">
              <a:extLst>
                <a:ext uri="{FF2B5EF4-FFF2-40B4-BE49-F238E27FC236}">
                  <a16:creationId xmlns:a16="http://schemas.microsoft.com/office/drawing/2014/main" id="{BB133230-24B7-79D6-D94F-D95D1F0ABD2C}"/>
                </a:ext>
              </a:extLst>
            </p:cNvPr>
            <p:cNvSpPr/>
            <p:nvPr/>
          </p:nvSpPr>
          <p:spPr>
            <a:xfrm>
              <a:off x="-7147375" y="2871650"/>
              <a:ext cx="528375" cy="1471850"/>
            </a:xfrm>
            <a:custGeom>
              <a:avLst/>
              <a:gdLst/>
              <a:ahLst/>
              <a:cxnLst/>
              <a:rect l="l" t="t" r="r" b="b"/>
              <a:pathLst>
                <a:path w="21135" h="58874" extrusionOk="0">
                  <a:moveTo>
                    <a:pt x="10788" y="2756"/>
                  </a:moveTo>
                  <a:cubicBezTo>
                    <a:pt x="15224" y="2756"/>
                    <a:pt x="18787" y="6579"/>
                    <a:pt x="18337" y="11105"/>
                  </a:cubicBezTo>
                  <a:cubicBezTo>
                    <a:pt x="17979" y="14653"/>
                    <a:pt x="15110" y="17523"/>
                    <a:pt x="11574" y="17880"/>
                  </a:cubicBezTo>
                  <a:cubicBezTo>
                    <a:pt x="11314" y="17906"/>
                    <a:pt x="11057" y="17918"/>
                    <a:pt x="10802" y="17918"/>
                  </a:cubicBezTo>
                  <a:cubicBezTo>
                    <a:pt x="6365" y="17918"/>
                    <a:pt x="2801" y="14084"/>
                    <a:pt x="3251" y="9557"/>
                  </a:cubicBezTo>
                  <a:cubicBezTo>
                    <a:pt x="3609" y="6009"/>
                    <a:pt x="6478" y="3152"/>
                    <a:pt x="10014" y="2795"/>
                  </a:cubicBezTo>
                  <a:cubicBezTo>
                    <a:pt x="10275" y="2769"/>
                    <a:pt x="10533" y="2756"/>
                    <a:pt x="10788" y="2756"/>
                  </a:cubicBezTo>
                  <a:close/>
                  <a:moveTo>
                    <a:pt x="10806" y="1"/>
                  </a:moveTo>
                  <a:cubicBezTo>
                    <a:pt x="10412" y="1"/>
                    <a:pt x="10013" y="23"/>
                    <a:pt x="9609" y="68"/>
                  </a:cubicBezTo>
                  <a:cubicBezTo>
                    <a:pt x="4811" y="604"/>
                    <a:pt x="977" y="4497"/>
                    <a:pt x="513" y="9296"/>
                  </a:cubicBezTo>
                  <a:cubicBezTo>
                    <a:pt x="1" y="14499"/>
                    <a:pt x="3359" y="19023"/>
                    <a:pt x="8061" y="20297"/>
                  </a:cubicBezTo>
                  <a:cubicBezTo>
                    <a:pt x="8871" y="20523"/>
                    <a:pt x="9419" y="21285"/>
                    <a:pt x="9419" y="22119"/>
                  </a:cubicBezTo>
                  <a:lnTo>
                    <a:pt x="9419" y="57159"/>
                  </a:lnTo>
                  <a:lnTo>
                    <a:pt x="10836" y="58873"/>
                  </a:lnTo>
                  <a:lnTo>
                    <a:pt x="12169" y="57159"/>
                  </a:lnTo>
                  <a:lnTo>
                    <a:pt x="12169" y="22071"/>
                  </a:lnTo>
                  <a:cubicBezTo>
                    <a:pt x="12169" y="21237"/>
                    <a:pt x="12753" y="20523"/>
                    <a:pt x="13562" y="20297"/>
                  </a:cubicBezTo>
                  <a:cubicBezTo>
                    <a:pt x="17932" y="19082"/>
                    <a:pt x="21135" y="15082"/>
                    <a:pt x="21135" y="10331"/>
                  </a:cubicBezTo>
                  <a:cubicBezTo>
                    <a:pt x="21135" y="4630"/>
                    <a:pt x="16510" y="1"/>
                    <a:pt x="108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12309;p43">
              <a:extLst>
                <a:ext uri="{FF2B5EF4-FFF2-40B4-BE49-F238E27FC236}">
                  <a16:creationId xmlns:a16="http://schemas.microsoft.com/office/drawing/2014/main" id="{421CC938-5BF5-C983-31AF-0BBD896E8D6C}"/>
                </a:ext>
              </a:extLst>
            </p:cNvPr>
            <p:cNvSpPr/>
            <p:nvPr/>
          </p:nvSpPr>
          <p:spPr>
            <a:xfrm>
              <a:off x="-8097775" y="2960850"/>
              <a:ext cx="1383825" cy="338450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811" y="1"/>
                  </a:moveTo>
                  <a:cubicBezTo>
                    <a:pt x="3144" y="1"/>
                    <a:pt x="108" y="2977"/>
                    <a:pt x="36" y="6632"/>
                  </a:cubicBezTo>
                  <a:cubicBezTo>
                    <a:pt x="1" y="8418"/>
                    <a:pt x="691" y="10121"/>
                    <a:pt x="1977" y="11431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7"/>
                    <a:pt x="52317" y="1"/>
                    <a:pt x="48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MÉXICO (4)</a:t>
              </a:r>
              <a:endPara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Google Shape;12310;p43">
              <a:extLst>
                <a:ext uri="{FF2B5EF4-FFF2-40B4-BE49-F238E27FC236}">
                  <a16:creationId xmlns:a16="http://schemas.microsoft.com/office/drawing/2014/main" id="{3E38F34E-BA8A-25BD-7808-701F2EC4C060}"/>
                </a:ext>
              </a:extLst>
            </p:cNvPr>
            <p:cNvSpPr/>
            <p:nvPr/>
          </p:nvSpPr>
          <p:spPr>
            <a:xfrm>
              <a:off x="-6929717" y="3081963"/>
              <a:ext cx="113166" cy="134597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35" y="0"/>
                  </a:moveTo>
                  <a:cubicBezTo>
                    <a:pt x="2168" y="0"/>
                    <a:pt x="1" y="2167"/>
                    <a:pt x="1" y="4822"/>
                  </a:cubicBezTo>
                  <a:cubicBezTo>
                    <a:pt x="1" y="7489"/>
                    <a:pt x="2168" y="9644"/>
                    <a:pt x="4835" y="9644"/>
                  </a:cubicBezTo>
                  <a:cubicBezTo>
                    <a:pt x="7490" y="9644"/>
                    <a:pt x="9657" y="7489"/>
                    <a:pt x="9657" y="4822"/>
                  </a:cubicBezTo>
                  <a:cubicBezTo>
                    <a:pt x="9657" y="2167"/>
                    <a:pt x="7490" y="0"/>
                    <a:pt x="4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6" name="Google Shape;12306;p43">
            <a:extLst>
              <a:ext uri="{FF2B5EF4-FFF2-40B4-BE49-F238E27FC236}">
                <a16:creationId xmlns:a16="http://schemas.microsoft.com/office/drawing/2014/main" id="{18F7ED08-DA89-D748-D130-D538B9691525}"/>
              </a:ext>
            </a:extLst>
          </p:cNvPr>
          <p:cNvGrpSpPr/>
          <p:nvPr/>
        </p:nvGrpSpPr>
        <p:grpSpPr>
          <a:xfrm>
            <a:off x="2807416" y="3872264"/>
            <a:ext cx="1785410" cy="337244"/>
            <a:chOff x="-8126650" y="2865159"/>
            <a:chExt cx="2240023" cy="528661"/>
          </a:xfrm>
        </p:grpSpPr>
        <p:sp>
          <p:nvSpPr>
            <p:cNvPr id="287" name="Google Shape;12307;p43">
              <a:extLst>
                <a:ext uri="{FF2B5EF4-FFF2-40B4-BE49-F238E27FC236}">
                  <a16:creationId xmlns:a16="http://schemas.microsoft.com/office/drawing/2014/main" id="{9810E153-40C4-A8C9-13F9-AA9E3207F288}"/>
                </a:ext>
              </a:extLst>
            </p:cNvPr>
            <p:cNvSpPr/>
            <p:nvPr/>
          </p:nvSpPr>
          <p:spPr>
            <a:xfrm>
              <a:off x="-8126650" y="2933175"/>
              <a:ext cx="1439200" cy="393825"/>
            </a:xfrm>
            <a:custGeom>
              <a:avLst/>
              <a:gdLst/>
              <a:ahLst/>
              <a:cxnLst/>
              <a:rect l="l" t="t" r="r" b="b"/>
              <a:pathLst>
                <a:path w="57568" h="15753" extrusionOk="0">
                  <a:moveTo>
                    <a:pt x="7918" y="0"/>
                  </a:moveTo>
                  <a:cubicBezTo>
                    <a:pt x="3656" y="0"/>
                    <a:pt x="120" y="3465"/>
                    <a:pt x="36" y="7727"/>
                  </a:cubicBezTo>
                  <a:cubicBezTo>
                    <a:pt x="1" y="9811"/>
                    <a:pt x="798" y="11787"/>
                    <a:pt x="2287" y="13311"/>
                  </a:cubicBezTo>
                  <a:cubicBezTo>
                    <a:pt x="3811" y="14859"/>
                    <a:pt x="5918" y="15752"/>
                    <a:pt x="8073" y="15752"/>
                  </a:cubicBezTo>
                  <a:lnTo>
                    <a:pt x="49697" y="15752"/>
                  </a:lnTo>
                  <a:cubicBezTo>
                    <a:pt x="54031" y="15752"/>
                    <a:pt x="57567" y="12216"/>
                    <a:pt x="57567" y="7870"/>
                  </a:cubicBezTo>
                  <a:cubicBezTo>
                    <a:pt x="57567" y="3536"/>
                    <a:pt x="54031" y="0"/>
                    <a:pt x="49697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12308;p43">
              <a:extLst>
                <a:ext uri="{FF2B5EF4-FFF2-40B4-BE49-F238E27FC236}">
                  <a16:creationId xmlns:a16="http://schemas.microsoft.com/office/drawing/2014/main" id="{A9F5359E-D587-BD0A-B0FC-45F843EC3B11}"/>
                </a:ext>
              </a:extLst>
            </p:cNvPr>
            <p:cNvSpPr/>
            <p:nvPr/>
          </p:nvSpPr>
          <p:spPr>
            <a:xfrm rot="16200000">
              <a:off x="-6739957" y="2540490"/>
              <a:ext cx="528661" cy="1177999"/>
            </a:xfrm>
            <a:custGeom>
              <a:avLst/>
              <a:gdLst/>
              <a:ahLst/>
              <a:cxnLst/>
              <a:rect l="l" t="t" r="r" b="b"/>
              <a:pathLst>
                <a:path w="21135" h="58874" extrusionOk="0">
                  <a:moveTo>
                    <a:pt x="10788" y="2756"/>
                  </a:moveTo>
                  <a:cubicBezTo>
                    <a:pt x="15224" y="2756"/>
                    <a:pt x="18787" y="6579"/>
                    <a:pt x="18337" y="11105"/>
                  </a:cubicBezTo>
                  <a:cubicBezTo>
                    <a:pt x="17979" y="14653"/>
                    <a:pt x="15110" y="17523"/>
                    <a:pt x="11574" y="17880"/>
                  </a:cubicBezTo>
                  <a:cubicBezTo>
                    <a:pt x="11314" y="17906"/>
                    <a:pt x="11057" y="17918"/>
                    <a:pt x="10802" y="17918"/>
                  </a:cubicBezTo>
                  <a:cubicBezTo>
                    <a:pt x="6365" y="17918"/>
                    <a:pt x="2801" y="14084"/>
                    <a:pt x="3251" y="9557"/>
                  </a:cubicBezTo>
                  <a:cubicBezTo>
                    <a:pt x="3609" y="6009"/>
                    <a:pt x="6478" y="3152"/>
                    <a:pt x="10014" y="2795"/>
                  </a:cubicBezTo>
                  <a:cubicBezTo>
                    <a:pt x="10275" y="2769"/>
                    <a:pt x="10533" y="2756"/>
                    <a:pt x="10788" y="2756"/>
                  </a:cubicBezTo>
                  <a:close/>
                  <a:moveTo>
                    <a:pt x="10806" y="1"/>
                  </a:moveTo>
                  <a:cubicBezTo>
                    <a:pt x="10412" y="1"/>
                    <a:pt x="10013" y="23"/>
                    <a:pt x="9609" y="68"/>
                  </a:cubicBezTo>
                  <a:cubicBezTo>
                    <a:pt x="4811" y="604"/>
                    <a:pt x="977" y="4497"/>
                    <a:pt x="513" y="9296"/>
                  </a:cubicBezTo>
                  <a:cubicBezTo>
                    <a:pt x="1" y="14499"/>
                    <a:pt x="3359" y="19023"/>
                    <a:pt x="8061" y="20297"/>
                  </a:cubicBezTo>
                  <a:cubicBezTo>
                    <a:pt x="8871" y="20523"/>
                    <a:pt x="9419" y="21285"/>
                    <a:pt x="9419" y="22119"/>
                  </a:cubicBezTo>
                  <a:lnTo>
                    <a:pt x="9419" y="57159"/>
                  </a:lnTo>
                  <a:lnTo>
                    <a:pt x="10836" y="58873"/>
                  </a:lnTo>
                  <a:lnTo>
                    <a:pt x="12169" y="57159"/>
                  </a:lnTo>
                  <a:lnTo>
                    <a:pt x="12169" y="22071"/>
                  </a:lnTo>
                  <a:cubicBezTo>
                    <a:pt x="12169" y="21237"/>
                    <a:pt x="12753" y="20523"/>
                    <a:pt x="13562" y="20297"/>
                  </a:cubicBezTo>
                  <a:cubicBezTo>
                    <a:pt x="17932" y="19082"/>
                    <a:pt x="21135" y="15082"/>
                    <a:pt x="21135" y="10331"/>
                  </a:cubicBezTo>
                  <a:cubicBezTo>
                    <a:pt x="21135" y="4630"/>
                    <a:pt x="16510" y="1"/>
                    <a:pt x="10806" y="1"/>
                  </a:cubicBezTo>
                  <a:close/>
                </a:path>
              </a:pathLst>
            </a:custGeom>
            <a:solidFill>
              <a:srgbClr val="00B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12309;p43">
              <a:extLst>
                <a:ext uri="{FF2B5EF4-FFF2-40B4-BE49-F238E27FC236}">
                  <a16:creationId xmlns:a16="http://schemas.microsoft.com/office/drawing/2014/main" id="{2CEF9945-8973-E8A8-1A84-E7B5BDBC295B}"/>
                </a:ext>
              </a:extLst>
            </p:cNvPr>
            <p:cNvSpPr/>
            <p:nvPr/>
          </p:nvSpPr>
          <p:spPr>
            <a:xfrm>
              <a:off x="-8097772" y="2960850"/>
              <a:ext cx="1383824" cy="338449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811" y="1"/>
                  </a:moveTo>
                  <a:cubicBezTo>
                    <a:pt x="3144" y="1"/>
                    <a:pt x="108" y="2977"/>
                    <a:pt x="36" y="6632"/>
                  </a:cubicBezTo>
                  <a:cubicBezTo>
                    <a:pt x="1" y="8418"/>
                    <a:pt x="691" y="10121"/>
                    <a:pt x="1977" y="11431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7"/>
                    <a:pt x="52317" y="1"/>
                    <a:pt x="48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COLOMBIA (2)</a:t>
              </a:r>
              <a:r>
                <a:rPr kumimoji="0" lang="e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 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Google Shape;12310;p43">
              <a:extLst>
                <a:ext uri="{FF2B5EF4-FFF2-40B4-BE49-F238E27FC236}">
                  <a16:creationId xmlns:a16="http://schemas.microsoft.com/office/drawing/2014/main" id="{46C50803-9884-ACDF-3549-6B2C44291FD1}"/>
                </a:ext>
              </a:extLst>
            </p:cNvPr>
            <p:cNvSpPr/>
            <p:nvPr/>
          </p:nvSpPr>
          <p:spPr>
            <a:xfrm>
              <a:off x="-6905386" y="3045471"/>
              <a:ext cx="121773" cy="155438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35" y="0"/>
                  </a:moveTo>
                  <a:cubicBezTo>
                    <a:pt x="2168" y="0"/>
                    <a:pt x="1" y="2167"/>
                    <a:pt x="1" y="4822"/>
                  </a:cubicBezTo>
                  <a:cubicBezTo>
                    <a:pt x="1" y="7489"/>
                    <a:pt x="2168" y="9644"/>
                    <a:pt x="4835" y="9644"/>
                  </a:cubicBezTo>
                  <a:cubicBezTo>
                    <a:pt x="7490" y="9644"/>
                    <a:pt x="9657" y="7489"/>
                    <a:pt x="9657" y="4822"/>
                  </a:cubicBezTo>
                  <a:cubicBezTo>
                    <a:pt x="9657" y="2167"/>
                    <a:pt x="7490" y="0"/>
                    <a:pt x="4835" y="0"/>
                  </a:cubicBezTo>
                  <a:close/>
                </a:path>
              </a:pathLst>
            </a:custGeom>
            <a:solidFill>
              <a:srgbClr val="00B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1" name="Group 1">
            <a:extLst>
              <a:ext uri="{FF2B5EF4-FFF2-40B4-BE49-F238E27FC236}">
                <a16:creationId xmlns:a16="http://schemas.microsoft.com/office/drawing/2014/main" id="{DA9C8929-399D-E617-60FB-A0217A6A1182}"/>
              </a:ext>
            </a:extLst>
          </p:cNvPr>
          <p:cNvGrpSpPr/>
          <p:nvPr/>
        </p:nvGrpSpPr>
        <p:grpSpPr>
          <a:xfrm>
            <a:off x="6028535" y="2929686"/>
            <a:ext cx="1785410" cy="337244"/>
            <a:chOff x="6917535" y="2929686"/>
            <a:chExt cx="1785410" cy="337244"/>
          </a:xfrm>
        </p:grpSpPr>
        <p:sp>
          <p:nvSpPr>
            <p:cNvPr id="292" name="Google Shape;12307;p43">
              <a:extLst>
                <a:ext uri="{FF2B5EF4-FFF2-40B4-BE49-F238E27FC236}">
                  <a16:creationId xmlns:a16="http://schemas.microsoft.com/office/drawing/2014/main" id="{FAAC5C03-4452-AEE7-28F4-9C92F442102D}"/>
                </a:ext>
              </a:extLst>
            </p:cNvPr>
            <p:cNvSpPr/>
            <p:nvPr/>
          </p:nvSpPr>
          <p:spPr>
            <a:xfrm rot="10800000">
              <a:off x="7555831" y="2972312"/>
              <a:ext cx="1147114" cy="251229"/>
            </a:xfrm>
            <a:custGeom>
              <a:avLst/>
              <a:gdLst/>
              <a:ahLst/>
              <a:cxnLst/>
              <a:rect l="l" t="t" r="r" b="b"/>
              <a:pathLst>
                <a:path w="57568" h="15753" extrusionOk="0">
                  <a:moveTo>
                    <a:pt x="7918" y="0"/>
                  </a:moveTo>
                  <a:cubicBezTo>
                    <a:pt x="3656" y="0"/>
                    <a:pt x="120" y="3465"/>
                    <a:pt x="36" y="7727"/>
                  </a:cubicBezTo>
                  <a:cubicBezTo>
                    <a:pt x="1" y="9811"/>
                    <a:pt x="798" y="11787"/>
                    <a:pt x="2287" y="13311"/>
                  </a:cubicBezTo>
                  <a:cubicBezTo>
                    <a:pt x="3811" y="14859"/>
                    <a:pt x="5918" y="15752"/>
                    <a:pt x="8073" y="15752"/>
                  </a:cubicBezTo>
                  <a:lnTo>
                    <a:pt x="49697" y="15752"/>
                  </a:lnTo>
                  <a:cubicBezTo>
                    <a:pt x="54031" y="15752"/>
                    <a:pt x="57567" y="12216"/>
                    <a:pt x="57567" y="7870"/>
                  </a:cubicBezTo>
                  <a:cubicBezTo>
                    <a:pt x="57567" y="3536"/>
                    <a:pt x="54031" y="0"/>
                    <a:pt x="49697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Google Shape;12308;p43">
              <a:extLst>
                <a:ext uri="{FF2B5EF4-FFF2-40B4-BE49-F238E27FC236}">
                  <a16:creationId xmlns:a16="http://schemas.microsoft.com/office/drawing/2014/main" id="{B442431D-1F64-F8B9-6532-CCD2F040030B}"/>
                </a:ext>
              </a:extLst>
            </p:cNvPr>
            <p:cNvSpPr/>
            <p:nvPr/>
          </p:nvSpPr>
          <p:spPr>
            <a:xfrm rot="5400000">
              <a:off x="7218375" y="2628846"/>
              <a:ext cx="337244" cy="938924"/>
            </a:xfrm>
            <a:custGeom>
              <a:avLst/>
              <a:gdLst/>
              <a:ahLst/>
              <a:cxnLst/>
              <a:rect l="l" t="t" r="r" b="b"/>
              <a:pathLst>
                <a:path w="21135" h="58874" extrusionOk="0">
                  <a:moveTo>
                    <a:pt x="10788" y="2756"/>
                  </a:moveTo>
                  <a:cubicBezTo>
                    <a:pt x="15224" y="2756"/>
                    <a:pt x="18787" y="6579"/>
                    <a:pt x="18337" y="11105"/>
                  </a:cubicBezTo>
                  <a:cubicBezTo>
                    <a:pt x="17979" y="14653"/>
                    <a:pt x="15110" y="17523"/>
                    <a:pt x="11574" y="17880"/>
                  </a:cubicBezTo>
                  <a:cubicBezTo>
                    <a:pt x="11314" y="17906"/>
                    <a:pt x="11057" y="17918"/>
                    <a:pt x="10802" y="17918"/>
                  </a:cubicBezTo>
                  <a:cubicBezTo>
                    <a:pt x="6365" y="17918"/>
                    <a:pt x="2801" y="14084"/>
                    <a:pt x="3251" y="9557"/>
                  </a:cubicBezTo>
                  <a:cubicBezTo>
                    <a:pt x="3609" y="6009"/>
                    <a:pt x="6478" y="3152"/>
                    <a:pt x="10014" y="2795"/>
                  </a:cubicBezTo>
                  <a:cubicBezTo>
                    <a:pt x="10275" y="2769"/>
                    <a:pt x="10533" y="2756"/>
                    <a:pt x="10788" y="2756"/>
                  </a:cubicBezTo>
                  <a:close/>
                  <a:moveTo>
                    <a:pt x="10806" y="1"/>
                  </a:moveTo>
                  <a:cubicBezTo>
                    <a:pt x="10412" y="1"/>
                    <a:pt x="10013" y="23"/>
                    <a:pt x="9609" y="68"/>
                  </a:cubicBezTo>
                  <a:cubicBezTo>
                    <a:pt x="4811" y="604"/>
                    <a:pt x="977" y="4497"/>
                    <a:pt x="513" y="9296"/>
                  </a:cubicBezTo>
                  <a:cubicBezTo>
                    <a:pt x="1" y="14499"/>
                    <a:pt x="3359" y="19023"/>
                    <a:pt x="8061" y="20297"/>
                  </a:cubicBezTo>
                  <a:cubicBezTo>
                    <a:pt x="8871" y="20523"/>
                    <a:pt x="9419" y="21285"/>
                    <a:pt x="9419" y="22119"/>
                  </a:cubicBezTo>
                  <a:lnTo>
                    <a:pt x="9419" y="57159"/>
                  </a:lnTo>
                  <a:lnTo>
                    <a:pt x="10836" y="58873"/>
                  </a:lnTo>
                  <a:lnTo>
                    <a:pt x="12169" y="57159"/>
                  </a:lnTo>
                  <a:lnTo>
                    <a:pt x="12169" y="22071"/>
                  </a:lnTo>
                  <a:cubicBezTo>
                    <a:pt x="12169" y="21237"/>
                    <a:pt x="12753" y="20523"/>
                    <a:pt x="13562" y="20297"/>
                  </a:cubicBezTo>
                  <a:cubicBezTo>
                    <a:pt x="17932" y="19082"/>
                    <a:pt x="21135" y="15082"/>
                    <a:pt x="21135" y="10331"/>
                  </a:cubicBezTo>
                  <a:cubicBezTo>
                    <a:pt x="21135" y="4630"/>
                    <a:pt x="16510" y="1"/>
                    <a:pt x="10806" y="1"/>
                  </a:cubicBezTo>
                  <a:close/>
                </a:path>
              </a:pathLst>
            </a:custGeom>
            <a:solidFill>
              <a:srgbClr val="00B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12309;p43">
              <a:extLst>
                <a:ext uri="{FF2B5EF4-FFF2-40B4-BE49-F238E27FC236}">
                  <a16:creationId xmlns:a16="http://schemas.microsoft.com/office/drawing/2014/main" id="{8EA8BC68-9EC5-24AD-8D20-A332112D972D}"/>
                </a:ext>
              </a:extLst>
            </p:cNvPr>
            <p:cNvSpPr/>
            <p:nvPr/>
          </p:nvSpPr>
          <p:spPr>
            <a:xfrm>
              <a:off x="7576951" y="2989983"/>
              <a:ext cx="1102977" cy="215904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811" y="1"/>
                  </a:moveTo>
                  <a:cubicBezTo>
                    <a:pt x="3144" y="1"/>
                    <a:pt x="108" y="2977"/>
                    <a:pt x="36" y="6632"/>
                  </a:cubicBezTo>
                  <a:cubicBezTo>
                    <a:pt x="1" y="8418"/>
                    <a:pt x="691" y="10121"/>
                    <a:pt x="1977" y="11431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7"/>
                    <a:pt x="52317" y="1"/>
                    <a:pt x="48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PORTUGA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(1)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Google Shape;12310;p43">
              <a:extLst>
                <a:ext uri="{FF2B5EF4-FFF2-40B4-BE49-F238E27FC236}">
                  <a16:creationId xmlns:a16="http://schemas.microsoft.com/office/drawing/2014/main" id="{8B291649-0E76-CB84-0EAB-F29185E4B741}"/>
                </a:ext>
              </a:extLst>
            </p:cNvPr>
            <p:cNvSpPr/>
            <p:nvPr/>
          </p:nvSpPr>
          <p:spPr>
            <a:xfrm rot="10800000">
              <a:off x="7647333" y="3063663"/>
              <a:ext cx="112817" cy="87254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35" y="0"/>
                  </a:moveTo>
                  <a:cubicBezTo>
                    <a:pt x="2168" y="0"/>
                    <a:pt x="1" y="2167"/>
                    <a:pt x="1" y="4822"/>
                  </a:cubicBezTo>
                  <a:cubicBezTo>
                    <a:pt x="1" y="7489"/>
                    <a:pt x="2168" y="9644"/>
                    <a:pt x="4835" y="9644"/>
                  </a:cubicBezTo>
                  <a:cubicBezTo>
                    <a:pt x="7490" y="9644"/>
                    <a:pt x="9657" y="7489"/>
                    <a:pt x="9657" y="4822"/>
                  </a:cubicBezTo>
                  <a:cubicBezTo>
                    <a:pt x="9657" y="2167"/>
                    <a:pt x="7490" y="0"/>
                    <a:pt x="4835" y="0"/>
                  </a:cubicBezTo>
                  <a:close/>
                </a:path>
              </a:pathLst>
            </a:custGeom>
            <a:solidFill>
              <a:srgbClr val="00B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6" name="Google Shape;12286;p43">
            <a:extLst>
              <a:ext uri="{FF2B5EF4-FFF2-40B4-BE49-F238E27FC236}">
                <a16:creationId xmlns:a16="http://schemas.microsoft.com/office/drawing/2014/main" id="{1201D854-0593-4344-84E4-FEDD2F131DD0}"/>
              </a:ext>
            </a:extLst>
          </p:cNvPr>
          <p:cNvGrpSpPr/>
          <p:nvPr/>
        </p:nvGrpSpPr>
        <p:grpSpPr>
          <a:xfrm rot="5400000">
            <a:off x="5543017" y="4359361"/>
            <a:ext cx="326933" cy="1811065"/>
            <a:chOff x="-1994350" y="334884"/>
            <a:chExt cx="528375" cy="2424191"/>
          </a:xfrm>
        </p:grpSpPr>
        <p:sp>
          <p:nvSpPr>
            <p:cNvPr id="297" name="Google Shape;12287;p43">
              <a:extLst>
                <a:ext uri="{FF2B5EF4-FFF2-40B4-BE49-F238E27FC236}">
                  <a16:creationId xmlns:a16="http://schemas.microsoft.com/office/drawing/2014/main" id="{EC87501B-9C16-36AB-58F2-D1A2AE9E4D2A}"/>
                </a:ext>
              </a:extLst>
            </p:cNvPr>
            <p:cNvSpPr/>
            <p:nvPr/>
          </p:nvSpPr>
          <p:spPr>
            <a:xfrm rot="16200000">
              <a:off x="-2519463" y="927272"/>
              <a:ext cx="1577572" cy="392797"/>
            </a:xfrm>
            <a:custGeom>
              <a:avLst/>
              <a:gdLst/>
              <a:ahLst/>
              <a:cxnLst/>
              <a:rect l="l" t="t" r="r" b="b"/>
              <a:pathLst>
                <a:path w="57567" h="15753" extrusionOk="0">
                  <a:moveTo>
                    <a:pt x="7906" y="1"/>
                  </a:moveTo>
                  <a:cubicBezTo>
                    <a:pt x="3644" y="1"/>
                    <a:pt x="119" y="3466"/>
                    <a:pt x="36" y="7728"/>
                  </a:cubicBezTo>
                  <a:cubicBezTo>
                    <a:pt x="0" y="9812"/>
                    <a:pt x="798" y="11800"/>
                    <a:pt x="2286" y="13312"/>
                  </a:cubicBezTo>
                  <a:cubicBezTo>
                    <a:pt x="3810" y="14860"/>
                    <a:pt x="5918" y="15753"/>
                    <a:pt x="8073" y="15753"/>
                  </a:cubicBezTo>
                  <a:lnTo>
                    <a:pt x="49697" y="15753"/>
                  </a:lnTo>
                  <a:cubicBezTo>
                    <a:pt x="54031" y="15753"/>
                    <a:pt x="57567" y="12217"/>
                    <a:pt x="57567" y="7871"/>
                  </a:cubicBezTo>
                  <a:cubicBezTo>
                    <a:pt x="57567" y="3537"/>
                    <a:pt x="54031" y="1"/>
                    <a:pt x="49697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12288;p43">
              <a:extLst>
                <a:ext uri="{FF2B5EF4-FFF2-40B4-BE49-F238E27FC236}">
                  <a16:creationId xmlns:a16="http://schemas.microsoft.com/office/drawing/2014/main" id="{9299E010-7336-6A39-A3C5-B16B6B12EABC}"/>
                </a:ext>
              </a:extLst>
            </p:cNvPr>
            <p:cNvSpPr/>
            <p:nvPr/>
          </p:nvSpPr>
          <p:spPr>
            <a:xfrm>
              <a:off x="-1994350" y="1425400"/>
              <a:ext cx="528375" cy="1333675"/>
            </a:xfrm>
            <a:custGeom>
              <a:avLst/>
              <a:gdLst/>
              <a:ahLst/>
              <a:cxnLst/>
              <a:rect l="l" t="t" r="r" b="b"/>
              <a:pathLst>
                <a:path w="21135" h="53347" extrusionOk="0">
                  <a:moveTo>
                    <a:pt x="10788" y="2754"/>
                  </a:moveTo>
                  <a:cubicBezTo>
                    <a:pt x="15224" y="2754"/>
                    <a:pt x="18787" y="6578"/>
                    <a:pt x="18337" y="11115"/>
                  </a:cubicBezTo>
                  <a:cubicBezTo>
                    <a:pt x="17979" y="14651"/>
                    <a:pt x="15110" y="17520"/>
                    <a:pt x="11574" y="17878"/>
                  </a:cubicBezTo>
                  <a:cubicBezTo>
                    <a:pt x="11314" y="17903"/>
                    <a:pt x="11057" y="17916"/>
                    <a:pt x="10802" y="17916"/>
                  </a:cubicBezTo>
                  <a:cubicBezTo>
                    <a:pt x="6365" y="17916"/>
                    <a:pt x="2801" y="14082"/>
                    <a:pt x="3251" y="9555"/>
                  </a:cubicBezTo>
                  <a:cubicBezTo>
                    <a:pt x="3609" y="6019"/>
                    <a:pt x="6478" y="3150"/>
                    <a:pt x="10014" y="2792"/>
                  </a:cubicBezTo>
                  <a:cubicBezTo>
                    <a:pt x="10275" y="2766"/>
                    <a:pt x="10533" y="2754"/>
                    <a:pt x="10788" y="2754"/>
                  </a:cubicBezTo>
                  <a:close/>
                  <a:moveTo>
                    <a:pt x="10791" y="0"/>
                  </a:moveTo>
                  <a:cubicBezTo>
                    <a:pt x="10402" y="0"/>
                    <a:pt x="10007" y="22"/>
                    <a:pt x="9609" y="66"/>
                  </a:cubicBezTo>
                  <a:cubicBezTo>
                    <a:pt x="4811" y="602"/>
                    <a:pt x="977" y="4495"/>
                    <a:pt x="513" y="9293"/>
                  </a:cubicBezTo>
                  <a:cubicBezTo>
                    <a:pt x="1" y="14496"/>
                    <a:pt x="3359" y="19021"/>
                    <a:pt x="8061" y="20295"/>
                  </a:cubicBezTo>
                  <a:cubicBezTo>
                    <a:pt x="8871" y="20521"/>
                    <a:pt x="9419" y="21283"/>
                    <a:pt x="9419" y="22116"/>
                  </a:cubicBezTo>
                  <a:lnTo>
                    <a:pt x="9419" y="51620"/>
                  </a:lnTo>
                  <a:lnTo>
                    <a:pt x="10836" y="53346"/>
                  </a:lnTo>
                  <a:lnTo>
                    <a:pt x="12169" y="51620"/>
                  </a:lnTo>
                  <a:lnTo>
                    <a:pt x="12169" y="22080"/>
                  </a:lnTo>
                  <a:cubicBezTo>
                    <a:pt x="12169" y="21235"/>
                    <a:pt x="12753" y="20521"/>
                    <a:pt x="13562" y="20295"/>
                  </a:cubicBezTo>
                  <a:cubicBezTo>
                    <a:pt x="17920" y="19080"/>
                    <a:pt x="21135" y="15080"/>
                    <a:pt x="21135" y="10329"/>
                  </a:cubicBezTo>
                  <a:cubicBezTo>
                    <a:pt x="21135" y="4622"/>
                    <a:pt x="16501" y="0"/>
                    <a:pt x="10791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12289;p43">
              <a:extLst>
                <a:ext uri="{FF2B5EF4-FFF2-40B4-BE49-F238E27FC236}">
                  <a16:creationId xmlns:a16="http://schemas.microsoft.com/office/drawing/2014/main" id="{CE6F2251-1E89-2C8B-47A6-D44614C9653C}"/>
                </a:ext>
              </a:extLst>
            </p:cNvPr>
            <p:cNvSpPr/>
            <p:nvPr/>
          </p:nvSpPr>
          <p:spPr>
            <a:xfrm rot="16200000">
              <a:off x="-2508730" y="953065"/>
              <a:ext cx="1550215" cy="313854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799" y="0"/>
                  </a:moveTo>
                  <a:cubicBezTo>
                    <a:pt x="3144" y="0"/>
                    <a:pt x="108" y="2977"/>
                    <a:pt x="36" y="6644"/>
                  </a:cubicBezTo>
                  <a:cubicBezTo>
                    <a:pt x="1" y="8418"/>
                    <a:pt x="691" y="10121"/>
                    <a:pt x="1977" y="11430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6"/>
                    <a:pt x="52317" y="0"/>
                    <a:pt x="48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ARGENTINA (4</a:t>
              </a:r>
              <a:r>
                <a:rPr kumimoji="0" lang="e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)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Google Shape;12290;p43">
              <a:extLst>
                <a:ext uri="{FF2B5EF4-FFF2-40B4-BE49-F238E27FC236}">
                  <a16:creationId xmlns:a16="http://schemas.microsoft.com/office/drawing/2014/main" id="{326B4DCE-CA2D-B97C-2FA5-87E3BDA86A99}"/>
                </a:ext>
              </a:extLst>
            </p:cNvPr>
            <p:cNvSpPr/>
            <p:nvPr/>
          </p:nvSpPr>
          <p:spPr>
            <a:xfrm>
              <a:off x="-1795308" y="1681549"/>
              <a:ext cx="122254" cy="156098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23" y="1"/>
                  </a:moveTo>
                  <a:cubicBezTo>
                    <a:pt x="2168" y="1"/>
                    <a:pt x="1" y="2168"/>
                    <a:pt x="1" y="4823"/>
                  </a:cubicBezTo>
                  <a:cubicBezTo>
                    <a:pt x="1" y="7490"/>
                    <a:pt x="2168" y="9645"/>
                    <a:pt x="4823" y="9645"/>
                  </a:cubicBezTo>
                  <a:cubicBezTo>
                    <a:pt x="7490" y="9645"/>
                    <a:pt x="9657" y="7490"/>
                    <a:pt x="9657" y="4823"/>
                  </a:cubicBezTo>
                  <a:cubicBezTo>
                    <a:pt x="9657" y="2168"/>
                    <a:pt x="7490" y="1"/>
                    <a:pt x="4823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1" name="Picture 3" descr="P:\Servicio al Cliente y Mercadeo\MERCADEO\Diseño\Diseños Aprobación\11_LOGOS\LOGOS FNG\logos-10.png">
            <a:extLst>
              <a:ext uri="{FF2B5EF4-FFF2-40B4-BE49-F238E27FC236}">
                <a16:creationId xmlns:a16="http://schemas.microsoft.com/office/drawing/2014/main" id="{E4F428C5-A5B5-595A-3CB9-B357E951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34" y="3906617"/>
            <a:ext cx="654639" cy="3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305">
            <a:extLst>
              <a:ext uri="{FF2B5EF4-FFF2-40B4-BE49-F238E27FC236}">
                <a16:creationId xmlns:a16="http://schemas.microsoft.com/office/drawing/2014/main" id="{AE0671F6-8DF0-AF65-BD5D-52DF60F102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0798" y="2179178"/>
            <a:ext cx="760974" cy="285365"/>
          </a:xfrm>
          <a:prstGeom prst="rect">
            <a:avLst/>
          </a:prstGeom>
        </p:spPr>
      </p:pic>
      <p:pic>
        <p:nvPicPr>
          <p:cNvPr id="303" name="Picture 306">
            <a:extLst>
              <a:ext uri="{FF2B5EF4-FFF2-40B4-BE49-F238E27FC236}">
                <a16:creationId xmlns:a16="http://schemas.microsoft.com/office/drawing/2014/main" id="{883D1245-B8BD-65F9-5386-5576EAF48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5876" y="4601192"/>
            <a:ext cx="824019" cy="199021"/>
          </a:xfrm>
          <a:prstGeom prst="rect">
            <a:avLst/>
          </a:prstGeom>
        </p:spPr>
      </p:pic>
      <p:grpSp>
        <p:nvGrpSpPr>
          <p:cNvPr id="304" name="Google Shape;12306;p43">
            <a:extLst>
              <a:ext uri="{FF2B5EF4-FFF2-40B4-BE49-F238E27FC236}">
                <a16:creationId xmlns:a16="http://schemas.microsoft.com/office/drawing/2014/main" id="{3E469AC3-EB0F-62A3-726C-45B106339ED5}"/>
              </a:ext>
            </a:extLst>
          </p:cNvPr>
          <p:cNvGrpSpPr/>
          <p:nvPr/>
        </p:nvGrpSpPr>
        <p:grpSpPr>
          <a:xfrm>
            <a:off x="2826022" y="4230559"/>
            <a:ext cx="1785410" cy="337244"/>
            <a:chOff x="-8126650" y="2865159"/>
            <a:chExt cx="2240023" cy="528661"/>
          </a:xfrm>
        </p:grpSpPr>
        <p:sp>
          <p:nvSpPr>
            <p:cNvPr id="305" name="Google Shape;12307;p43">
              <a:extLst>
                <a:ext uri="{FF2B5EF4-FFF2-40B4-BE49-F238E27FC236}">
                  <a16:creationId xmlns:a16="http://schemas.microsoft.com/office/drawing/2014/main" id="{813C6DA1-F8C6-555E-6BB2-5AB782594325}"/>
                </a:ext>
              </a:extLst>
            </p:cNvPr>
            <p:cNvSpPr/>
            <p:nvPr/>
          </p:nvSpPr>
          <p:spPr>
            <a:xfrm>
              <a:off x="-8126650" y="2933175"/>
              <a:ext cx="1439200" cy="393825"/>
            </a:xfrm>
            <a:custGeom>
              <a:avLst/>
              <a:gdLst/>
              <a:ahLst/>
              <a:cxnLst/>
              <a:rect l="l" t="t" r="r" b="b"/>
              <a:pathLst>
                <a:path w="57568" h="15753" extrusionOk="0">
                  <a:moveTo>
                    <a:pt x="7918" y="0"/>
                  </a:moveTo>
                  <a:cubicBezTo>
                    <a:pt x="3656" y="0"/>
                    <a:pt x="120" y="3465"/>
                    <a:pt x="36" y="7727"/>
                  </a:cubicBezTo>
                  <a:cubicBezTo>
                    <a:pt x="1" y="9811"/>
                    <a:pt x="798" y="11787"/>
                    <a:pt x="2287" y="13311"/>
                  </a:cubicBezTo>
                  <a:cubicBezTo>
                    <a:pt x="3811" y="14859"/>
                    <a:pt x="5918" y="15752"/>
                    <a:pt x="8073" y="15752"/>
                  </a:cubicBezTo>
                  <a:lnTo>
                    <a:pt x="49697" y="15752"/>
                  </a:lnTo>
                  <a:cubicBezTo>
                    <a:pt x="54031" y="15752"/>
                    <a:pt x="57567" y="12216"/>
                    <a:pt x="57567" y="7870"/>
                  </a:cubicBezTo>
                  <a:cubicBezTo>
                    <a:pt x="57567" y="3536"/>
                    <a:pt x="54031" y="0"/>
                    <a:pt x="49697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12308;p43">
              <a:extLst>
                <a:ext uri="{FF2B5EF4-FFF2-40B4-BE49-F238E27FC236}">
                  <a16:creationId xmlns:a16="http://schemas.microsoft.com/office/drawing/2014/main" id="{FF40590B-F052-8B91-3124-A5308956D0BD}"/>
                </a:ext>
              </a:extLst>
            </p:cNvPr>
            <p:cNvSpPr/>
            <p:nvPr/>
          </p:nvSpPr>
          <p:spPr>
            <a:xfrm rot="16200000">
              <a:off x="-6739957" y="2540490"/>
              <a:ext cx="528661" cy="1177999"/>
            </a:xfrm>
            <a:custGeom>
              <a:avLst/>
              <a:gdLst/>
              <a:ahLst/>
              <a:cxnLst/>
              <a:rect l="l" t="t" r="r" b="b"/>
              <a:pathLst>
                <a:path w="21135" h="58874" extrusionOk="0">
                  <a:moveTo>
                    <a:pt x="10788" y="2756"/>
                  </a:moveTo>
                  <a:cubicBezTo>
                    <a:pt x="15224" y="2756"/>
                    <a:pt x="18787" y="6579"/>
                    <a:pt x="18337" y="11105"/>
                  </a:cubicBezTo>
                  <a:cubicBezTo>
                    <a:pt x="17979" y="14653"/>
                    <a:pt x="15110" y="17523"/>
                    <a:pt x="11574" y="17880"/>
                  </a:cubicBezTo>
                  <a:cubicBezTo>
                    <a:pt x="11314" y="17906"/>
                    <a:pt x="11057" y="17918"/>
                    <a:pt x="10802" y="17918"/>
                  </a:cubicBezTo>
                  <a:cubicBezTo>
                    <a:pt x="6365" y="17918"/>
                    <a:pt x="2801" y="14084"/>
                    <a:pt x="3251" y="9557"/>
                  </a:cubicBezTo>
                  <a:cubicBezTo>
                    <a:pt x="3609" y="6009"/>
                    <a:pt x="6478" y="3152"/>
                    <a:pt x="10014" y="2795"/>
                  </a:cubicBezTo>
                  <a:cubicBezTo>
                    <a:pt x="10275" y="2769"/>
                    <a:pt x="10533" y="2756"/>
                    <a:pt x="10788" y="2756"/>
                  </a:cubicBezTo>
                  <a:close/>
                  <a:moveTo>
                    <a:pt x="10806" y="1"/>
                  </a:moveTo>
                  <a:cubicBezTo>
                    <a:pt x="10412" y="1"/>
                    <a:pt x="10013" y="23"/>
                    <a:pt x="9609" y="68"/>
                  </a:cubicBezTo>
                  <a:cubicBezTo>
                    <a:pt x="4811" y="604"/>
                    <a:pt x="977" y="4497"/>
                    <a:pt x="513" y="9296"/>
                  </a:cubicBezTo>
                  <a:cubicBezTo>
                    <a:pt x="1" y="14499"/>
                    <a:pt x="3359" y="19023"/>
                    <a:pt x="8061" y="20297"/>
                  </a:cubicBezTo>
                  <a:cubicBezTo>
                    <a:pt x="8871" y="20523"/>
                    <a:pt x="9419" y="21285"/>
                    <a:pt x="9419" y="22119"/>
                  </a:cubicBezTo>
                  <a:lnTo>
                    <a:pt x="9419" y="57159"/>
                  </a:lnTo>
                  <a:lnTo>
                    <a:pt x="10836" y="58873"/>
                  </a:lnTo>
                  <a:lnTo>
                    <a:pt x="12169" y="57159"/>
                  </a:lnTo>
                  <a:lnTo>
                    <a:pt x="12169" y="22071"/>
                  </a:lnTo>
                  <a:cubicBezTo>
                    <a:pt x="12169" y="21237"/>
                    <a:pt x="12753" y="20523"/>
                    <a:pt x="13562" y="20297"/>
                  </a:cubicBezTo>
                  <a:cubicBezTo>
                    <a:pt x="17932" y="19082"/>
                    <a:pt x="21135" y="15082"/>
                    <a:pt x="21135" y="10331"/>
                  </a:cubicBezTo>
                  <a:cubicBezTo>
                    <a:pt x="21135" y="4630"/>
                    <a:pt x="16510" y="1"/>
                    <a:pt x="10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Google Shape;12309;p43">
              <a:extLst>
                <a:ext uri="{FF2B5EF4-FFF2-40B4-BE49-F238E27FC236}">
                  <a16:creationId xmlns:a16="http://schemas.microsoft.com/office/drawing/2014/main" id="{866385AD-92C1-0C7E-8C1C-821970090047}"/>
                </a:ext>
              </a:extLst>
            </p:cNvPr>
            <p:cNvSpPr/>
            <p:nvPr/>
          </p:nvSpPr>
          <p:spPr>
            <a:xfrm>
              <a:off x="-8097772" y="2960850"/>
              <a:ext cx="1383824" cy="338449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811" y="1"/>
                  </a:moveTo>
                  <a:cubicBezTo>
                    <a:pt x="3144" y="1"/>
                    <a:pt x="108" y="2977"/>
                    <a:pt x="36" y="6632"/>
                  </a:cubicBezTo>
                  <a:cubicBezTo>
                    <a:pt x="1" y="8418"/>
                    <a:pt x="691" y="10121"/>
                    <a:pt x="1977" y="11431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7"/>
                    <a:pt x="52317" y="1"/>
                    <a:pt x="48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PERÚ (1)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Google Shape;12310;p43">
              <a:extLst>
                <a:ext uri="{FF2B5EF4-FFF2-40B4-BE49-F238E27FC236}">
                  <a16:creationId xmlns:a16="http://schemas.microsoft.com/office/drawing/2014/main" id="{8EA4DB51-2F56-D09A-9E7F-8A4336DF6AA8}"/>
                </a:ext>
              </a:extLst>
            </p:cNvPr>
            <p:cNvSpPr/>
            <p:nvPr/>
          </p:nvSpPr>
          <p:spPr>
            <a:xfrm>
              <a:off x="-6902448" y="3055272"/>
              <a:ext cx="130267" cy="177143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35" y="0"/>
                  </a:moveTo>
                  <a:cubicBezTo>
                    <a:pt x="2168" y="0"/>
                    <a:pt x="1" y="2167"/>
                    <a:pt x="1" y="4822"/>
                  </a:cubicBezTo>
                  <a:cubicBezTo>
                    <a:pt x="1" y="7489"/>
                    <a:pt x="2168" y="9644"/>
                    <a:pt x="4835" y="9644"/>
                  </a:cubicBezTo>
                  <a:cubicBezTo>
                    <a:pt x="7490" y="9644"/>
                    <a:pt x="9657" y="7489"/>
                    <a:pt x="9657" y="4822"/>
                  </a:cubicBezTo>
                  <a:cubicBezTo>
                    <a:pt x="9657" y="2167"/>
                    <a:pt x="7490" y="0"/>
                    <a:pt x="4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9" name="Picture 313">
            <a:extLst>
              <a:ext uri="{FF2B5EF4-FFF2-40B4-BE49-F238E27FC236}">
                <a16:creationId xmlns:a16="http://schemas.microsoft.com/office/drawing/2014/main" id="{50C5B8A1-7B44-6D95-74C9-247A9860AB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4815" y="2189084"/>
            <a:ext cx="602402" cy="179664"/>
          </a:xfrm>
          <a:prstGeom prst="rect">
            <a:avLst/>
          </a:prstGeom>
        </p:spPr>
      </p:pic>
      <p:pic>
        <p:nvPicPr>
          <p:cNvPr id="310" name="24 Imagen">
            <a:extLst>
              <a:ext uri="{FF2B5EF4-FFF2-40B4-BE49-F238E27FC236}">
                <a16:creationId xmlns:a16="http://schemas.microsoft.com/office/drawing/2014/main" id="{2AFD919D-5BAF-8785-8FE7-A7DA385AABF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27" y="1889368"/>
            <a:ext cx="598631" cy="26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Picture 315">
            <a:extLst>
              <a:ext uri="{FF2B5EF4-FFF2-40B4-BE49-F238E27FC236}">
                <a16:creationId xmlns:a16="http://schemas.microsoft.com/office/drawing/2014/main" id="{70F86E82-76AA-69BD-B0B6-81D8088278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0101" y="1960068"/>
            <a:ext cx="958319" cy="231319"/>
          </a:xfrm>
          <a:prstGeom prst="rect">
            <a:avLst/>
          </a:prstGeom>
        </p:spPr>
      </p:pic>
      <p:grpSp>
        <p:nvGrpSpPr>
          <p:cNvPr id="317" name="Google Shape;12306;p43">
            <a:extLst>
              <a:ext uri="{FF2B5EF4-FFF2-40B4-BE49-F238E27FC236}">
                <a16:creationId xmlns:a16="http://schemas.microsoft.com/office/drawing/2014/main" id="{B104B6AA-0B09-9CA7-CD44-0344EAF01D29}"/>
              </a:ext>
            </a:extLst>
          </p:cNvPr>
          <p:cNvGrpSpPr/>
          <p:nvPr/>
        </p:nvGrpSpPr>
        <p:grpSpPr>
          <a:xfrm>
            <a:off x="2411356" y="3543252"/>
            <a:ext cx="1785410" cy="337244"/>
            <a:chOff x="-8126650" y="2865159"/>
            <a:chExt cx="2240023" cy="528661"/>
          </a:xfrm>
        </p:grpSpPr>
        <p:sp>
          <p:nvSpPr>
            <p:cNvPr id="318" name="Google Shape;12307;p43">
              <a:extLst>
                <a:ext uri="{FF2B5EF4-FFF2-40B4-BE49-F238E27FC236}">
                  <a16:creationId xmlns:a16="http://schemas.microsoft.com/office/drawing/2014/main" id="{16DAB0CC-012D-172B-8452-2428CB4F704C}"/>
                </a:ext>
              </a:extLst>
            </p:cNvPr>
            <p:cNvSpPr/>
            <p:nvPr/>
          </p:nvSpPr>
          <p:spPr>
            <a:xfrm>
              <a:off x="-8126650" y="2933175"/>
              <a:ext cx="1439200" cy="393825"/>
            </a:xfrm>
            <a:custGeom>
              <a:avLst/>
              <a:gdLst/>
              <a:ahLst/>
              <a:cxnLst/>
              <a:rect l="l" t="t" r="r" b="b"/>
              <a:pathLst>
                <a:path w="57568" h="15753" extrusionOk="0">
                  <a:moveTo>
                    <a:pt x="7918" y="0"/>
                  </a:moveTo>
                  <a:cubicBezTo>
                    <a:pt x="3656" y="0"/>
                    <a:pt x="120" y="3465"/>
                    <a:pt x="36" y="7727"/>
                  </a:cubicBezTo>
                  <a:cubicBezTo>
                    <a:pt x="1" y="9811"/>
                    <a:pt x="798" y="11787"/>
                    <a:pt x="2287" y="13311"/>
                  </a:cubicBezTo>
                  <a:cubicBezTo>
                    <a:pt x="3811" y="14859"/>
                    <a:pt x="5918" y="15752"/>
                    <a:pt x="8073" y="15752"/>
                  </a:cubicBezTo>
                  <a:lnTo>
                    <a:pt x="49697" y="15752"/>
                  </a:lnTo>
                  <a:cubicBezTo>
                    <a:pt x="54031" y="15752"/>
                    <a:pt x="57567" y="12216"/>
                    <a:pt x="57567" y="7870"/>
                  </a:cubicBezTo>
                  <a:cubicBezTo>
                    <a:pt x="57567" y="3536"/>
                    <a:pt x="54031" y="0"/>
                    <a:pt x="49697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Google Shape;12308;p43">
              <a:extLst>
                <a:ext uri="{FF2B5EF4-FFF2-40B4-BE49-F238E27FC236}">
                  <a16:creationId xmlns:a16="http://schemas.microsoft.com/office/drawing/2014/main" id="{4AE5CB1A-DE81-9726-DC17-C67C24A5A5BF}"/>
                </a:ext>
              </a:extLst>
            </p:cNvPr>
            <p:cNvSpPr/>
            <p:nvPr/>
          </p:nvSpPr>
          <p:spPr>
            <a:xfrm rot="16200000">
              <a:off x="-6739957" y="2540490"/>
              <a:ext cx="528661" cy="1177999"/>
            </a:xfrm>
            <a:custGeom>
              <a:avLst/>
              <a:gdLst/>
              <a:ahLst/>
              <a:cxnLst/>
              <a:rect l="l" t="t" r="r" b="b"/>
              <a:pathLst>
                <a:path w="21135" h="58874" extrusionOk="0">
                  <a:moveTo>
                    <a:pt x="10788" y="2756"/>
                  </a:moveTo>
                  <a:cubicBezTo>
                    <a:pt x="15224" y="2756"/>
                    <a:pt x="18787" y="6579"/>
                    <a:pt x="18337" y="11105"/>
                  </a:cubicBezTo>
                  <a:cubicBezTo>
                    <a:pt x="17979" y="14653"/>
                    <a:pt x="15110" y="17523"/>
                    <a:pt x="11574" y="17880"/>
                  </a:cubicBezTo>
                  <a:cubicBezTo>
                    <a:pt x="11314" y="17906"/>
                    <a:pt x="11057" y="17918"/>
                    <a:pt x="10802" y="17918"/>
                  </a:cubicBezTo>
                  <a:cubicBezTo>
                    <a:pt x="6365" y="17918"/>
                    <a:pt x="2801" y="14084"/>
                    <a:pt x="3251" y="9557"/>
                  </a:cubicBezTo>
                  <a:cubicBezTo>
                    <a:pt x="3609" y="6009"/>
                    <a:pt x="6478" y="3152"/>
                    <a:pt x="10014" y="2795"/>
                  </a:cubicBezTo>
                  <a:cubicBezTo>
                    <a:pt x="10275" y="2769"/>
                    <a:pt x="10533" y="2756"/>
                    <a:pt x="10788" y="2756"/>
                  </a:cubicBezTo>
                  <a:close/>
                  <a:moveTo>
                    <a:pt x="10806" y="1"/>
                  </a:moveTo>
                  <a:cubicBezTo>
                    <a:pt x="10412" y="1"/>
                    <a:pt x="10013" y="23"/>
                    <a:pt x="9609" y="68"/>
                  </a:cubicBezTo>
                  <a:cubicBezTo>
                    <a:pt x="4811" y="604"/>
                    <a:pt x="977" y="4497"/>
                    <a:pt x="513" y="9296"/>
                  </a:cubicBezTo>
                  <a:cubicBezTo>
                    <a:pt x="1" y="14499"/>
                    <a:pt x="3359" y="19023"/>
                    <a:pt x="8061" y="20297"/>
                  </a:cubicBezTo>
                  <a:cubicBezTo>
                    <a:pt x="8871" y="20523"/>
                    <a:pt x="9419" y="21285"/>
                    <a:pt x="9419" y="22119"/>
                  </a:cubicBezTo>
                  <a:lnTo>
                    <a:pt x="9419" y="57159"/>
                  </a:lnTo>
                  <a:lnTo>
                    <a:pt x="10836" y="58873"/>
                  </a:lnTo>
                  <a:lnTo>
                    <a:pt x="12169" y="57159"/>
                  </a:lnTo>
                  <a:lnTo>
                    <a:pt x="12169" y="22071"/>
                  </a:lnTo>
                  <a:cubicBezTo>
                    <a:pt x="12169" y="21237"/>
                    <a:pt x="12753" y="20523"/>
                    <a:pt x="13562" y="20297"/>
                  </a:cubicBezTo>
                  <a:cubicBezTo>
                    <a:pt x="17932" y="19082"/>
                    <a:pt x="21135" y="15082"/>
                    <a:pt x="21135" y="10331"/>
                  </a:cubicBezTo>
                  <a:cubicBezTo>
                    <a:pt x="21135" y="4630"/>
                    <a:pt x="16510" y="1"/>
                    <a:pt x="10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Google Shape;12309;p43">
              <a:extLst>
                <a:ext uri="{FF2B5EF4-FFF2-40B4-BE49-F238E27FC236}">
                  <a16:creationId xmlns:a16="http://schemas.microsoft.com/office/drawing/2014/main" id="{036E4C95-C8D2-F4C8-CF4C-842C19C7578F}"/>
                </a:ext>
              </a:extLst>
            </p:cNvPr>
            <p:cNvSpPr/>
            <p:nvPr/>
          </p:nvSpPr>
          <p:spPr>
            <a:xfrm>
              <a:off x="-8097772" y="2960850"/>
              <a:ext cx="1383824" cy="338449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811" y="1"/>
                  </a:moveTo>
                  <a:cubicBezTo>
                    <a:pt x="3144" y="1"/>
                    <a:pt x="108" y="2977"/>
                    <a:pt x="36" y="6632"/>
                  </a:cubicBezTo>
                  <a:cubicBezTo>
                    <a:pt x="1" y="8418"/>
                    <a:pt x="691" y="10121"/>
                    <a:pt x="1977" y="11431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7"/>
                    <a:pt x="52317" y="1"/>
                    <a:pt x="48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SALVADOR (2) 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Google Shape;12310;p43">
              <a:extLst>
                <a:ext uri="{FF2B5EF4-FFF2-40B4-BE49-F238E27FC236}">
                  <a16:creationId xmlns:a16="http://schemas.microsoft.com/office/drawing/2014/main" id="{2EEAA249-9C74-ED0B-DA80-C65A93C14D6D}"/>
                </a:ext>
              </a:extLst>
            </p:cNvPr>
            <p:cNvSpPr/>
            <p:nvPr/>
          </p:nvSpPr>
          <p:spPr>
            <a:xfrm>
              <a:off x="-6882796" y="3041552"/>
              <a:ext cx="132499" cy="188642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35" y="0"/>
                  </a:moveTo>
                  <a:cubicBezTo>
                    <a:pt x="2168" y="0"/>
                    <a:pt x="1" y="2167"/>
                    <a:pt x="1" y="4822"/>
                  </a:cubicBezTo>
                  <a:cubicBezTo>
                    <a:pt x="1" y="7489"/>
                    <a:pt x="2168" y="9644"/>
                    <a:pt x="4835" y="9644"/>
                  </a:cubicBezTo>
                  <a:cubicBezTo>
                    <a:pt x="7490" y="9644"/>
                    <a:pt x="9657" y="7489"/>
                    <a:pt x="9657" y="4822"/>
                  </a:cubicBezTo>
                  <a:cubicBezTo>
                    <a:pt x="9657" y="2167"/>
                    <a:pt x="7490" y="0"/>
                    <a:pt x="4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2" name="Picture 326">
            <a:extLst>
              <a:ext uri="{FF2B5EF4-FFF2-40B4-BE49-F238E27FC236}">
                <a16:creationId xmlns:a16="http://schemas.microsoft.com/office/drawing/2014/main" id="{B3A48F55-B3BB-2FE7-C92A-E24CD5BA17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0658" y="3195792"/>
            <a:ext cx="552310" cy="211570"/>
          </a:xfrm>
          <a:prstGeom prst="rect">
            <a:avLst/>
          </a:prstGeom>
        </p:spPr>
      </p:pic>
      <p:pic>
        <p:nvPicPr>
          <p:cNvPr id="323" name="Picture 4">
            <a:extLst>
              <a:ext uri="{FF2B5EF4-FFF2-40B4-BE49-F238E27FC236}">
                <a16:creationId xmlns:a16="http://schemas.microsoft.com/office/drawing/2014/main" id="{5CF431EC-F526-38C7-477C-2575235A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05" y="4510109"/>
            <a:ext cx="1006691" cy="5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6">
            <a:extLst>
              <a:ext uri="{FF2B5EF4-FFF2-40B4-BE49-F238E27FC236}">
                <a16:creationId xmlns:a16="http://schemas.microsoft.com/office/drawing/2014/main" id="{7931D0CA-6D52-F3C1-A798-9A5EC8CE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65" y="5520343"/>
            <a:ext cx="959782" cy="1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5" name="Group 355">
            <a:extLst>
              <a:ext uri="{FF2B5EF4-FFF2-40B4-BE49-F238E27FC236}">
                <a16:creationId xmlns:a16="http://schemas.microsoft.com/office/drawing/2014/main" id="{EFD63A5B-A03A-8603-20BB-17EADF2FDFF2}"/>
              </a:ext>
            </a:extLst>
          </p:cNvPr>
          <p:cNvGrpSpPr/>
          <p:nvPr/>
        </p:nvGrpSpPr>
        <p:grpSpPr>
          <a:xfrm>
            <a:off x="2740002" y="3112264"/>
            <a:ext cx="894729" cy="431798"/>
            <a:chOff x="2606786" y="3197786"/>
            <a:chExt cx="894729" cy="431798"/>
          </a:xfrm>
        </p:grpSpPr>
        <p:pic>
          <p:nvPicPr>
            <p:cNvPr id="326" name="Picture 331">
              <a:extLst>
                <a:ext uri="{FF2B5EF4-FFF2-40B4-BE49-F238E27FC236}">
                  <a16:creationId xmlns:a16="http://schemas.microsoft.com/office/drawing/2014/main" id="{6E857EF4-5E26-FB42-51C0-4DFD7ABBA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6991" y="3197786"/>
              <a:ext cx="345476" cy="326362"/>
            </a:xfrm>
            <a:prstGeom prst="rect">
              <a:avLst/>
            </a:prstGeom>
          </p:spPr>
        </p:pic>
        <p:sp>
          <p:nvSpPr>
            <p:cNvPr id="327" name="TextBox 332">
              <a:extLst>
                <a:ext uri="{FF2B5EF4-FFF2-40B4-BE49-F238E27FC236}">
                  <a16:creationId xmlns:a16="http://schemas.microsoft.com/office/drawing/2014/main" id="{F356FF9E-3860-B3D3-7343-1BB45B490939}"/>
                </a:ext>
              </a:extLst>
            </p:cNvPr>
            <p:cNvSpPr txBox="1"/>
            <p:nvPr/>
          </p:nvSpPr>
          <p:spPr>
            <a:xfrm>
              <a:off x="2606786" y="3367974"/>
              <a:ext cx="89472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100" b="1">
                  <a:solidFill>
                    <a:schemeClr val="bg2">
                      <a:lumMod val="75000"/>
                    </a:schemeClr>
                  </a:solidFill>
                </a:rPr>
                <a:t>BANDESAL</a:t>
              </a:r>
              <a:endParaRPr lang="en-US" sz="11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328" name="Picture 16">
            <a:extLst>
              <a:ext uri="{FF2B5EF4-FFF2-40B4-BE49-F238E27FC236}">
                <a16:creationId xmlns:a16="http://schemas.microsoft.com/office/drawing/2014/main" id="{C4BC7868-7F1C-A323-07F2-66ACBE70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15" y="3931695"/>
            <a:ext cx="682106" cy="2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18" descr="Banco Popular y de Desarrollo Comunal, Fondo de Desarrollo de las Micro,  Pequeñas y Medianas Empresas (FODEMIPYME) | Sistema de Información Cultural  de Costa Rica">
            <a:extLst>
              <a:ext uri="{FF2B5EF4-FFF2-40B4-BE49-F238E27FC236}">
                <a16:creationId xmlns:a16="http://schemas.microsoft.com/office/drawing/2014/main" id="{778D2D09-1AB0-5CB1-7C73-DBFB8665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86" y="3712912"/>
            <a:ext cx="746136" cy="2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0" name="Google Shape;12286;p43">
            <a:extLst>
              <a:ext uri="{FF2B5EF4-FFF2-40B4-BE49-F238E27FC236}">
                <a16:creationId xmlns:a16="http://schemas.microsoft.com/office/drawing/2014/main" id="{F0181198-CB74-2919-24C0-C39DA9501395}"/>
              </a:ext>
            </a:extLst>
          </p:cNvPr>
          <p:cNvGrpSpPr/>
          <p:nvPr/>
        </p:nvGrpSpPr>
        <p:grpSpPr>
          <a:xfrm rot="5400000">
            <a:off x="5080483" y="2913652"/>
            <a:ext cx="326933" cy="1811065"/>
            <a:chOff x="-1994350" y="334884"/>
            <a:chExt cx="528375" cy="2424191"/>
          </a:xfrm>
        </p:grpSpPr>
        <p:sp>
          <p:nvSpPr>
            <p:cNvPr id="331" name="Google Shape;12287;p43">
              <a:extLst>
                <a:ext uri="{FF2B5EF4-FFF2-40B4-BE49-F238E27FC236}">
                  <a16:creationId xmlns:a16="http://schemas.microsoft.com/office/drawing/2014/main" id="{F87B5DB6-4D88-617A-D0E8-0A496E4C3DD0}"/>
                </a:ext>
              </a:extLst>
            </p:cNvPr>
            <p:cNvSpPr/>
            <p:nvPr/>
          </p:nvSpPr>
          <p:spPr>
            <a:xfrm rot="16200000">
              <a:off x="-2519463" y="927272"/>
              <a:ext cx="1577572" cy="392797"/>
            </a:xfrm>
            <a:custGeom>
              <a:avLst/>
              <a:gdLst/>
              <a:ahLst/>
              <a:cxnLst/>
              <a:rect l="l" t="t" r="r" b="b"/>
              <a:pathLst>
                <a:path w="57567" h="15753" extrusionOk="0">
                  <a:moveTo>
                    <a:pt x="7906" y="1"/>
                  </a:moveTo>
                  <a:cubicBezTo>
                    <a:pt x="3644" y="1"/>
                    <a:pt x="119" y="3466"/>
                    <a:pt x="36" y="7728"/>
                  </a:cubicBezTo>
                  <a:cubicBezTo>
                    <a:pt x="0" y="9812"/>
                    <a:pt x="798" y="11800"/>
                    <a:pt x="2286" y="13312"/>
                  </a:cubicBezTo>
                  <a:cubicBezTo>
                    <a:pt x="3810" y="14860"/>
                    <a:pt x="5918" y="15753"/>
                    <a:pt x="8073" y="15753"/>
                  </a:cubicBezTo>
                  <a:lnTo>
                    <a:pt x="49697" y="15753"/>
                  </a:lnTo>
                  <a:cubicBezTo>
                    <a:pt x="54031" y="15753"/>
                    <a:pt x="57567" y="12217"/>
                    <a:pt x="57567" y="7871"/>
                  </a:cubicBezTo>
                  <a:cubicBezTo>
                    <a:pt x="57567" y="3537"/>
                    <a:pt x="54031" y="1"/>
                    <a:pt x="49697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12288;p43">
              <a:extLst>
                <a:ext uri="{FF2B5EF4-FFF2-40B4-BE49-F238E27FC236}">
                  <a16:creationId xmlns:a16="http://schemas.microsoft.com/office/drawing/2014/main" id="{942F2AE2-037E-D3D0-77FC-93A44D41BE7D}"/>
                </a:ext>
              </a:extLst>
            </p:cNvPr>
            <p:cNvSpPr/>
            <p:nvPr/>
          </p:nvSpPr>
          <p:spPr>
            <a:xfrm>
              <a:off x="-1994350" y="1425400"/>
              <a:ext cx="528375" cy="1333675"/>
            </a:xfrm>
            <a:custGeom>
              <a:avLst/>
              <a:gdLst/>
              <a:ahLst/>
              <a:cxnLst/>
              <a:rect l="l" t="t" r="r" b="b"/>
              <a:pathLst>
                <a:path w="21135" h="53347" extrusionOk="0">
                  <a:moveTo>
                    <a:pt x="10788" y="2754"/>
                  </a:moveTo>
                  <a:cubicBezTo>
                    <a:pt x="15224" y="2754"/>
                    <a:pt x="18787" y="6578"/>
                    <a:pt x="18337" y="11115"/>
                  </a:cubicBezTo>
                  <a:cubicBezTo>
                    <a:pt x="17979" y="14651"/>
                    <a:pt x="15110" y="17520"/>
                    <a:pt x="11574" y="17878"/>
                  </a:cubicBezTo>
                  <a:cubicBezTo>
                    <a:pt x="11314" y="17903"/>
                    <a:pt x="11057" y="17916"/>
                    <a:pt x="10802" y="17916"/>
                  </a:cubicBezTo>
                  <a:cubicBezTo>
                    <a:pt x="6365" y="17916"/>
                    <a:pt x="2801" y="14082"/>
                    <a:pt x="3251" y="9555"/>
                  </a:cubicBezTo>
                  <a:cubicBezTo>
                    <a:pt x="3609" y="6019"/>
                    <a:pt x="6478" y="3150"/>
                    <a:pt x="10014" y="2792"/>
                  </a:cubicBezTo>
                  <a:cubicBezTo>
                    <a:pt x="10275" y="2766"/>
                    <a:pt x="10533" y="2754"/>
                    <a:pt x="10788" y="2754"/>
                  </a:cubicBezTo>
                  <a:close/>
                  <a:moveTo>
                    <a:pt x="10791" y="0"/>
                  </a:moveTo>
                  <a:cubicBezTo>
                    <a:pt x="10402" y="0"/>
                    <a:pt x="10007" y="22"/>
                    <a:pt x="9609" y="66"/>
                  </a:cubicBezTo>
                  <a:cubicBezTo>
                    <a:pt x="4811" y="602"/>
                    <a:pt x="977" y="4495"/>
                    <a:pt x="513" y="9293"/>
                  </a:cubicBezTo>
                  <a:cubicBezTo>
                    <a:pt x="1" y="14496"/>
                    <a:pt x="3359" y="19021"/>
                    <a:pt x="8061" y="20295"/>
                  </a:cubicBezTo>
                  <a:cubicBezTo>
                    <a:pt x="8871" y="20521"/>
                    <a:pt x="9419" y="21283"/>
                    <a:pt x="9419" y="22116"/>
                  </a:cubicBezTo>
                  <a:lnTo>
                    <a:pt x="9419" y="51620"/>
                  </a:lnTo>
                  <a:lnTo>
                    <a:pt x="10836" y="53346"/>
                  </a:lnTo>
                  <a:lnTo>
                    <a:pt x="12169" y="51620"/>
                  </a:lnTo>
                  <a:lnTo>
                    <a:pt x="12169" y="22080"/>
                  </a:lnTo>
                  <a:cubicBezTo>
                    <a:pt x="12169" y="21235"/>
                    <a:pt x="12753" y="20521"/>
                    <a:pt x="13562" y="20295"/>
                  </a:cubicBezTo>
                  <a:cubicBezTo>
                    <a:pt x="17920" y="19080"/>
                    <a:pt x="21135" y="15080"/>
                    <a:pt x="21135" y="10329"/>
                  </a:cubicBezTo>
                  <a:cubicBezTo>
                    <a:pt x="21135" y="4622"/>
                    <a:pt x="16501" y="0"/>
                    <a:pt x="10791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12289;p43">
              <a:extLst>
                <a:ext uri="{FF2B5EF4-FFF2-40B4-BE49-F238E27FC236}">
                  <a16:creationId xmlns:a16="http://schemas.microsoft.com/office/drawing/2014/main" id="{C8059BAB-81C2-BBAB-8E9B-8435B4B6347F}"/>
                </a:ext>
              </a:extLst>
            </p:cNvPr>
            <p:cNvSpPr/>
            <p:nvPr/>
          </p:nvSpPr>
          <p:spPr>
            <a:xfrm rot="16200000">
              <a:off x="-2508730" y="953065"/>
              <a:ext cx="1550215" cy="313854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799" y="0"/>
                  </a:moveTo>
                  <a:cubicBezTo>
                    <a:pt x="3144" y="0"/>
                    <a:pt x="108" y="2977"/>
                    <a:pt x="36" y="6644"/>
                  </a:cubicBezTo>
                  <a:cubicBezTo>
                    <a:pt x="1" y="8418"/>
                    <a:pt x="691" y="10121"/>
                    <a:pt x="1977" y="11430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6"/>
                    <a:pt x="52317" y="0"/>
                    <a:pt x="48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COSTA </a:t>
              </a:r>
              <a:r>
                <a:rPr kumimoji="0" lang="e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RICA (1</a:t>
              </a:r>
              <a:r>
                <a:rPr kumimoji="0" lang="e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)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Google Shape;12290;p43">
              <a:extLst>
                <a:ext uri="{FF2B5EF4-FFF2-40B4-BE49-F238E27FC236}">
                  <a16:creationId xmlns:a16="http://schemas.microsoft.com/office/drawing/2014/main" id="{FE0E5C73-B580-4146-DABB-BC2F8D37C6F8}"/>
                </a:ext>
              </a:extLst>
            </p:cNvPr>
            <p:cNvSpPr/>
            <p:nvPr/>
          </p:nvSpPr>
          <p:spPr>
            <a:xfrm>
              <a:off x="-1767156" y="1677945"/>
              <a:ext cx="109656" cy="126230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23" y="1"/>
                  </a:moveTo>
                  <a:cubicBezTo>
                    <a:pt x="2168" y="1"/>
                    <a:pt x="1" y="2168"/>
                    <a:pt x="1" y="4823"/>
                  </a:cubicBezTo>
                  <a:cubicBezTo>
                    <a:pt x="1" y="7490"/>
                    <a:pt x="2168" y="9645"/>
                    <a:pt x="4823" y="9645"/>
                  </a:cubicBezTo>
                  <a:cubicBezTo>
                    <a:pt x="7490" y="9645"/>
                    <a:pt x="9657" y="7490"/>
                    <a:pt x="9657" y="4823"/>
                  </a:cubicBezTo>
                  <a:cubicBezTo>
                    <a:pt x="9657" y="2168"/>
                    <a:pt x="7490" y="1"/>
                    <a:pt x="4823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Google Shape;12286;p43">
            <a:extLst>
              <a:ext uri="{FF2B5EF4-FFF2-40B4-BE49-F238E27FC236}">
                <a16:creationId xmlns:a16="http://schemas.microsoft.com/office/drawing/2014/main" id="{B336C674-FF61-B0DE-8E9C-3897436E3931}"/>
              </a:ext>
            </a:extLst>
          </p:cNvPr>
          <p:cNvGrpSpPr/>
          <p:nvPr/>
        </p:nvGrpSpPr>
        <p:grpSpPr>
          <a:xfrm rot="5400000">
            <a:off x="5911669" y="3453551"/>
            <a:ext cx="326933" cy="1811065"/>
            <a:chOff x="-1994350" y="334884"/>
            <a:chExt cx="528375" cy="2424191"/>
          </a:xfrm>
        </p:grpSpPr>
        <p:sp>
          <p:nvSpPr>
            <p:cNvPr id="336" name="Google Shape;12287;p43">
              <a:extLst>
                <a:ext uri="{FF2B5EF4-FFF2-40B4-BE49-F238E27FC236}">
                  <a16:creationId xmlns:a16="http://schemas.microsoft.com/office/drawing/2014/main" id="{26B5AA33-F476-1183-984A-DF8C59D2575C}"/>
                </a:ext>
              </a:extLst>
            </p:cNvPr>
            <p:cNvSpPr/>
            <p:nvPr/>
          </p:nvSpPr>
          <p:spPr>
            <a:xfrm rot="16200000">
              <a:off x="-2519463" y="927272"/>
              <a:ext cx="1577572" cy="392797"/>
            </a:xfrm>
            <a:custGeom>
              <a:avLst/>
              <a:gdLst/>
              <a:ahLst/>
              <a:cxnLst/>
              <a:rect l="l" t="t" r="r" b="b"/>
              <a:pathLst>
                <a:path w="57567" h="15753" extrusionOk="0">
                  <a:moveTo>
                    <a:pt x="7906" y="1"/>
                  </a:moveTo>
                  <a:cubicBezTo>
                    <a:pt x="3644" y="1"/>
                    <a:pt x="119" y="3466"/>
                    <a:pt x="36" y="7728"/>
                  </a:cubicBezTo>
                  <a:cubicBezTo>
                    <a:pt x="0" y="9812"/>
                    <a:pt x="798" y="11800"/>
                    <a:pt x="2286" y="13312"/>
                  </a:cubicBezTo>
                  <a:cubicBezTo>
                    <a:pt x="3810" y="14860"/>
                    <a:pt x="5918" y="15753"/>
                    <a:pt x="8073" y="15753"/>
                  </a:cubicBezTo>
                  <a:lnTo>
                    <a:pt x="49697" y="15753"/>
                  </a:lnTo>
                  <a:cubicBezTo>
                    <a:pt x="54031" y="15753"/>
                    <a:pt x="57567" y="12217"/>
                    <a:pt x="57567" y="7871"/>
                  </a:cubicBezTo>
                  <a:cubicBezTo>
                    <a:pt x="57567" y="3537"/>
                    <a:pt x="54031" y="1"/>
                    <a:pt x="49697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Google Shape;12288;p43">
              <a:extLst>
                <a:ext uri="{FF2B5EF4-FFF2-40B4-BE49-F238E27FC236}">
                  <a16:creationId xmlns:a16="http://schemas.microsoft.com/office/drawing/2014/main" id="{C50212B4-B89D-F7A0-E0D0-41EAE35148A9}"/>
                </a:ext>
              </a:extLst>
            </p:cNvPr>
            <p:cNvSpPr/>
            <p:nvPr/>
          </p:nvSpPr>
          <p:spPr>
            <a:xfrm>
              <a:off x="-1994350" y="1425400"/>
              <a:ext cx="528375" cy="1333675"/>
            </a:xfrm>
            <a:custGeom>
              <a:avLst/>
              <a:gdLst/>
              <a:ahLst/>
              <a:cxnLst/>
              <a:rect l="l" t="t" r="r" b="b"/>
              <a:pathLst>
                <a:path w="21135" h="53347" extrusionOk="0">
                  <a:moveTo>
                    <a:pt x="10788" y="2754"/>
                  </a:moveTo>
                  <a:cubicBezTo>
                    <a:pt x="15224" y="2754"/>
                    <a:pt x="18787" y="6578"/>
                    <a:pt x="18337" y="11115"/>
                  </a:cubicBezTo>
                  <a:cubicBezTo>
                    <a:pt x="17979" y="14651"/>
                    <a:pt x="15110" y="17520"/>
                    <a:pt x="11574" y="17878"/>
                  </a:cubicBezTo>
                  <a:cubicBezTo>
                    <a:pt x="11314" y="17903"/>
                    <a:pt x="11057" y="17916"/>
                    <a:pt x="10802" y="17916"/>
                  </a:cubicBezTo>
                  <a:cubicBezTo>
                    <a:pt x="6365" y="17916"/>
                    <a:pt x="2801" y="14082"/>
                    <a:pt x="3251" y="9555"/>
                  </a:cubicBezTo>
                  <a:cubicBezTo>
                    <a:pt x="3609" y="6019"/>
                    <a:pt x="6478" y="3150"/>
                    <a:pt x="10014" y="2792"/>
                  </a:cubicBezTo>
                  <a:cubicBezTo>
                    <a:pt x="10275" y="2766"/>
                    <a:pt x="10533" y="2754"/>
                    <a:pt x="10788" y="2754"/>
                  </a:cubicBezTo>
                  <a:close/>
                  <a:moveTo>
                    <a:pt x="10791" y="0"/>
                  </a:moveTo>
                  <a:cubicBezTo>
                    <a:pt x="10402" y="0"/>
                    <a:pt x="10007" y="22"/>
                    <a:pt x="9609" y="66"/>
                  </a:cubicBezTo>
                  <a:cubicBezTo>
                    <a:pt x="4811" y="602"/>
                    <a:pt x="977" y="4495"/>
                    <a:pt x="513" y="9293"/>
                  </a:cubicBezTo>
                  <a:cubicBezTo>
                    <a:pt x="1" y="14496"/>
                    <a:pt x="3359" y="19021"/>
                    <a:pt x="8061" y="20295"/>
                  </a:cubicBezTo>
                  <a:cubicBezTo>
                    <a:pt x="8871" y="20521"/>
                    <a:pt x="9419" y="21283"/>
                    <a:pt x="9419" y="22116"/>
                  </a:cubicBezTo>
                  <a:lnTo>
                    <a:pt x="9419" y="51620"/>
                  </a:lnTo>
                  <a:lnTo>
                    <a:pt x="10836" y="53346"/>
                  </a:lnTo>
                  <a:lnTo>
                    <a:pt x="12169" y="51620"/>
                  </a:lnTo>
                  <a:lnTo>
                    <a:pt x="12169" y="22080"/>
                  </a:lnTo>
                  <a:cubicBezTo>
                    <a:pt x="12169" y="21235"/>
                    <a:pt x="12753" y="20521"/>
                    <a:pt x="13562" y="20295"/>
                  </a:cubicBezTo>
                  <a:cubicBezTo>
                    <a:pt x="17920" y="19080"/>
                    <a:pt x="21135" y="15080"/>
                    <a:pt x="21135" y="10329"/>
                  </a:cubicBezTo>
                  <a:cubicBezTo>
                    <a:pt x="21135" y="4622"/>
                    <a:pt x="16501" y="0"/>
                    <a:pt x="1079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Google Shape;12289;p43">
              <a:extLst>
                <a:ext uri="{FF2B5EF4-FFF2-40B4-BE49-F238E27FC236}">
                  <a16:creationId xmlns:a16="http://schemas.microsoft.com/office/drawing/2014/main" id="{454FFDD1-9371-1905-C3D6-300074E14EF9}"/>
                </a:ext>
              </a:extLst>
            </p:cNvPr>
            <p:cNvSpPr/>
            <p:nvPr/>
          </p:nvSpPr>
          <p:spPr>
            <a:xfrm rot="16200000">
              <a:off x="-2508730" y="953065"/>
              <a:ext cx="1550215" cy="313854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799" y="0"/>
                  </a:moveTo>
                  <a:cubicBezTo>
                    <a:pt x="3144" y="0"/>
                    <a:pt x="108" y="2977"/>
                    <a:pt x="36" y="6644"/>
                  </a:cubicBezTo>
                  <a:cubicBezTo>
                    <a:pt x="1" y="8418"/>
                    <a:pt x="691" y="10121"/>
                    <a:pt x="1977" y="11430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6"/>
                    <a:pt x="52317" y="0"/>
                    <a:pt x="48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BRASIL</a:t>
              </a:r>
              <a:r>
                <a:rPr kumimoji="0" lang="e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(1)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Google Shape;12290;p43">
              <a:extLst>
                <a:ext uri="{FF2B5EF4-FFF2-40B4-BE49-F238E27FC236}">
                  <a16:creationId xmlns:a16="http://schemas.microsoft.com/office/drawing/2014/main" id="{FE7666AA-FA1E-E534-4072-0142E93A62DE}"/>
                </a:ext>
              </a:extLst>
            </p:cNvPr>
            <p:cNvSpPr/>
            <p:nvPr/>
          </p:nvSpPr>
          <p:spPr>
            <a:xfrm>
              <a:off x="-1780583" y="1616433"/>
              <a:ext cx="159691" cy="158619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23" y="1"/>
                  </a:moveTo>
                  <a:cubicBezTo>
                    <a:pt x="2168" y="1"/>
                    <a:pt x="1" y="2168"/>
                    <a:pt x="1" y="4823"/>
                  </a:cubicBezTo>
                  <a:cubicBezTo>
                    <a:pt x="1" y="7490"/>
                    <a:pt x="2168" y="9645"/>
                    <a:pt x="4823" y="9645"/>
                  </a:cubicBezTo>
                  <a:cubicBezTo>
                    <a:pt x="7490" y="9645"/>
                    <a:pt x="9657" y="7490"/>
                    <a:pt x="9657" y="4823"/>
                  </a:cubicBezTo>
                  <a:cubicBezTo>
                    <a:pt x="9657" y="2168"/>
                    <a:pt x="7490" y="1"/>
                    <a:pt x="48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0" name="Google Shape;12286;p43">
            <a:extLst>
              <a:ext uri="{FF2B5EF4-FFF2-40B4-BE49-F238E27FC236}">
                <a16:creationId xmlns:a16="http://schemas.microsoft.com/office/drawing/2014/main" id="{4905C2C4-0A9F-C128-8D77-60BCC41B2CC7}"/>
              </a:ext>
            </a:extLst>
          </p:cNvPr>
          <p:cNvGrpSpPr/>
          <p:nvPr/>
        </p:nvGrpSpPr>
        <p:grpSpPr>
          <a:xfrm rot="5400000">
            <a:off x="5061247" y="2569302"/>
            <a:ext cx="326933" cy="1811064"/>
            <a:chOff x="-1994351" y="334884"/>
            <a:chExt cx="528375" cy="2424190"/>
          </a:xfrm>
        </p:grpSpPr>
        <p:sp>
          <p:nvSpPr>
            <p:cNvPr id="341" name="Google Shape;12287;p43">
              <a:extLst>
                <a:ext uri="{FF2B5EF4-FFF2-40B4-BE49-F238E27FC236}">
                  <a16:creationId xmlns:a16="http://schemas.microsoft.com/office/drawing/2014/main" id="{C01531CE-97DA-9EFC-2E32-173ABCA12822}"/>
                </a:ext>
              </a:extLst>
            </p:cNvPr>
            <p:cNvSpPr/>
            <p:nvPr/>
          </p:nvSpPr>
          <p:spPr>
            <a:xfrm rot="16200000">
              <a:off x="-2519463" y="927272"/>
              <a:ext cx="1577572" cy="392797"/>
            </a:xfrm>
            <a:custGeom>
              <a:avLst/>
              <a:gdLst/>
              <a:ahLst/>
              <a:cxnLst/>
              <a:rect l="l" t="t" r="r" b="b"/>
              <a:pathLst>
                <a:path w="57567" h="15753" extrusionOk="0">
                  <a:moveTo>
                    <a:pt x="7906" y="1"/>
                  </a:moveTo>
                  <a:cubicBezTo>
                    <a:pt x="3644" y="1"/>
                    <a:pt x="119" y="3466"/>
                    <a:pt x="36" y="7728"/>
                  </a:cubicBezTo>
                  <a:cubicBezTo>
                    <a:pt x="0" y="9812"/>
                    <a:pt x="798" y="11800"/>
                    <a:pt x="2286" y="13312"/>
                  </a:cubicBezTo>
                  <a:cubicBezTo>
                    <a:pt x="3810" y="14860"/>
                    <a:pt x="5918" y="15753"/>
                    <a:pt x="8073" y="15753"/>
                  </a:cubicBezTo>
                  <a:lnTo>
                    <a:pt x="49697" y="15753"/>
                  </a:lnTo>
                  <a:cubicBezTo>
                    <a:pt x="54031" y="15753"/>
                    <a:pt x="57567" y="12217"/>
                    <a:pt x="57567" y="7871"/>
                  </a:cubicBezTo>
                  <a:cubicBezTo>
                    <a:pt x="57567" y="3537"/>
                    <a:pt x="54031" y="1"/>
                    <a:pt x="49697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Google Shape;12288;p43">
              <a:extLst>
                <a:ext uri="{FF2B5EF4-FFF2-40B4-BE49-F238E27FC236}">
                  <a16:creationId xmlns:a16="http://schemas.microsoft.com/office/drawing/2014/main" id="{474034B2-2F35-FCCC-00B4-252AD1CCCE83}"/>
                </a:ext>
              </a:extLst>
            </p:cNvPr>
            <p:cNvSpPr/>
            <p:nvPr/>
          </p:nvSpPr>
          <p:spPr>
            <a:xfrm>
              <a:off x="-1994351" y="1425399"/>
              <a:ext cx="528375" cy="1333675"/>
            </a:xfrm>
            <a:custGeom>
              <a:avLst/>
              <a:gdLst/>
              <a:ahLst/>
              <a:cxnLst/>
              <a:rect l="l" t="t" r="r" b="b"/>
              <a:pathLst>
                <a:path w="21135" h="53347" extrusionOk="0">
                  <a:moveTo>
                    <a:pt x="10788" y="2754"/>
                  </a:moveTo>
                  <a:cubicBezTo>
                    <a:pt x="15224" y="2754"/>
                    <a:pt x="18787" y="6578"/>
                    <a:pt x="18337" y="11115"/>
                  </a:cubicBezTo>
                  <a:cubicBezTo>
                    <a:pt x="17979" y="14651"/>
                    <a:pt x="15110" y="17520"/>
                    <a:pt x="11574" y="17878"/>
                  </a:cubicBezTo>
                  <a:cubicBezTo>
                    <a:pt x="11314" y="17903"/>
                    <a:pt x="11057" y="17916"/>
                    <a:pt x="10802" y="17916"/>
                  </a:cubicBezTo>
                  <a:cubicBezTo>
                    <a:pt x="6365" y="17916"/>
                    <a:pt x="2801" y="14082"/>
                    <a:pt x="3251" y="9555"/>
                  </a:cubicBezTo>
                  <a:cubicBezTo>
                    <a:pt x="3609" y="6019"/>
                    <a:pt x="6478" y="3150"/>
                    <a:pt x="10014" y="2792"/>
                  </a:cubicBezTo>
                  <a:cubicBezTo>
                    <a:pt x="10275" y="2766"/>
                    <a:pt x="10533" y="2754"/>
                    <a:pt x="10788" y="2754"/>
                  </a:cubicBezTo>
                  <a:close/>
                  <a:moveTo>
                    <a:pt x="10791" y="0"/>
                  </a:moveTo>
                  <a:cubicBezTo>
                    <a:pt x="10402" y="0"/>
                    <a:pt x="10007" y="22"/>
                    <a:pt x="9609" y="66"/>
                  </a:cubicBezTo>
                  <a:cubicBezTo>
                    <a:pt x="4811" y="602"/>
                    <a:pt x="977" y="4495"/>
                    <a:pt x="513" y="9293"/>
                  </a:cubicBezTo>
                  <a:cubicBezTo>
                    <a:pt x="1" y="14496"/>
                    <a:pt x="3359" y="19021"/>
                    <a:pt x="8061" y="20295"/>
                  </a:cubicBezTo>
                  <a:cubicBezTo>
                    <a:pt x="8871" y="20521"/>
                    <a:pt x="9419" y="21283"/>
                    <a:pt x="9419" y="22116"/>
                  </a:cubicBezTo>
                  <a:lnTo>
                    <a:pt x="9419" y="51620"/>
                  </a:lnTo>
                  <a:lnTo>
                    <a:pt x="10836" y="53346"/>
                  </a:lnTo>
                  <a:lnTo>
                    <a:pt x="12169" y="51620"/>
                  </a:lnTo>
                  <a:lnTo>
                    <a:pt x="12169" y="22080"/>
                  </a:lnTo>
                  <a:cubicBezTo>
                    <a:pt x="12169" y="21235"/>
                    <a:pt x="12753" y="20521"/>
                    <a:pt x="13562" y="20295"/>
                  </a:cubicBezTo>
                  <a:cubicBezTo>
                    <a:pt x="17920" y="19080"/>
                    <a:pt x="21135" y="15080"/>
                    <a:pt x="21135" y="10329"/>
                  </a:cubicBezTo>
                  <a:cubicBezTo>
                    <a:pt x="21135" y="4622"/>
                    <a:pt x="16501" y="0"/>
                    <a:pt x="10791" y="0"/>
                  </a:cubicBezTo>
                  <a:close/>
                </a:path>
              </a:pathLst>
            </a:custGeom>
            <a:solidFill>
              <a:srgbClr val="EC7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12289;p43">
              <a:extLst>
                <a:ext uri="{FF2B5EF4-FFF2-40B4-BE49-F238E27FC236}">
                  <a16:creationId xmlns:a16="http://schemas.microsoft.com/office/drawing/2014/main" id="{15478799-738B-A570-98CB-87B40E646ECD}"/>
                </a:ext>
              </a:extLst>
            </p:cNvPr>
            <p:cNvSpPr/>
            <p:nvPr/>
          </p:nvSpPr>
          <p:spPr>
            <a:xfrm rot="16200000">
              <a:off x="-2508730" y="953065"/>
              <a:ext cx="1550215" cy="313854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799" y="0"/>
                  </a:moveTo>
                  <a:cubicBezTo>
                    <a:pt x="3144" y="0"/>
                    <a:pt x="108" y="2977"/>
                    <a:pt x="36" y="6644"/>
                  </a:cubicBezTo>
                  <a:cubicBezTo>
                    <a:pt x="1" y="8418"/>
                    <a:pt x="691" y="10121"/>
                    <a:pt x="1977" y="11430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6"/>
                    <a:pt x="52317" y="0"/>
                    <a:pt x="48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HONDURAS (1)</a:t>
              </a:r>
              <a:endPara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Google Shape;12290;p43">
              <a:extLst>
                <a:ext uri="{FF2B5EF4-FFF2-40B4-BE49-F238E27FC236}">
                  <a16:creationId xmlns:a16="http://schemas.microsoft.com/office/drawing/2014/main" id="{1B05DB5C-F434-F37C-450F-E30293D5A2E8}"/>
                </a:ext>
              </a:extLst>
            </p:cNvPr>
            <p:cNvSpPr/>
            <p:nvPr/>
          </p:nvSpPr>
          <p:spPr>
            <a:xfrm>
              <a:off x="-1800121" y="1618779"/>
              <a:ext cx="160884" cy="146978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23" y="1"/>
                  </a:moveTo>
                  <a:cubicBezTo>
                    <a:pt x="2168" y="1"/>
                    <a:pt x="1" y="2168"/>
                    <a:pt x="1" y="4823"/>
                  </a:cubicBezTo>
                  <a:cubicBezTo>
                    <a:pt x="1" y="7490"/>
                    <a:pt x="2168" y="9645"/>
                    <a:pt x="4823" y="9645"/>
                  </a:cubicBezTo>
                  <a:cubicBezTo>
                    <a:pt x="7490" y="9645"/>
                    <a:pt x="9657" y="7490"/>
                    <a:pt x="9657" y="4823"/>
                  </a:cubicBezTo>
                  <a:cubicBezTo>
                    <a:pt x="9657" y="2168"/>
                    <a:pt x="7490" y="1"/>
                    <a:pt x="4823" y="1"/>
                  </a:cubicBezTo>
                  <a:close/>
                </a:path>
              </a:pathLst>
            </a:custGeom>
            <a:solidFill>
              <a:srgbClr val="EC7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5" name="Straight Connector 350">
            <a:extLst>
              <a:ext uri="{FF2B5EF4-FFF2-40B4-BE49-F238E27FC236}">
                <a16:creationId xmlns:a16="http://schemas.microsoft.com/office/drawing/2014/main" id="{9D29DC4F-8B1A-787D-2B6C-8F075619F176}"/>
              </a:ext>
            </a:extLst>
          </p:cNvPr>
          <p:cNvCxnSpPr>
            <a:cxnSpLocks/>
          </p:cNvCxnSpPr>
          <p:nvPr/>
        </p:nvCxnSpPr>
        <p:spPr>
          <a:xfrm>
            <a:off x="4335927" y="3472630"/>
            <a:ext cx="0" cy="213832"/>
          </a:xfrm>
          <a:prstGeom prst="line">
            <a:avLst/>
          </a:prstGeom>
          <a:ln w="38100">
            <a:solidFill>
              <a:srgbClr val="EC7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6" name="Picture 22" descr="SGC Central">
            <a:extLst>
              <a:ext uri="{FF2B5EF4-FFF2-40B4-BE49-F238E27FC236}">
                <a16:creationId xmlns:a16="http://schemas.microsoft.com/office/drawing/2014/main" id="{B10EE2D3-EB8A-2BF7-9DFB-64CA984A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06" y="4159939"/>
            <a:ext cx="641951" cy="3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4">
            <a:extLst>
              <a:ext uri="{FF2B5EF4-FFF2-40B4-BE49-F238E27FC236}">
                <a16:creationId xmlns:a16="http://schemas.microsoft.com/office/drawing/2014/main" id="{CE1F92D8-938E-3D71-62A1-E4109B20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59" y="3397122"/>
            <a:ext cx="917258" cy="1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" name="Group 2">
            <a:extLst>
              <a:ext uri="{FF2B5EF4-FFF2-40B4-BE49-F238E27FC236}">
                <a16:creationId xmlns:a16="http://schemas.microsoft.com/office/drawing/2014/main" id="{6D9A9DD1-4AAB-58CE-127B-AA0E826F518A}"/>
              </a:ext>
            </a:extLst>
          </p:cNvPr>
          <p:cNvGrpSpPr/>
          <p:nvPr/>
        </p:nvGrpSpPr>
        <p:grpSpPr>
          <a:xfrm>
            <a:off x="5944287" y="2031724"/>
            <a:ext cx="2090619" cy="931437"/>
            <a:chOff x="6833287" y="2031724"/>
            <a:chExt cx="2090619" cy="931437"/>
          </a:xfrm>
        </p:grpSpPr>
        <p:sp>
          <p:nvSpPr>
            <p:cNvPr id="349" name="Google Shape;12287;p43">
              <a:extLst>
                <a:ext uri="{FF2B5EF4-FFF2-40B4-BE49-F238E27FC236}">
                  <a16:creationId xmlns:a16="http://schemas.microsoft.com/office/drawing/2014/main" id="{9A3CE470-92E8-826C-A6ED-386D7BC1CBA3}"/>
                </a:ext>
              </a:extLst>
            </p:cNvPr>
            <p:cNvSpPr/>
            <p:nvPr/>
          </p:nvSpPr>
          <p:spPr>
            <a:xfrm>
              <a:off x="6931775" y="2084572"/>
              <a:ext cx="1210866" cy="275047"/>
            </a:xfrm>
            <a:custGeom>
              <a:avLst/>
              <a:gdLst/>
              <a:ahLst/>
              <a:cxnLst/>
              <a:rect l="l" t="t" r="r" b="b"/>
              <a:pathLst>
                <a:path w="57567" h="15753" extrusionOk="0">
                  <a:moveTo>
                    <a:pt x="7906" y="1"/>
                  </a:moveTo>
                  <a:cubicBezTo>
                    <a:pt x="3644" y="1"/>
                    <a:pt x="119" y="3466"/>
                    <a:pt x="36" y="7728"/>
                  </a:cubicBezTo>
                  <a:cubicBezTo>
                    <a:pt x="0" y="9812"/>
                    <a:pt x="798" y="11800"/>
                    <a:pt x="2286" y="13312"/>
                  </a:cubicBezTo>
                  <a:cubicBezTo>
                    <a:pt x="3810" y="14860"/>
                    <a:pt x="5918" y="15753"/>
                    <a:pt x="8073" y="15753"/>
                  </a:cubicBezTo>
                  <a:lnTo>
                    <a:pt x="49697" y="15753"/>
                  </a:lnTo>
                  <a:cubicBezTo>
                    <a:pt x="54031" y="15753"/>
                    <a:pt x="57567" y="12217"/>
                    <a:pt x="57567" y="7871"/>
                  </a:cubicBezTo>
                  <a:cubicBezTo>
                    <a:pt x="57567" y="3537"/>
                    <a:pt x="54031" y="1"/>
                    <a:pt x="49697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Google Shape;12288;p43">
              <a:extLst>
                <a:ext uri="{FF2B5EF4-FFF2-40B4-BE49-F238E27FC236}">
                  <a16:creationId xmlns:a16="http://schemas.microsoft.com/office/drawing/2014/main" id="{F014AD56-4056-EB98-808E-C7AAEE1C76A0}"/>
                </a:ext>
              </a:extLst>
            </p:cNvPr>
            <p:cNvSpPr/>
            <p:nvPr/>
          </p:nvSpPr>
          <p:spPr>
            <a:xfrm>
              <a:off x="6833287" y="2031724"/>
              <a:ext cx="342235" cy="931437"/>
            </a:xfrm>
            <a:custGeom>
              <a:avLst/>
              <a:gdLst/>
              <a:ahLst/>
              <a:cxnLst/>
              <a:rect l="l" t="t" r="r" b="b"/>
              <a:pathLst>
                <a:path w="21135" h="53347" extrusionOk="0">
                  <a:moveTo>
                    <a:pt x="10788" y="2754"/>
                  </a:moveTo>
                  <a:cubicBezTo>
                    <a:pt x="15224" y="2754"/>
                    <a:pt x="18787" y="6578"/>
                    <a:pt x="18337" y="11115"/>
                  </a:cubicBezTo>
                  <a:cubicBezTo>
                    <a:pt x="17979" y="14651"/>
                    <a:pt x="15110" y="17520"/>
                    <a:pt x="11574" y="17878"/>
                  </a:cubicBezTo>
                  <a:cubicBezTo>
                    <a:pt x="11314" y="17903"/>
                    <a:pt x="11057" y="17916"/>
                    <a:pt x="10802" y="17916"/>
                  </a:cubicBezTo>
                  <a:cubicBezTo>
                    <a:pt x="6365" y="17916"/>
                    <a:pt x="2801" y="14082"/>
                    <a:pt x="3251" y="9555"/>
                  </a:cubicBezTo>
                  <a:cubicBezTo>
                    <a:pt x="3609" y="6019"/>
                    <a:pt x="6478" y="3150"/>
                    <a:pt x="10014" y="2792"/>
                  </a:cubicBezTo>
                  <a:cubicBezTo>
                    <a:pt x="10275" y="2766"/>
                    <a:pt x="10533" y="2754"/>
                    <a:pt x="10788" y="2754"/>
                  </a:cubicBezTo>
                  <a:close/>
                  <a:moveTo>
                    <a:pt x="10791" y="0"/>
                  </a:moveTo>
                  <a:cubicBezTo>
                    <a:pt x="10402" y="0"/>
                    <a:pt x="10007" y="22"/>
                    <a:pt x="9609" y="66"/>
                  </a:cubicBezTo>
                  <a:cubicBezTo>
                    <a:pt x="4811" y="602"/>
                    <a:pt x="977" y="4495"/>
                    <a:pt x="513" y="9293"/>
                  </a:cubicBezTo>
                  <a:cubicBezTo>
                    <a:pt x="1" y="14496"/>
                    <a:pt x="3359" y="19021"/>
                    <a:pt x="8061" y="20295"/>
                  </a:cubicBezTo>
                  <a:cubicBezTo>
                    <a:pt x="8871" y="20521"/>
                    <a:pt x="9419" y="21283"/>
                    <a:pt x="9419" y="22116"/>
                  </a:cubicBezTo>
                  <a:lnTo>
                    <a:pt x="9419" y="51620"/>
                  </a:lnTo>
                  <a:lnTo>
                    <a:pt x="10836" y="53346"/>
                  </a:lnTo>
                  <a:lnTo>
                    <a:pt x="12169" y="51620"/>
                  </a:lnTo>
                  <a:lnTo>
                    <a:pt x="12169" y="22080"/>
                  </a:lnTo>
                  <a:cubicBezTo>
                    <a:pt x="12169" y="21235"/>
                    <a:pt x="12753" y="20521"/>
                    <a:pt x="13562" y="20295"/>
                  </a:cubicBezTo>
                  <a:cubicBezTo>
                    <a:pt x="17920" y="19080"/>
                    <a:pt x="21135" y="15080"/>
                    <a:pt x="21135" y="10329"/>
                  </a:cubicBezTo>
                  <a:cubicBezTo>
                    <a:pt x="21135" y="4622"/>
                    <a:pt x="16501" y="0"/>
                    <a:pt x="10791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Google Shape;12289;p43">
              <a:extLst>
                <a:ext uri="{FF2B5EF4-FFF2-40B4-BE49-F238E27FC236}">
                  <a16:creationId xmlns:a16="http://schemas.microsoft.com/office/drawing/2014/main" id="{986BABB7-95BE-68B8-1490-79D9BD148D06}"/>
                </a:ext>
              </a:extLst>
            </p:cNvPr>
            <p:cNvSpPr/>
            <p:nvPr/>
          </p:nvSpPr>
          <p:spPr>
            <a:xfrm>
              <a:off x="6926344" y="2093971"/>
              <a:ext cx="1164297" cy="236373"/>
            </a:xfrm>
            <a:custGeom>
              <a:avLst/>
              <a:gdLst/>
              <a:ahLst/>
              <a:cxnLst/>
              <a:rect l="l" t="t" r="r" b="b"/>
              <a:pathLst>
                <a:path w="55353" h="13538" extrusionOk="0">
                  <a:moveTo>
                    <a:pt x="6799" y="0"/>
                  </a:moveTo>
                  <a:cubicBezTo>
                    <a:pt x="3144" y="0"/>
                    <a:pt x="108" y="2977"/>
                    <a:pt x="36" y="6644"/>
                  </a:cubicBezTo>
                  <a:cubicBezTo>
                    <a:pt x="1" y="8418"/>
                    <a:pt x="691" y="10121"/>
                    <a:pt x="1977" y="11430"/>
                  </a:cubicBezTo>
                  <a:cubicBezTo>
                    <a:pt x="3287" y="12764"/>
                    <a:pt x="5108" y="13538"/>
                    <a:pt x="6966" y="13538"/>
                  </a:cubicBezTo>
                  <a:lnTo>
                    <a:pt x="48590" y="13538"/>
                  </a:lnTo>
                  <a:cubicBezTo>
                    <a:pt x="52317" y="13538"/>
                    <a:pt x="55353" y="10502"/>
                    <a:pt x="55353" y="6763"/>
                  </a:cubicBezTo>
                  <a:cubicBezTo>
                    <a:pt x="55353" y="3036"/>
                    <a:pt x="52317" y="0"/>
                    <a:pt x="48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ESPAÑA (1)</a:t>
              </a:r>
              <a:endPara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Google Shape;12290;p43">
              <a:extLst>
                <a:ext uri="{FF2B5EF4-FFF2-40B4-BE49-F238E27FC236}">
                  <a16:creationId xmlns:a16="http://schemas.microsoft.com/office/drawing/2014/main" id="{082C549A-047D-2E91-962E-788A8378D8AB}"/>
                </a:ext>
              </a:extLst>
            </p:cNvPr>
            <p:cNvSpPr/>
            <p:nvPr/>
          </p:nvSpPr>
          <p:spPr>
            <a:xfrm>
              <a:off x="6934465" y="2169656"/>
              <a:ext cx="79257" cy="88394"/>
            </a:xfrm>
            <a:custGeom>
              <a:avLst/>
              <a:gdLst/>
              <a:ahLst/>
              <a:cxnLst/>
              <a:rect l="l" t="t" r="r" b="b"/>
              <a:pathLst>
                <a:path w="9657" h="9645" extrusionOk="0">
                  <a:moveTo>
                    <a:pt x="4823" y="1"/>
                  </a:moveTo>
                  <a:cubicBezTo>
                    <a:pt x="2168" y="1"/>
                    <a:pt x="1" y="2168"/>
                    <a:pt x="1" y="4823"/>
                  </a:cubicBezTo>
                  <a:cubicBezTo>
                    <a:pt x="1" y="7490"/>
                    <a:pt x="2168" y="9645"/>
                    <a:pt x="4823" y="9645"/>
                  </a:cubicBezTo>
                  <a:cubicBezTo>
                    <a:pt x="7490" y="9645"/>
                    <a:pt x="9657" y="7490"/>
                    <a:pt x="9657" y="4823"/>
                  </a:cubicBezTo>
                  <a:cubicBezTo>
                    <a:pt x="9657" y="2168"/>
                    <a:pt x="7490" y="1"/>
                    <a:pt x="4823" y="1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3" name="Picture 361" descr="Logo&#10;&#10;Description automatically generated">
              <a:extLst>
                <a:ext uri="{FF2B5EF4-FFF2-40B4-BE49-F238E27FC236}">
                  <a16:creationId xmlns:a16="http://schemas.microsoft.com/office/drawing/2014/main" id="{2604C15E-3B03-07A6-6A46-6867F3866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190434" y="2106186"/>
              <a:ext cx="733472" cy="262885"/>
            </a:xfrm>
            <a:prstGeom prst="rect">
              <a:avLst/>
            </a:prstGeom>
            <a:noFill/>
            <a:ln>
              <a:solidFill>
                <a:srgbClr val="17A4BC"/>
              </a:solidFill>
            </a:ln>
            <a:effectLst/>
          </p:spPr>
        </p:pic>
      </p:grpSp>
      <p:sp>
        <p:nvSpPr>
          <p:cNvPr id="354" name="TextBox 149">
            <a:extLst>
              <a:ext uri="{FF2B5EF4-FFF2-40B4-BE49-F238E27FC236}">
                <a16:creationId xmlns:a16="http://schemas.microsoft.com/office/drawing/2014/main" id="{D4B9E523-A30B-D60A-60C0-AF46228701F4}"/>
              </a:ext>
            </a:extLst>
          </p:cNvPr>
          <p:cNvSpPr txBox="1"/>
          <p:nvPr/>
        </p:nvSpPr>
        <p:spPr>
          <a:xfrm>
            <a:off x="8469542" y="3455268"/>
            <a:ext cx="3201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0099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AD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" pitchFamily="2" charset="77"/>
                <a:ea typeface="+mj-ea"/>
                <a:cs typeface="+mj-cs"/>
              </a:rPr>
              <a:t>11 Countries
18 Institutions</a:t>
            </a:r>
          </a:p>
        </p:txBody>
      </p:sp>
      <p:sp>
        <p:nvSpPr>
          <p:cNvPr id="355" name="TextBox 303">
            <a:extLst>
              <a:ext uri="{FF2B5EF4-FFF2-40B4-BE49-F238E27FC236}">
                <a16:creationId xmlns:a16="http://schemas.microsoft.com/office/drawing/2014/main" id="{99D57353-4FFA-E89D-2480-A19EC70FAF0A}"/>
              </a:ext>
            </a:extLst>
          </p:cNvPr>
          <p:cNvSpPr txBox="1"/>
          <p:nvPr/>
        </p:nvSpPr>
        <p:spPr>
          <a:xfrm>
            <a:off x="813718" y="1114903"/>
            <a:ext cx="11225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OPERATES AS AN IBEROAMERICAN NETWORK SINCE 1998, ESTABLISHED AS AN ASSOCIATION IN 2017 
</a:t>
            </a:r>
            <a:endParaRPr lang="es-MX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6" name="Picture 2" descr="FOGABA implementa exitosamente una garantía simplificada para que las PyMEs  obtengan financiamiento en el mercado de capitales - Noticias - Regar">
            <a:extLst>
              <a:ext uri="{FF2B5EF4-FFF2-40B4-BE49-F238E27FC236}">
                <a16:creationId xmlns:a16="http://schemas.microsoft.com/office/drawing/2014/main" id="{9DB3F2E7-6BE7-7E6B-D171-CCE9830F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25" y="5457834"/>
            <a:ext cx="624576" cy="2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Imagen 356">
            <a:extLst>
              <a:ext uri="{FF2B5EF4-FFF2-40B4-BE49-F238E27FC236}">
                <a16:creationId xmlns:a16="http://schemas.microsoft.com/office/drawing/2014/main" id="{87D48E88-7D19-CFE1-30D4-498A63A0D71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29250" y="5440846"/>
            <a:ext cx="345211" cy="283546"/>
          </a:xfrm>
          <a:prstGeom prst="rect">
            <a:avLst/>
          </a:prstGeom>
        </p:spPr>
      </p:pic>
      <p:pic>
        <p:nvPicPr>
          <p:cNvPr id="358" name="Picture 6" descr="Brand">
            <a:extLst>
              <a:ext uri="{FF2B5EF4-FFF2-40B4-BE49-F238E27FC236}">
                <a16:creationId xmlns:a16="http://schemas.microsoft.com/office/drawing/2014/main" id="{F9980306-D6D1-06B3-6C5B-97BFE17DA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64" y="5435790"/>
            <a:ext cx="296591" cy="2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>
            <a:extLst>
              <a:ext uri="{FF2B5EF4-FFF2-40B4-BE49-F238E27FC236}">
                <a16:creationId xmlns:a16="http://schemas.microsoft.com/office/drawing/2014/main" id="{63DBBE42-78F0-760F-187A-ECD6FCEA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13" y="2953327"/>
            <a:ext cx="846944" cy="324997"/>
          </a:xfrm>
          <a:prstGeom prst="rect">
            <a:avLst/>
          </a:prstGeom>
          <a:noFill/>
          <a:ln>
            <a:solidFill>
              <a:srgbClr val="17A4B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9305CDF-B0BE-44B2-594F-C799242411F4}"/>
              </a:ext>
            </a:extLst>
          </p:cNvPr>
          <p:cNvSpPr/>
          <p:nvPr/>
        </p:nvSpPr>
        <p:spPr>
          <a:xfrm>
            <a:off x="-9361" y="1293369"/>
            <a:ext cx="12212568" cy="53599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ECDEF892-2A08-9CA4-4728-016A8AC887D9}"/>
              </a:ext>
            </a:extLst>
          </p:cNvPr>
          <p:cNvSpPr/>
          <p:nvPr/>
        </p:nvSpPr>
        <p:spPr>
          <a:xfrm>
            <a:off x="0" y="-3147"/>
            <a:ext cx="12192000" cy="104069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 dirty="0">
              <a:solidFill>
                <a:schemeClr val="bg1"/>
              </a:solidFill>
              <a:latin typeface="Montserrat" pitchFamily="2" charset="77"/>
              <a:cs typeface="Arial"/>
              <a:sym typeface="Arial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FAB4E7C3-E239-613A-BFB3-A092DE623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75C85F7-EB34-847D-EE39-2517A9A0B5E9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24CA0-FF2C-964F-B35B-C3BDDBC157F2}"/>
              </a:ext>
            </a:extLst>
          </p:cNvPr>
          <p:cNvSpPr txBox="1"/>
          <p:nvPr/>
        </p:nvSpPr>
        <p:spPr>
          <a:xfrm>
            <a:off x="561854" y="6597496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E22FD0-B91C-877B-4696-9A33A0E87E8D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EDBEFF9-00FE-5FF7-C729-A5308A019EE5}"/>
              </a:ext>
            </a:extLst>
          </p:cNvPr>
          <p:cNvSpPr txBox="1"/>
          <p:nvPr/>
        </p:nvSpPr>
        <p:spPr>
          <a:xfrm>
            <a:off x="10041014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E70289-6511-9BC0-D687-AB1015FC6C38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AD31098-F0EC-7D44-02E2-B49C9EEE7FC7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37C994D-747C-6E6B-D0C0-620987067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556" y="178304"/>
            <a:ext cx="9184695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sz="2400" b="1" dirty="0">
                <a:latin typeface="Century Gothic" panose="020B0502020202020204" pitchFamily="34" charset="0"/>
              </a:rPr>
              <a:t>THE WARRANTY INDUSTRY HAS EXPANDED WORLDWIDE,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 PRESENTING DIFFERENT MODALITIES AND STRUCTURES</a:t>
            </a:r>
            <a:r>
              <a:rPr lang="es-ES" sz="2400" dirty="0"/>
              <a:t>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5EFE4B1-4194-718B-7AD2-E68EF43D7553}"/>
              </a:ext>
            </a:extLst>
          </p:cNvPr>
          <p:cNvSpPr/>
          <p:nvPr/>
        </p:nvSpPr>
        <p:spPr>
          <a:xfrm>
            <a:off x="454875" y="1561710"/>
            <a:ext cx="37388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2CF6969-1272-6A17-14CB-E3E9D358FDD2}"/>
              </a:ext>
            </a:extLst>
          </p:cNvPr>
          <p:cNvSpPr/>
          <p:nvPr/>
        </p:nvSpPr>
        <p:spPr>
          <a:xfrm>
            <a:off x="458748" y="2420449"/>
            <a:ext cx="373880" cy="360040"/>
          </a:xfrm>
          <a:prstGeom prst="ellipse">
            <a:avLst/>
          </a:prstGeom>
          <a:gradFill flip="none" rotWithShape="1">
            <a:gsLst>
              <a:gs pos="0">
                <a:srgbClr val="008BE5">
                  <a:shade val="30000"/>
                  <a:satMod val="115000"/>
                </a:srgbClr>
              </a:gs>
              <a:gs pos="50000">
                <a:srgbClr val="008BE5">
                  <a:shade val="67500"/>
                  <a:satMod val="115000"/>
                </a:srgbClr>
              </a:gs>
              <a:gs pos="100000">
                <a:srgbClr val="008BE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32A5760-7301-ECFC-2623-3FDA89D9E162}"/>
              </a:ext>
            </a:extLst>
          </p:cNvPr>
          <p:cNvSpPr/>
          <p:nvPr/>
        </p:nvSpPr>
        <p:spPr>
          <a:xfrm>
            <a:off x="484898" y="3047188"/>
            <a:ext cx="373880" cy="360040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4B682CD-8627-15EF-F6B9-7247099F958F}"/>
              </a:ext>
            </a:extLst>
          </p:cNvPr>
          <p:cNvSpPr/>
          <p:nvPr/>
        </p:nvSpPr>
        <p:spPr>
          <a:xfrm>
            <a:off x="490128" y="3673927"/>
            <a:ext cx="373880" cy="360040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74448C-FEAE-9625-FA6D-4603744293A3}"/>
              </a:ext>
            </a:extLst>
          </p:cNvPr>
          <p:cNvSpPr txBox="1"/>
          <p:nvPr/>
        </p:nvSpPr>
        <p:spPr>
          <a:xfrm>
            <a:off x="881191" y="1657173"/>
            <a:ext cx="228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entury Gothic" panose="020B0502020202020204" pitchFamily="34" charset="0"/>
              </a:rPr>
              <a:t>Guarantee societies, legal companies
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CAB3CC-90BF-4200-A4D0-4455119ED901}"/>
              </a:ext>
            </a:extLst>
          </p:cNvPr>
          <p:cNvSpPr txBox="1"/>
          <p:nvPr/>
        </p:nvSpPr>
        <p:spPr>
          <a:xfrm>
            <a:off x="908990" y="2372679"/>
            <a:ext cx="228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entury Gothic" panose="020B0502020202020204" pitchFamily="34" charset="0"/>
              </a:rPr>
              <a:t>Guarantee societies, mutual legal companies
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AEB4A-FA9C-1D6B-E84F-E4B7C698DAA3}"/>
              </a:ext>
            </a:extLst>
          </p:cNvPr>
          <p:cNvSpPr txBox="1"/>
          <p:nvPr/>
        </p:nvSpPr>
        <p:spPr>
          <a:xfrm>
            <a:off x="950337" y="3174721"/>
            <a:ext cx="228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entury Gothic" panose="020B0502020202020204" pitchFamily="34" charset="0"/>
              </a:rPr>
              <a:t>Warranty Program
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60EAC9-045F-DE8A-9856-45969B0F416E}"/>
              </a:ext>
            </a:extLst>
          </p:cNvPr>
          <p:cNvSpPr txBox="1"/>
          <p:nvPr/>
        </p:nvSpPr>
        <p:spPr>
          <a:xfrm>
            <a:off x="913148" y="3785680"/>
            <a:ext cx="228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entury Gothic" panose="020B0502020202020204" pitchFamily="34" charset="0"/>
              </a:rPr>
              <a:t>No warranty scheme
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4704655-D2C1-6E5E-E8DE-0DDE2E18BFF7}"/>
              </a:ext>
            </a:extLst>
          </p:cNvPr>
          <p:cNvGrpSpPr/>
          <p:nvPr/>
        </p:nvGrpSpPr>
        <p:grpSpPr>
          <a:xfrm>
            <a:off x="2603500" y="1444236"/>
            <a:ext cx="9410700" cy="5104446"/>
            <a:chOff x="1114787" y="871501"/>
            <a:chExt cx="10131087" cy="5256793"/>
          </a:xfrm>
        </p:grpSpPr>
        <p:sp>
          <p:nvSpPr>
            <p:cNvPr id="11" name="Freeform 196">
              <a:extLst>
                <a:ext uri="{FF2B5EF4-FFF2-40B4-BE49-F238E27FC236}">
                  <a16:creationId xmlns:a16="http://schemas.microsoft.com/office/drawing/2014/main" id="{04074DC0-F86F-D8A4-6B03-53DE276EE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787" y="1523886"/>
              <a:ext cx="9857994" cy="2032576"/>
            </a:xfrm>
            <a:custGeom>
              <a:avLst/>
              <a:gdLst>
                <a:gd name="T0" fmla="*/ 374 w 5060"/>
                <a:gd name="T1" fmla="*/ 280 h 1078"/>
                <a:gd name="T2" fmla="*/ 344 w 5060"/>
                <a:gd name="T3" fmla="*/ 284 h 1078"/>
                <a:gd name="T4" fmla="*/ 280 w 5060"/>
                <a:gd name="T5" fmla="*/ 358 h 1078"/>
                <a:gd name="T6" fmla="*/ 228 w 5060"/>
                <a:gd name="T7" fmla="*/ 370 h 1078"/>
                <a:gd name="T8" fmla="*/ 284 w 5060"/>
                <a:gd name="T9" fmla="*/ 294 h 1078"/>
                <a:gd name="T10" fmla="*/ 224 w 5060"/>
                <a:gd name="T11" fmla="*/ 262 h 1078"/>
                <a:gd name="T12" fmla="*/ 192 w 5060"/>
                <a:gd name="T13" fmla="*/ 238 h 1078"/>
                <a:gd name="T14" fmla="*/ 244 w 5060"/>
                <a:gd name="T15" fmla="*/ 176 h 1078"/>
                <a:gd name="T16" fmla="*/ 162 w 5060"/>
                <a:gd name="T17" fmla="*/ 150 h 1078"/>
                <a:gd name="T18" fmla="*/ 232 w 5060"/>
                <a:gd name="T19" fmla="*/ 136 h 1078"/>
                <a:gd name="T20" fmla="*/ 202 w 5060"/>
                <a:gd name="T21" fmla="*/ 94 h 1078"/>
                <a:gd name="T22" fmla="*/ 254 w 5060"/>
                <a:gd name="T23" fmla="*/ 24 h 1078"/>
                <a:gd name="T24" fmla="*/ 344 w 5060"/>
                <a:gd name="T25" fmla="*/ 12 h 1078"/>
                <a:gd name="T26" fmla="*/ 508 w 5060"/>
                <a:gd name="T27" fmla="*/ 38 h 1078"/>
                <a:gd name="T28" fmla="*/ 606 w 5060"/>
                <a:gd name="T29" fmla="*/ 280 h 1078"/>
                <a:gd name="T30" fmla="*/ 672 w 5060"/>
                <a:gd name="T31" fmla="*/ 380 h 1078"/>
                <a:gd name="T32" fmla="*/ 630 w 5060"/>
                <a:gd name="T33" fmla="*/ 322 h 1078"/>
                <a:gd name="T34" fmla="*/ 598 w 5060"/>
                <a:gd name="T35" fmla="*/ 302 h 1078"/>
                <a:gd name="T36" fmla="*/ 552 w 5060"/>
                <a:gd name="T37" fmla="*/ 276 h 1078"/>
                <a:gd name="T38" fmla="*/ 448 w 5060"/>
                <a:gd name="T39" fmla="*/ 246 h 1078"/>
                <a:gd name="T40" fmla="*/ 1440 w 5060"/>
                <a:gd name="T41" fmla="*/ 728 h 1078"/>
                <a:gd name="T42" fmla="*/ 1450 w 5060"/>
                <a:gd name="T43" fmla="*/ 764 h 1078"/>
                <a:gd name="T44" fmla="*/ 1428 w 5060"/>
                <a:gd name="T45" fmla="*/ 794 h 1078"/>
                <a:gd name="T46" fmla="*/ 1380 w 5060"/>
                <a:gd name="T47" fmla="*/ 906 h 1078"/>
                <a:gd name="T48" fmla="*/ 1350 w 5060"/>
                <a:gd name="T49" fmla="*/ 914 h 1078"/>
                <a:gd name="T50" fmla="*/ 1274 w 5060"/>
                <a:gd name="T51" fmla="*/ 874 h 1078"/>
                <a:gd name="T52" fmla="*/ 1198 w 5060"/>
                <a:gd name="T53" fmla="*/ 884 h 1078"/>
                <a:gd name="T54" fmla="*/ 1144 w 5060"/>
                <a:gd name="T55" fmla="*/ 952 h 1078"/>
                <a:gd name="T56" fmla="*/ 1026 w 5060"/>
                <a:gd name="T57" fmla="*/ 858 h 1078"/>
                <a:gd name="T58" fmla="*/ 846 w 5060"/>
                <a:gd name="T59" fmla="*/ 806 h 1078"/>
                <a:gd name="T60" fmla="*/ 784 w 5060"/>
                <a:gd name="T61" fmla="*/ 732 h 1078"/>
                <a:gd name="T62" fmla="*/ 772 w 5060"/>
                <a:gd name="T63" fmla="*/ 568 h 1078"/>
                <a:gd name="T64" fmla="*/ 790 w 5060"/>
                <a:gd name="T65" fmla="*/ 546 h 1078"/>
                <a:gd name="T66" fmla="*/ 1010 w 5060"/>
                <a:gd name="T67" fmla="*/ 512 h 1078"/>
                <a:gd name="T68" fmla="*/ 1242 w 5060"/>
                <a:gd name="T69" fmla="*/ 530 h 1078"/>
                <a:gd name="T70" fmla="*/ 1376 w 5060"/>
                <a:gd name="T71" fmla="*/ 648 h 1078"/>
                <a:gd name="T72" fmla="*/ 1532 w 5060"/>
                <a:gd name="T73" fmla="*/ 556 h 1078"/>
                <a:gd name="T74" fmla="*/ 1526 w 5060"/>
                <a:gd name="T75" fmla="*/ 620 h 1078"/>
                <a:gd name="T76" fmla="*/ 1472 w 5060"/>
                <a:gd name="T77" fmla="*/ 676 h 1078"/>
                <a:gd name="T78" fmla="*/ 1442 w 5060"/>
                <a:gd name="T79" fmla="*/ 728 h 1078"/>
                <a:gd name="T80" fmla="*/ 426 w 5060"/>
                <a:gd name="T81" fmla="*/ 258 h 1078"/>
                <a:gd name="T82" fmla="*/ 120 w 5060"/>
                <a:gd name="T83" fmla="*/ 350 h 1078"/>
                <a:gd name="T84" fmla="*/ 1144 w 5060"/>
                <a:gd name="T85" fmla="*/ 926 h 1078"/>
                <a:gd name="T86" fmla="*/ 116 w 5060"/>
                <a:gd name="T87" fmla="*/ 194 h 1078"/>
                <a:gd name="T88" fmla="*/ 172 w 5060"/>
                <a:gd name="T89" fmla="*/ 266 h 1078"/>
                <a:gd name="T90" fmla="*/ 370 w 5060"/>
                <a:gd name="T91" fmla="*/ 318 h 1078"/>
                <a:gd name="T92" fmla="*/ 606 w 5060"/>
                <a:gd name="T93" fmla="*/ 314 h 1078"/>
                <a:gd name="T94" fmla="*/ 348 w 5060"/>
                <a:gd name="T95" fmla="*/ 324 h 1078"/>
                <a:gd name="T96" fmla="*/ 340 w 5060"/>
                <a:gd name="T97" fmla="*/ 328 h 1078"/>
                <a:gd name="T98" fmla="*/ 354 w 5060"/>
                <a:gd name="T99" fmla="*/ 340 h 1078"/>
                <a:gd name="T100" fmla="*/ 630 w 5060"/>
                <a:gd name="T101" fmla="*/ 350 h 1078"/>
                <a:gd name="T102" fmla="*/ 648 w 5060"/>
                <a:gd name="T103" fmla="*/ 378 h 1078"/>
                <a:gd name="T104" fmla="*/ 660 w 5060"/>
                <a:gd name="T105" fmla="*/ 374 h 1078"/>
                <a:gd name="T106" fmla="*/ 630 w 5060"/>
                <a:gd name="T107" fmla="*/ 374 h 1078"/>
                <a:gd name="T108" fmla="*/ 634 w 5060"/>
                <a:gd name="T109" fmla="*/ 384 h 1078"/>
                <a:gd name="T110" fmla="*/ 642 w 5060"/>
                <a:gd name="T111" fmla="*/ 388 h 1078"/>
                <a:gd name="T112" fmla="*/ 168 w 5060"/>
                <a:gd name="T113" fmla="*/ 414 h 1078"/>
                <a:gd name="T114" fmla="*/ 52 w 5060"/>
                <a:gd name="T115" fmla="*/ 440 h 1078"/>
                <a:gd name="T116" fmla="*/ 24 w 5060"/>
                <a:gd name="T117" fmla="*/ 452 h 1078"/>
                <a:gd name="T118" fmla="*/ 780 w 5060"/>
                <a:gd name="T119" fmla="*/ 522 h 1078"/>
                <a:gd name="T120" fmla="*/ 1480 w 5060"/>
                <a:gd name="T121" fmla="*/ 678 h 1078"/>
                <a:gd name="T122" fmla="*/ 1152 w 5060"/>
                <a:gd name="T123" fmla="*/ 914 h 1078"/>
                <a:gd name="T124" fmla="*/ 302 w 5060"/>
                <a:gd name="T125" fmla="*/ 1046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1078">
                  <a:moveTo>
                    <a:pt x="418" y="266"/>
                  </a:moveTo>
                  <a:lnTo>
                    <a:pt x="418" y="262"/>
                  </a:lnTo>
                  <a:lnTo>
                    <a:pt x="422" y="262"/>
                  </a:lnTo>
                  <a:lnTo>
                    <a:pt x="426" y="262"/>
                  </a:lnTo>
                  <a:lnTo>
                    <a:pt x="430" y="262"/>
                  </a:lnTo>
                  <a:lnTo>
                    <a:pt x="430" y="266"/>
                  </a:lnTo>
                  <a:lnTo>
                    <a:pt x="426" y="266"/>
                  </a:lnTo>
                  <a:lnTo>
                    <a:pt x="422" y="268"/>
                  </a:lnTo>
                  <a:lnTo>
                    <a:pt x="426" y="268"/>
                  </a:lnTo>
                  <a:lnTo>
                    <a:pt x="426" y="272"/>
                  </a:lnTo>
                  <a:lnTo>
                    <a:pt x="422" y="272"/>
                  </a:lnTo>
                  <a:lnTo>
                    <a:pt x="422" y="268"/>
                  </a:lnTo>
                  <a:lnTo>
                    <a:pt x="422" y="272"/>
                  </a:lnTo>
                  <a:lnTo>
                    <a:pt x="422" y="276"/>
                  </a:lnTo>
                  <a:lnTo>
                    <a:pt x="418" y="276"/>
                  </a:lnTo>
                  <a:lnTo>
                    <a:pt x="414" y="276"/>
                  </a:lnTo>
                  <a:lnTo>
                    <a:pt x="410" y="276"/>
                  </a:lnTo>
                  <a:lnTo>
                    <a:pt x="410" y="272"/>
                  </a:lnTo>
                  <a:lnTo>
                    <a:pt x="410" y="276"/>
                  </a:lnTo>
                  <a:lnTo>
                    <a:pt x="406" y="276"/>
                  </a:lnTo>
                  <a:lnTo>
                    <a:pt x="406" y="272"/>
                  </a:lnTo>
                  <a:lnTo>
                    <a:pt x="406" y="276"/>
                  </a:lnTo>
                  <a:lnTo>
                    <a:pt x="404" y="276"/>
                  </a:lnTo>
                  <a:lnTo>
                    <a:pt x="404" y="280"/>
                  </a:lnTo>
                  <a:lnTo>
                    <a:pt x="406" y="280"/>
                  </a:lnTo>
                  <a:lnTo>
                    <a:pt x="404" y="280"/>
                  </a:lnTo>
                  <a:lnTo>
                    <a:pt x="404" y="276"/>
                  </a:lnTo>
                  <a:lnTo>
                    <a:pt x="404" y="280"/>
                  </a:lnTo>
                  <a:lnTo>
                    <a:pt x="404" y="284"/>
                  </a:lnTo>
                  <a:lnTo>
                    <a:pt x="404" y="280"/>
                  </a:lnTo>
                  <a:lnTo>
                    <a:pt x="400" y="280"/>
                  </a:lnTo>
                  <a:lnTo>
                    <a:pt x="400" y="284"/>
                  </a:lnTo>
                  <a:lnTo>
                    <a:pt x="396" y="288"/>
                  </a:lnTo>
                  <a:lnTo>
                    <a:pt x="392" y="288"/>
                  </a:lnTo>
                  <a:lnTo>
                    <a:pt x="392" y="284"/>
                  </a:lnTo>
                  <a:lnTo>
                    <a:pt x="396" y="284"/>
                  </a:lnTo>
                  <a:lnTo>
                    <a:pt x="396" y="280"/>
                  </a:lnTo>
                  <a:lnTo>
                    <a:pt x="396" y="284"/>
                  </a:lnTo>
                  <a:lnTo>
                    <a:pt x="392" y="284"/>
                  </a:lnTo>
                  <a:lnTo>
                    <a:pt x="392" y="288"/>
                  </a:lnTo>
                  <a:lnTo>
                    <a:pt x="392" y="284"/>
                  </a:lnTo>
                  <a:lnTo>
                    <a:pt x="388" y="284"/>
                  </a:lnTo>
                  <a:lnTo>
                    <a:pt x="392" y="288"/>
                  </a:lnTo>
                  <a:lnTo>
                    <a:pt x="388" y="288"/>
                  </a:lnTo>
                  <a:lnTo>
                    <a:pt x="384" y="292"/>
                  </a:lnTo>
                  <a:lnTo>
                    <a:pt x="380" y="292"/>
                  </a:lnTo>
                  <a:lnTo>
                    <a:pt x="384" y="292"/>
                  </a:lnTo>
                  <a:lnTo>
                    <a:pt x="380" y="292"/>
                  </a:lnTo>
                  <a:lnTo>
                    <a:pt x="378" y="292"/>
                  </a:lnTo>
                  <a:lnTo>
                    <a:pt x="378" y="294"/>
                  </a:lnTo>
                  <a:lnTo>
                    <a:pt x="374" y="294"/>
                  </a:lnTo>
                  <a:lnTo>
                    <a:pt x="374" y="292"/>
                  </a:lnTo>
                  <a:lnTo>
                    <a:pt x="370" y="292"/>
                  </a:lnTo>
                  <a:lnTo>
                    <a:pt x="374" y="288"/>
                  </a:lnTo>
                  <a:lnTo>
                    <a:pt x="378" y="288"/>
                  </a:lnTo>
                  <a:lnTo>
                    <a:pt x="378" y="284"/>
                  </a:lnTo>
                  <a:lnTo>
                    <a:pt x="380" y="284"/>
                  </a:lnTo>
                  <a:lnTo>
                    <a:pt x="384" y="280"/>
                  </a:lnTo>
                  <a:lnTo>
                    <a:pt x="380" y="280"/>
                  </a:lnTo>
                  <a:lnTo>
                    <a:pt x="378" y="284"/>
                  </a:lnTo>
                  <a:lnTo>
                    <a:pt x="374" y="280"/>
                  </a:lnTo>
                  <a:lnTo>
                    <a:pt x="374" y="272"/>
                  </a:lnTo>
                  <a:lnTo>
                    <a:pt x="378" y="272"/>
                  </a:lnTo>
                  <a:lnTo>
                    <a:pt x="378" y="268"/>
                  </a:lnTo>
                  <a:lnTo>
                    <a:pt x="380" y="266"/>
                  </a:lnTo>
                  <a:lnTo>
                    <a:pt x="380" y="262"/>
                  </a:lnTo>
                  <a:lnTo>
                    <a:pt x="380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8"/>
                  </a:lnTo>
                  <a:lnTo>
                    <a:pt x="388" y="254"/>
                  </a:lnTo>
                  <a:lnTo>
                    <a:pt x="392" y="250"/>
                  </a:lnTo>
                  <a:lnTo>
                    <a:pt x="396" y="250"/>
                  </a:lnTo>
                  <a:lnTo>
                    <a:pt x="396" y="254"/>
                  </a:lnTo>
                  <a:lnTo>
                    <a:pt x="400" y="254"/>
                  </a:lnTo>
                  <a:lnTo>
                    <a:pt x="400" y="250"/>
                  </a:lnTo>
                  <a:lnTo>
                    <a:pt x="404" y="250"/>
                  </a:lnTo>
                  <a:lnTo>
                    <a:pt x="404" y="254"/>
                  </a:lnTo>
                  <a:lnTo>
                    <a:pt x="406" y="254"/>
                  </a:lnTo>
                  <a:lnTo>
                    <a:pt x="410" y="254"/>
                  </a:lnTo>
                  <a:lnTo>
                    <a:pt x="406" y="254"/>
                  </a:lnTo>
                  <a:lnTo>
                    <a:pt x="404" y="250"/>
                  </a:lnTo>
                  <a:lnTo>
                    <a:pt x="400" y="250"/>
                  </a:lnTo>
                  <a:lnTo>
                    <a:pt x="400" y="246"/>
                  </a:lnTo>
                  <a:lnTo>
                    <a:pt x="400" y="242"/>
                  </a:lnTo>
                  <a:lnTo>
                    <a:pt x="404" y="242"/>
                  </a:lnTo>
                  <a:lnTo>
                    <a:pt x="406" y="242"/>
                  </a:lnTo>
                  <a:lnTo>
                    <a:pt x="410" y="238"/>
                  </a:lnTo>
                  <a:lnTo>
                    <a:pt x="406" y="238"/>
                  </a:lnTo>
                  <a:lnTo>
                    <a:pt x="404" y="238"/>
                  </a:lnTo>
                  <a:lnTo>
                    <a:pt x="404" y="242"/>
                  </a:lnTo>
                  <a:lnTo>
                    <a:pt x="400" y="242"/>
                  </a:lnTo>
                  <a:lnTo>
                    <a:pt x="400" y="246"/>
                  </a:lnTo>
                  <a:lnTo>
                    <a:pt x="396" y="246"/>
                  </a:lnTo>
                  <a:lnTo>
                    <a:pt x="392" y="246"/>
                  </a:lnTo>
                  <a:lnTo>
                    <a:pt x="388" y="246"/>
                  </a:lnTo>
                  <a:lnTo>
                    <a:pt x="384" y="246"/>
                  </a:lnTo>
                  <a:lnTo>
                    <a:pt x="380" y="250"/>
                  </a:lnTo>
                  <a:lnTo>
                    <a:pt x="378" y="250"/>
                  </a:lnTo>
                  <a:lnTo>
                    <a:pt x="374" y="254"/>
                  </a:lnTo>
                  <a:lnTo>
                    <a:pt x="374" y="258"/>
                  </a:lnTo>
                  <a:lnTo>
                    <a:pt x="370" y="258"/>
                  </a:lnTo>
                  <a:lnTo>
                    <a:pt x="370" y="262"/>
                  </a:lnTo>
                  <a:lnTo>
                    <a:pt x="366" y="262"/>
                  </a:lnTo>
                  <a:lnTo>
                    <a:pt x="366" y="266"/>
                  </a:lnTo>
                  <a:lnTo>
                    <a:pt x="366" y="268"/>
                  </a:lnTo>
                  <a:lnTo>
                    <a:pt x="362" y="268"/>
                  </a:lnTo>
                  <a:lnTo>
                    <a:pt x="358" y="268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2" y="272"/>
                  </a:lnTo>
                  <a:lnTo>
                    <a:pt x="358" y="276"/>
                  </a:lnTo>
                  <a:lnTo>
                    <a:pt x="354" y="276"/>
                  </a:lnTo>
                  <a:lnTo>
                    <a:pt x="350" y="280"/>
                  </a:lnTo>
                  <a:lnTo>
                    <a:pt x="354" y="276"/>
                  </a:lnTo>
                  <a:lnTo>
                    <a:pt x="354" y="280"/>
                  </a:lnTo>
                  <a:lnTo>
                    <a:pt x="354" y="284"/>
                  </a:lnTo>
                  <a:lnTo>
                    <a:pt x="350" y="284"/>
                  </a:lnTo>
                  <a:lnTo>
                    <a:pt x="350" y="280"/>
                  </a:lnTo>
                  <a:lnTo>
                    <a:pt x="350" y="284"/>
                  </a:lnTo>
                  <a:lnTo>
                    <a:pt x="348" y="284"/>
                  </a:lnTo>
                  <a:lnTo>
                    <a:pt x="344" y="284"/>
                  </a:lnTo>
                  <a:lnTo>
                    <a:pt x="348" y="288"/>
                  </a:lnTo>
                  <a:lnTo>
                    <a:pt x="344" y="288"/>
                  </a:lnTo>
                  <a:lnTo>
                    <a:pt x="340" y="288"/>
                  </a:lnTo>
                  <a:lnTo>
                    <a:pt x="344" y="288"/>
                  </a:lnTo>
                  <a:lnTo>
                    <a:pt x="340" y="292"/>
                  </a:lnTo>
                  <a:lnTo>
                    <a:pt x="340" y="294"/>
                  </a:lnTo>
                  <a:lnTo>
                    <a:pt x="344" y="294"/>
                  </a:lnTo>
                  <a:lnTo>
                    <a:pt x="348" y="294"/>
                  </a:lnTo>
                  <a:lnTo>
                    <a:pt x="348" y="298"/>
                  </a:lnTo>
                  <a:lnTo>
                    <a:pt x="350" y="298"/>
                  </a:lnTo>
                  <a:lnTo>
                    <a:pt x="350" y="302"/>
                  </a:lnTo>
                  <a:lnTo>
                    <a:pt x="348" y="306"/>
                  </a:lnTo>
                  <a:lnTo>
                    <a:pt x="344" y="306"/>
                  </a:lnTo>
                  <a:lnTo>
                    <a:pt x="344" y="310"/>
                  </a:lnTo>
                  <a:lnTo>
                    <a:pt x="340" y="310"/>
                  </a:lnTo>
                  <a:lnTo>
                    <a:pt x="344" y="310"/>
                  </a:lnTo>
                  <a:lnTo>
                    <a:pt x="340" y="310"/>
                  </a:lnTo>
                  <a:lnTo>
                    <a:pt x="336" y="314"/>
                  </a:lnTo>
                  <a:lnTo>
                    <a:pt x="340" y="314"/>
                  </a:lnTo>
                  <a:lnTo>
                    <a:pt x="340" y="318"/>
                  </a:lnTo>
                  <a:lnTo>
                    <a:pt x="336" y="318"/>
                  </a:lnTo>
                  <a:lnTo>
                    <a:pt x="332" y="318"/>
                  </a:lnTo>
                  <a:lnTo>
                    <a:pt x="332" y="322"/>
                  </a:lnTo>
                  <a:lnTo>
                    <a:pt x="328" y="318"/>
                  </a:lnTo>
                  <a:lnTo>
                    <a:pt x="328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2" y="324"/>
                  </a:lnTo>
                  <a:lnTo>
                    <a:pt x="318" y="324"/>
                  </a:lnTo>
                  <a:lnTo>
                    <a:pt x="318" y="328"/>
                  </a:lnTo>
                  <a:lnTo>
                    <a:pt x="314" y="328"/>
                  </a:lnTo>
                  <a:lnTo>
                    <a:pt x="314" y="332"/>
                  </a:lnTo>
                  <a:lnTo>
                    <a:pt x="310" y="332"/>
                  </a:lnTo>
                  <a:lnTo>
                    <a:pt x="306" y="336"/>
                  </a:lnTo>
                  <a:lnTo>
                    <a:pt x="310" y="336"/>
                  </a:lnTo>
                  <a:lnTo>
                    <a:pt x="310" y="340"/>
                  </a:lnTo>
                  <a:lnTo>
                    <a:pt x="306" y="340"/>
                  </a:lnTo>
                  <a:lnTo>
                    <a:pt x="306" y="344"/>
                  </a:lnTo>
                  <a:lnTo>
                    <a:pt x="302" y="344"/>
                  </a:lnTo>
                  <a:lnTo>
                    <a:pt x="298" y="344"/>
                  </a:lnTo>
                  <a:lnTo>
                    <a:pt x="298" y="348"/>
                  </a:lnTo>
                  <a:lnTo>
                    <a:pt x="294" y="348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8"/>
                  </a:lnTo>
                  <a:lnTo>
                    <a:pt x="292" y="350"/>
                  </a:lnTo>
                  <a:lnTo>
                    <a:pt x="288" y="348"/>
                  </a:lnTo>
                  <a:lnTo>
                    <a:pt x="288" y="350"/>
                  </a:lnTo>
                  <a:lnTo>
                    <a:pt x="284" y="350"/>
                  </a:lnTo>
                  <a:lnTo>
                    <a:pt x="288" y="350"/>
                  </a:lnTo>
                  <a:lnTo>
                    <a:pt x="288" y="354"/>
                  </a:lnTo>
                  <a:lnTo>
                    <a:pt x="284" y="354"/>
                  </a:lnTo>
                  <a:lnTo>
                    <a:pt x="284" y="350"/>
                  </a:lnTo>
                  <a:lnTo>
                    <a:pt x="284" y="354"/>
                  </a:lnTo>
                  <a:lnTo>
                    <a:pt x="280" y="354"/>
                  </a:lnTo>
                  <a:lnTo>
                    <a:pt x="278" y="354"/>
                  </a:lnTo>
                  <a:lnTo>
                    <a:pt x="278" y="358"/>
                  </a:lnTo>
                  <a:lnTo>
                    <a:pt x="280" y="354"/>
                  </a:lnTo>
                  <a:lnTo>
                    <a:pt x="280" y="358"/>
                  </a:lnTo>
                  <a:lnTo>
                    <a:pt x="284" y="358"/>
                  </a:lnTo>
                  <a:lnTo>
                    <a:pt x="280" y="358"/>
                  </a:lnTo>
                  <a:lnTo>
                    <a:pt x="284" y="358"/>
                  </a:lnTo>
                  <a:lnTo>
                    <a:pt x="280" y="362"/>
                  </a:lnTo>
                  <a:lnTo>
                    <a:pt x="280" y="358"/>
                  </a:lnTo>
                  <a:lnTo>
                    <a:pt x="280" y="362"/>
                  </a:lnTo>
                  <a:lnTo>
                    <a:pt x="278" y="362"/>
                  </a:lnTo>
                  <a:lnTo>
                    <a:pt x="280" y="358"/>
                  </a:lnTo>
                  <a:lnTo>
                    <a:pt x="278" y="358"/>
                  </a:lnTo>
                  <a:lnTo>
                    <a:pt x="278" y="362"/>
                  </a:lnTo>
                  <a:lnTo>
                    <a:pt x="278" y="366"/>
                  </a:lnTo>
                  <a:lnTo>
                    <a:pt x="278" y="362"/>
                  </a:lnTo>
                  <a:lnTo>
                    <a:pt x="274" y="362"/>
                  </a:lnTo>
                  <a:lnTo>
                    <a:pt x="274" y="366"/>
                  </a:lnTo>
                  <a:lnTo>
                    <a:pt x="270" y="366"/>
                  </a:lnTo>
                  <a:lnTo>
                    <a:pt x="266" y="366"/>
                  </a:lnTo>
                  <a:lnTo>
                    <a:pt x="266" y="370"/>
                  </a:lnTo>
                  <a:lnTo>
                    <a:pt x="262" y="370"/>
                  </a:lnTo>
                  <a:lnTo>
                    <a:pt x="262" y="374"/>
                  </a:lnTo>
                  <a:lnTo>
                    <a:pt x="262" y="370"/>
                  </a:lnTo>
                  <a:lnTo>
                    <a:pt x="262" y="366"/>
                  </a:lnTo>
                  <a:lnTo>
                    <a:pt x="258" y="366"/>
                  </a:lnTo>
                  <a:lnTo>
                    <a:pt x="258" y="370"/>
                  </a:lnTo>
                  <a:lnTo>
                    <a:pt x="254" y="370"/>
                  </a:lnTo>
                  <a:lnTo>
                    <a:pt x="254" y="374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8" y="374"/>
                  </a:lnTo>
                  <a:lnTo>
                    <a:pt x="244" y="374"/>
                  </a:lnTo>
                  <a:lnTo>
                    <a:pt x="244" y="378"/>
                  </a:lnTo>
                  <a:lnTo>
                    <a:pt x="240" y="378"/>
                  </a:lnTo>
                  <a:lnTo>
                    <a:pt x="236" y="378"/>
                  </a:lnTo>
                  <a:lnTo>
                    <a:pt x="236" y="374"/>
                  </a:lnTo>
                  <a:lnTo>
                    <a:pt x="240" y="374"/>
                  </a:lnTo>
                  <a:lnTo>
                    <a:pt x="236" y="374"/>
                  </a:lnTo>
                  <a:lnTo>
                    <a:pt x="232" y="374"/>
                  </a:lnTo>
                  <a:lnTo>
                    <a:pt x="232" y="378"/>
                  </a:lnTo>
                  <a:lnTo>
                    <a:pt x="232" y="380"/>
                  </a:lnTo>
                  <a:lnTo>
                    <a:pt x="228" y="380"/>
                  </a:lnTo>
                  <a:lnTo>
                    <a:pt x="228" y="384"/>
                  </a:lnTo>
                  <a:lnTo>
                    <a:pt x="228" y="380"/>
                  </a:lnTo>
                  <a:lnTo>
                    <a:pt x="224" y="384"/>
                  </a:lnTo>
                  <a:lnTo>
                    <a:pt x="222" y="384"/>
                  </a:lnTo>
                  <a:lnTo>
                    <a:pt x="222" y="380"/>
                  </a:lnTo>
                  <a:lnTo>
                    <a:pt x="222" y="384"/>
                  </a:lnTo>
                  <a:lnTo>
                    <a:pt x="218" y="388"/>
                  </a:lnTo>
                  <a:lnTo>
                    <a:pt x="218" y="384"/>
                  </a:lnTo>
                  <a:lnTo>
                    <a:pt x="214" y="384"/>
                  </a:lnTo>
                  <a:lnTo>
                    <a:pt x="214" y="380"/>
                  </a:lnTo>
                  <a:lnTo>
                    <a:pt x="214" y="384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10" y="384"/>
                  </a:lnTo>
                  <a:lnTo>
                    <a:pt x="210" y="380"/>
                  </a:lnTo>
                  <a:lnTo>
                    <a:pt x="214" y="380"/>
                  </a:lnTo>
                  <a:lnTo>
                    <a:pt x="218" y="380"/>
                  </a:lnTo>
                  <a:lnTo>
                    <a:pt x="218" y="378"/>
                  </a:lnTo>
                  <a:lnTo>
                    <a:pt x="222" y="378"/>
                  </a:lnTo>
                  <a:lnTo>
                    <a:pt x="222" y="374"/>
                  </a:lnTo>
                  <a:lnTo>
                    <a:pt x="224" y="374"/>
                  </a:lnTo>
                  <a:lnTo>
                    <a:pt x="224" y="370"/>
                  </a:lnTo>
                  <a:lnTo>
                    <a:pt x="228" y="370"/>
                  </a:lnTo>
                  <a:lnTo>
                    <a:pt x="232" y="366"/>
                  </a:lnTo>
                  <a:lnTo>
                    <a:pt x="240" y="366"/>
                  </a:lnTo>
                  <a:lnTo>
                    <a:pt x="244" y="366"/>
                  </a:lnTo>
                  <a:lnTo>
                    <a:pt x="248" y="370"/>
                  </a:lnTo>
                  <a:lnTo>
                    <a:pt x="248" y="366"/>
                  </a:lnTo>
                  <a:lnTo>
                    <a:pt x="250" y="366"/>
                  </a:lnTo>
                  <a:lnTo>
                    <a:pt x="250" y="370"/>
                  </a:lnTo>
                  <a:lnTo>
                    <a:pt x="254" y="370"/>
                  </a:lnTo>
                  <a:lnTo>
                    <a:pt x="254" y="366"/>
                  </a:lnTo>
                  <a:lnTo>
                    <a:pt x="250" y="366"/>
                  </a:lnTo>
                  <a:lnTo>
                    <a:pt x="250" y="362"/>
                  </a:lnTo>
                  <a:lnTo>
                    <a:pt x="250" y="358"/>
                  </a:lnTo>
                  <a:lnTo>
                    <a:pt x="254" y="358"/>
                  </a:lnTo>
                  <a:lnTo>
                    <a:pt x="254" y="354"/>
                  </a:lnTo>
                  <a:lnTo>
                    <a:pt x="258" y="354"/>
                  </a:lnTo>
                  <a:lnTo>
                    <a:pt x="258" y="350"/>
                  </a:lnTo>
                  <a:lnTo>
                    <a:pt x="262" y="350"/>
                  </a:lnTo>
                  <a:lnTo>
                    <a:pt x="266" y="350"/>
                  </a:lnTo>
                  <a:lnTo>
                    <a:pt x="270" y="348"/>
                  </a:lnTo>
                  <a:lnTo>
                    <a:pt x="274" y="348"/>
                  </a:lnTo>
                  <a:lnTo>
                    <a:pt x="278" y="348"/>
                  </a:lnTo>
                  <a:lnTo>
                    <a:pt x="278" y="344"/>
                  </a:lnTo>
                  <a:lnTo>
                    <a:pt x="278" y="340"/>
                  </a:lnTo>
                  <a:lnTo>
                    <a:pt x="280" y="336"/>
                  </a:lnTo>
                  <a:lnTo>
                    <a:pt x="284" y="332"/>
                  </a:lnTo>
                  <a:lnTo>
                    <a:pt x="288" y="332"/>
                  </a:lnTo>
                  <a:lnTo>
                    <a:pt x="288" y="328"/>
                  </a:lnTo>
                  <a:lnTo>
                    <a:pt x="292" y="328"/>
                  </a:lnTo>
                  <a:lnTo>
                    <a:pt x="292" y="332"/>
                  </a:lnTo>
                  <a:lnTo>
                    <a:pt x="294" y="332"/>
                  </a:lnTo>
                  <a:lnTo>
                    <a:pt x="294" y="328"/>
                  </a:lnTo>
                  <a:lnTo>
                    <a:pt x="292" y="332"/>
                  </a:lnTo>
                  <a:lnTo>
                    <a:pt x="292" y="328"/>
                  </a:lnTo>
                  <a:lnTo>
                    <a:pt x="292" y="324"/>
                  </a:lnTo>
                  <a:lnTo>
                    <a:pt x="292" y="322"/>
                  </a:lnTo>
                  <a:lnTo>
                    <a:pt x="292" y="318"/>
                  </a:lnTo>
                  <a:lnTo>
                    <a:pt x="294" y="314"/>
                  </a:lnTo>
                  <a:lnTo>
                    <a:pt x="298" y="314"/>
                  </a:lnTo>
                  <a:lnTo>
                    <a:pt x="298" y="318"/>
                  </a:lnTo>
                  <a:lnTo>
                    <a:pt x="298" y="314"/>
                  </a:lnTo>
                  <a:lnTo>
                    <a:pt x="294" y="314"/>
                  </a:lnTo>
                  <a:lnTo>
                    <a:pt x="292" y="314"/>
                  </a:lnTo>
                  <a:lnTo>
                    <a:pt x="292" y="310"/>
                  </a:lnTo>
                  <a:lnTo>
                    <a:pt x="294" y="306"/>
                  </a:lnTo>
                  <a:lnTo>
                    <a:pt x="298" y="302"/>
                  </a:lnTo>
                  <a:lnTo>
                    <a:pt x="298" y="298"/>
                  </a:lnTo>
                  <a:lnTo>
                    <a:pt x="302" y="298"/>
                  </a:lnTo>
                  <a:lnTo>
                    <a:pt x="302" y="294"/>
                  </a:lnTo>
                  <a:lnTo>
                    <a:pt x="298" y="298"/>
                  </a:lnTo>
                  <a:lnTo>
                    <a:pt x="294" y="298"/>
                  </a:lnTo>
                  <a:lnTo>
                    <a:pt x="294" y="302"/>
                  </a:lnTo>
                  <a:lnTo>
                    <a:pt x="292" y="302"/>
                  </a:lnTo>
                  <a:lnTo>
                    <a:pt x="288" y="302"/>
                  </a:lnTo>
                  <a:lnTo>
                    <a:pt x="284" y="306"/>
                  </a:lnTo>
                  <a:lnTo>
                    <a:pt x="280" y="306"/>
                  </a:lnTo>
                  <a:lnTo>
                    <a:pt x="280" y="302"/>
                  </a:lnTo>
                  <a:lnTo>
                    <a:pt x="278" y="302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4"/>
                  </a:lnTo>
                  <a:lnTo>
                    <a:pt x="284" y="294"/>
                  </a:lnTo>
                  <a:lnTo>
                    <a:pt x="284" y="298"/>
                  </a:lnTo>
                  <a:lnTo>
                    <a:pt x="284" y="294"/>
                  </a:lnTo>
                  <a:lnTo>
                    <a:pt x="280" y="294"/>
                  </a:lnTo>
                  <a:lnTo>
                    <a:pt x="278" y="292"/>
                  </a:lnTo>
                  <a:lnTo>
                    <a:pt x="278" y="294"/>
                  </a:lnTo>
                  <a:lnTo>
                    <a:pt x="280" y="294"/>
                  </a:lnTo>
                  <a:lnTo>
                    <a:pt x="278" y="298"/>
                  </a:lnTo>
                  <a:lnTo>
                    <a:pt x="274" y="298"/>
                  </a:lnTo>
                  <a:lnTo>
                    <a:pt x="274" y="302"/>
                  </a:lnTo>
                  <a:lnTo>
                    <a:pt x="278" y="310"/>
                  </a:lnTo>
                  <a:lnTo>
                    <a:pt x="274" y="310"/>
                  </a:lnTo>
                  <a:lnTo>
                    <a:pt x="270" y="310"/>
                  </a:lnTo>
                  <a:lnTo>
                    <a:pt x="270" y="306"/>
                  </a:lnTo>
                  <a:lnTo>
                    <a:pt x="266" y="302"/>
                  </a:lnTo>
                  <a:lnTo>
                    <a:pt x="262" y="298"/>
                  </a:lnTo>
                  <a:lnTo>
                    <a:pt x="262" y="302"/>
                  </a:lnTo>
                  <a:lnTo>
                    <a:pt x="258" y="302"/>
                  </a:lnTo>
                  <a:lnTo>
                    <a:pt x="258" y="298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0" y="294"/>
                  </a:lnTo>
                  <a:lnTo>
                    <a:pt x="248" y="298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0" y="302"/>
                  </a:lnTo>
                  <a:lnTo>
                    <a:pt x="240" y="306"/>
                  </a:lnTo>
                  <a:lnTo>
                    <a:pt x="236" y="306"/>
                  </a:lnTo>
                  <a:lnTo>
                    <a:pt x="232" y="306"/>
                  </a:lnTo>
                  <a:lnTo>
                    <a:pt x="228" y="306"/>
                  </a:lnTo>
                  <a:lnTo>
                    <a:pt x="228" y="302"/>
                  </a:lnTo>
                  <a:lnTo>
                    <a:pt x="228" y="306"/>
                  </a:lnTo>
                  <a:lnTo>
                    <a:pt x="232" y="306"/>
                  </a:lnTo>
                  <a:lnTo>
                    <a:pt x="232" y="302"/>
                  </a:lnTo>
                  <a:lnTo>
                    <a:pt x="236" y="302"/>
                  </a:lnTo>
                  <a:lnTo>
                    <a:pt x="232" y="302"/>
                  </a:lnTo>
                  <a:lnTo>
                    <a:pt x="232" y="298"/>
                  </a:lnTo>
                  <a:lnTo>
                    <a:pt x="232" y="294"/>
                  </a:lnTo>
                  <a:lnTo>
                    <a:pt x="236" y="294"/>
                  </a:lnTo>
                  <a:lnTo>
                    <a:pt x="232" y="294"/>
                  </a:lnTo>
                  <a:lnTo>
                    <a:pt x="228" y="294"/>
                  </a:lnTo>
                  <a:lnTo>
                    <a:pt x="228" y="292"/>
                  </a:lnTo>
                  <a:lnTo>
                    <a:pt x="228" y="288"/>
                  </a:lnTo>
                  <a:lnTo>
                    <a:pt x="232" y="288"/>
                  </a:lnTo>
                  <a:lnTo>
                    <a:pt x="232" y="284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228" y="276"/>
                  </a:lnTo>
                  <a:lnTo>
                    <a:pt x="224" y="272"/>
                  </a:lnTo>
                  <a:lnTo>
                    <a:pt x="228" y="268"/>
                  </a:lnTo>
                  <a:lnTo>
                    <a:pt x="224" y="268"/>
                  </a:lnTo>
                  <a:lnTo>
                    <a:pt x="224" y="272"/>
                  </a:lnTo>
                  <a:lnTo>
                    <a:pt x="224" y="268"/>
                  </a:lnTo>
                  <a:lnTo>
                    <a:pt x="224" y="266"/>
                  </a:lnTo>
                  <a:lnTo>
                    <a:pt x="224" y="262"/>
                  </a:lnTo>
                  <a:lnTo>
                    <a:pt x="228" y="262"/>
                  </a:lnTo>
                  <a:lnTo>
                    <a:pt x="228" y="258"/>
                  </a:lnTo>
                  <a:lnTo>
                    <a:pt x="228" y="262"/>
                  </a:lnTo>
                  <a:lnTo>
                    <a:pt x="228" y="258"/>
                  </a:lnTo>
                  <a:lnTo>
                    <a:pt x="232" y="258"/>
                  </a:lnTo>
                  <a:lnTo>
                    <a:pt x="228" y="258"/>
                  </a:lnTo>
                  <a:lnTo>
                    <a:pt x="224" y="262"/>
                  </a:lnTo>
                  <a:lnTo>
                    <a:pt x="224" y="266"/>
                  </a:lnTo>
                  <a:lnTo>
                    <a:pt x="222" y="266"/>
                  </a:lnTo>
                  <a:lnTo>
                    <a:pt x="222" y="268"/>
                  </a:lnTo>
                  <a:lnTo>
                    <a:pt x="224" y="268"/>
                  </a:lnTo>
                  <a:lnTo>
                    <a:pt x="222" y="272"/>
                  </a:lnTo>
                  <a:lnTo>
                    <a:pt x="222" y="276"/>
                  </a:lnTo>
                  <a:lnTo>
                    <a:pt x="218" y="276"/>
                  </a:lnTo>
                  <a:lnTo>
                    <a:pt x="214" y="276"/>
                  </a:lnTo>
                  <a:lnTo>
                    <a:pt x="210" y="280"/>
                  </a:lnTo>
                  <a:lnTo>
                    <a:pt x="206" y="280"/>
                  </a:lnTo>
                  <a:lnTo>
                    <a:pt x="202" y="280"/>
                  </a:lnTo>
                  <a:lnTo>
                    <a:pt x="198" y="280"/>
                  </a:lnTo>
                  <a:lnTo>
                    <a:pt x="198" y="276"/>
                  </a:lnTo>
                  <a:lnTo>
                    <a:pt x="198" y="272"/>
                  </a:lnTo>
                  <a:lnTo>
                    <a:pt x="194" y="272"/>
                  </a:lnTo>
                  <a:lnTo>
                    <a:pt x="194" y="268"/>
                  </a:lnTo>
                  <a:lnTo>
                    <a:pt x="192" y="268"/>
                  </a:lnTo>
                  <a:lnTo>
                    <a:pt x="188" y="266"/>
                  </a:lnTo>
                  <a:lnTo>
                    <a:pt x="184" y="266"/>
                  </a:lnTo>
                  <a:lnTo>
                    <a:pt x="188" y="266"/>
                  </a:lnTo>
                  <a:lnTo>
                    <a:pt x="188" y="262"/>
                  </a:lnTo>
                  <a:lnTo>
                    <a:pt x="184" y="262"/>
                  </a:lnTo>
                  <a:lnTo>
                    <a:pt x="180" y="262"/>
                  </a:lnTo>
                  <a:lnTo>
                    <a:pt x="184" y="262"/>
                  </a:lnTo>
                  <a:lnTo>
                    <a:pt x="188" y="258"/>
                  </a:lnTo>
                  <a:lnTo>
                    <a:pt x="188" y="254"/>
                  </a:lnTo>
                  <a:lnTo>
                    <a:pt x="192" y="254"/>
                  </a:lnTo>
                  <a:lnTo>
                    <a:pt x="194" y="258"/>
                  </a:lnTo>
                  <a:lnTo>
                    <a:pt x="198" y="258"/>
                  </a:lnTo>
                  <a:lnTo>
                    <a:pt x="194" y="258"/>
                  </a:lnTo>
                  <a:lnTo>
                    <a:pt x="194" y="262"/>
                  </a:lnTo>
                  <a:lnTo>
                    <a:pt x="198" y="258"/>
                  </a:lnTo>
                  <a:lnTo>
                    <a:pt x="202" y="258"/>
                  </a:lnTo>
                  <a:lnTo>
                    <a:pt x="202" y="262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06" y="258"/>
                  </a:lnTo>
                  <a:lnTo>
                    <a:pt x="206" y="254"/>
                  </a:lnTo>
                  <a:lnTo>
                    <a:pt x="202" y="254"/>
                  </a:lnTo>
                  <a:lnTo>
                    <a:pt x="206" y="254"/>
                  </a:lnTo>
                  <a:lnTo>
                    <a:pt x="206" y="250"/>
                  </a:lnTo>
                  <a:lnTo>
                    <a:pt x="202" y="254"/>
                  </a:lnTo>
                  <a:lnTo>
                    <a:pt x="198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88" y="254"/>
                  </a:lnTo>
                  <a:lnTo>
                    <a:pt x="184" y="254"/>
                  </a:lnTo>
                  <a:lnTo>
                    <a:pt x="184" y="250"/>
                  </a:lnTo>
                  <a:lnTo>
                    <a:pt x="188" y="250"/>
                  </a:lnTo>
                  <a:lnTo>
                    <a:pt x="192" y="250"/>
                  </a:lnTo>
                  <a:lnTo>
                    <a:pt x="188" y="250"/>
                  </a:lnTo>
                  <a:lnTo>
                    <a:pt x="184" y="250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84" y="246"/>
                  </a:lnTo>
                  <a:lnTo>
                    <a:pt x="184" y="242"/>
                  </a:lnTo>
                  <a:lnTo>
                    <a:pt x="188" y="242"/>
                  </a:lnTo>
                  <a:lnTo>
                    <a:pt x="188" y="238"/>
                  </a:lnTo>
                  <a:lnTo>
                    <a:pt x="192" y="238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88" y="238"/>
                  </a:lnTo>
                  <a:lnTo>
                    <a:pt x="188" y="242"/>
                  </a:lnTo>
                  <a:lnTo>
                    <a:pt x="184" y="242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84" y="246"/>
                  </a:lnTo>
                  <a:lnTo>
                    <a:pt x="180" y="250"/>
                  </a:lnTo>
                  <a:lnTo>
                    <a:pt x="176" y="246"/>
                  </a:lnTo>
                  <a:lnTo>
                    <a:pt x="180" y="246"/>
                  </a:lnTo>
                  <a:lnTo>
                    <a:pt x="176" y="242"/>
                  </a:lnTo>
                  <a:lnTo>
                    <a:pt x="172" y="242"/>
                  </a:lnTo>
                  <a:lnTo>
                    <a:pt x="176" y="242"/>
                  </a:lnTo>
                  <a:lnTo>
                    <a:pt x="176" y="238"/>
                  </a:lnTo>
                  <a:lnTo>
                    <a:pt x="172" y="238"/>
                  </a:lnTo>
                  <a:lnTo>
                    <a:pt x="168" y="238"/>
                  </a:lnTo>
                  <a:lnTo>
                    <a:pt x="168" y="236"/>
                  </a:lnTo>
                  <a:lnTo>
                    <a:pt x="172" y="236"/>
                  </a:lnTo>
                  <a:lnTo>
                    <a:pt x="176" y="236"/>
                  </a:lnTo>
                  <a:lnTo>
                    <a:pt x="172" y="236"/>
                  </a:lnTo>
                  <a:lnTo>
                    <a:pt x="172" y="232"/>
                  </a:lnTo>
                  <a:lnTo>
                    <a:pt x="176" y="232"/>
                  </a:lnTo>
                  <a:lnTo>
                    <a:pt x="176" y="228"/>
                  </a:lnTo>
                  <a:lnTo>
                    <a:pt x="176" y="224"/>
                  </a:lnTo>
                  <a:lnTo>
                    <a:pt x="180" y="224"/>
                  </a:lnTo>
                  <a:lnTo>
                    <a:pt x="180" y="222"/>
                  </a:lnTo>
                  <a:lnTo>
                    <a:pt x="184" y="222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18"/>
                  </a:lnTo>
                  <a:lnTo>
                    <a:pt x="188" y="218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2" y="214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4" y="206"/>
                  </a:lnTo>
                  <a:lnTo>
                    <a:pt x="194" y="202"/>
                  </a:lnTo>
                  <a:lnTo>
                    <a:pt x="192" y="202"/>
                  </a:lnTo>
                  <a:lnTo>
                    <a:pt x="194" y="198"/>
                  </a:lnTo>
                  <a:lnTo>
                    <a:pt x="198" y="198"/>
                  </a:lnTo>
                  <a:lnTo>
                    <a:pt x="202" y="198"/>
                  </a:lnTo>
                  <a:lnTo>
                    <a:pt x="206" y="198"/>
                  </a:lnTo>
                  <a:lnTo>
                    <a:pt x="206" y="202"/>
                  </a:lnTo>
                  <a:lnTo>
                    <a:pt x="210" y="202"/>
                  </a:lnTo>
                  <a:lnTo>
                    <a:pt x="210" y="206"/>
                  </a:lnTo>
                  <a:lnTo>
                    <a:pt x="214" y="206"/>
                  </a:lnTo>
                  <a:lnTo>
                    <a:pt x="214" y="202"/>
                  </a:lnTo>
                  <a:lnTo>
                    <a:pt x="218" y="202"/>
                  </a:lnTo>
                  <a:lnTo>
                    <a:pt x="222" y="198"/>
                  </a:lnTo>
                  <a:lnTo>
                    <a:pt x="224" y="194"/>
                  </a:lnTo>
                  <a:lnTo>
                    <a:pt x="224" y="192"/>
                  </a:lnTo>
                  <a:lnTo>
                    <a:pt x="228" y="194"/>
                  </a:lnTo>
                  <a:lnTo>
                    <a:pt x="232" y="194"/>
                  </a:lnTo>
                  <a:lnTo>
                    <a:pt x="236" y="194"/>
                  </a:lnTo>
                  <a:lnTo>
                    <a:pt x="240" y="194"/>
                  </a:lnTo>
                  <a:lnTo>
                    <a:pt x="248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44" y="176"/>
                  </a:lnTo>
                  <a:lnTo>
                    <a:pt x="240" y="172"/>
                  </a:lnTo>
                  <a:lnTo>
                    <a:pt x="236" y="172"/>
                  </a:lnTo>
                  <a:lnTo>
                    <a:pt x="236" y="168"/>
                  </a:lnTo>
                  <a:lnTo>
                    <a:pt x="240" y="168"/>
                  </a:lnTo>
                  <a:lnTo>
                    <a:pt x="244" y="168"/>
                  </a:lnTo>
                  <a:lnTo>
                    <a:pt x="248" y="166"/>
                  </a:lnTo>
                  <a:lnTo>
                    <a:pt x="248" y="162"/>
                  </a:lnTo>
                  <a:lnTo>
                    <a:pt x="244" y="162"/>
                  </a:lnTo>
                  <a:lnTo>
                    <a:pt x="240" y="162"/>
                  </a:lnTo>
                  <a:lnTo>
                    <a:pt x="244" y="162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36" y="166"/>
                  </a:lnTo>
                  <a:lnTo>
                    <a:pt x="236" y="162"/>
                  </a:lnTo>
                  <a:lnTo>
                    <a:pt x="232" y="162"/>
                  </a:lnTo>
                  <a:lnTo>
                    <a:pt x="232" y="166"/>
                  </a:lnTo>
                  <a:lnTo>
                    <a:pt x="228" y="166"/>
                  </a:lnTo>
                  <a:lnTo>
                    <a:pt x="232" y="166"/>
                  </a:lnTo>
                  <a:lnTo>
                    <a:pt x="228" y="166"/>
                  </a:lnTo>
                  <a:lnTo>
                    <a:pt x="224" y="166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2" y="172"/>
                  </a:lnTo>
                  <a:lnTo>
                    <a:pt x="218" y="172"/>
                  </a:lnTo>
                  <a:lnTo>
                    <a:pt x="218" y="168"/>
                  </a:lnTo>
                  <a:lnTo>
                    <a:pt x="214" y="166"/>
                  </a:lnTo>
                  <a:lnTo>
                    <a:pt x="210" y="166"/>
                  </a:lnTo>
                  <a:lnTo>
                    <a:pt x="210" y="168"/>
                  </a:lnTo>
                  <a:lnTo>
                    <a:pt x="214" y="168"/>
                  </a:lnTo>
                  <a:lnTo>
                    <a:pt x="214" y="172"/>
                  </a:lnTo>
                  <a:lnTo>
                    <a:pt x="210" y="172"/>
                  </a:lnTo>
                  <a:lnTo>
                    <a:pt x="210" y="168"/>
                  </a:lnTo>
                  <a:lnTo>
                    <a:pt x="206" y="168"/>
                  </a:lnTo>
                  <a:lnTo>
                    <a:pt x="202" y="168"/>
                  </a:lnTo>
                  <a:lnTo>
                    <a:pt x="198" y="168"/>
                  </a:lnTo>
                  <a:lnTo>
                    <a:pt x="194" y="168"/>
                  </a:lnTo>
                  <a:lnTo>
                    <a:pt x="192" y="168"/>
                  </a:lnTo>
                  <a:lnTo>
                    <a:pt x="188" y="168"/>
                  </a:lnTo>
                  <a:lnTo>
                    <a:pt x="188" y="172"/>
                  </a:lnTo>
                  <a:lnTo>
                    <a:pt x="192" y="172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188" y="172"/>
                  </a:lnTo>
                  <a:lnTo>
                    <a:pt x="184" y="172"/>
                  </a:lnTo>
                  <a:lnTo>
                    <a:pt x="184" y="168"/>
                  </a:lnTo>
                  <a:lnTo>
                    <a:pt x="180" y="168"/>
                  </a:lnTo>
                  <a:lnTo>
                    <a:pt x="176" y="168"/>
                  </a:lnTo>
                  <a:lnTo>
                    <a:pt x="172" y="168"/>
                  </a:lnTo>
                  <a:lnTo>
                    <a:pt x="168" y="168"/>
                  </a:lnTo>
                  <a:lnTo>
                    <a:pt x="168" y="166"/>
                  </a:lnTo>
                  <a:lnTo>
                    <a:pt x="166" y="166"/>
                  </a:lnTo>
                  <a:lnTo>
                    <a:pt x="166" y="162"/>
                  </a:lnTo>
                  <a:lnTo>
                    <a:pt x="168" y="162"/>
                  </a:lnTo>
                  <a:lnTo>
                    <a:pt x="166" y="162"/>
                  </a:lnTo>
                  <a:lnTo>
                    <a:pt x="166" y="158"/>
                  </a:lnTo>
                  <a:lnTo>
                    <a:pt x="162" y="158"/>
                  </a:lnTo>
                  <a:lnTo>
                    <a:pt x="162" y="154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62" y="150"/>
                  </a:lnTo>
                  <a:lnTo>
                    <a:pt x="162" y="154"/>
                  </a:lnTo>
                  <a:lnTo>
                    <a:pt x="166" y="154"/>
                  </a:lnTo>
                  <a:lnTo>
                    <a:pt x="168" y="150"/>
                  </a:lnTo>
                  <a:lnTo>
                    <a:pt x="168" y="154"/>
                  </a:lnTo>
                  <a:lnTo>
                    <a:pt x="172" y="154"/>
                  </a:lnTo>
                  <a:lnTo>
                    <a:pt x="172" y="150"/>
                  </a:lnTo>
                  <a:lnTo>
                    <a:pt x="168" y="150"/>
                  </a:lnTo>
                  <a:lnTo>
                    <a:pt x="166" y="150"/>
                  </a:lnTo>
                  <a:lnTo>
                    <a:pt x="162" y="150"/>
                  </a:lnTo>
                  <a:lnTo>
                    <a:pt x="158" y="150"/>
                  </a:lnTo>
                  <a:lnTo>
                    <a:pt x="154" y="146"/>
                  </a:lnTo>
                  <a:lnTo>
                    <a:pt x="150" y="146"/>
                  </a:lnTo>
                  <a:lnTo>
                    <a:pt x="146" y="146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2" y="138"/>
                  </a:lnTo>
                  <a:lnTo>
                    <a:pt x="146" y="138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6" y="142"/>
                  </a:lnTo>
                  <a:lnTo>
                    <a:pt x="150" y="138"/>
                  </a:lnTo>
                  <a:lnTo>
                    <a:pt x="154" y="138"/>
                  </a:lnTo>
                  <a:lnTo>
                    <a:pt x="154" y="136"/>
                  </a:lnTo>
                  <a:lnTo>
                    <a:pt x="158" y="138"/>
                  </a:lnTo>
                  <a:lnTo>
                    <a:pt x="158" y="136"/>
                  </a:lnTo>
                  <a:lnTo>
                    <a:pt x="162" y="136"/>
                  </a:lnTo>
                  <a:lnTo>
                    <a:pt x="158" y="136"/>
                  </a:lnTo>
                  <a:lnTo>
                    <a:pt x="162" y="136"/>
                  </a:lnTo>
                  <a:lnTo>
                    <a:pt x="162" y="132"/>
                  </a:lnTo>
                  <a:lnTo>
                    <a:pt x="166" y="132"/>
                  </a:lnTo>
                  <a:lnTo>
                    <a:pt x="168" y="128"/>
                  </a:lnTo>
                  <a:lnTo>
                    <a:pt x="172" y="132"/>
                  </a:lnTo>
                  <a:lnTo>
                    <a:pt x="176" y="132"/>
                  </a:lnTo>
                  <a:lnTo>
                    <a:pt x="180" y="132"/>
                  </a:lnTo>
                  <a:lnTo>
                    <a:pt x="176" y="128"/>
                  </a:lnTo>
                  <a:lnTo>
                    <a:pt x="172" y="128"/>
                  </a:lnTo>
                  <a:lnTo>
                    <a:pt x="176" y="128"/>
                  </a:lnTo>
                  <a:lnTo>
                    <a:pt x="176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92" y="120"/>
                  </a:lnTo>
                  <a:lnTo>
                    <a:pt x="194" y="120"/>
                  </a:lnTo>
                  <a:lnTo>
                    <a:pt x="198" y="120"/>
                  </a:lnTo>
                  <a:lnTo>
                    <a:pt x="202" y="120"/>
                  </a:lnTo>
                  <a:lnTo>
                    <a:pt x="206" y="120"/>
                  </a:lnTo>
                  <a:lnTo>
                    <a:pt x="202" y="120"/>
                  </a:lnTo>
                  <a:lnTo>
                    <a:pt x="206" y="120"/>
                  </a:lnTo>
                  <a:lnTo>
                    <a:pt x="202" y="124"/>
                  </a:lnTo>
                  <a:lnTo>
                    <a:pt x="202" y="128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8" y="132"/>
                  </a:lnTo>
                  <a:lnTo>
                    <a:pt x="222" y="132"/>
                  </a:lnTo>
                  <a:lnTo>
                    <a:pt x="224" y="132"/>
                  </a:lnTo>
                  <a:lnTo>
                    <a:pt x="228" y="132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6" y="132"/>
                  </a:lnTo>
                  <a:lnTo>
                    <a:pt x="236" y="128"/>
                  </a:lnTo>
                  <a:lnTo>
                    <a:pt x="240" y="128"/>
                  </a:lnTo>
                  <a:lnTo>
                    <a:pt x="244" y="128"/>
                  </a:lnTo>
                  <a:lnTo>
                    <a:pt x="244" y="132"/>
                  </a:lnTo>
                  <a:lnTo>
                    <a:pt x="240" y="132"/>
                  </a:lnTo>
                  <a:lnTo>
                    <a:pt x="244" y="132"/>
                  </a:lnTo>
                  <a:lnTo>
                    <a:pt x="244" y="128"/>
                  </a:lnTo>
                  <a:lnTo>
                    <a:pt x="244" y="124"/>
                  </a:lnTo>
                  <a:lnTo>
                    <a:pt x="240" y="124"/>
                  </a:lnTo>
                  <a:lnTo>
                    <a:pt x="236" y="124"/>
                  </a:lnTo>
                  <a:lnTo>
                    <a:pt x="232" y="124"/>
                  </a:lnTo>
                  <a:lnTo>
                    <a:pt x="232" y="128"/>
                  </a:lnTo>
                  <a:lnTo>
                    <a:pt x="228" y="124"/>
                  </a:lnTo>
                  <a:lnTo>
                    <a:pt x="232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4" y="116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4" y="110"/>
                  </a:lnTo>
                  <a:lnTo>
                    <a:pt x="228" y="112"/>
                  </a:lnTo>
                  <a:lnTo>
                    <a:pt x="228" y="116"/>
                  </a:lnTo>
                  <a:lnTo>
                    <a:pt x="232" y="120"/>
                  </a:lnTo>
                  <a:lnTo>
                    <a:pt x="236" y="124"/>
                  </a:lnTo>
                  <a:lnTo>
                    <a:pt x="240" y="120"/>
                  </a:lnTo>
                  <a:lnTo>
                    <a:pt x="244" y="120"/>
                  </a:lnTo>
                  <a:lnTo>
                    <a:pt x="244" y="124"/>
                  </a:lnTo>
                  <a:lnTo>
                    <a:pt x="248" y="124"/>
                  </a:lnTo>
                  <a:lnTo>
                    <a:pt x="250" y="124"/>
                  </a:lnTo>
                  <a:lnTo>
                    <a:pt x="254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20"/>
                  </a:lnTo>
                  <a:lnTo>
                    <a:pt x="248" y="120"/>
                  </a:lnTo>
                  <a:lnTo>
                    <a:pt x="248" y="116"/>
                  </a:lnTo>
                  <a:lnTo>
                    <a:pt x="244" y="116"/>
                  </a:lnTo>
                  <a:lnTo>
                    <a:pt x="240" y="116"/>
                  </a:lnTo>
                  <a:lnTo>
                    <a:pt x="240" y="120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32" y="116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6" y="110"/>
                  </a:lnTo>
                  <a:lnTo>
                    <a:pt x="232" y="110"/>
                  </a:lnTo>
                  <a:lnTo>
                    <a:pt x="224" y="110"/>
                  </a:lnTo>
                  <a:lnTo>
                    <a:pt x="222" y="110"/>
                  </a:lnTo>
                  <a:lnTo>
                    <a:pt x="224" y="110"/>
                  </a:lnTo>
                  <a:lnTo>
                    <a:pt x="224" y="106"/>
                  </a:lnTo>
                  <a:lnTo>
                    <a:pt x="222" y="110"/>
                  </a:lnTo>
                  <a:lnTo>
                    <a:pt x="218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6"/>
                  </a:lnTo>
                  <a:lnTo>
                    <a:pt x="202" y="106"/>
                  </a:lnTo>
                  <a:lnTo>
                    <a:pt x="206" y="106"/>
                  </a:lnTo>
                  <a:lnTo>
                    <a:pt x="202" y="102"/>
                  </a:lnTo>
                  <a:lnTo>
                    <a:pt x="202" y="98"/>
                  </a:lnTo>
                  <a:lnTo>
                    <a:pt x="202" y="94"/>
                  </a:lnTo>
                  <a:lnTo>
                    <a:pt x="198" y="94"/>
                  </a:lnTo>
                  <a:lnTo>
                    <a:pt x="194" y="94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84" y="86"/>
                  </a:lnTo>
                  <a:lnTo>
                    <a:pt x="184" y="82"/>
                  </a:lnTo>
                  <a:lnTo>
                    <a:pt x="180" y="82"/>
                  </a:lnTo>
                  <a:lnTo>
                    <a:pt x="176" y="82"/>
                  </a:lnTo>
                  <a:lnTo>
                    <a:pt x="172" y="82"/>
                  </a:lnTo>
                  <a:lnTo>
                    <a:pt x="172" y="80"/>
                  </a:lnTo>
                  <a:lnTo>
                    <a:pt x="168" y="80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6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4" y="64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2" y="60"/>
                  </a:lnTo>
                  <a:lnTo>
                    <a:pt x="206" y="56"/>
                  </a:lnTo>
                  <a:lnTo>
                    <a:pt x="210" y="56"/>
                  </a:lnTo>
                  <a:lnTo>
                    <a:pt x="210" y="52"/>
                  </a:lnTo>
                  <a:lnTo>
                    <a:pt x="214" y="50"/>
                  </a:lnTo>
                  <a:lnTo>
                    <a:pt x="210" y="52"/>
                  </a:lnTo>
                  <a:lnTo>
                    <a:pt x="214" y="50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14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2" y="34"/>
                  </a:lnTo>
                  <a:lnTo>
                    <a:pt x="224" y="30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30"/>
                  </a:lnTo>
                  <a:lnTo>
                    <a:pt x="228" y="30"/>
                  </a:lnTo>
                  <a:lnTo>
                    <a:pt x="232" y="30"/>
                  </a:lnTo>
                  <a:lnTo>
                    <a:pt x="232" y="26"/>
                  </a:lnTo>
                  <a:lnTo>
                    <a:pt x="236" y="26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0" y="24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8" y="20"/>
                  </a:lnTo>
                  <a:lnTo>
                    <a:pt x="258" y="24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6"/>
                  </a:lnTo>
                  <a:lnTo>
                    <a:pt x="258" y="24"/>
                  </a:lnTo>
                  <a:lnTo>
                    <a:pt x="262" y="24"/>
                  </a:lnTo>
                  <a:lnTo>
                    <a:pt x="266" y="24"/>
                  </a:lnTo>
                  <a:lnTo>
                    <a:pt x="266" y="20"/>
                  </a:lnTo>
                  <a:lnTo>
                    <a:pt x="262" y="20"/>
                  </a:lnTo>
                  <a:lnTo>
                    <a:pt x="262" y="24"/>
                  </a:lnTo>
                  <a:lnTo>
                    <a:pt x="258" y="20"/>
                  </a:lnTo>
                  <a:lnTo>
                    <a:pt x="254" y="20"/>
                  </a:lnTo>
                  <a:lnTo>
                    <a:pt x="258" y="16"/>
                  </a:lnTo>
                  <a:lnTo>
                    <a:pt x="262" y="16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70" y="12"/>
                  </a:lnTo>
                  <a:lnTo>
                    <a:pt x="266" y="12"/>
                  </a:lnTo>
                  <a:lnTo>
                    <a:pt x="270" y="12"/>
                  </a:lnTo>
                  <a:lnTo>
                    <a:pt x="266" y="12"/>
                  </a:lnTo>
                  <a:lnTo>
                    <a:pt x="266" y="16"/>
                  </a:lnTo>
                  <a:lnTo>
                    <a:pt x="270" y="16"/>
                  </a:lnTo>
                  <a:lnTo>
                    <a:pt x="274" y="16"/>
                  </a:lnTo>
                  <a:lnTo>
                    <a:pt x="274" y="12"/>
                  </a:lnTo>
                  <a:lnTo>
                    <a:pt x="274" y="16"/>
                  </a:lnTo>
                  <a:lnTo>
                    <a:pt x="278" y="16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4" y="12"/>
                  </a:lnTo>
                  <a:lnTo>
                    <a:pt x="288" y="12"/>
                  </a:lnTo>
                  <a:lnTo>
                    <a:pt x="292" y="8"/>
                  </a:lnTo>
                  <a:lnTo>
                    <a:pt x="294" y="8"/>
                  </a:lnTo>
                  <a:lnTo>
                    <a:pt x="294" y="4"/>
                  </a:lnTo>
                  <a:lnTo>
                    <a:pt x="298" y="4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4" y="4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18" y="8"/>
                  </a:lnTo>
                  <a:lnTo>
                    <a:pt x="314" y="8"/>
                  </a:lnTo>
                  <a:lnTo>
                    <a:pt x="310" y="12"/>
                  </a:lnTo>
                  <a:lnTo>
                    <a:pt x="314" y="12"/>
                  </a:lnTo>
                  <a:lnTo>
                    <a:pt x="314" y="16"/>
                  </a:lnTo>
                  <a:lnTo>
                    <a:pt x="314" y="12"/>
                  </a:lnTo>
                  <a:lnTo>
                    <a:pt x="318" y="12"/>
                  </a:lnTo>
                  <a:lnTo>
                    <a:pt x="322" y="12"/>
                  </a:lnTo>
                  <a:lnTo>
                    <a:pt x="322" y="8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28" y="8"/>
                  </a:lnTo>
                  <a:lnTo>
                    <a:pt x="324" y="8"/>
                  </a:lnTo>
                  <a:lnTo>
                    <a:pt x="328" y="8"/>
                  </a:lnTo>
                  <a:lnTo>
                    <a:pt x="328" y="4"/>
                  </a:lnTo>
                  <a:lnTo>
                    <a:pt x="332" y="8"/>
                  </a:lnTo>
                  <a:lnTo>
                    <a:pt x="332" y="12"/>
                  </a:lnTo>
                  <a:lnTo>
                    <a:pt x="336" y="12"/>
                  </a:lnTo>
                  <a:lnTo>
                    <a:pt x="340" y="12"/>
                  </a:lnTo>
                  <a:lnTo>
                    <a:pt x="340" y="16"/>
                  </a:lnTo>
                  <a:lnTo>
                    <a:pt x="344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62" y="12"/>
                  </a:lnTo>
                  <a:lnTo>
                    <a:pt x="366" y="12"/>
                  </a:lnTo>
                  <a:lnTo>
                    <a:pt x="366" y="16"/>
                  </a:lnTo>
                  <a:lnTo>
                    <a:pt x="362" y="16"/>
                  </a:lnTo>
                  <a:lnTo>
                    <a:pt x="362" y="20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66" y="20"/>
                  </a:lnTo>
                  <a:lnTo>
                    <a:pt x="362" y="20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74" y="20"/>
                  </a:lnTo>
                  <a:lnTo>
                    <a:pt x="374" y="24"/>
                  </a:lnTo>
                  <a:lnTo>
                    <a:pt x="370" y="24"/>
                  </a:lnTo>
                  <a:lnTo>
                    <a:pt x="374" y="24"/>
                  </a:lnTo>
                  <a:lnTo>
                    <a:pt x="378" y="24"/>
                  </a:lnTo>
                  <a:lnTo>
                    <a:pt x="380" y="24"/>
                  </a:lnTo>
                  <a:lnTo>
                    <a:pt x="384" y="24"/>
                  </a:lnTo>
                  <a:lnTo>
                    <a:pt x="388" y="24"/>
                  </a:lnTo>
                  <a:lnTo>
                    <a:pt x="388" y="20"/>
                  </a:lnTo>
                  <a:lnTo>
                    <a:pt x="392" y="20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0" y="24"/>
                  </a:lnTo>
                  <a:lnTo>
                    <a:pt x="400" y="20"/>
                  </a:lnTo>
                  <a:lnTo>
                    <a:pt x="406" y="20"/>
                  </a:lnTo>
                  <a:lnTo>
                    <a:pt x="406" y="24"/>
                  </a:lnTo>
                  <a:lnTo>
                    <a:pt x="410" y="24"/>
                  </a:lnTo>
                  <a:lnTo>
                    <a:pt x="414" y="24"/>
                  </a:lnTo>
                  <a:lnTo>
                    <a:pt x="418" y="24"/>
                  </a:lnTo>
                  <a:lnTo>
                    <a:pt x="418" y="26"/>
                  </a:lnTo>
                  <a:lnTo>
                    <a:pt x="422" y="26"/>
                  </a:lnTo>
                  <a:lnTo>
                    <a:pt x="426" y="24"/>
                  </a:lnTo>
                  <a:lnTo>
                    <a:pt x="426" y="26"/>
                  </a:lnTo>
                  <a:lnTo>
                    <a:pt x="430" y="26"/>
                  </a:lnTo>
                  <a:lnTo>
                    <a:pt x="434" y="30"/>
                  </a:lnTo>
                  <a:lnTo>
                    <a:pt x="436" y="30"/>
                  </a:lnTo>
                  <a:lnTo>
                    <a:pt x="440" y="30"/>
                  </a:lnTo>
                  <a:lnTo>
                    <a:pt x="444" y="30"/>
                  </a:lnTo>
                  <a:lnTo>
                    <a:pt x="448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4" y="34"/>
                  </a:lnTo>
                  <a:lnTo>
                    <a:pt x="466" y="34"/>
                  </a:lnTo>
                  <a:lnTo>
                    <a:pt x="470" y="34"/>
                  </a:lnTo>
                  <a:lnTo>
                    <a:pt x="474" y="34"/>
                  </a:lnTo>
                  <a:lnTo>
                    <a:pt x="478" y="34"/>
                  </a:lnTo>
                  <a:lnTo>
                    <a:pt x="482" y="34"/>
                  </a:lnTo>
                  <a:lnTo>
                    <a:pt x="482" y="30"/>
                  </a:lnTo>
                  <a:lnTo>
                    <a:pt x="490" y="30"/>
                  </a:lnTo>
                  <a:lnTo>
                    <a:pt x="492" y="30"/>
                  </a:lnTo>
                  <a:lnTo>
                    <a:pt x="496" y="30"/>
                  </a:lnTo>
                  <a:lnTo>
                    <a:pt x="500" y="30"/>
                  </a:lnTo>
                  <a:lnTo>
                    <a:pt x="504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12" y="38"/>
                  </a:lnTo>
                  <a:lnTo>
                    <a:pt x="516" y="38"/>
                  </a:lnTo>
                  <a:lnTo>
                    <a:pt x="516" y="42"/>
                  </a:lnTo>
                  <a:lnTo>
                    <a:pt x="520" y="42"/>
                  </a:lnTo>
                  <a:lnTo>
                    <a:pt x="522" y="42"/>
                  </a:lnTo>
                  <a:lnTo>
                    <a:pt x="526" y="42"/>
                  </a:lnTo>
                  <a:lnTo>
                    <a:pt x="526" y="46"/>
                  </a:lnTo>
                  <a:lnTo>
                    <a:pt x="526" y="50"/>
                  </a:lnTo>
                  <a:lnTo>
                    <a:pt x="526" y="60"/>
                  </a:lnTo>
                  <a:lnTo>
                    <a:pt x="526" y="72"/>
                  </a:lnTo>
                  <a:lnTo>
                    <a:pt x="526" y="80"/>
                  </a:lnTo>
                  <a:lnTo>
                    <a:pt x="526" y="82"/>
                  </a:lnTo>
                  <a:lnTo>
                    <a:pt x="526" y="86"/>
                  </a:lnTo>
                  <a:lnTo>
                    <a:pt x="526" y="90"/>
                  </a:lnTo>
                  <a:lnTo>
                    <a:pt x="526" y="98"/>
                  </a:lnTo>
                  <a:lnTo>
                    <a:pt x="526" y="102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6" y="116"/>
                  </a:lnTo>
                  <a:lnTo>
                    <a:pt x="526" y="120"/>
                  </a:lnTo>
                  <a:lnTo>
                    <a:pt x="526" y="132"/>
                  </a:lnTo>
                  <a:lnTo>
                    <a:pt x="526" y="142"/>
                  </a:lnTo>
                  <a:lnTo>
                    <a:pt x="526" y="154"/>
                  </a:lnTo>
                  <a:lnTo>
                    <a:pt x="526" y="176"/>
                  </a:lnTo>
                  <a:lnTo>
                    <a:pt x="526" y="184"/>
                  </a:lnTo>
                  <a:lnTo>
                    <a:pt x="526" y="188"/>
                  </a:lnTo>
                  <a:lnTo>
                    <a:pt x="526" y="202"/>
                  </a:lnTo>
                  <a:lnTo>
                    <a:pt x="526" y="214"/>
                  </a:lnTo>
                  <a:lnTo>
                    <a:pt x="526" y="254"/>
                  </a:lnTo>
                  <a:lnTo>
                    <a:pt x="526" y="266"/>
                  </a:lnTo>
                  <a:lnTo>
                    <a:pt x="526" y="268"/>
                  </a:lnTo>
                  <a:lnTo>
                    <a:pt x="534" y="268"/>
                  </a:lnTo>
                  <a:lnTo>
                    <a:pt x="542" y="268"/>
                  </a:lnTo>
                  <a:lnTo>
                    <a:pt x="546" y="268"/>
                  </a:lnTo>
                  <a:lnTo>
                    <a:pt x="546" y="266"/>
                  </a:lnTo>
                  <a:lnTo>
                    <a:pt x="548" y="266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2" y="272"/>
                  </a:lnTo>
                  <a:lnTo>
                    <a:pt x="556" y="276"/>
                  </a:lnTo>
                  <a:lnTo>
                    <a:pt x="560" y="276"/>
                  </a:lnTo>
                  <a:lnTo>
                    <a:pt x="560" y="280"/>
                  </a:lnTo>
                  <a:lnTo>
                    <a:pt x="564" y="284"/>
                  </a:lnTo>
                  <a:lnTo>
                    <a:pt x="568" y="284"/>
                  </a:lnTo>
                  <a:lnTo>
                    <a:pt x="572" y="288"/>
                  </a:lnTo>
                  <a:lnTo>
                    <a:pt x="576" y="292"/>
                  </a:lnTo>
                  <a:lnTo>
                    <a:pt x="576" y="294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78" y="294"/>
                  </a:lnTo>
                  <a:lnTo>
                    <a:pt x="582" y="294"/>
                  </a:lnTo>
                  <a:lnTo>
                    <a:pt x="586" y="294"/>
                  </a:lnTo>
                  <a:lnTo>
                    <a:pt x="590" y="294"/>
                  </a:lnTo>
                  <a:lnTo>
                    <a:pt x="590" y="292"/>
                  </a:lnTo>
                  <a:lnTo>
                    <a:pt x="590" y="288"/>
                  </a:lnTo>
                  <a:lnTo>
                    <a:pt x="594" y="288"/>
                  </a:lnTo>
                  <a:lnTo>
                    <a:pt x="594" y="284"/>
                  </a:lnTo>
                  <a:lnTo>
                    <a:pt x="598" y="284"/>
                  </a:lnTo>
                  <a:lnTo>
                    <a:pt x="598" y="280"/>
                  </a:lnTo>
                  <a:lnTo>
                    <a:pt x="602" y="280"/>
                  </a:lnTo>
                  <a:lnTo>
                    <a:pt x="606" y="280"/>
                  </a:lnTo>
                  <a:lnTo>
                    <a:pt x="608" y="284"/>
                  </a:lnTo>
                  <a:lnTo>
                    <a:pt x="612" y="284"/>
                  </a:lnTo>
                  <a:lnTo>
                    <a:pt x="612" y="288"/>
                  </a:lnTo>
                  <a:lnTo>
                    <a:pt x="608" y="288"/>
                  </a:lnTo>
                  <a:lnTo>
                    <a:pt x="612" y="292"/>
                  </a:lnTo>
                  <a:lnTo>
                    <a:pt x="616" y="292"/>
                  </a:lnTo>
                  <a:lnTo>
                    <a:pt x="616" y="294"/>
                  </a:lnTo>
                  <a:lnTo>
                    <a:pt x="620" y="294"/>
                  </a:lnTo>
                  <a:lnTo>
                    <a:pt x="620" y="298"/>
                  </a:lnTo>
                  <a:lnTo>
                    <a:pt x="622" y="298"/>
                  </a:lnTo>
                  <a:lnTo>
                    <a:pt x="622" y="302"/>
                  </a:lnTo>
                  <a:lnTo>
                    <a:pt x="626" y="302"/>
                  </a:lnTo>
                  <a:lnTo>
                    <a:pt x="626" y="306"/>
                  </a:lnTo>
                  <a:lnTo>
                    <a:pt x="630" y="306"/>
                  </a:lnTo>
                  <a:lnTo>
                    <a:pt x="634" y="310"/>
                  </a:lnTo>
                  <a:lnTo>
                    <a:pt x="634" y="314"/>
                  </a:lnTo>
                  <a:lnTo>
                    <a:pt x="638" y="314"/>
                  </a:lnTo>
                  <a:lnTo>
                    <a:pt x="638" y="318"/>
                  </a:lnTo>
                  <a:lnTo>
                    <a:pt x="638" y="322"/>
                  </a:lnTo>
                  <a:lnTo>
                    <a:pt x="642" y="322"/>
                  </a:lnTo>
                  <a:lnTo>
                    <a:pt x="642" y="324"/>
                  </a:lnTo>
                  <a:lnTo>
                    <a:pt x="646" y="328"/>
                  </a:lnTo>
                  <a:lnTo>
                    <a:pt x="646" y="332"/>
                  </a:lnTo>
                  <a:lnTo>
                    <a:pt x="648" y="332"/>
                  </a:lnTo>
                  <a:lnTo>
                    <a:pt x="648" y="336"/>
                  </a:lnTo>
                  <a:lnTo>
                    <a:pt x="648" y="340"/>
                  </a:lnTo>
                  <a:lnTo>
                    <a:pt x="652" y="340"/>
                  </a:lnTo>
                  <a:lnTo>
                    <a:pt x="652" y="344"/>
                  </a:lnTo>
                  <a:lnTo>
                    <a:pt x="656" y="348"/>
                  </a:lnTo>
                  <a:lnTo>
                    <a:pt x="656" y="350"/>
                  </a:lnTo>
                  <a:lnTo>
                    <a:pt x="660" y="350"/>
                  </a:lnTo>
                  <a:lnTo>
                    <a:pt x="664" y="350"/>
                  </a:lnTo>
                  <a:lnTo>
                    <a:pt x="664" y="354"/>
                  </a:lnTo>
                  <a:lnTo>
                    <a:pt x="668" y="354"/>
                  </a:lnTo>
                  <a:lnTo>
                    <a:pt x="672" y="354"/>
                  </a:lnTo>
                  <a:lnTo>
                    <a:pt x="672" y="358"/>
                  </a:lnTo>
                  <a:lnTo>
                    <a:pt x="676" y="358"/>
                  </a:lnTo>
                  <a:lnTo>
                    <a:pt x="676" y="362"/>
                  </a:lnTo>
                  <a:lnTo>
                    <a:pt x="678" y="362"/>
                  </a:lnTo>
                  <a:lnTo>
                    <a:pt x="682" y="362"/>
                  </a:lnTo>
                  <a:lnTo>
                    <a:pt x="682" y="366"/>
                  </a:lnTo>
                  <a:lnTo>
                    <a:pt x="678" y="366"/>
                  </a:lnTo>
                  <a:lnTo>
                    <a:pt x="678" y="370"/>
                  </a:lnTo>
                  <a:lnTo>
                    <a:pt x="678" y="374"/>
                  </a:lnTo>
                  <a:lnTo>
                    <a:pt x="678" y="378"/>
                  </a:lnTo>
                  <a:lnTo>
                    <a:pt x="682" y="380"/>
                  </a:lnTo>
                  <a:lnTo>
                    <a:pt x="678" y="380"/>
                  </a:lnTo>
                  <a:lnTo>
                    <a:pt x="678" y="384"/>
                  </a:lnTo>
                  <a:lnTo>
                    <a:pt x="676" y="388"/>
                  </a:lnTo>
                  <a:lnTo>
                    <a:pt x="672" y="388"/>
                  </a:lnTo>
                  <a:lnTo>
                    <a:pt x="672" y="392"/>
                  </a:lnTo>
                  <a:lnTo>
                    <a:pt x="672" y="388"/>
                  </a:lnTo>
                  <a:lnTo>
                    <a:pt x="672" y="392"/>
                  </a:lnTo>
                  <a:lnTo>
                    <a:pt x="668" y="392"/>
                  </a:lnTo>
                  <a:lnTo>
                    <a:pt x="668" y="388"/>
                  </a:lnTo>
                  <a:lnTo>
                    <a:pt x="668" y="384"/>
                  </a:lnTo>
                  <a:lnTo>
                    <a:pt x="672" y="384"/>
                  </a:lnTo>
                  <a:lnTo>
                    <a:pt x="676" y="380"/>
                  </a:lnTo>
                  <a:lnTo>
                    <a:pt x="676" y="378"/>
                  </a:lnTo>
                  <a:lnTo>
                    <a:pt x="676" y="380"/>
                  </a:lnTo>
                  <a:lnTo>
                    <a:pt x="672" y="380"/>
                  </a:lnTo>
                  <a:lnTo>
                    <a:pt x="672" y="384"/>
                  </a:lnTo>
                  <a:lnTo>
                    <a:pt x="672" y="380"/>
                  </a:lnTo>
                  <a:lnTo>
                    <a:pt x="668" y="384"/>
                  </a:lnTo>
                  <a:lnTo>
                    <a:pt x="668" y="380"/>
                  </a:lnTo>
                  <a:lnTo>
                    <a:pt x="672" y="380"/>
                  </a:lnTo>
                  <a:lnTo>
                    <a:pt x="672" y="378"/>
                  </a:lnTo>
                  <a:lnTo>
                    <a:pt x="668" y="378"/>
                  </a:lnTo>
                  <a:lnTo>
                    <a:pt x="668" y="374"/>
                  </a:lnTo>
                  <a:lnTo>
                    <a:pt x="668" y="370"/>
                  </a:lnTo>
                  <a:lnTo>
                    <a:pt x="668" y="366"/>
                  </a:lnTo>
                  <a:lnTo>
                    <a:pt x="664" y="366"/>
                  </a:lnTo>
                  <a:lnTo>
                    <a:pt x="664" y="362"/>
                  </a:lnTo>
                  <a:lnTo>
                    <a:pt x="668" y="362"/>
                  </a:lnTo>
                  <a:lnTo>
                    <a:pt x="664" y="362"/>
                  </a:lnTo>
                  <a:lnTo>
                    <a:pt x="664" y="366"/>
                  </a:lnTo>
                  <a:lnTo>
                    <a:pt x="660" y="366"/>
                  </a:lnTo>
                  <a:lnTo>
                    <a:pt x="660" y="362"/>
                  </a:lnTo>
                  <a:lnTo>
                    <a:pt x="660" y="366"/>
                  </a:lnTo>
                  <a:lnTo>
                    <a:pt x="656" y="366"/>
                  </a:lnTo>
                  <a:lnTo>
                    <a:pt x="652" y="366"/>
                  </a:lnTo>
                  <a:lnTo>
                    <a:pt x="656" y="366"/>
                  </a:lnTo>
                  <a:lnTo>
                    <a:pt x="656" y="370"/>
                  </a:lnTo>
                  <a:lnTo>
                    <a:pt x="656" y="374"/>
                  </a:lnTo>
                  <a:lnTo>
                    <a:pt x="652" y="374"/>
                  </a:lnTo>
                  <a:lnTo>
                    <a:pt x="648" y="374"/>
                  </a:lnTo>
                  <a:lnTo>
                    <a:pt x="648" y="370"/>
                  </a:lnTo>
                  <a:lnTo>
                    <a:pt x="652" y="370"/>
                  </a:lnTo>
                  <a:lnTo>
                    <a:pt x="652" y="366"/>
                  </a:lnTo>
                  <a:lnTo>
                    <a:pt x="652" y="362"/>
                  </a:lnTo>
                  <a:lnTo>
                    <a:pt x="652" y="358"/>
                  </a:lnTo>
                  <a:lnTo>
                    <a:pt x="656" y="358"/>
                  </a:lnTo>
                  <a:lnTo>
                    <a:pt x="652" y="358"/>
                  </a:lnTo>
                  <a:lnTo>
                    <a:pt x="652" y="354"/>
                  </a:lnTo>
                  <a:lnTo>
                    <a:pt x="648" y="354"/>
                  </a:lnTo>
                  <a:lnTo>
                    <a:pt x="648" y="350"/>
                  </a:lnTo>
                  <a:lnTo>
                    <a:pt x="646" y="350"/>
                  </a:lnTo>
                  <a:lnTo>
                    <a:pt x="646" y="348"/>
                  </a:lnTo>
                  <a:lnTo>
                    <a:pt x="648" y="348"/>
                  </a:lnTo>
                  <a:lnTo>
                    <a:pt x="646" y="348"/>
                  </a:lnTo>
                  <a:lnTo>
                    <a:pt x="642" y="348"/>
                  </a:lnTo>
                  <a:lnTo>
                    <a:pt x="642" y="344"/>
                  </a:lnTo>
                  <a:lnTo>
                    <a:pt x="642" y="340"/>
                  </a:lnTo>
                  <a:lnTo>
                    <a:pt x="638" y="340"/>
                  </a:lnTo>
                  <a:lnTo>
                    <a:pt x="634" y="340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4" y="336"/>
                  </a:lnTo>
                  <a:lnTo>
                    <a:pt x="638" y="336"/>
                  </a:lnTo>
                  <a:lnTo>
                    <a:pt x="638" y="332"/>
                  </a:lnTo>
                  <a:lnTo>
                    <a:pt x="638" y="336"/>
                  </a:lnTo>
                  <a:lnTo>
                    <a:pt x="634" y="336"/>
                  </a:lnTo>
                  <a:lnTo>
                    <a:pt x="634" y="332"/>
                  </a:lnTo>
                  <a:lnTo>
                    <a:pt x="630" y="332"/>
                  </a:lnTo>
                  <a:lnTo>
                    <a:pt x="634" y="328"/>
                  </a:lnTo>
                  <a:lnTo>
                    <a:pt x="630" y="328"/>
                  </a:lnTo>
                  <a:lnTo>
                    <a:pt x="630" y="324"/>
                  </a:lnTo>
                  <a:lnTo>
                    <a:pt x="638" y="328"/>
                  </a:lnTo>
                  <a:lnTo>
                    <a:pt x="634" y="328"/>
                  </a:lnTo>
                  <a:lnTo>
                    <a:pt x="634" y="324"/>
                  </a:lnTo>
                  <a:lnTo>
                    <a:pt x="630" y="324"/>
                  </a:lnTo>
                  <a:lnTo>
                    <a:pt x="630" y="322"/>
                  </a:lnTo>
                  <a:lnTo>
                    <a:pt x="634" y="322"/>
                  </a:lnTo>
                  <a:lnTo>
                    <a:pt x="638" y="322"/>
                  </a:lnTo>
                  <a:lnTo>
                    <a:pt x="634" y="322"/>
                  </a:lnTo>
                  <a:lnTo>
                    <a:pt x="630" y="322"/>
                  </a:lnTo>
                  <a:lnTo>
                    <a:pt x="630" y="324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30" y="318"/>
                  </a:lnTo>
                  <a:lnTo>
                    <a:pt x="626" y="318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2" y="318"/>
                  </a:lnTo>
                  <a:lnTo>
                    <a:pt x="622" y="314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6" y="310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2" y="314"/>
                  </a:lnTo>
                  <a:lnTo>
                    <a:pt x="620" y="314"/>
                  </a:lnTo>
                  <a:lnTo>
                    <a:pt x="620" y="310"/>
                  </a:lnTo>
                  <a:lnTo>
                    <a:pt x="616" y="310"/>
                  </a:lnTo>
                  <a:lnTo>
                    <a:pt x="612" y="306"/>
                  </a:lnTo>
                  <a:lnTo>
                    <a:pt x="612" y="302"/>
                  </a:lnTo>
                  <a:lnTo>
                    <a:pt x="608" y="302"/>
                  </a:lnTo>
                  <a:lnTo>
                    <a:pt x="608" y="298"/>
                  </a:lnTo>
                  <a:lnTo>
                    <a:pt x="608" y="294"/>
                  </a:lnTo>
                  <a:lnTo>
                    <a:pt x="608" y="292"/>
                  </a:lnTo>
                  <a:lnTo>
                    <a:pt x="606" y="292"/>
                  </a:lnTo>
                  <a:lnTo>
                    <a:pt x="606" y="288"/>
                  </a:lnTo>
                  <a:lnTo>
                    <a:pt x="606" y="292"/>
                  </a:lnTo>
                  <a:lnTo>
                    <a:pt x="608" y="294"/>
                  </a:lnTo>
                  <a:lnTo>
                    <a:pt x="606" y="294"/>
                  </a:lnTo>
                  <a:lnTo>
                    <a:pt x="606" y="292"/>
                  </a:lnTo>
                  <a:lnTo>
                    <a:pt x="606" y="294"/>
                  </a:lnTo>
                  <a:lnTo>
                    <a:pt x="606" y="298"/>
                  </a:lnTo>
                  <a:lnTo>
                    <a:pt x="608" y="298"/>
                  </a:lnTo>
                  <a:lnTo>
                    <a:pt x="608" y="302"/>
                  </a:lnTo>
                  <a:lnTo>
                    <a:pt x="608" y="306"/>
                  </a:lnTo>
                  <a:lnTo>
                    <a:pt x="608" y="310"/>
                  </a:lnTo>
                  <a:lnTo>
                    <a:pt x="612" y="310"/>
                  </a:lnTo>
                  <a:lnTo>
                    <a:pt x="612" y="314"/>
                  </a:lnTo>
                  <a:lnTo>
                    <a:pt x="608" y="314"/>
                  </a:lnTo>
                  <a:lnTo>
                    <a:pt x="606" y="314"/>
                  </a:lnTo>
                  <a:lnTo>
                    <a:pt x="606" y="310"/>
                  </a:lnTo>
                  <a:lnTo>
                    <a:pt x="602" y="310"/>
                  </a:lnTo>
                  <a:lnTo>
                    <a:pt x="598" y="310"/>
                  </a:lnTo>
                  <a:lnTo>
                    <a:pt x="602" y="306"/>
                  </a:lnTo>
                  <a:lnTo>
                    <a:pt x="598" y="306"/>
                  </a:lnTo>
                  <a:lnTo>
                    <a:pt x="598" y="302"/>
                  </a:lnTo>
                  <a:lnTo>
                    <a:pt x="598" y="298"/>
                  </a:lnTo>
                  <a:lnTo>
                    <a:pt x="602" y="298"/>
                  </a:lnTo>
                  <a:lnTo>
                    <a:pt x="598" y="298"/>
                  </a:lnTo>
                  <a:lnTo>
                    <a:pt x="598" y="294"/>
                  </a:lnTo>
                  <a:lnTo>
                    <a:pt x="594" y="294"/>
                  </a:lnTo>
                  <a:lnTo>
                    <a:pt x="594" y="298"/>
                  </a:lnTo>
                  <a:lnTo>
                    <a:pt x="598" y="298"/>
                  </a:lnTo>
                  <a:lnTo>
                    <a:pt x="598" y="302"/>
                  </a:lnTo>
                  <a:lnTo>
                    <a:pt x="594" y="302"/>
                  </a:lnTo>
                  <a:lnTo>
                    <a:pt x="590" y="302"/>
                  </a:lnTo>
                  <a:lnTo>
                    <a:pt x="590" y="298"/>
                  </a:lnTo>
                  <a:lnTo>
                    <a:pt x="586" y="298"/>
                  </a:lnTo>
                  <a:lnTo>
                    <a:pt x="582" y="294"/>
                  </a:lnTo>
                  <a:lnTo>
                    <a:pt x="582" y="298"/>
                  </a:lnTo>
                  <a:lnTo>
                    <a:pt x="582" y="302"/>
                  </a:lnTo>
                  <a:lnTo>
                    <a:pt x="582" y="298"/>
                  </a:lnTo>
                  <a:lnTo>
                    <a:pt x="586" y="298"/>
                  </a:lnTo>
                  <a:lnTo>
                    <a:pt x="590" y="298"/>
                  </a:lnTo>
                  <a:lnTo>
                    <a:pt x="590" y="302"/>
                  </a:lnTo>
                  <a:lnTo>
                    <a:pt x="586" y="302"/>
                  </a:lnTo>
                  <a:lnTo>
                    <a:pt x="590" y="302"/>
                  </a:lnTo>
                  <a:lnTo>
                    <a:pt x="594" y="302"/>
                  </a:lnTo>
                  <a:lnTo>
                    <a:pt x="590" y="306"/>
                  </a:lnTo>
                  <a:lnTo>
                    <a:pt x="594" y="306"/>
                  </a:lnTo>
                  <a:lnTo>
                    <a:pt x="598" y="306"/>
                  </a:lnTo>
                  <a:lnTo>
                    <a:pt x="598" y="310"/>
                  </a:lnTo>
                  <a:lnTo>
                    <a:pt x="594" y="314"/>
                  </a:lnTo>
                  <a:lnTo>
                    <a:pt x="594" y="310"/>
                  </a:lnTo>
                  <a:lnTo>
                    <a:pt x="590" y="310"/>
                  </a:lnTo>
                  <a:lnTo>
                    <a:pt x="590" y="314"/>
                  </a:lnTo>
                  <a:lnTo>
                    <a:pt x="590" y="310"/>
                  </a:lnTo>
                  <a:lnTo>
                    <a:pt x="594" y="314"/>
                  </a:lnTo>
                  <a:lnTo>
                    <a:pt x="590" y="314"/>
                  </a:lnTo>
                  <a:lnTo>
                    <a:pt x="590" y="310"/>
                  </a:lnTo>
                  <a:lnTo>
                    <a:pt x="586" y="314"/>
                  </a:lnTo>
                  <a:lnTo>
                    <a:pt x="590" y="314"/>
                  </a:lnTo>
                  <a:lnTo>
                    <a:pt x="586" y="314"/>
                  </a:lnTo>
                  <a:lnTo>
                    <a:pt x="586" y="310"/>
                  </a:lnTo>
                  <a:lnTo>
                    <a:pt x="582" y="310"/>
                  </a:lnTo>
                  <a:lnTo>
                    <a:pt x="578" y="310"/>
                  </a:lnTo>
                  <a:lnTo>
                    <a:pt x="578" y="306"/>
                  </a:lnTo>
                  <a:lnTo>
                    <a:pt x="576" y="306"/>
                  </a:lnTo>
                  <a:lnTo>
                    <a:pt x="576" y="302"/>
                  </a:lnTo>
                  <a:lnTo>
                    <a:pt x="576" y="306"/>
                  </a:lnTo>
                  <a:lnTo>
                    <a:pt x="572" y="302"/>
                  </a:lnTo>
                  <a:lnTo>
                    <a:pt x="572" y="298"/>
                  </a:lnTo>
                  <a:lnTo>
                    <a:pt x="568" y="298"/>
                  </a:lnTo>
                  <a:lnTo>
                    <a:pt x="568" y="294"/>
                  </a:lnTo>
                  <a:lnTo>
                    <a:pt x="564" y="294"/>
                  </a:lnTo>
                  <a:lnTo>
                    <a:pt x="560" y="294"/>
                  </a:lnTo>
                  <a:lnTo>
                    <a:pt x="564" y="292"/>
                  </a:lnTo>
                  <a:lnTo>
                    <a:pt x="560" y="292"/>
                  </a:lnTo>
                  <a:lnTo>
                    <a:pt x="560" y="294"/>
                  </a:lnTo>
                  <a:lnTo>
                    <a:pt x="556" y="292"/>
                  </a:lnTo>
                  <a:lnTo>
                    <a:pt x="552" y="292"/>
                  </a:lnTo>
                  <a:lnTo>
                    <a:pt x="552" y="288"/>
                  </a:lnTo>
                  <a:lnTo>
                    <a:pt x="548" y="288"/>
                  </a:lnTo>
                  <a:lnTo>
                    <a:pt x="546" y="288"/>
                  </a:lnTo>
                  <a:lnTo>
                    <a:pt x="546" y="284"/>
                  </a:lnTo>
                  <a:lnTo>
                    <a:pt x="548" y="280"/>
                  </a:lnTo>
                  <a:lnTo>
                    <a:pt x="546" y="280"/>
                  </a:lnTo>
                  <a:lnTo>
                    <a:pt x="546" y="276"/>
                  </a:lnTo>
                  <a:lnTo>
                    <a:pt x="548" y="276"/>
                  </a:lnTo>
                  <a:lnTo>
                    <a:pt x="548" y="280"/>
                  </a:lnTo>
                  <a:lnTo>
                    <a:pt x="548" y="284"/>
                  </a:lnTo>
                  <a:lnTo>
                    <a:pt x="552" y="284"/>
                  </a:lnTo>
                  <a:lnTo>
                    <a:pt x="552" y="280"/>
                  </a:lnTo>
                  <a:lnTo>
                    <a:pt x="548" y="280"/>
                  </a:lnTo>
                  <a:lnTo>
                    <a:pt x="552" y="276"/>
                  </a:lnTo>
                  <a:lnTo>
                    <a:pt x="556" y="280"/>
                  </a:lnTo>
                  <a:lnTo>
                    <a:pt x="556" y="276"/>
                  </a:lnTo>
                  <a:lnTo>
                    <a:pt x="552" y="276"/>
                  </a:lnTo>
                  <a:lnTo>
                    <a:pt x="548" y="276"/>
                  </a:lnTo>
                  <a:lnTo>
                    <a:pt x="548" y="272"/>
                  </a:lnTo>
                  <a:lnTo>
                    <a:pt x="546" y="272"/>
                  </a:lnTo>
                  <a:lnTo>
                    <a:pt x="546" y="276"/>
                  </a:lnTo>
                  <a:lnTo>
                    <a:pt x="542" y="280"/>
                  </a:lnTo>
                  <a:lnTo>
                    <a:pt x="538" y="280"/>
                  </a:lnTo>
                  <a:lnTo>
                    <a:pt x="534" y="280"/>
                  </a:lnTo>
                  <a:lnTo>
                    <a:pt x="530" y="280"/>
                  </a:lnTo>
                  <a:lnTo>
                    <a:pt x="526" y="280"/>
                  </a:lnTo>
                  <a:lnTo>
                    <a:pt x="522" y="276"/>
                  </a:lnTo>
                  <a:lnTo>
                    <a:pt x="520" y="276"/>
                  </a:lnTo>
                  <a:lnTo>
                    <a:pt x="522" y="276"/>
                  </a:lnTo>
                  <a:lnTo>
                    <a:pt x="522" y="272"/>
                  </a:lnTo>
                  <a:lnTo>
                    <a:pt x="520" y="272"/>
                  </a:lnTo>
                  <a:lnTo>
                    <a:pt x="520" y="276"/>
                  </a:lnTo>
                  <a:lnTo>
                    <a:pt x="516" y="276"/>
                  </a:lnTo>
                  <a:lnTo>
                    <a:pt x="516" y="272"/>
                  </a:lnTo>
                  <a:lnTo>
                    <a:pt x="512" y="272"/>
                  </a:lnTo>
                  <a:lnTo>
                    <a:pt x="504" y="272"/>
                  </a:lnTo>
                  <a:lnTo>
                    <a:pt x="500" y="272"/>
                  </a:lnTo>
                  <a:lnTo>
                    <a:pt x="496" y="272"/>
                  </a:lnTo>
                  <a:lnTo>
                    <a:pt x="492" y="272"/>
                  </a:lnTo>
                  <a:lnTo>
                    <a:pt x="490" y="272"/>
                  </a:lnTo>
                  <a:lnTo>
                    <a:pt x="486" y="272"/>
                  </a:lnTo>
                  <a:lnTo>
                    <a:pt x="482" y="272"/>
                  </a:lnTo>
                  <a:lnTo>
                    <a:pt x="482" y="268"/>
                  </a:lnTo>
                  <a:lnTo>
                    <a:pt x="478" y="268"/>
                  </a:lnTo>
                  <a:lnTo>
                    <a:pt x="474" y="268"/>
                  </a:lnTo>
                  <a:lnTo>
                    <a:pt x="470" y="268"/>
                  </a:lnTo>
                  <a:lnTo>
                    <a:pt x="470" y="266"/>
                  </a:lnTo>
                  <a:lnTo>
                    <a:pt x="470" y="262"/>
                  </a:lnTo>
                  <a:lnTo>
                    <a:pt x="474" y="262"/>
                  </a:lnTo>
                  <a:lnTo>
                    <a:pt x="474" y="258"/>
                  </a:lnTo>
                  <a:lnTo>
                    <a:pt x="470" y="262"/>
                  </a:lnTo>
                  <a:lnTo>
                    <a:pt x="466" y="266"/>
                  </a:lnTo>
                  <a:lnTo>
                    <a:pt x="464" y="266"/>
                  </a:lnTo>
                  <a:lnTo>
                    <a:pt x="460" y="266"/>
                  </a:lnTo>
                  <a:lnTo>
                    <a:pt x="456" y="262"/>
                  </a:lnTo>
                  <a:lnTo>
                    <a:pt x="460" y="262"/>
                  </a:lnTo>
                  <a:lnTo>
                    <a:pt x="460" y="258"/>
                  </a:lnTo>
                  <a:lnTo>
                    <a:pt x="460" y="262"/>
                  </a:lnTo>
                  <a:lnTo>
                    <a:pt x="456" y="262"/>
                  </a:lnTo>
                  <a:lnTo>
                    <a:pt x="456" y="258"/>
                  </a:lnTo>
                  <a:lnTo>
                    <a:pt x="456" y="262"/>
                  </a:lnTo>
                  <a:lnTo>
                    <a:pt x="452" y="262"/>
                  </a:lnTo>
                  <a:lnTo>
                    <a:pt x="452" y="258"/>
                  </a:lnTo>
                  <a:lnTo>
                    <a:pt x="456" y="258"/>
                  </a:lnTo>
                  <a:lnTo>
                    <a:pt x="452" y="258"/>
                  </a:lnTo>
                  <a:lnTo>
                    <a:pt x="448" y="258"/>
                  </a:lnTo>
                  <a:lnTo>
                    <a:pt x="444" y="258"/>
                  </a:lnTo>
                  <a:lnTo>
                    <a:pt x="448" y="258"/>
                  </a:lnTo>
                  <a:lnTo>
                    <a:pt x="452" y="254"/>
                  </a:lnTo>
                  <a:lnTo>
                    <a:pt x="448" y="254"/>
                  </a:lnTo>
                  <a:lnTo>
                    <a:pt x="444" y="254"/>
                  </a:lnTo>
                  <a:lnTo>
                    <a:pt x="448" y="250"/>
                  </a:lnTo>
                  <a:lnTo>
                    <a:pt x="452" y="250"/>
                  </a:lnTo>
                  <a:lnTo>
                    <a:pt x="452" y="246"/>
                  </a:lnTo>
                  <a:lnTo>
                    <a:pt x="448" y="246"/>
                  </a:lnTo>
                  <a:lnTo>
                    <a:pt x="448" y="250"/>
                  </a:lnTo>
                  <a:lnTo>
                    <a:pt x="444" y="250"/>
                  </a:lnTo>
                  <a:lnTo>
                    <a:pt x="440" y="254"/>
                  </a:lnTo>
                  <a:lnTo>
                    <a:pt x="440" y="250"/>
                  </a:lnTo>
                  <a:lnTo>
                    <a:pt x="436" y="250"/>
                  </a:lnTo>
                  <a:lnTo>
                    <a:pt x="436" y="254"/>
                  </a:lnTo>
                  <a:lnTo>
                    <a:pt x="434" y="254"/>
                  </a:lnTo>
                  <a:lnTo>
                    <a:pt x="434" y="250"/>
                  </a:lnTo>
                  <a:lnTo>
                    <a:pt x="434" y="246"/>
                  </a:lnTo>
                  <a:lnTo>
                    <a:pt x="434" y="254"/>
                  </a:lnTo>
                  <a:lnTo>
                    <a:pt x="430" y="254"/>
                  </a:lnTo>
                  <a:lnTo>
                    <a:pt x="426" y="254"/>
                  </a:lnTo>
                  <a:lnTo>
                    <a:pt x="430" y="250"/>
                  </a:lnTo>
                  <a:lnTo>
                    <a:pt x="430" y="246"/>
                  </a:lnTo>
                  <a:lnTo>
                    <a:pt x="430" y="250"/>
                  </a:lnTo>
                  <a:lnTo>
                    <a:pt x="426" y="250"/>
                  </a:lnTo>
                  <a:lnTo>
                    <a:pt x="422" y="250"/>
                  </a:lnTo>
                  <a:lnTo>
                    <a:pt x="426" y="250"/>
                  </a:lnTo>
                  <a:lnTo>
                    <a:pt x="422" y="254"/>
                  </a:lnTo>
                  <a:lnTo>
                    <a:pt x="418" y="254"/>
                  </a:lnTo>
                  <a:lnTo>
                    <a:pt x="418" y="258"/>
                  </a:lnTo>
                  <a:lnTo>
                    <a:pt x="418" y="254"/>
                  </a:lnTo>
                  <a:lnTo>
                    <a:pt x="422" y="258"/>
                  </a:lnTo>
                  <a:lnTo>
                    <a:pt x="418" y="258"/>
                  </a:lnTo>
                  <a:lnTo>
                    <a:pt x="422" y="258"/>
                  </a:lnTo>
                  <a:lnTo>
                    <a:pt x="426" y="262"/>
                  </a:lnTo>
                  <a:lnTo>
                    <a:pt x="422" y="262"/>
                  </a:lnTo>
                  <a:lnTo>
                    <a:pt x="418" y="262"/>
                  </a:lnTo>
                  <a:lnTo>
                    <a:pt x="418" y="266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434" y="266"/>
                  </a:moveTo>
                  <a:lnTo>
                    <a:pt x="430" y="266"/>
                  </a:lnTo>
                  <a:lnTo>
                    <a:pt x="434" y="266"/>
                  </a:lnTo>
                  <a:lnTo>
                    <a:pt x="430" y="268"/>
                  </a:lnTo>
                  <a:lnTo>
                    <a:pt x="430" y="266"/>
                  </a:lnTo>
                  <a:lnTo>
                    <a:pt x="434" y="262"/>
                  </a:lnTo>
                  <a:lnTo>
                    <a:pt x="434" y="266"/>
                  </a:lnTo>
                  <a:lnTo>
                    <a:pt x="434" y="266"/>
                  </a:lnTo>
                  <a:lnTo>
                    <a:pt x="434" y="266"/>
                  </a:lnTo>
                  <a:close/>
                  <a:moveTo>
                    <a:pt x="224" y="384"/>
                  </a:moveTo>
                  <a:lnTo>
                    <a:pt x="224" y="388"/>
                  </a:lnTo>
                  <a:lnTo>
                    <a:pt x="224" y="384"/>
                  </a:lnTo>
                  <a:lnTo>
                    <a:pt x="224" y="384"/>
                  </a:lnTo>
                  <a:lnTo>
                    <a:pt x="224" y="384"/>
                  </a:lnTo>
                  <a:close/>
                  <a:moveTo>
                    <a:pt x="1440" y="706"/>
                  </a:moveTo>
                  <a:lnTo>
                    <a:pt x="1440" y="708"/>
                  </a:lnTo>
                  <a:lnTo>
                    <a:pt x="1440" y="706"/>
                  </a:lnTo>
                  <a:lnTo>
                    <a:pt x="1436" y="706"/>
                  </a:lnTo>
                  <a:lnTo>
                    <a:pt x="1440" y="708"/>
                  </a:lnTo>
                  <a:lnTo>
                    <a:pt x="1440" y="712"/>
                  </a:lnTo>
                  <a:lnTo>
                    <a:pt x="1440" y="716"/>
                  </a:lnTo>
                  <a:lnTo>
                    <a:pt x="1440" y="720"/>
                  </a:lnTo>
                  <a:lnTo>
                    <a:pt x="1440" y="724"/>
                  </a:lnTo>
                  <a:lnTo>
                    <a:pt x="1436" y="724"/>
                  </a:lnTo>
                  <a:lnTo>
                    <a:pt x="1436" y="720"/>
                  </a:lnTo>
                  <a:lnTo>
                    <a:pt x="1436" y="716"/>
                  </a:lnTo>
                  <a:lnTo>
                    <a:pt x="1436" y="720"/>
                  </a:lnTo>
                  <a:lnTo>
                    <a:pt x="1436" y="724"/>
                  </a:lnTo>
                  <a:lnTo>
                    <a:pt x="1440" y="724"/>
                  </a:lnTo>
                  <a:lnTo>
                    <a:pt x="1440" y="728"/>
                  </a:lnTo>
                  <a:lnTo>
                    <a:pt x="1440" y="732"/>
                  </a:lnTo>
                  <a:lnTo>
                    <a:pt x="1440" y="728"/>
                  </a:lnTo>
                  <a:lnTo>
                    <a:pt x="1436" y="728"/>
                  </a:lnTo>
                  <a:lnTo>
                    <a:pt x="1432" y="724"/>
                  </a:lnTo>
                  <a:lnTo>
                    <a:pt x="1428" y="724"/>
                  </a:lnTo>
                  <a:lnTo>
                    <a:pt x="1428" y="720"/>
                  </a:lnTo>
                  <a:lnTo>
                    <a:pt x="1428" y="716"/>
                  </a:lnTo>
                  <a:lnTo>
                    <a:pt x="1432" y="716"/>
                  </a:lnTo>
                  <a:lnTo>
                    <a:pt x="1432" y="712"/>
                  </a:lnTo>
                  <a:lnTo>
                    <a:pt x="1432" y="716"/>
                  </a:lnTo>
                  <a:lnTo>
                    <a:pt x="1428" y="716"/>
                  </a:lnTo>
                  <a:lnTo>
                    <a:pt x="1428" y="720"/>
                  </a:lnTo>
                  <a:lnTo>
                    <a:pt x="1428" y="724"/>
                  </a:lnTo>
                  <a:lnTo>
                    <a:pt x="1432" y="724"/>
                  </a:lnTo>
                  <a:lnTo>
                    <a:pt x="1432" y="728"/>
                  </a:lnTo>
                  <a:lnTo>
                    <a:pt x="1436" y="728"/>
                  </a:lnTo>
                  <a:lnTo>
                    <a:pt x="1440" y="732"/>
                  </a:lnTo>
                  <a:lnTo>
                    <a:pt x="1442" y="732"/>
                  </a:lnTo>
                  <a:lnTo>
                    <a:pt x="1442" y="734"/>
                  </a:lnTo>
                  <a:lnTo>
                    <a:pt x="1440" y="738"/>
                  </a:lnTo>
                  <a:lnTo>
                    <a:pt x="1440" y="734"/>
                  </a:lnTo>
                  <a:lnTo>
                    <a:pt x="1436" y="734"/>
                  </a:lnTo>
                  <a:lnTo>
                    <a:pt x="1432" y="732"/>
                  </a:lnTo>
                  <a:lnTo>
                    <a:pt x="1432" y="728"/>
                  </a:lnTo>
                  <a:lnTo>
                    <a:pt x="1428" y="728"/>
                  </a:lnTo>
                  <a:lnTo>
                    <a:pt x="1432" y="728"/>
                  </a:lnTo>
                  <a:lnTo>
                    <a:pt x="1432" y="732"/>
                  </a:lnTo>
                  <a:lnTo>
                    <a:pt x="1436" y="734"/>
                  </a:lnTo>
                  <a:lnTo>
                    <a:pt x="1440" y="738"/>
                  </a:lnTo>
                  <a:lnTo>
                    <a:pt x="1442" y="738"/>
                  </a:lnTo>
                  <a:lnTo>
                    <a:pt x="1442" y="742"/>
                  </a:lnTo>
                  <a:lnTo>
                    <a:pt x="1440" y="742"/>
                  </a:lnTo>
                  <a:lnTo>
                    <a:pt x="1440" y="746"/>
                  </a:lnTo>
                  <a:lnTo>
                    <a:pt x="1440" y="742"/>
                  </a:lnTo>
                  <a:lnTo>
                    <a:pt x="1436" y="742"/>
                  </a:lnTo>
                  <a:lnTo>
                    <a:pt x="1440" y="742"/>
                  </a:lnTo>
                  <a:lnTo>
                    <a:pt x="1440" y="746"/>
                  </a:lnTo>
                  <a:lnTo>
                    <a:pt x="1442" y="746"/>
                  </a:lnTo>
                  <a:lnTo>
                    <a:pt x="1440" y="750"/>
                  </a:lnTo>
                  <a:lnTo>
                    <a:pt x="1436" y="746"/>
                  </a:lnTo>
                  <a:lnTo>
                    <a:pt x="1432" y="746"/>
                  </a:lnTo>
                  <a:lnTo>
                    <a:pt x="1432" y="742"/>
                  </a:lnTo>
                  <a:lnTo>
                    <a:pt x="1428" y="742"/>
                  </a:lnTo>
                  <a:lnTo>
                    <a:pt x="1432" y="742"/>
                  </a:lnTo>
                  <a:lnTo>
                    <a:pt x="1432" y="746"/>
                  </a:lnTo>
                  <a:lnTo>
                    <a:pt x="1436" y="746"/>
                  </a:lnTo>
                  <a:lnTo>
                    <a:pt x="1436" y="750"/>
                  </a:lnTo>
                  <a:lnTo>
                    <a:pt x="1440" y="750"/>
                  </a:lnTo>
                  <a:lnTo>
                    <a:pt x="1440" y="754"/>
                  </a:lnTo>
                  <a:lnTo>
                    <a:pt x="1440" y="750"/>
                  </a:lnTo>
                  <a:lnTo>
                    <a:pt x="1442" y="750"/>
                  </a:lnTo>
                  <a:lnTo>
                    <a:pt x="1446" y="750"/>
                  </a:lnTo>
                  <a:lnTo>
                    <a:pt x="1446" y="754"/>
                  </a:lnTo>
                  <a:lnTo>
                    <a:pt x="1446" y="758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50" y="764"/>
                  </a:lnTo>
                  <a:lnTo>
                    <a:pt x="1450" y="768"/>
                  </a:lnTo>
                  <a:lnTo>
                    <a:pt x="1450" y="772"/>
                  </a:lnTo>
                  <a:lnTo>
                    <a:pt x="1450" y="768"/>
                  </a:lnTo>
                  <a:lnTo>
                    <a:pt x="1450" y="764"/>
                  </a:lnTo>
                  <a:lnTo>
                    <a:pt x="1446" y="764"/>
                  </a:lnTo>
                  <a:lnTo>
                    <a:pt x="1446" y="762"/>
                  </a:lnTo>
                  <a:lnTo>
                    <a:pt x="1446" y="758"/>
                  </a:lnTo>
                  <a:lnTo>
                    <a:pt x="1446" y="754"/>
                  </a:lnTo>
                  <a:lnTo>
                    <a:pt x="1446" y="758"/>
                  </a:lnTo>
                  <a:lnTo>
                    <a:pt x="1442" y="758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46" y="768"/>
                  </a:lnTo>
                  <a:lnTo>
                    <a:pt x="1446" y="764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42" y="764"/>
                  </a:lnTo>
                  <a:lnTo>
                    <a:pt x="1442" y="762"/>
                  </a:lnTo>
                  <a:lnTo>
                    <a:pt x="1442" y="764"/>
                  </a:lnTo>
                  <a:lnTo>
                    <a:pt x="1440" y="764"/>
                  </a:lnTo>
                  <a:lnTo>
                    <a:pt x="1440" y="768"/>
                  </a:lnTo>
                  <a:lnTo>
                    <a:pt x="1436" y="768"/>
                  </a:lnTo>
                  <a:lnTo>
                    <a:pt x="1436" y="764"/>
                  </a:lnTo>
                  <a:lnTo>
                    <a:pt x="1436" y="768"/>
                  </a:lnTo>
                  <a:lnTo>
                    <a:pt x="1440" y="768"/>
                  </a:lnTo>
                  <a:lnTo>
                    <a:pt x="1442" y="768"/>
                  </a:lnTo>
                  <a:lnTo>
                    <a:pt x="1440" y="768"/>
                  </a:lnTo>
                  <a:lnTo>
                    <a:pt x="1442" y="768"/>
                  </a:lnTo>
                  <a:lnTo>
                    <a:pt x="1446" y="768"/>
                  </a:lnTo>
                  <a:lnTo>
                    <a:pt x="1442" y="772"/>
                  </a:lnTo>
                  <a:lnTo>
                    <a:pt x="1442" y="776"/>
                  </a:lnTo>
                  <a:lnTo>
                    <a:pt x="1442" y="772"/>
                  </a:lnTo>
                  <a:lnTo>
                    <a:pt x="1442" y="776"/>
                  </a:lnTo>
                  <a:lnTo>
                    <a:pt x="1446" y="772"/>
                  </a:lnTo>
                  <a:lnTo>
                    <a:pt x="1446" y="768"/>
                  </a:lnTo>
                  <a:lnTo>
                    <a:pt x="1450" y="772"/>
                  </a:lnTo>
                  <a:lnTo>
                    <a:pt x="1450" y="776"/>
                  </a:lnTo>
                  <a:lnTo>
                    <a:pt x="1446" y="776"/>
                  </a:lnTo>
                  <a:lnTo>
                    <a:pt x="1446" y="780"/>
                  </a:lnTo>
                  <a:lnTo>
                    <a:pt x="1442" y="780"/>
                  </a:lnTo>
                  <a:lnTo>
                    <a:pt x="1440" y="780"/>
                  </a:lnTo>
                  <a:lnTo>
                    <a:pt x="1436" y="780"/>
                  </a:lnTo>
                  <a:lnTo>
                    <a:pt x="1436" y="776"/>
                  </a:lnTo>
                  <a:lnTo>
                    <a:pt x="1440" y="776"/>
                  </a:lnTo>
                  <a:lnTo>
                    <a:pt x="1436" y="776"/>
                  </a:lnTo>
                  <a:lnTo>
                    <a:pt x="1436" y="780"/>
                  </a:lnTo>
                  <a:lnTo>
                    <a:pt x="1432" y="780"/>
                  </a:lnTo>
                  <a:lnTo>
                    <a:pt x="1432" y="776"/>
                  </a:lnTo>
                  <a:lnTo>
                    <a:pt x="1432" y="780"/>
                  </a:lnTo>
                  <a:lnTo>
                    <a:pt x="1440" y="780"/>
                  </a:lnTo>
                  <a:lnTo>
                    <a:pt x="1440" y="784"/>
                  </a:lnTo>
                  <a:lnTo>
                    <a:pt x="1436" y="784"/>
                  </a:lnTo>
                  <a:lnTo>
                    <a:pt x="1436" y="788"/>
                  </a:lnTo>
                  <a:lnTo>
                    <a:pt x="1432" y="788"/>
                  </a:lnTo>
                  <a:lnTo>
                    <a:pt x="1432" y="784"/>
                  </a:lnTo>
                  <a:lnTo>
                    <a:pt x="1432" y="788"/>
                  </a:lnTo>
                  <a:lnTo>
                    <a:pt x="1436" y="788"/>
                  </a:lnTo>
                  <a:lnTo>
                    <a:pt x="1440" y="788"/>
                  </a:lnTo>
                  <a:lnTo>
                    <a:pt x="1442" y="788"/>
                  </a:lnTo>
                  <a:lnTo>
                    <a:pt x="1440" y="788"/>
                  </a:lnTo>
                  <a:lnTo>
                    <a:pt x="1440" y="790"/>
                  </a:lnTo>
                  <a:lnTo>
                    <a:pt x="1436" y="790"/>
                  </a:lnTo>
                  <a:lnTo>
                    <a:pt x="1428" y="794"/>
                  </a:lnTo>
                  <a:lnTo>
                    <a:pt x="1424" y="794"/>
                  </a:lnTo>
                  <a:lnTo>
                    <a:pt x="1428" y="794"/>
                  </a:lnTo>
                  <a:lnTo>
                    <a:pt x="1424" y="790"/>
                  </a:lnTo>
                  <a:lnTo>
                    <a:pt x="1424" y="794"/>
                  </a:lnTo>
                  <a:lnTo>
                    <a:pt x="1424" y="798"/>
                  </a:lnTo>
                  <a:lnTo>
                    <a:pt x="1420" y="798"/>
                  </a:lnTo>
                  <a:lnTo>
                    <a:pt x="1420" y="802"/>
                  </a:lnTo>
                  <a:lnTo>
                    <a:pt x="1416" y="802"/>
                  </a:lnTo>
                  <a:lnTo>
                    <a:pt x="1416" y="806"/>
                  </a:lnTo>
                  <a:lnTo>
                    <a:pt x="1416" y="802"/>
                  </a:lnTo>
                  <a:lnTo>
                    <a:pt x="1416" y="806"/>
                  </a:lnTo>
                  <a:lnTo>
                    <a:pt x="1416" y="810"/>
                  </a:lnTo>
                  <a:lnTo>
                    <a:pt x="1416" y="806"/>
                  </a:lnTo>
                  <a:lnTo>
                    <a:pt x="1414" y="806"/>
                  </a:lnTo>
                  <a:lnTo>
                    <a:pt x="1410" y="810"/>
                  </a:lnTo>
                  <a:lnTo>
                    <a:pt x="1406" y="810"/>
                  </a:lnTo>
                  <a:lnTo>
                    <a:pt x="1406" y="814"/>
                  </a:lnTo>
                  <a:lnTo>
                    <a:pt x="1402" y="814"/>
                  </a:lnTo>
                  <a:lnTo>
                    <a:pt x="1402" y="818"/>
                  </a:lnTo>
                  <a:lnTo>
                    <a:pt x="1398" y="820"/>
                  </a:lnTo>
                  <a:lnTo>
                    <a:pt x="1398" y="818"/>
                  </a:lnTo>
                  <a:lnTo>
                    <a:pt x="1398" y="820"/>
                  </a:lnTo>
                  <a:lnTo>
                    <a:pt x="1398" y="824"/>
                  </a:lnTo>
                  <a:lnTo>
                    <a:pt x="1394" y="824"/>
                  </a:lnTo>
                  <a:lnTo>
                    <a:pt x="1390" y="828"/>
                  </a:lnTo>
                  <a:lnTo>
                    <a:pt x="1390" y="832"/>
                  </a:lnTo>
                  <a:lnTo>
                    <a:pt x="1386" y="832"/>
                  </a:lnTo>
                  <a:lnTo>
                    <a:pt x="1384" y="836"/>
                  </a:lnTo>
                  <a:lnTo>
                    <a:pt x="1380" y="832"/>
                  </a:lnTo>
                  <a:lnTo>
                    <a:pt x="1380" y="836"/>
                  </a:lnTo>
                  <a:lnTo>
                    <a:pt x="1384" y="836"/>
                  </a:lnTo>
                  <a:lnTo>
                    <a:pt x="1380" y="840"/>
                  </a:lnTo>
                  <a:lnTo>
                    <a:pt x="1380" y="836"/>
                  </a:lnTo>
                  <a:lnTo>
                    <a:pt x="1376" y="836"/>
                  </a:lnTo>
                  <a:lnTo>
                    <a:pt x="1376" y="832"/>
                  </a:lnTo>
                  <a:lnTo>
                    <a:pt x="1376" y="836"/>
                  </a:lnTo>
                  <a:lnTo>
                    <a:pt x="1380" y="840"/>
                  </a:lnTo>
                  <a:lnTo>
                    <a:pt x="1376" y="840"/>
                  </a:lnTo>
                  <a:lnTo>
                    <a:pt x="1376" y="844"/>
                  </a:lnTo>
                  <a:lnTo>
                    <a:pt x="1376" y="848"/>
                  </a:lnTo>
                  <a:lnTo>
                    <a:pt x="1372" y="848"/>
                  </a:lnTo>
                  <a:lnTo>
                    <a:pt x="1372" y="850"/>
                  </a:lnTo>
                  <a:lnTo>
                    <a:pt x="1368" y="850"/>
                  </a:lnTo>
                  <a:lnTo>
                    <a:pt x="1372" y="854"/>
                  </a:lnTo>
                  <a:lnTo>
                    <a:pt x="1372" y="850"/>
                  </a:lnTo>
                  <a:lnTo>
                    <a:pt x="1372" y="854"/>
                  </a:lnTo>
                  <a:lnTo>
                    <a:pt x="1372" y="858"/>
                  </a:lnTo>
                  <a:lnTo>
                    <a:pt x="1368" y="858"/>
                  </a:lnTo>
                  <a:lnTo>
                    <a:pt x="1368" y="862"/>
                  </a:lnTo>
                  <a:lnTo>
                    <a:pt x="1368" y="858"/>
                  </a:lnTo>
                  <a:lnTo>
                    <a:pt x="1368" y="862"/>
                  </a:lnTo>
                  <a:lnTo>
                    <a:pt x="1368" y="866"/>
                  </a:lnTo>
                  <a:lnTo>
                    <a:pt x="1368" y="870"/>
                  </a:lnTo>
                  <a:lnTo>
                    <a:pt x="1368" y="874"/>
                  </a:lnTo>
                  <a:lnTo>
                    <a:pt x="1368" y="876"/>
                  </a:lnTo>
                  <a:lnTo>
                    <a:pt x="1368" y="880"/>
                  </a:lnTo>
                  <a:lnTo>
                    <a:pt x="1372" y="880"/>
                  </a:lnTo>
                  <a:lnTo>
                    <a:pt x="1372" y="884"/>
                  </a:lnTo>
                  <a:lnTo>
                    <a:pt x="1372" y="888"/>
                  </a:lnTo>
                  <a:lnTo>
                    <a:pt x="1376" y="896"/>
                  </a:lnTo>
                  <a:lnTo>
                    <a:pt x="1376" y="900"/>
                  </a:lnTo>
                  <a:lnTo>
                    <a:pt x="1380" y="904"/>
                  </a:lnTo>
                  <a:lnTo>
                    <a:pt x="1380" y="906"/>
                  </a:lnTo>
                  <a:lnTo>
                    <a:pt x="1380" y="910"/>
                  </a:lnTo>
                  <a:lnTo>
                    <a:pt x="1380" y="914"/>
                  </a:lnTo>
                  <a:lnTo>
                    <a:pt x="1384" y="918"/>
                  </a:lnTo>
                  <a:lnTo>
                    <a:pt x="1380" y="918"/>
                  </a:lnTo>
                  <a:lnTo>
                    <a:pt x="1380" y="914"/>
                  </a:lnTo>
                  <a:lnTo>
                    <a:pt x="1380" y="910"/>
                  </a:lnTo>
                  <a:lnTo>
                    <a:pt x="1380" y="906"/>
                  </a:lnTo>
                  <a:lnTo>
                    <a:pt x="1376" y="906"/>
                  </a:lnTo>
                  <a:lnTo>
                    <a:pt x="1376" y="904"/>
                  </a:lnTo>
                  <a:lnTo>
                    <a:pt x="1380" y="904"/>
                  </a:lnTo>
                  <a:lnTo>
                    <a:pt x="1376" y="904"/>
                  </a:lnTo>
                  <a:lnTo>
                    <a:pt x="1380" y="910"/>
                  </a:lnTo>
                  <a:lnTo>
                    <a:pt x="1380" y="914"/>
                  </a:lnTo>
                  <a:lnTo>
                    <a:pt x="1384" y="918"/>
                  </a:lnTo>
                  <a:lnTo>
                    <a:pt x="1384" y="922"/>
                  </a:lnTo>
                  <a:lnTo>
                    <a:pt x="1384" y="926"/>
                  </a:lnTo>
                  <a:lnTo>
                    <a:pt x="1386" y="932"/>
                  </a:lnTo>
                  <a:lnTo>
                    <a:pt x="1386" y="936"/>
                  </a:lnTo>
                  <a:lnTo>
                    <a:pt x="1386" y="940"/>
                  </a:lnTo>
                  <a:lnTo>
                    <a:pt x="1386" y="944"/>
                  </a:lnTo>
                  <a:lnTo>
                    <a:pt x="1386" y="948"/>
                  </a:lnTo>
                  <a:lnTo>
                    <a:pt x="1386" y="956"/>
                  </a:lnTo>
                  <a:lnTo>
                    <a:pt x="1386" y="960"/>
                  </a:lnTo>
                  <a:lnTo>
                    <a:pt x="1384" y="960"/>
                  </a:lnTo>
                  <a:lnTo>
                    <a:pt x="1384" y="962"/>
                  </a:lnTo>
                  <a:lnTo>
                    <a:pt x="1384" y="966"/>
                  </a:lnTo>
                  <a:lnTo>
                    <a:pt x="1380" y="966"/>
                  </a:lnTo>
                  <a:lnTo>
                    <a:pt x="1376" y="966"/>
                  </a:lnTo>
                  <a:lnTo>
                    <a:pt x="1372" y="970"/>
                  </a:lnTo>
                  <a:lnTo>
                    <a:pt x="1372" y="966"/>
                  </a:lnTo>
                  <a:lnTo>
                    <a:pt x="1376" y="966"/>
                  </a:lnTo>
                  <a:lnTo>
                    <a:pt x="1372" y="966"/>
                  </a:lnTo>
                  <a:lnTo>
                    <a:pt x="1372" y="962"/>
                  </a:lnTo>
                  <a:lnTo>
                    <a:pt x="1368" y="956"/>
                  </a:lnTo>
                  <a:lnTo>
                    <a:pt x="1364" y="956"/>
                  </a:lnTo>
                  <a:lnTo>
                    <a:pt x="1364" y="952"/>
                  </a:lnTo>
                  <a:lnTo>
                    <a:pt x="1360" y="948"/>
                  </a:lnTo>
                  <a:lnTo>
                    <a:pt x="1360" y="944"/>
                  </a:lnTo>
                  <a:lnTo>
                    <a:pt x="1364" y="940"/>
                  </a:lnTo>
                  <a:lnTo>
                    <a:pt x="1360" y="940"/>
                  </a:lnTo>
                  <a:lnTo>
                    <a:pt x="1360" y="944"/>
                  </a:lnTo>
                  <a:lnTo>
                    <a:pt x="1360" y="940"/>
                  </a:lnTo>
                  <a:lnTo>
                    <a:pt x="1360" y="936"/>
                  </a:lnTo>
                  <a:lnTo>
                    <a:pt x="1358" y="936"/>
                  </a:lnTo>
                  <a:lnTo>
                    <a:pt x="1358" y="940"/>
                  </a:lnTo>
                  <a:lnTo>
                    <a:pt x="1358" y="936"/>
                  </a:lnTo>
                  <a:lnTo>
                    <a:pt x="1354" y="936"/>
                  </a:lnTo>
                  <a:lnTo>
                    <a:pt x="1354" y="932"/>
                  </a:lnTo>
                  <a:lnTo>
                    <a:pt x="1354" y="930"/>
                  </a:lnTo>
                  <a:lnTo>
                    <a:pt x="1354" y="926"/>
                  </a:lnTo>
                  <a:lnTo>
                    <a:pt x="1350" y="926"/>
                  </a:lnTo>
                  <a:lnTo>
                    <a:pt x="1354" y="926"/>
                  </a:lnTo>
                  <a:lnTo>
                    <a:pt x="1350" y="926"/>
                  </a:lnTo>
                  <a:lnTo>
                    <a:pt x="1354" y="922"/>
                  </a:lnTo>
                  <a:lnTo>
                    <a:pt x="1354" y="918"/>
                  </a:lnTo>
                  <a:lnTo>
                    <a:pt x="1350" y="914"/>
                  </a:lnTo>
                  <a:lnTo>
                    <a:pt x="1350" y="918"/>
                  </a:lnTo>
                  <a:lnTo>
                    <a:pt x="1354" y="918"/>
                  </a:lnTo>
                  <a:lnTo>
                    <a:pt x="1350" y="922"/>
                  </a:lnTo>
                  <a:lnTo>
                    <a:pt x="1350" y="918"/>
                  </a:lnTo>
                  <a:lnTo>
                    <a:pt x="1350" y="914"/>
                  </a:lnTo>
                  <a:lnTo>
                    <a:pt x="1350" y="910"/>
                  </a:lnTo>
                  <a:lnTo>
                    <a:pt x="1350" y="906"/>
                  </a:lnTo>
                  <a:lnTo>
                    <a:pt x="1350" y="904"/>
                  </a:lnTo>
                  <a:lnTo>
                    <a:pt x="1350" y="900"/>
                  </a:lnTo>
                  <a:lnTo>
                    <a:pt x="1350" y="896"/>
                  </a:lnTo>
                  <a:lnTo>
                    <a:pt x="1346" y="896"/>
                  </a:lnTo>
                  <a:lnTo>
                    <a:pt x="1346" y="892"/>
                  </a:lnTo>
                  <a:lnTo>
                    <a:pt x="1342" y="892"/>
                  </a:lnTo>
                  <a:lnTo>
                    <a:pt x="1342" y="888"/>
                  </a:lnTo>
                  <a:lnTo>
                    <a:pt x="1338" y="888"/>
                  </a:lnTo>
                  <a:lnTo>
                    <a:pt x="1338" y="884"/>
                  </a:lnTo>
                  <a:lnTo>
                    <a:pt x="1338" y="880"/>
                  </a:lnTo>
                  <a:lnTo>
                    <a:pt x="1334" y="880"/>
                  </a:lnTo>
                  <a:lnTo>
                    <a:pt x="1330" y="880"/>
                  </a:lnTo>
                  <a:lnTo>
                    <a:pt x="1330" y="876"/>
                  </a:lnTo>
                  <a:lnTo>
                    <a:pt x="1328" y="876"/>
                  </a:lnTo>
                  <a:lnTo>
                    <a:pt x="1324" y="880"/>
                  </a:lnTo>
                  <a:lnTo>
                    <a:pt x="1328" y="880"/>
                  </a:lnTo>
                  <a:lnTo>
                    <a:pt x="1324" y="880"/>
                  </a:lnTo>
                  <a:lnTo>
                    <a:pt x="1324" y="884"/>
                  </a:lnTo>
                  <a:lnTo>
                    <a:pt x="1320" y="884"/>
                  </a:lnTo>
                  <a:lnTo>
                    <a:pt x="1316" y="884"/>
                  </a:lnTo>
                  <a:lnTo>
                    <a:pt x="1312" y="884"/>
                  </a:lnTo>
                  <a:lnTo>
                    <a:pt x="1312" y="880"/>
                  </a:lnTo>
                  <a:lnTo>
                    <a:pt x="1308" y="880"/>
                  </a:lnTo>
                  <a:lnTo>
                    <a:pt x="1308" y="876"/>
                  </a:lnTo>
                  <a:lnTo>
                    <a:pt x="1308" y="880"/>
                  </a:lnTo>
                  <a:lnTo>
                    <a:pt x="1312" y="880"/>
                  </a:lnTo>
                  <a:lnTo>
                    <a:pt x="1308" y="876"/>
                  </a:lnTo>
                  <a:lnTo>
                    <a:pt x="1308" y="874"/>
                  </a:lnTo>
                  <a:lnTo>
                    <a:pt x="1304" y="874"/>
                  </a:lnTo>
                  <a:lnTo>
                    <a:pt x="1304" y="876"/>
                  </a:lnTo>
                  <a:lnTo>
                    <a:pt x="1308" y="876"/>
                  </a:lnTo>
                  <a:lnTo>
                    <a:pt x="1304" y="876"/>
                  </a:lnTo>
                  <a:lnTo>
                    <a:pt x="1304" y="874"/>
                  </a:lnTo>
                  <a:lnTo>
                    <a:pt x="1300" y="874"/>
                  </a:lnTo>
                  <a:lnTo>
                    <a:pt x="1298" y="874"/>
                  </a:lnTo>
                  <a:lnTo>
                    <a:pt x="1300" y="874"/>
                  </a:lnTo>
                  <a:lnTo>
                    <a:pt x="1300" y="870"/>
                  </a:lnTo>
                  <a:lnTo>
                    <a:pt x="1298" y="870"/>
                  </a:lnTo>
                  <a:lnTo>
                    <a:pt x="1298" y="874"/>
                  </a:lnTo>
                  <a:lnTo>
                    <a:pt x="1294" y="874"/>
                  </a:lnTo>
                  <a:lnTo>
                    <a:pt x="1290" y="874"/>
                  </a:lnTo>
                  <a:lnTo>
                    <a:pt x="1286" y="874"/>
                  </a:lnTo>
                  <a:lnTo>
                    <a:pt x="1290" y="874"/>
                  </a:lnTo>
                  <a:lnTo>
                    <a:pt x="1290" y="870"/>
                  </a:lnTo>
                  <a:lnTo>
                    <a:pt x="1286" y="870"/>
                  </a:lnTo>
                  <a:lnTo>
                    <a:pt x="1286" y="874"/>
                  </a:lnTo>
                  <a:lnTo>
                    <a:pt x="1282" y="874"/>
                  </a:lnTo>
                  <a:lnTo>
                    <a:pt x="1286" y="874"/>
                  </a:lnTo>
                  <a:lnTo>
                    <a:pt x="1282" y="870"/>
                  </a:lnTo>
                  <a:lnTo>
                    <a:pt x="1282" y="874"/>
                  </a:lnTo>
                  <a:lnTo>
                    <a:pt x="1278" y="876"/>
                  </a:lnTo>
                  <a:lnTo>
                    <a:pt x="1274" y="876"/>
                  </a:lnTo>
                  <a:lnTo>
                    <a:pt x="1278" y="876"/>
                  </a:lnTo>
                  <a:lnTo>
                    <a:pt x="1278" y="874"/>
                  </a:lnTo>
                  <a:lnTo>
                    <a:pt x="1274" y="874"/>
                  </a:lnTo>
                  <a:lnTo>
                    <a:pt x="1274" y="870"/>
                  </a:lnTo>
                  <a:lnTo>
                    <a:pt x="1274" y="866"/>
                  </a:lnTo>
                  <a:lnTo>
                    <a:pt x="1274" y="870"/>
                  </a:lnTo>
                  <a:lnTo>
                    <a:pt x="1274" y="874"/>
                  </a:lnTo>
                  <a:lnTo>
                    <a:pt x="1272" y="874"/>
                  </a:lnTo>
                  <a:lnTo>
                    <a:pt x="1268" y="874"/>
                  </a:lnTo>
                  <a:lnTo>
                    <a:pt x="1264" y="874"/>
                  </a:lnTo>
                  <a:lnTo>
                    <a:pt x="1260" y="874"/>
                  </a:lnTo>
                  <a:lnTo>
                    <a:pt x="1258" y="874"/>
                  </a:lnTo>
                  <a:lnTo>
                    <a:pt x="1258" y="876"/>
                  </a:lnTo>
                  <a:lnTo>
                    <a:pt x="1254" y="876"/>
                  </a:lnTo>
                  <a:lnTo>
                    <a:pt x="1250" y="876"/>
                  </a:lnTo>
                  <a:lnTo>
                    <a:pt x="1250" y="874"/>
                  </a:lnTo>
                  <a:lnTo>
                    <a:pt x="1246" y="874"/>
                  </a:lnTo>
                  <a:lnTo>
                    <a:pt x="1242" y="876"/>
                  </a:lnTo>
                  <a:lnTo>
                    <a:pt x="1242" y="880"/>
                  </a:lnTo>
                  <a:lnTo>
                    <a:pt x="1246" y="880"/>
                  </a:lnTo>
                  <a:lnTo>
                    <a:pt x="1250" y="876"/>
                  </a:lnTo>
                  <a:lnTo>
                    <a:pt x="1254" y="876"/>
                  </a:lnTo>
                  <a:lnTo>
                    <a:pt x="1254" y="880"/>
                  </a:lnTo>
                  <a:lnTo>
                    <a:pt x="1250" y="880"/>
                  </a:lnTo>
                  <a:lnTo>
                    <a:pt x="1254" y="880"/>
                  </a:lnTo>
                  <a:lnTo>
                    <a:pt x="1254" y="876"/>
                  </a:lnTo>
                  <a:lnTo>
                    <a:pt x="1258" y="880"/>
                  </a:lnTo>
                  <a:lnTo>
                    <a:pt x="1258" y="884"/>
                  </a:lnTo>
                  <a:lnTo>
                    <a:pt x="1254" y="884"/>
                  </a:lnTo>
                  <a:lnTo>
                    <a:pt x="1250" y="888"/>
                  </a:lnTo>
                  <a:lnTo>
                    <a:pt x="1254" y="888"/>
                  </a:lnTo>
                  <a:lnTo>
                    <a:pt x="1254" y="892"/>
                  </a:lnTo>
                  <a:lnTo>
                    <a:pt x="1258" y="892"/>
                  </a:lnTo>
                  <a:lnTo>
                    <a:pt x="1260" y="892"/>
                  </a:lnTo>
                  <a:lnTo>
                    <a:pt x="1260" y="896"/>
                  </a:lnTo>
                  <a:lnTo>
                    <a:pt x="1260" y="900"/>
                  </a:lnTo>
                  <a:lnTo>
                    <a:pt x="1258" y="896"/>
                  </a:lnTo>
                  <a:lnTo>
                    <a:pt x="1258" y="900"/>
                  </a:lnTo>
                  <a:lnTo>
                    <a:pt x="1258" y="896"/>
                  </a:lnTo>
                  <a:lnTo>
                    <a:pt x="1254" y="896"/>
                  </a:lnTo>
                  <a:lnTo>
                    <a:pt x="1254" y="892"/>
                  </a:lnTo>
                  <a:lnTo>
                    <a:pt x="1250" y="892"/>
                  </a:lnTo>
                  <a:lnTo>
                    <a:pt x="1250" y="888"/>
                  </a:lnTo>
                  <a:lnTo>
                    <a:pt x="1246" y="888"/>
                  </a:lnTo>
                  <a:lnTo>
                    <a:pt x="1246" y="892"/>
                  </a:lnTo>
                  <a:lnTo>
                    <a:pt x="1246" y="896"/>
                  </a:lnTo>
                  <a:lnTo>
                    <a:pt x="1242" y="896"/>
                  </a:lnTo>
                  <a:lnTo>
                    <a:pt x="1242" y="892"/>
                  </a:lnTo>
                  <a:lnTo>
                    <a:pt x="1238" y="892"/>
                  </a:lnTo>
                  <a:lnTo>
                    <a:pt x="1238" y="896"/>
                  </a:lnTo>
                  <a:lnTo>
                    <a:pt x="1234" y="896"/>
                  </a:lnTo>
                  <a:lnTo>
                    <a:pt x="1230" y="896"/>
                  </a:lnTo>
                  <a:lnTo>
                    <a:pt x="1230" y="892"/>
                  </a:lnTo>
                  <a:lnTo>
                    <a:pt x="1228" y="892"/>
                  </a:lnTo>
                  <a:lnTo>
                    <a:pt x="1230" y="892"/>
                  </a:lnTo>
                  <a:lnTo>
                    <a:pt x="1230" y="896"/>
                  </a:lnTo>
                  <a:lnTo>
                    <a:pt x="1230" y="892"/>
                  </a:lnTo>
                  <a:lnTo>
                    <a:pt x="1230" y="888"/>
                  </a:lnTo>
                  <a:lnTo>
                    <a:pt x="1228" y="888"/>
                  </a:lnTo>
                  <a:lnTo>
                    <a:pt x="1224" y="884"/>
                  </a:lnTo>
                  <a:lnTo>
                    <a:pt x="1220" y="884"/>
                  </a:lnTo>
                  <a:lnTo>
                    <a:pt x="1216" y="884"/>
                  </a:lnTo>
                  <a:lnTo>
                    <a:pt x="1216" y="888"/>
                  </a:lnTo>
                  <a:lnTo>
                    <a:pt x="1212" y="888"/>
                  </a:lnTo>
                  <a:lnTo>
                    <a:pt x="1208" y="888"/>
                  </a:lnTo>
                  <a:lnTo>
                    <a:pt x="1204" y="884"/>
                  </a:lnTo>
                  <a:lnTo>
                    <a:pt x="1202" y="884"/>
                  </a:lnTo>
                  <a:lnTo>
                    <a:pt x="1198" y="884"/>
                  </a:lnTo>
                  <a:lnTo>
                    <a:pt x="1194" y="884"/>
                  </a:lnTo>
                  <a:lnTo>
                    <a:pt x="1194" y="880"/>
                  </a:lnTo>
                  <a:lnTo>
                    <a:pt x="1190" y="884"/>
                  </a:lnTo>
                  <a:lnTo>
                    <a:pt x="1194" y="884"/>
                  </a:lnTo>
                  <a:lnTo>
                    <a:pt x="1190" y="884"/>
                  </a:lnTo>
                  <a:lnTo>
                    <a:pt x="1190" y="888"/>
                  </a:lnTo>
                  <a:lnTo>
                    <a:pt x="1186" y="888"/>
                  </a:lnTo>
                  <a:lnTo>
                    <a:pt x="1182" y="888"/>
                  </a:lnTo>
                  <a:lnTo>
                    <a:pt x="1182" y="892"/>
                  </a:lnTo>
                  <a:lnTo>
                    <a:pt x="1178" y="892"/>
                  </a:lnTo>
                  <a:lnTo>
                    <a:pt x="1182" y="888"/>
                  </a:lnTo>
                  <a:lnTo>
                    <a:pt x="1178" y="888"/>
                  </a:lnTo>
                  <a:lnTo>
                    <a:pt x="1182" y="888"/>
                  </a:lnTo>
                  <a:lnTo>
                    <a:pt x="1182" y="884"/>
                  </a:lnTo>
                  <a:lnTo>
                    <a:pt x="1178" y="884"/>
                  </a:lnTo>
                  <a:lnTo>
                    <a:pt x="1174" y="884"/>
                  </a:lnTo>
                  <a:lnTo>
                    <a:pt x="1174" y="888"/>
                  </a:lnTo>
                  <a:lnTo>
                    <a:pt x="1178" y="892"/>
                  </a:lnTo>
                  <a:lnTo>
                    <a:pt x="1174" y="896"/>
                  </a:lnTo>
                  <a:lnTo>
                    <a:pt x="1172" y="900"/>
                  </a:lnTo>
                  <a:lnTo>
                    <a:pt x="1168" y="904"/>
                  </a:lnTo>
                  <a:lnTo>
                    <a:pt x="1164" y="904"/>
                  </a:lnTo>
                  <a:lnTo>
                    <a:pt x="1164" y="906"/>
                  </a:lnTo>
                  <a:lnTo>
                    <a:pt x="1164" y="904"/>
                  </a:lnTo>
                  <a:lnTo>
                    <a:pt x="1168" y="904"/>
                  </a:lnTo>
                  <a:lnTo>
                    <a:pt x="1164" y="904"/>
                  </a:lnTo>
                  <a:lnTo>
                    <a:pt x="1164" y="906"/>
                  </a:lnTo>
                  <a:lnTo>
                    <a:pt x="1160" y="906"/>
                  </a:lnTo>
                  <a:lnTo>
                    <a:pt x="1164" y="906"/>
                  </a:lnTo>
                  <a:lnTo>
                    <a:pt x="1164" y="904"/>
                  </a:lnTo>
                  <a:lnTo>
                    <a:pt x="1160" y="906"/>
                  </a:lnTo>
                  <a:lnTo>
                    <a:pt x="1160" y="904"/>
                  </a:lnTo>
                  <a:lnTo>
                    <a:pt x="1156" y="904"/>
                  </a:lnTo>
                  <a:lnTo>
                    <a:pt x="1156" y="906"/>
                  </a:lnTo>
                  <a:lnTo>
                    <a:pt x="1156" y="904"/>
                  </a:lnTo>
                  <a:lnTo>
                    <a:pt x="1152" y="904"/>
                  </a:lnTo>
                  <a:lnTo>
                    <a:pt x="1152" y="906"/>
                  </a:lnTo>
                  <a:lnTo>
                    <a:pt x="1156" y="906"/>
                  </a:lnTo>
                  <a:lnTo>
                    <a:pt x="1152" y="910"/>
                  </a:lnTo>
                  <a:lnTo>
                    <a:pt x="1152" y="906"/>
                  </a:lnTo>
                  <a:lnTo>
                    <a:pt x="1148" y="910"/>
                  </a:lnTo>
                  <a:lnTo>
                    <a:pt x="1152" y="910"/>
                  </a:lnTo>
                  <a:lnTo>
                    <a:pt x="1148" y="914"/>
                  </a:lnTo>
                  <a:lnTo>
                    <a:pt x="1144" y="914"/>
                  </a:lnTo>
                  <a:lnTo>
                    <a:pt x="1148" y="914"/>
                  </a:lnTo>
                  <a:lnTo>
                    <a:pt x="1144" y="918"/>
                  </a:lnTo>
                  <a:lnTo>
                    <a:pt x="1142" y="918"/>
                  </a:lnTo>
                  <a:lnTo>
                    <a:pt x="1142" y="922"/>
                  </a:lnTo>
                  <a:lnTo>
                    <a:pt x="1144" y="922"/>
                  </a:lnTo>
                  <a:lnTo>
                    <a:pt x="1142" y="930"/>
                  </a:lnTo>
                  <a:lnTo>
                    <a:pt x="1138" y="930"/>
                  </a:lnTo>
                  <a:lnTo>
                    <a:pt x="1138" y="926"/>
                  </a:lnTo>
                  <a:lnTo>
                    <a:pt x="1138" y="930"/>
                  </a:lnTo>
                  <a:lnTo>
                    <a:pt x="1142" y="930"/>
                  </a:lnTo>
                  <a:lnTo>
                    <a:pt x="1142" y="932"/>
                  </a:lnTo>
                  <a:lnTo>
                    <a:pt x="1142" y="936"/>
                  </a:lnTo>
                  <a:lnTo>
                    <a:pt x="1142" y="940"/>
                  </a:lnTo>
                  <a:lnTo>
                    <a:pt x="1142" y="944"/>
                  </a:lnTo>
                  <a:lnTo>
                    <a:pt x="1142" y="948"/>
                  </a:lnTo>
                  <a:lnTo>
                    <a:pt x="1144" y="948"/>
                  </a:lnTo>
                  <a:lnTo>
                    <a:pt x="1144" y="952"/>
                  </a:lnTo>
                  <a:lnTo>
                    <a:pt x="1144" y="956"/>
                  </a:lnTo>
                  <a:lnTo>
                    <a:pt x="1142" y="956"/>
                  </a:lnTo>
                  <a:lnTo>
                    <a:pt x="1142" y="952"/>
                  </a:lnTo>
                  <a:lnTo>
                    <a:pt x="1138" y="952"/>
                  </a:lnTo>
                  <a:lnTo>
                    <a:pt x="1134" y="952"/>
                  </a:lnTo>
                  <a:lnTo>
                    <a:pt x="1130" y="952"/>
                  </a:lnTo>
                  <a:lnTo>
                    <a:pt x="1130" y="948"/>
                  </a:lnTo>
                  <a:lnTo>
                    <a:pt x="1126" y="948"/>
                  </a:lnTo>
                  <a:lnTo>
                    <a:pt x="1122" y="948"/>
                  </a:lnTo>
                  <a:lnTo>
                    <a:pt x="1122" y="944"/>
                  </a:lnTo>
                  <a:lnTo>
                    <a:pt x="1118" y="944"/>
                  </a:lnTo>
                  <a:lnTo>
                    <a:pt x="1118" y="940"/>
                  </a:lnTo>
                  <a:lnTo>
                    <a:pt x="1116" y="936"/>
                  </a:lnTo>
                  <a:lnTo>
                    <a:pt x="1116" y="932"/>
                  </a:lnTo>
                  <a:lnTo>
                    <a:pt x="1116" y="930"/>
                  </a:lnTo>
                  <a:lnTo>
                    <a:pt x="1116" y="926"/>
                  </a:lnTo>
                  <a:lnTo>
                    <a:pt x="1112" y="926"/>
                  </a:lnTo>
                  <a:lnTo>
                    <a:pt x="1112" y="922"/>
                  </a:lnTo>
                  <a:lnTo>
                    <a:pt x="1108" y="922"/>
                  </a:lnTo>
                  <a:lnTo>
                    <a:pt x="1108" y="918"/>
                  </a:lnTo>
                  <a:lnTo>
                    <a:pt x="1104" y="914"/>
                  </a:lnTo>
                  <a:lnTo>
                    <a:pt x="1104" y="910"/>
                  </a:lnTo>
                  <a:lnTo>
                    <a:pt x="1100" y="910"/>
                  </a:lnTo>
                  <a:lnTo>
                    <a:pt x="1100" y="906"/>
                  </a:lnTo>
                  <a:lnTo>
                    <a:pt x="1100" y="904"/>
                  </a:lnTo>
                  <a:lnTo>
                    <a:pt x="1096" y="900"/>
                  </a:lnTo>
                  <a:lnTo>
                    <a:pt x="1096" y="896"/>
                  </a:lnTo>
                  <a:lnTo>
                    <a:pt x="1092" y="892"/>
                  </a:lnTo>
                  <a:lnTo>
                    <a:pt x="1092" y="888"/>
                  </a:lnTo>
                  <a:lnTo>
                    <a:pt x="1088" y="888"/>
                  </a:lnTo>
                  <a:lnTo>
                    <a:pt x="1086" y="888"/>
                  </a:lnTo>
                  <a:lnTo>
                    <a:pt x="1086" y="884"/>
                  </a:lnTo>
                  <a:lnTo>
                    <a:pt x="1082" y="884"/>
                  </a:lnTo>
                  <a:lnTo>
                    <a:pt x="1078" y="884"/>
                  </a:lnTo>
                  <a:lnTo>
                    <a:pt x="1074" y="884"/>
                  </a:lnTo>
                  <a:lnTo>
                    <a:pt x="1074" y="880"/>
                  </a:lnTo>
                  <a:lnTo>
                    <a:pt x="1074" y="884"/>
                  </a:lnTo>
                  <a:lnTo>
                    <a:pt x="1070" y="884"/>
                  </a:lnTo>
                  <a:lnTo>
                    <a:pt x="1066" y="884"/>
                  </a:lnTo>
                  <a:lnTo>
                    <a:pt x="1066" y="888"/>
                  </a:lnTo>
                  <a:lnTo>
                    <a:pt x="1066" y="892"/>
                  </a:lnTo>
                  <a:lnTo>
                    <a:pt x="1066" y="896"/>
                  </a:lnTo>
                  <a:lnTo>
                    <a:pt x="1062" y="896"/>
                  </a:lnTo>
                  <a:lnTo>
                    <a:pt x="1062" y="900"/>
                  </a:lnTo>
                  <a:lnTo>
                    <a:pt x="1060" y="900"/>
                  </a:lnTo>
                  <a:lnTo>
                    <a:pt x="1056" y="896"/>
                  </a:lnTo>
                  <a:lnTo>
                    <a:pt x="1052" y="896"/>
                  </a:lnTo>
                  <a:lnTo>
                    <a:pt x="1052" y="892"/>
                  </a:lnTo>
                  <a:lnTo>
                    <a:pt x="1048" y="892"/>
                  </a:lnTo>
                  <a:lnTo>
                    <a:pt x="1048" y="888"/>
                  </a:lnTo>
                  <a:lnTo>
                    <a:pt x="1044" y="888"/>
                  </a:lnTo>
                  <a:lnTo>
                    <a:pt x="1040" y="884"/>
                  </a:lnTo>
                  <a:lnTo>
                    <a:pt x="1040" y="880"/>
                  </a:lnTo>
                  <a:lnTo>
                    <a:pt x="1040" y="876"/>
                  </a:lnTo>
                  <a:lnTo>
                    <a:pt x="1036" y="874"/>
                  </a:lnTo>
                  <a:lnTo>
                    <a:pt x="1036" y="870"/>
                  </a:lnTo>
                  <a:lnTo>
                    <a:pt x="1032" y="866"/>
                  </a:lnTo>
                  <a:lnTo>
                    <a:pt x="1030" y="866"/>
                  </a:lnTo>
                  <a:lnTo>
                    <a:pt x="1030" y="862"/>
                  </a:lnTo>
                  <a:lnTo>
                    <a:pt x="1026" y="862"/>
                  </a:lnTo>
                  <a:lnTo>
                    <a:pt x="1026" y="858"/>
                  </a:lnTo>
                  <a:lnTo>
                    <a:pt x="1022" y="858"/>
                  </a:lnTo>
                  <a:lnTo>
                    <a:pt x="1022" y="854"/>
                  </a:lnTo>
                  <a:lnTo>
                    <a:pt x="1018" y="854"/>
                  </a:lnTo>
                  <a:lnTo>
                    <a:pt x="1018" y="850"/>
                  </a:lnTo>
                  <a:lnTo>
                    <a:pt x="1014" y="850"/>
                  </a:lnTo>
                  <a:lnTo>
                    <a:pt x="1014" y="848"/>
                  </a:lnTo>
                  <a:lnTo>
                    <a:pt x="1010" y="848"/>
                  </a:lnTo>
                  <a:lnTo>
                    <a:pt x="1006" y="848"/>
                  </a:lnTo>
                  <a:lnTo>
                    <a:pt x="1002" y="848"/>
                  </a:lnTo>
                  <a:lnTo>
                    <a:pt x="1000" y="848"/>
                  </a:lnTo>
                  <a:lnTo>
                    <a:pt x="996" y="848"/>
                  </a:lnTo>
                  <a:lnTo>
                    <a:pt x="988" y="848"/>
                  </a:lnTo>
                  <a:lnTo>
                    <a:pt x="988" y="850"/>
                  </a:lnTo>
                  <a:lnTo>
                    <a:pt x="988" y="854"/>
                  </a:lnTo>
                  <a:lnTo>
                    <a:pt x="980" y="854"/>
                  </a:lnTo>
                  <a:lnTo>
                    <a:pt x="976" y="854"/>
                  </a:lnTo>
                  <a:lnTo>
                    <a:pt x="970" y="854"/>
                  </a:lnTo>
                  <a:lnTo>
                    <a:pt x="966" y="854"/>
                  </a:lnTo>
                  <a:lnTo>
                    <a:pt x="962" y="854"/>
                  </a:lnTo>
                  <a:lnTo>
                    <a:pt x="958" y="854"/>
                  </a:lnTo>
                  <a:lnTo>
                    <a:pt x="950" y="854"/>
                  </a:lnTo>
                  <a:lnTo>
                    <a:pt x="944" y="854"/>
                  </a:lnTo>
                  <a:lnTo>
                    <a:pt x="936" y="850"/>
                  </a:lnTo>
                  <a:lnTo>
                    <a:pt x="932" y="848"/>
                  </a:lnTo>
                  <a:lnTo>
                    <a:pt x="930" y="848"/>
                  </a:lnTo>
                  <a:lnTo>
                    <a:pt x="926" y="844"/>
                  </a:lnTo>
                  <a:lnTo>
                    <a:pt x="922" y="844"/>
                  </a:lnTo>
                  <a:lnTo>
                    <a:pt x="918" y="844"/>
                  </a:lnTo>
                  <a:lnTo>
                    <a:pt x="914" y="840"/>
                  </a:lnTo>
                  <a:lnTo>
                    <a:pt x="910" y="840"/>
                  </a:lnTo>
                  <a:lnTo>
                    <a:pt x="906" y="840"/>
                  </a:lnTo>
                  <a:lnTo>
                    <a:pt x="904" y="836"/>
                  </a:lnTo>
                  <a:lnTo>
                    <a:pt x="900" y="836"/>
                  </a:lnTo>
                  <a:lnTo>
                    <a:pt x="896" y="832"/>
                  </a:lnTo>
                  <a:lnTo>
                    <a:pt x="900" y="832"/>
                  </a:lnTo>
                  <a:lnTo>
                    <a:pt x="900" y="828"/>
                  </a:lnTo>
                  <a:lnTo>
                    <a:pt x="896" y="828"/>
                  </a:lnTo>
                  <a:lnTo>
                    <a:pt x="892" y="832"/>
                  </a:lnTo>
                  <a:lnTo>
                    <a:pt x="888" y="832"/>
                  </a:lnTo>
                  <a:lnTo>
                    <a:pt x="884" y="832"/>
                  </a:lnTo>
                  <a:lnTo>
                    <a:pt x="880" y="832"/>
                  </a:lnTo>
                  <a:lnTo>
                    <a:pt x="876" y="832"/>
                  </a:lnTo>
                  <a:lnTo>
                    <a:pt x="874" y="832"/>
                  </a:lnTo>
                  <a:lnTo>
                    <a:pt x="870" y="832"/>
                  </a:lnTo>
                  <a:lnTo>
                    <a:pt x="866" y="832"/>
                  </a:lnTo>
                  <a:lnTo>
                    <a:pt x="862" y="832"/>
                  </a:lnTo>
                  <a:lnTo>
                    <a:pt x="866" y="832"/>
                  </a:lnTo>
                  <a:lnTo>
                    <a:pt x="862" y="832"/>
                  </a:lnTo>
                  <a:lnTo>
                    <a:pt x="862" y="828"/>
                  </a:lnTo>
                  <a:lnTo>
                    <a:pt x="862" y="832"/>
                  </a:lnTo>
                  <a:lnTo>
                    <a:pt x="862" y="828"/>
                  </a:lnTo>
                  <a:lnTo>
                    <a:pt x="862" y="824"/>
                  </a:lnTo>
                  <a:lnTo>
                    <a:pt x="862" y="820"/>
                  </a:lnTo>
                  <a:lnTo>
                    <a:pt x="858" y="820"/>
                  </a:lnTo>
                  <a:lnTo>
                    <a:pt x="858" y="818"/>
                  </a:lnTo>
                  <a:lnTo>
                    <a:pt x="854" y="818"/>
                  </a:lnTo>
                  <a:lnTo>
                    <a:pt x="854" y="814"/>
                  </a:lnTo>
                  <a:lnTo>
                    <a:pt x="850" y="814"/>
                  </a:lnTo>
                  <a:lnTo>
                    <a:pt x="850" y="810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44" y="806"/>
                  </a:lnTo>
                  <a:lnTo>
                    <a:pt x="840" y="806"/>
                  </a:lnTo>
                  <a:lnTo>
                    <a:pt x="836" y="806"/>
                  </a:lnTo>
                  <a:lnTo>
                    <a:pt x="836" y="802"/>
                  </a:lnTo>
                  <a:lnTo>
                    <a:pt x="832" y="802"/>
                  </a:lnTo>
                  <a:lnTo>
                    <a:pt x="832" y="798"/>
                  </a:lnTo>
                  <a:lnTo>
                    <a:pt x="828" y="798"/>
                  </a:lnTo>
                  <a:lnTo>
                    <a:pt x="824" y="798"/>
                  </a:lnTo>
                  <a:lnTo>
                    <a:pt x="820" y="798"/>
                  </a:lnTo>
                  <a:lnTo>
                    <a:pt x="818" y="798"/>
                  </a:lnTo>
                  <a:lnTo>
                    <a:pt x="818" y="794"/>
                  </a:lnTo>
                  <a:lnTo>
                    <a:pt x="814" y="794"/>
                  </a:lnTo>
                  <a:lnTo>
                    <a:pt x="814" y="790"/>
                  </a:lnTo>
                  <a:lnTo>
                    <a:pt x="814" y="788"/>
                  </a:lnTo>
                  <a:lnTo>
                    <a:pt x="814" y="784"/>
                  </a:lnTo>
                  <a:lnTo>
                    <a:pt x="810" y="784"/>
                  </a:lnTo>
                  <a:lnTo>
                    <a:pt x="810" y="780"/>
                  </a:lnTo>
                  <a:lnTo>
                    <a:pt x="810" y="776"/>
                  </a:lnTo>
                  <a:lnTo>
                    <a:pt x="806" y="776"/>
                  </a:lnTo>
                  <a:lnTo>
                    <a:pt x="806" y="772"/>
                  </a:lnTo>
                  <a:lnTo>
                    <a:pt x="802" y="772"/>
                  </a:lnTo>
                  <a:lnTo>
                    <a:pt x="802" y="768"/>
                  </a:lnTo>
                  <a:lnTo>
                    <a:pt x="798" y="764"/>
                  </a:lnTo>
                  <a:lnTo>
                    <a:pt x="798" y="762"/>
                  </a:lnTo>
                  <a:lnTo>
                    <a:pt x="794" y="762"/>
                  </a:lnTo>
                  <a:lnTo>
                    <a:pt x="794" y="758"/>
                  </a:lnTo>
                  <a:lnTo>
                    <a:pt x="798" y="758"/>
                  </a:lnTo>
                  <a:lnTo>
                    <a:pt x="798" y="754"/>
                  </a:lnTo>
                  <a:lnTo>
                    <a:pt x="798" y="750"/>
                  </a:lnTo>
                  <a:lnTo>
                    <a:pt x="794" y="750"/>
                  </a:lnTo>
                  <a:lnTo>
                    <a:pt x="790" y="750"/>
                  </a:lnTo>
                  <a:lnTo>
                    <a:pt x="790" y="746"/>
                  </a:lnTo>
                  <a:lnTo>
                    <a:pt x="790" y="742"/>
                  </a:lnTo>
                  <a:lnTo>
                    <a:pt x="788" y="738"/>
                  </a:lnTo>
                  <a:lnTo>
                    <a:pt x="788" y="734"/>
                  </a:lnTo>
                  <a:lnTo>
                    <a:pt x="790" y="734"/>
                  </a:lnTo>
                  <a:lnTo>
                    <a:pt x="790" y="738"/>
                  </a:lnTo>
                  <a:lnTo>
                    <a:pt x="794" y="742"/>
                  </a:lnTo>
                  <a:lnTo>
                    <a:pt x="794" y="738"/>
                  </a:lnTo>
                  <a:lnTo>
                    <a:pt x="794" y="734"/>
                  </a:lnTo>
                  <a:lnTo>
                    <a:pt x="790" y="734"/>
                  </a:lnTo>
                  <a:lnTo>
                    <a:pt x="790" y="732"/>
                  </a:lnTo>
                  <a:lnTo>
                    <a:pt x="790" y="728"/>
                  </a:lnTo>
                  <a:lnTo>
                    <a:pt x="790" y="732"/>
                  </a:lnTo>
                  <a:lnTo>
                    <a:pt x="794" y="732"/>
                  </a:lnTo>
                  <a:lnTo>
                    <a:pt x="794" y="728"/>
                  </a:lnTo>
                  <a:lnTo>
                    <a:pt x="798" y="732"/>
                  </a:lnTo>
                  <a:lnTo>
                    <a:pt x="798" y="728"/>
                  </a:lnTo>
                  <a:lnTo>
                    <a:pt x="802" y="728"/>
                  </a:lnTo>
                  <a:lnTo>
                    <a:pt x="802" y="732"/>
                  </a:lnTo>
                  <a:lnTo>
                    <a:pt x="802" y="728"/>
                  </a:lnTo>
                  <a:lnTo>
                    <a:pt x="798" y="728"/>
                  </a:lnTo>
                  <a:lnTo>
                    <a:pt x="798" y="732"/>
                  </a:lnTo>
                  <a:lnTo>
                    <a:pt x="798" y="728"/>
                  </a:lnTo>
                  <a:lnTo>
                    <a:pt x="794" y="728"/>
                  </a:lnTo>
                  <a:lnTo>
                    <a:pt x="790" y="728"/>
                  </a:lnTo>
                  <a:lnTo>
                    <a:pt x="788" y="728"/>
                  </a:lnTo>
                  <a:lnTo>
                    <a:pt x="788" y="732"/>
                  </a:lnTo>
                  <a:lnTo>
                    <a:pt x="788" y="734"/>
                  </a:lnTo>
                  <a:lnTo>
                    <a:pt x="788" y="732"/>
                  </a:lnTo>
                  <a:lnTo>
                    <a:pt x="784" y="732"/>
                  </a:lnTo>
                  <a:lnTo>
                    <a:pt x="784" y="728"/>
                  </a:lnTo>
                  <a:lnTo>
                    <a:pt x="780" y="728"/>
                  </a:lnTo>
                  <a:lnTo>
                    <a:pt x="784" y="728"/>
                  </a:lnTo>
                  <a:lnTo>
                    <a:pt x="780" y="724"/>
                  </a:lnTo>
                  <a:lnTo>
                    <a:pt x="780" y="720"/>
                  </a:lnTo>
                  <a:lnTo>
                    <a:pt x="776" y="720"/>
                  </a:lnTo>
                  <a:lnTo>
                    <a:pt x="776" y="716"/>
                  </a:lnTo>
                  <a:lnTo>
                    <a:pt x="772" y="716"/>
                  </a:lnTo>
                  <a:lnTo>
                    <a:pt x="772" y="712"/>
                  </a:lnTo>
                  <a:lnTo>
                    <a:pt x="772" y="708"/>
                  </a:lnTo>
                  <a:lnTo>
                    <a:pt x="768" y="706"/>
                  </a:lnTo>
                  <a:lnTo>
                    <a:pt x="768" y="702"/>
                  </a:lnTo>
                  <a:lnTo>
                    <a:pt x="768" y="698"/>
                  </a:lnTo>
                  <a:lnTo>
                    <a:pt x="768" y="694"/>
                  </a:lnTo>
                  <a:lnTo>
                    <a:pt x="764" y="690"/>
                  </a:lnTo>
                  <a:lnTo>
                    <a:pt x="762" y="686"/>
                  </a:lnTo>
                  <a:lnTo>
                    <a:pt x="762" y="682"/>
                  </a:lnTo>
                  <a:lnTo>
                    <a:pt x="762" y="678"/>
                  </a:lnTo>
                  <a:lnTo>
                    <a:pt x="764" y="678"/>
                  </a:lnTo>
                  <a:lnTo>
                    <a:pt x="764" y="676"/>
                  </a:lnTo>
                  <a:lnTo>
                    <a:pt x="764" y="672"/>
                  </a:lnTo>
                  <a:lnTo>
                    <a:pt x="764" y="668"/>
                  </a:lnTo>
                  <a:lnTo>
                    <a:pt x="764" y="664"/>
                  </a:lnTo>
                  <a:lnTo>
                    <a:pt x="764" y="660"/>
                  </a:lnTo>
                  <a:lnTo>
                    <a:pt x="764" y="656"/>
                  </a:lnTo>
                  <a:lnTo>
                    <a:pt x="764" y="652"/>
                  </a:lnTo>
                  <a:lnTo>
                    <a:pt x="762" y="652"/>
                  </a:lnTo>
                  <a:lnTo>
                    <a:pt x="762" y="648"/>
                  </a:lnTo>
                  <a:lnTo>
                    <a:pt x="762" y="646"/>
                  </a:lnTo>
                  <a:lnTo>
                    <a:pt x="762" y="642"/>
                  </a:lnTo>
                  <a:lnTo>
                    <a:pt x="762" y="638"/>
                  </a:lnTo>
                  <a:lnTo>
                    <a:pt x="758" y="638"/>
                  </a:lnTo>
                  <a:lnTo>
                    <a:pt x="758" y="634"/>
                  </a:lnTo>
                  <a:lnTo>
                    <a:pt x="762" y="634"/>
                  </a:lnTo>
                  <a:lnTo>
                    <a:pt x="762" y="632"/>
                  </a:lnTo>
                  <a:lnTo>
                    <a:pt x="762" y="628"/>
                  </a:lnTo>
                  <a:lnTo>
                    <a:pt x="764" y="628"/>
                  </a:lnTo>
                  <a:lnTo>
                    <a:pt x="764" y="624"/>
                  </a:lnTo>
                  <a:lnTo>
                    <a:pt x="762" y="628"/>
                  </a:lnTo>
                  <a:lnTo>
                    <a:pt x="762" y="624"/>
                  </a:lnTo>
                  <a:lnTo>
                    <a:pt x="764" y="624"/>
                  </a:lnTo>
                  <a:lnTo>
                    <a:pt x="764" y="620"/>
                  </a:lnTo>
                  <a:lnTo>
                    <a:pt x="764" y="616"/>
                  </a:lnTo>
                  <a:lnTo>
                    <a:pt x="764" y="612"/>
                  </a:lnTo>
                  <a:lnTo>
                    <a:pt x="764" y="606"/>
                  </a:lnTo>
                  <a:lnTo>
                    <a:pt x="764" y="602"/>
                  </a:lnTo>
                  <a:lnTo>
                    <a:pt x="764" y="598"/>
                  </a:lnTo>
                  <a:lnTo>
                    <a:pt x="764" y="594"/>
                  </a:lnTo>
                  <a:lnTo>
                    <a:pt x="768" y="590"/>
                  </a:lnTo>
                  <a:lnTo>
                    <a:pt x="768" y="586"/>
                  </a:lnTo>
                  <a:lnTo>
                    <a:pt x="768" y="582"/>
                  </a:lnTo>
                  <a:lnTo>
                    <a:pt x="768" y="578"/>
                  </a:lnTo>
                  <a:lnTo>
                    <a:pt x="768" y="576"/>
                  </a:lnTo>
                  <a:lnTo>
                    <a:pt x="768" y="572"/>
                  </a:lnTo>
                  <a:lnTo>
                    <a:pt x="772" y="572"/>
                  </a:lnTo>
                  <a:lnTo>
                    <a:pt x="772" y="568"/>
                  </a:lnTo>
                  <a:lnTo>
                    <a:pt x="776" y="572"/>
                  </a:lnTo>
                  <a:lnTo>
                    <a:pt x="780" y="572"/>
                  </a:lnTo>
                  <a:lnTo>
                    <a:pt x="776" y="572"/>
                  </a:lnTo>
                  <a:lnTo>
                    <a:pt x="776" y="568"/>
                  </a:lnTo>
                  <a:lnTo>
                    <a:pt x="772" y="568"/>
                  </a:lnTo>
                  <a:lnTo>
                    <a:pt x="768" y="568"/>
                  </a:lnTo>
                  <a:lnTo>
                    <a:pt x="764" y="568"/>
                  </a:lnTo>
                  <a:lnTo>
                    <a:pt x="764" y="564"/>
                  </a:lnTo>
                  <a:lnTo>
                    <a:pt x="764" y="560"/>
                  </a:lnTo>
                  <a:lnTo>
                    <a:pt x="764" y="564"/>
                  </a:lnTo>
                  <a:lnTo>
                    <a:pt x="768" y="568"/>
                  </a:lnTo>
                  <a:lnTo>
                    <a:pt x="768" y="564"/>
                  </a:lnTo>
                  <a:lnTo>
                    <a:pt x="768" y="560"/>
                  </a:lnTo>
                  <a:lnTo>
                    <a:pt x="764" y="560"/>
                  </a:lnTo>
                  <a:lnTo>
                    <a:pt x="764" y="556"/>
                  </a:lnTo>
                  <a:lnTo>
                    <a:pt x="768" y="556"/>
                  </a:lnTo>
                  <a:lnTo>
                    <a:pt x="768" y="552"/>
                  </a:lnTo>
                  <a:lnTo>
                    <a:pt x="764" y="552"/>
                  </a:lnTo>
                  <a:lnTo>
                    <a:pt x="764" y="556"/>
                  </a:lnTo>
                  <a:lnTo>
                    <a:pt x="764" y="552"/>
                  </a:lnTo>
                  <a:lnTo>
                    <a:pt x="764" y="550"/>
                  </a:lnTo>
                  <a:lnTo>
                    <a:pt x="762" y="546"/>
                  </a:lnTo>
                  <a:lnTo>
                    <a:pt x="762" y="542"/>
                  </a:lnTo>
                  <a:lnTo>
                    <a:pt x="762" y="538"/>
                  </a:lnTo>
                  <a:lnTo>
                    <a:pt x="758" y="534"/>
                  </a:lnTo>
                  <a:lnTo>
                    <a:pt x="758" y="530"/>
                  </a:lnTo>
                  <a:lnTo>
                    <a:pt x="758" y="526"/>
                  </a:lnTo>
                  <a:lnTo>
                    <a:pt x="762" y="526"/>
                  </a:lnTo>
                  <a:lnTo>
                    <a:pt x="764" y="526"/>
                  </a:lnTo>
                  <a:lnTo>
                    <a:pt x="764" y="530"/>
                  </a:lnTo>
                  <a:lnTo>
                    <a:pt x="768" y="530"/>
                  </a:lnTo>
                  <a:lnTo>
                    <a:pt x="772" y="530"/>
                  </a:lnTo>
                  <a:lnTo>
                    <a:pt x="776" y="530"/>
                  </a:lnTo>
                  <a:lnTo>
                    <a:pt x="780" y="530"/>
                  </a:lnTo>
                  <a:lnTo>
                    <a:pt x="784" y="530"/>
                  </a:lnTo>
                  <a:lnTo>
                    <a:pt x="784" y="534"/>
                  </a:lnTo>
                  <a:lnTo>
                    <a:pt x="788" y="534"/>
                  </a:lnTo>
                  <a:lnTo>
                    <a:pt x="784" y="538"/>
                  </a:lnTo>
                  <a:lnTo>
                    <a:pt x="784" y="542"/>
                  </a:lnTo>
                  <a:lnTo>
                    <a:pt x="780" y="542"/>
                  </a:lnTo>
                  <a:lnTo>
                    <a:pt x="780" y="546"/>
                  </a:lnTo>
                  <a:lnTo>
                    <a:pt x="784" y="546"/>
                  </a:lnTo>
                  <a:lnTo>
                    <a:pt x="780" y="546"/>
                  </a:lnTo>
                  <a:lnTo>
                    <a:pt x="780" y="542"/>
                  </a:lnTo>
                  <a:lnTo>
                    <a:pt x="784" y="542"/>
                  </a:lnTo>
                  <a:lnTo>
                    <a:pt x="784" y="538"/>
                  </a:lnTo>
                  <a:lnTo>
                    <a:pt x="788" y="534"/>
                  </a:lnTo>
                  <a:lnTo>
                    <a:pt x="788" y="538"/>
                  </a:lnTo>
                  <a:lnTo>
                    <a:pt x="788" y="542"/>
                  </a:lnTo>
                  <a:lnTo>
                    <a:pt x="784" y="542"/>
                  </a:lnTo>
                  <a:lnTo>
                    <a:pt x="788" y="542"/>
                  </a:lnTo>
                  <a:lnTo>
                    <a:pt x="788" y="546"/>
                  </a:lnTo>
                  <a:lnTo>
                    <a:pt x="788" y="550"/>
                  </a:lnTo>
                  <a:lnTo>
                    <a:pt x="784" y="550"/>
                  </a:lnTo>
                  <a:lnTo>
                    <a:pt x="788" y="546"/>
                  </a:lnTo>
                  <a:lnTo>
                    <a:pt x="784" y="546"/>
                  </a:lnTo>
                  <a:lnTo>
                    <a:pt x="784" y="550"/>
                  </a:lnTo>
                  <a:lnTo>
                    <a:pt x="784" y="546"/>
                  </a:lnTo>
                  <a:lnTo>
                    <a:pt x="784" y="550"/>
                  </a:lnTo>
                  <a:lnTo>
                    <a:pt x="780" y="550"/>
                  </a:lnTo>
                  <a:lnTo>
                    <a:pt x="780" y="552"/>
                  </a:lnTo>
                  <a:lnTo>
                    <a:pt x="784" y="552"/>
                  </a:lnTo>
                  <a:lnTo>
                    <a:pt x="784" y="550"/>
                  </a:lnTo>
                  <a:lnTo>
                    <a:pt x="784" y="552"/>
                  </a:lnTo>
                  <a:lnTo>
                    <a:pt x="788" y="550"/>
                  </a:lnTo>
                  <a:lnTo>
                    <a:pt x="790" y="546"/>
                  </a:lnTo>
                  <a:lnTo>
                    <a:pt x="790" y="542"/>
                  </a:lnTo>
                  <a:lnTo>
                    <a:pt x="788" y="542"/>
                  </a:lnTo>
                  <a:lnTo>
                    <a:pt x="790" y="538"/>
                  </a:lnTo>
                  <a:lnTo>
                    <a:pt x="790" y="534"/>
                  </a:lnTo>
                  <a:lnTo>
                    <a:pt x="790" y="530"/>
                  </a:lnTo>
                  <a:lnTo>
                    <a:pt x="788" y="530"/>
                  </a:lnTo>
                  <a:lnTo>
                    <a:pt x="788" y="526"/>
                  </a:lnTo>
                  <a:lnTo>
                    <a:pt x="790" y="526"/>
                  </a:lnTo>
                  <a:lnTo>
                    <a:pt x="788" y="522"/>
                  </a:lnTo>
                  <a:lnTo>
                    <a:pt x="788" y="526"/>
                  </a:lnTo>
                  <a:lnTo>
                    <a:pt x="784" y="522"/>
                  </a:lnTo>
                  <a:lnTo>
                    <a:pt x="788" y="522"/>
                  </a:lnTo>
                  <a:lnTo>
                    <a:pt x="788" y="520"/>
                  </a:lnTo>
                  <a:lnTo>
                    <a:pt x="784" y="516"/>
                  </a:lnTo>
                  <a:lnTo>
                    <a:pt x="784" y="512"/>
                  </a:lnTo>
                  <a:lnTo>
                    <a:pt x="788" y="512"/>
                  </a:lnTo>
                  <a:lnTo>
                    <a:pt x="790" y="512"/>
                  </a:lnTo>
                  <a:lnTo>
                    <a:pt x="794" y="512"/>
                  </a:lnTo>
                  <a:lnTo>
                    <a:pt x="810" y="512"/>
                  </a:lnTo>
                  <a:lnTo>
                    <a:pt x="818" y="512"/>
                  </a:lnTo>
                  <a:lnTo>
                    <a:pt x="820" y="512"/>
                  </a:lnTo>
                  <a:lnTo>
                    <a:pt x="824" y="512"/>
                  </a:lnTo>
                  <a:lnTo>
                    <a:pt x="832" y="512"/>
                  </a:lnTo>
                  <a:lnTo>
                    <a:pt x="836" y="512"/>
                  </a:lnTo>
                  <a:lnTo>
                    <a:pt x="840" y="512"/>
                  </a:lnTo>
                  <a:lnTo>
                    <a:pt x="846" y="512"/>
                  </a:lnTo>
                  <a:lnTo>
                    <a:pt x="850" y="512"/>
                  </a:lnTo>
                  <a:lnTo>
                    <a:pt x="854" y="512"/>
                  </a:lnTo>
                  <a:lnTo>
                    <a:pt x="858" y="512"/>
                  </a:lnTo>
                  <a:lnTo>
                    <a:pt x="862" y="512"/>
                  </a:lnTo>
                  <a:lnTo>
                    <a:pt x="866" y="512"/>
                  </a:lnTo>
                  <a:lnTo>
                    <a:pt x="880" y="512"/>
                  </a:lnTo>
                  <a:lnTo>
                    <a:pt x="884" y="512"/>
                  </a:lnTo>
                  <a:lnTo>
                    <a:pt x="888" y="512"/>
                  </a:lnTo>
                  <a:lnTo>
                    <a:pt x="892" y="512"/>
                  </a:lnTo>
                  <a:lnTo>
                    <a:pt x="896" y="512"/>
                  </a:lnTo>
                  <a:lnTo>
                    <a:pt x="900" y="512"/>
                  </a:lnTo>
                  <a:lnTo>
                    <a:pt x="904" y="512"/>
                  </a:lnTo>
                  <a:lnTo>
                    <a:pt x="906" y="512"/>
                  </a:lnTo>
                  <a:lnTo>
                    <a:pt x="914" y="512"/>
                  </a:lnTo>
                  <a:lnTo>
                    <a:pt x="918" y="512"/>
                  </a:lnTo>
                  <a:lnTo>
                    <a:pt x="922" y="512"/>
                  </a:lnTo>
                  <a:lnTo>
                    <a:pt x="930" y="512"/>
                  </a:lnTo>
                  <a:lnTo>
                    <a:pt x="932" y="512"/>
                  </a:lnTo>
                  <a:lnTo>
                    <a:pt x="936" y="512"/>
                  </a:lnTo>
                  <a:lnTo>
                    <a:pt x="940" y="512"/>
                  </a:lnTo>
                  <a:lnTo>
                    <a:pt x="944" y="512"/>
                  </a:lnTo>
                  <a:lnTo>
                    <a:pt x="954" y="512"/>
                  </a:lnTo>
                  <a:lnTo>
                    <a:pt x="958" y="512"/>
                  </a:lnTo>
                  <a:lnTo>
                    <a:pt x="962" y="512"/>
                  </a:lnTo>
                  <a:lnTo>
                    <a:pt x="966" y="512"/>
                  </a:lnTo>
                  <a:lnTo>
                    <a:pt x="970" y="512"/>
                  </a:lnTo>
                  <a:lnTo>
                    <a:pt x="974" y="512"/>
                  </a:lnTo>
                  <a:lnTo>
                    <a:pt x="980" y="512"/>
                  </a:lnTo>
                  <a:lnTo>
                    <a:pt x="984" y="512"/>
                  </a:lnTo>
                  <a:lnTo>
                    <a:pt x="988" y="512"/>
                  </a:lnTo>
                  <a:lnTo>
                    <a:pt x="992" y="512"/>
                  </a:lnTo>
                  <a:lnTo>
                    <a:pt x="996" y="512"/>
                  </a:lnTo>
                  <a:lnTo>
                    <a:pt x="1000" y="512"/>
                  </a:lnTo>
                  <a:lnTo>
                    <a:pt x="1002" y="512"/>
                  </a:lnTo>
                  <a:lnTo>
                    <a:pt x="1010" y="512"/>
                  </a:lnTo>
                  <a:lnTo>
                    <a:pt x="1014" y="512"/>
                  </a:lnTo>
                  <a:lnTo>
                    <a:pt x="1018" y="512"/>
                  </a:lnTo>
                  <a:lnTo>
                    <a:pt x="1022" y="512"/>
                  </a:lnTo>
                  <a:lnTo>
                    <a:pt x="1026" y="512"/>
                  </a:lnTo>
                  <a:lnTo>
                    <a:pt x="1032" y="512"/>
                  </a:lnTo>
                  <a:lnTo>
                    <a:pt x="1036" y="512"/>
                  </a:lnTo>
                  <a:lnTo>
                    <a:pt x="1044" y="512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6" y="512"/>
                  </a:lnTo>
                  <a:lnTo>
                    <a:pt x="1060" y="512"/>
                  </a:lnTo>
                  <a:lnTo>
                    <a:pt x="1062" y="512"/>
                  </a:lnTo>
                  <a:lnTo>
                    <a:pt x="1066" y="512"/>
                  </a:lnTo>
                  <a:lnTo>
                    <a:pt x="1070" y="512"/>
                  </a:lnTo>
                  <a:lnTo>
                    <a:pt x="1074" y="512"/>
                  </a:lnTo>
                  <a:lnTo>
                    <a:pt x="1086" y="512"/>
                  </a:lnTo>
                  <a:lnTo>
                    <a:pt x="1088" y="512"/>
                  </a:lnTo>
                  <a:lnTo>
                    <a:pt x="1100" y="512"/>
                  </a:lnTo>
                  <a:lnTo>
                    <a:pt x="1108" y="512"/>
                  </a:lnTo>
                  <a:lnTo>
                    <a:pt x="1116" y="512"/>
                  </a:lnTo>
                  <a:lnTo>
                    <a:pt x="1122" y="512"/>
                  </a:lnTo>
                  <a:lnTo>
                    <a:pt x="1126" y="512"/>
                  </a:lnTo>
                  <a:lnTo>
                    <a:pt x="1130" y="512"/>
                  </a:lnTo>
                  <a:lnTo>
                    <a:pt x="1134" y="512"/>
                  </a:lnTo>
                  <a:lnTo>
                    <a:pt x="1138" y="512"/>
                  </a:lnTo>
                  <a:lnTo>
                    <a:pt x="1142" y="512"/>
                  </a:lnTo>
                  <a:lnTo>
                    <a:pt x="1144" y="512"/>
                  </a:lnTo>
                  <a:lnTo>
                    <a:pt x="1172" y="512"/>
                  </a:lnTo>
                  <a:lnTo>
                    <a:pt x="1174" y="512"/>
                  </a:lnTo>
                  <a:lnTo>
                    <a:pt x="1174" y="508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178" y="508"/>
                  </a:lnTo>
                  <a:lnTo>
                    <a:pt x="1178" y="512"/>
                  </a:lnTo>
                  <a:lnTo>
                    <a:pt x="1182" y="512"/>
                  </a:lnTo>
                  <a:lnTo>
                    <a:pt x="1182" y="516"/>
                  </a:lnTo>
                  <a:lnTo>
                    <a:pt x="1182" y="520"/>
                  </a:lnTo>
                  <a:lnTo>
                    <a:pt x="1186" y="520"/>
                  </a:lnTo>
                  <a:lnTo>
                    <a:pt x="1190" y="520"/>
                  </a:lnTo>
                  <a:lnTo>
                    <a:pt x="1194" y="520"/>
                  </a:lnTo>
                  <a:lnTo>
                    <a:pt x="1194" y="522"/>
                  </a:lnTo>
                  <a:lnTo>
                    <a:pt x="1198" y="522"/>
                  </a:lnTo>
                  <a:lnTo>
                    <a:pt x="1202" y="520"/>
                  </a:lnTo>
                  <a:lnTo>
                    <a:pt x="1204" y="520"/>
                  </a:lnTo>
                  <a:lnTo>
                    <a:pt x="1208" y="522"/>
                  </a:lnTo>
                  <a:lnTo>
                    <a:pt x="1212" y="522"/>
                  </a:lnTo>
                  <a:lnTo>
                    <a:pt x="1212" y="526"/>
                  </a:lnTo>
                  <a:lnTo>
                    <a:pt x="1216" y="530"/>
                  </a:lnTo>
                  <a:lnTo>
                    <a:pt x="1216" y="526"/>
                  </a:lnTo>
                  <a:lnTo>
                    <a:pt x="1220" y="526"/>
                  </a:lnTo>
                  <a:lnTo>
                    <a:pt x="1220" y="530"/>
                  </a:lnTo>
                  <a:lnTo>
                    <a:pt x="1224" y="530"/>
                  </a:lnTo>
                  <a:lnTo>
                    <a:pt x="1228" y="530"/>
                  </a:lnTo>
                  <a:lnTo>
                    <a:pt x="1228" y="534"/>
                  </a:lnTo>
                  <a:lnTo>
                    <a:pt x="1228" y="530"/>
                  </a:lnTo>
                  <a:lnTo>
                    <a:pt x="1230" y="530"/>
                  </a:lnTo>
                  <a:lnTo>
                    <a:pt x="1234" y="530"/>
                  </a:lnTo>
                  <a:lnTo>
                    <a:pt x="1234" y="526"/>
                  </a:lnTo>
                  <a:lnTo>
                    <a:pt x="1234" y="530"/>
                  </a:lnTo>
                  <a:lnTo>
                    <a:pt x="1238" y="530"/>
                  </a:lnTo>
                  <a:lnTo>
                    <a:pt x="1242" y="530"/>
                  </a:lnTo>
                  <a:lnTo>
                    <a:pt x="1246" y="530"/>
                  </a:lnTo>
                  <a:lnTo>
                    <a:pt x="1246" y="534"/>
                  </a:lnTo>
                  <a:lnTo>
                    <a:pt x="1250" y="534"/>
                  </a:lnTo>
                  <a:lnTo>
                    <a:pt x="1254" y="534"/>
                  </a:lnTo>
                  <a:lnTo>
                    <a:pt x="1258" y="534"/>
                  </a:lnTo>
                  <a:lnTo>
                    <a:pt x="1260" y="530"/>
                  </a:lnTo>
                  <a:lnTo>
                    <a:pt x="1264" y="526"/>
                  </a:lnTo>
                  <a:lnTo>
                    <a:pt x="1268" y="526"/>
                  </a:lnTo>
                  <a:lnTo>
                    <a:pt x="1272" y="526"/>
                  </a:lnTo>
                  <a:lnTo>
                    <a:pt x="1282" y="534"/>
                  </a:lnTo>
                  <a:lnTo>
                    <a:pt x="1286" y="534"/>
                  </a:lnTo>
                  <a:lnTo>
                    <a:pt x="1286" y="538"/>
                  </a:lnTo>
                  <a:lnTo>
                    <a:pt x="1290" y="538"/>
                  </a:lnTo>
                  <a:lnTo>
                    <a:pt x="1294" y="542"/>
                  </a:lnTo>
                  <a:lnTo>
                    <a:pt x="1298" y="542"/>
                  </a:lnTo>
                  <a:lnTo>
                    <a:pt x="1300" y="546"/>
                  </a:lnTo>
                  <a:lnTo>
                    <a:pt x="1304" y="546"/>
                  </a:lnTo>
                  <a:lnTo>
                    <a:pt x="1304" y="550"/>
                  </a:lnTo>
                  <a:lnTo>
                    <a:pt x="1308" y="550"/>
                  </a:lnTo>
                  <a:lnTo>
                    <a:pt x="1312" y="550"/>
                  </a:lnTo>
                  <a:lnTo>
                    <a:pt x="1312" y="552"/>
                  </a:lnTo>
                  <a:lnTo>
                    <a:pt x="1320" y="556"/>
                  </a:lnTo>
                  <a:lnTo>
                    <a:pt x="1320" y="560"/>
                  </a:lnTo>
                  <a:lnTo>
                    <a:pt x="1324" y="564"/>
                  </a:lnTo>
                  <a:lnTo>
                    <a:pt x="1328" y="564"/>
                  </a:lnTo>
                  <a:lnTo>
                    <a:pt x="1330" y="564"/>
                  </a:lnTo>
                  <a:lnTo>
                    <a:pt x="1330" y="568"/>
                  </a:lnTo>
                  <a:lnTo>
                    <a:pt x="1330" y="572"/>
                  </a:lnTo>
                  <a:lnTo>
                    <a:pt x="1334" y="572"/>
                  </a:lnTo>
                  <a:lnTo>
                    <a:pt x="1338" y="572"/>
                  </a:lnTo>
                  <a:lnTo>
                    <a:pt x="1338" y="576"/>
                  </a:lnTo>
                  <a:lnTo>
                    <a:pt x="1338" y="578"/>
                  </a:lnTo>
                  <a:lnTo>
                    <a:pt x="1342" y="578"/>
                  </a:lnTo>
                  <a:lnTo>
                    <a:pt x="1346" y="582"/>
                  </a:lnTo>
                  <a:lnTo>
                    <a:pt x="1350" y="586"/>
                  </a:lnTo>
                  <a:lnTo>
                    <a:pt x="1354" y="586"/>
                  </a:lnTo>
                  <a:lnTo>
                    <a:pt x="1354" y="598"/>
                  </a:lnTo>
                  <a:lnTo>
                    <a:pt x="1358" y="606"/>
                  </a:lnTo>
                  <a:lnTo>
                    <a:pt x="1358" y="616"/>
                  </a:lnTo>
                  <a:lnTo>
                    <a:pt x="1358" y="624"/>
                  </a:lnTo>
                  <a:lnTo>
                    <a:pt x="1358" y="628"/>
                  </a:lnTo>
                  <a:lnTo>
                    <a:pt x="1358" y="632"/>
                  </a:lnTo>
                  <a:lnTo>
                    <a:pt x="1354" y="632"/>
                  </a:lnTo>
                  <a:lnTo>
                    <a:pt x="1354" y="634"/>
                  </a:lnTo>
                  <a:lnTo>
                    <a:pt x="1354" y="638"/>
                  </a:lnTo>
                  <a:lnTo>
                    <a:pt x="1354" y="642"/>
                  </a:lnTo>
                  <a:lnTo>
                    <a:pt x="1350" y="642"/>
                  </a:lnTo>
                  <a:lnTo>
                    <a:pt x="1350" y="646"/>
                  </a:lnTo>
                  <a:lnTo>
                    <a:pt x="1346" y="646"/>
                  </a:lnTo>
                  <a:lnTo>
                    <a:pt x="1346" y="648"/>
                  </a:lnTo>
                  <a:lnTo>
                    <a:pt x="1342" y="652"/>
                  </a:lnTo>
                  <a:lnTo>
                    <a:pt x="1346" y="652"/>
                  </a:lnTo>
                  <a:lnTo>
                    <a:pt x="1346" y="656"/>
                  </a:lnTo>
                  <a:lnTo>
                    <a:pt x="1350" y="660"/>
                  </a:lnTo>
                  <a:lnTo>
                    <a:pt x="1354" y="660"/>
                  </a:lnTo>
                  <a:lnTo>
                    <a:pt x="1358" y="656"/>
                  </a:lnTo>
                  <a:lnTo>
                    <a:pt x="1360" y="652"/>
                  </a:lnTo>
                  <a:lnTo>
                    <a:pt x="1364" y="652"/>
                  </a:lnTo>
                  <a:lnTo>
                    <a:pt x="1368" y="648"/>
                  </a:lnTo>
                  <a:lnTo>
                    <a:pt x="1372" y="648"/>
                  </a:lnTo>
                  <a:lnTo>
                    <a:pt x="1376" y="648"/>
                  </a:lnTo>
                  <a:lnTo>
                    <a:pt x="1380" y="646"/>
                  </a:lnTo>
                  <a:lnTo>
                    <a:pt x="1386" y="646"/>
                  </a:lnTo>
                  <a:lnTo>
                    <a:pt x="1390" y="642"/>
                  </a:lnTo>
                  <a:lnTo>
                    <a:pt x="1394" y="642"/>
                  </a:lnTo>
                  <a:lnTo>
                    <a:pt x="1398" y="638"/>
                  </a:lnTo>
                  <a:lnTo>
                    <a:pt x="1402" y="638"/>
                  </a:lnTo>
                  <a:lnTo>
                    <a:pt x="1402" y="634"/>
                  </a:lnTo>
                  <a:lnTo>
                    <a:pt x="1406" y="634"/>
                  </a:lnTo>
                  <a:lnTo>
                    <a:pt x="1402" y="634"/>
                  </a:lnTo>
                  <a:lnTo>
                    <a:pt x="1402" y="632"/>
                  </a:lnTo>
                  <a:lnTo>
                    <a:pt x="1402" y="628"/>
                  </a:lnTo>
                  <a:lnTo>
                    <a:pt x="1402" y="624"/>
                  </a:lnTo>
                  <a:lnTo>
                    <a:pt x="1406" y="620"/>
                  </a:lnTo>
                  <a:lnTo>
                    <a:pt x="1414" y="620"/>
                  </a:lnTo>
                  <a:lnTo>
                    <a:pt x="1416" y="620"/>
                  </a:lnTo>
                  <a:lnTo>
                    <a:pt x="1420" y="620"/>
                  </a:lnTo>
                  <a:lnTo>
                    <a:pt x="1424" y="620"/>
                  </a:lnTo>
                  <a:lnTo>
                    <a:pt x="1428" y="620"/>
                  </a:lnTo>
                  <a:lnTo>
                    <a:pt x="1432" y="620"/>
                  </a:lnTo>
                  <a:lnTo>
                    <a:pt x="1436" y="620"/>
                  </a:lnTo>
                  <a:lnTo>
                    <a:pt x="1436" y="616"/>
                  </a:lnTo>
                  <a:lnTo>
                    <a:pt x="1440" y="616"/>
                  </a:lnTo>
                  <a:lnTo>
                    <a:pt x="1440" y="612"/>
                  </a:lnTo>
                  <a:lnTo>
                    <a:pt x="1442" y="608"/>
                  </a:lnTo>
                  <a:lnTo>
                    <a:pt x="1446" y="608"/>
                  </a:lnTo>
                  <a:lnTo>
                    <a:pt x="1446" y="606"/>
                  </a:lnTo>
                  <a:lnTo>
                    <a:pt x="1450" y="606"/>
                  </a:lnTo>
                  <a:lnTo>
                    <a:pt x="1450" y="602"/>
                  </a:lnTo>
                  <a:lnTo>
                    <a:pt x="1454" y="598"/>
                  </a:lnTo>
                  <a:lnTo>
                    <a:pt x="1458" y="598"/>
                  </a:lnTo>
                  <a:lnTo>
                    <a:pt x="1458" y="594"/>
                  </a:lnTo>
                  <a:lnTo>
                    <a:pt x="1462" y="594"/>
                  </a:lnTo>
                  <a:lnTo>
                    <a:pt x="1466" y="594"/>
                  </a:lnTo>
                  <a:lnTo>
                    <a:pt x="1470" y="594"/>
                  </a:lnTo>
                  <a:lnTo>
                    <a:pt x="1476" y="594"/>
                  </a:lnTo>
                  <a:lnTo>
                    <a:pt x="1480" y="594"/>
                  </a:lnTo>
                  <a:lnTo>
                    <a:pt x="1484" y="594"/>
                  </a:lnTo>
                  <a:lnTo>
                    <a:pt x="1488" y="594"/>
                  </a:lnTo>
                  <a:lnTo>
                    <a:pt x="1492" y="594"/>
                  </a:lnTo>
                  <a:lnTo>
                    <a:pt x="1496" y="594"/>
                  </a:lnTo>
                  <a:lnTo>
                    <a:pt x="1498" y="594"/>
                  </a:lnTo>
                  <a:lnTo>
                    <a:pt x="1502" y="594"/>
                  </a:lnTo>
                  <a:lnTo>
                    <a:pt x="1506" y="594"/>
                  </a:lnTo>
                  <a:lnTo>
                    <a:pt x="1510" y="594"/>
                  </a:lnTo>
                  <a:lnTo>
                    <a:pt x="1510" y="590"/>
                  </a:lnTo>
                  <a:lnTo>
                    <a:pt x="1510" y="586"/>
                  </a:lnTo>
                  <a:lnTo>
                    <a:pt x="1514" y="586"/>
                  </a:lnTo>
                  <a:lnTo>
                    <a:pt x="1514" y="590"/>
                  </a:lnTo>
                  <a:lnTo>
                    <a:pt x="1514" y="586"/>
                  </a:lnTo>
                  <a:lnTo>
                    <a:pt x="1518" y="590"/>
                  </a:lnTo>
                  <a:lnTo>
                    <a:pt x="1522" y="586"/>
                  </a:lnTo>
                  <a:lnTo>
                    <a:pt x="1522" y="582"/>
                  </a:lnTo>
                  <a:lnTo>
                    <a:pt x="1522" y="578"/>
                  </a:lnTo>
                  <a:lnTo>
                    <a:pt x="1526" y="578"/>
                  </a:lnTo>
                  <a:lnTo>
                    <a:pt x="1526" y="576"/>
                  </a:lnTo>
                  <a:lnTo>
                    <a:pt x="1526" y="572"/>
                  </a:lnTo>
                  <a:lnTo>
                    <a:pt x="1526" y="568"/>
                  </a:lnTo>
                  <a:lnTo>
                    <a:pt x="1528" y="568"/>
                  </a:lnTo>
                  <a:lnTo>
                    <a:pt x="1528" y="564"/>
                  </a:lnTo>
                  <a:lnTo>
                    <a:pt x="1528" y="560"/>
                  </a:lnTo>
                  <a:lnTo>
                    <a:pt x="1532" y="556"/>
                  </a:lnTo>
                  <a:lnTo>
                    <a:pt x="1532" y="552"/>
                  </a:lnTo>
                  <a:lnTo>
                    <a:pt x="1536" y="552"/>
                  </a:lnTo>
                  <a:lnTo>
                    <a:pt x="1540" y="550"/>
                  </a:lnTo>
                  <a:lnTo>
                    <a:pt x="1540" y="546"/>
                  </a:lnTo>
                  <a:lnTo>
                    <a:pt x="1544" y="546"/>
                  </a:lnTo>
                  <a:lnTo>
                    <a:pt x="1544" y="550"/>
                  </a:lnTo>
                  <a:lnTo>
                    <a:pt x="1548" y="550"/>
                  </a:lnTo>
                  <a:lnTo>
                    <a:pt x="1552" y="550"/>
                  </a:lnTo>
                  <a:lnTo>
                    <a:pt x="1556" y="546"/>
                  </a:lnTo>
                  <a:lnTo>
                    <a:pt x="1558" y="550"/>
                  </a:lnTo>
                  <a:lnTo>
                    <a:pt x="1558" y="552"/>
                  </a:lnTo>
                  <a:lnTo>
                    <a:pt x="1562" y="552"/>
                  </a:lnTo>
                  <a:lnTo>
                    <a:pt x="1562" y="556"/>
                  </a:lnTo>
                  <a:lnTo>
                    <a:pt x="1562" y="568"/>
                  </a:lnTo>
                  <a:lnTo>
                    <a:pt x="1562" y="576"/>
                  </a:lnTo>
                  <a:lnTo>
                    <a:pt x="1562" y="578"/>
                  </a:lnTo>
                  <a:lnTo>
                    <a:pt x="1562" y="582"/>
                  </a:lnTo>
                  <a:lnTo>
                    <a:pt x="1566" y="582"/>
                  </a:lnTo>
                  <a:lnTo>
                    <a:pt x="1566" y="586"/>
                  </a:lnTo>
                  <a:lnTo>
                    <a:pt x="1566" y="590"/>
                  </a:lnTo>
                  <a:lnTo>
                    <a:pt x="1570" y="590"/>
                  </a:lnTo>
                  <a:lnTo>
                    <a:pt x="1570" y="594"/>
                  </a:lnTo>
                  <a:lnTo>
                    <a:pt x="1574" y="594"/>
                  </a:lnTo>
                  <a:lnTo>
                    <a:pt x="1570" y="594"/>
                  </a:lnTo>
                  <a:lnTo>
                    <a:pt x="1570" y="598"/>
                  </a:lnTo>
                  <a:lnTo>
                    <a:pt x="1574" y="598"/>
                  </a:lnTo>
                  <a:lnTo>
                    <a:pt x="1570" y="602"/>
                  </a:lnTo>
                  <a:lnTo>
                    <a:pt x="1566" y="602"/>
                  </a:lnTo>
                  <a:lnTo>
                    <a:pt x="1562" y="606"/>
                  </a:lnTo>
                  <a:lnTo>
                    <a:pt x="1562" y="602"/>
                  </a:lnTo>
                  <a:lnTo>
                    <a:pt x="1558" y="606"/>
                  </a:lnTo>
                  <a:lnTo>
                    <a:pt x="1558" y="608"/>
                  </a:lnTo>
                  <a:lnTo>
                    <a:pt x="1558" y="606"/>
                  </a:lnTo>
                  <a:lnTo>
                    <a:pt x="1556" y="606"/>
                  </a:lnTo>
                  <a:lnTo>
                    <a:pt x="1552" y="606"/>
                  </a:lnTo>
                  <a:lnTo>
                    <a:pt x="1552" y="608"/>
                  </a:lnTo>
                  <a:lnTo>
                    <a:pt x="1548" y="608"/>
                  </a:lnTo>
                  <a:lnTo>
                    <a:pt x="1548" y="606"/>
                  </a:lnTo>
                  <a:lnTo>
                    <a:pt x="1548" y="602"/>
                  </a:lnTo>
                  <a:lnTo>
                    <a:pt x="1548" y="606"/>
                  </a:lnTo>
                  <a:lnTo>
                    <a:pt x="1544" y="606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0" y="616"/>
                  </a:lnTo>
                  <a:lnTo>
                    <a:pt x="1540" y="612"/>
                  </a:lnTo>
                  <a:lnTo>
                    <a:pt x="1536" y="616"/>
                  </a:lnTo>
                  <a:lnTo>
                    <a:pt x="1536" y="612"/>
                  </a:lnTo>
                  <a:lnTo>
                    <a:pt x="1536" y="616"/>
                  </a:lnTo>
                  <a:lnTo>
                    <a:pt x="1536" y="612"/>
                  </a:lnTo>
                  <a:lnTo>
                    <a:pt x="1536" y="616"/>
                  </a:lnTo>
                  <a:lnTo>
                    <a:pt x="1532" y="616"/>
                  </a:lnTo>
                  <a:lnTo>
                    <a:pt x="1536" y="616"/>
                  </a:lnTo>
                  <a:lnTo>
                    <a:pt x="1532" y="620"/>
                  </a:lnTo>
                  <a:lnTo>
                    <a:pt x="1532" y="616"/>
                  </a:lnTo>
                  <a:lnTo>
                    <a:pt x="1532" y="612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16"/>
                  </a:lnTo>
                  <a:lnTo>
                    <a:pt x="1528" y="616"/>
                  </a:lnTo>
                  <a:lnTo>
                    <a:pt x="1528" y="620"/>
                  </a:lnTo>
                  <a:lnTo>
                    <a:pt x="1526" y="620"/>
                  </a:lnTo>
                  <a:lnTo>
                    <a:pt x="1528" y="620"/>
                  </a:lnTo>
                  <a:lnTo>
                    <a:pt x="1528" y="624"/>
                  </a:lnTo>
                  <a:lnTo>
                    <a:pt x="1526" y="624"/>
                  </a:lnTo>
                  <a:lnTo>
                    <a:pt x="1526" y="628"/>
                  </a:lnTo>
                  <a:lnTo>
                    <a:pt x="1522" y="628"/>
                  </a:lnTo>
                  <a:lnTo>
                    <a:pt x="1522" y="632"/>
                  </a:lnTo>
                  <a:lnTo>
                    <a:pt x="1522" y="634"/>
                  </a:lnTo>
                  <a:lnTo>
                    <a:pt x="1518" y="634"/>
                  </a:lnTo>
                  <a:lnTo>
                    <a:pt x="1518" y="638"/>
                  </a:lnTo>
                  <a:lnTo>
                    <a:pt x="1522" y="642"/>
                  </a:lnTo>
                  <a:lnTo>
                    <a:pt x="1522" y="638"/>
                  </a:lnTo>
                  <a:lnTo>
                    <a:pt x="1522" y="642"/>
                  </a:lnTo>
                  <a:lnTo>
                    <a:pt x="1518" y="642"/>
                  </a:lnTo>
                  <a:lnTo>
                    <a:pt x="1514" y="646"/>
                  </a:lnTo>
                  <a:lnTo>
                    <a:pt x="1518" y="648"/>
                  </a:lnTo>
                  <a:lnTo>
                    <a:pt x="1522" y="648"/>
                  </a:lnTo>
                  <a:lnTo>
                    <a:pt x="1522" y="652"/>
                  </a:lnTo>
                  <a:lnTo>
                    <a:pt x="1522" y="656"/>
                  </a:lnTo>
                  <a:lnTo>
                    <a:pt x="1526" y="656"/>
                  </a:lnTo>
                  <a:lnTo>
                    <a:pt x="1526" y="660"/>
                  </a:lnTo>
                  <a:lnTo>
                    <a:pt x="1528" y="656"/>
                  </a:lnTo>
                  <a:lnTo>
                    <a:pt x="1528" y="652"/>
                  </a:lnTo>
                  <a:lnTo>
                    <a:pt x="1526" y="652"/>
                  </a:lnTo>
                  <a:lnTo>
                    <a:pt x="1528" y="652"/>
                  </a:lnTo>
                  <a:lnTo>
                    <a:pt x="1532" y="652"/>
                  </a:lnTo>
                  <a:lnTo>
                    <a:pt x="1532" y="656"/>
                  </a:lnTo>
                  <a:lnTo>
                    <a:pt x="1532" y="660"/>
                  </a:lnTo>
                  <a:lnTo>
                    <a:pt x="1528" y="660"/>
                  </a:lnTo>
                  <a:lnTo>
                    <a:pt x="1526" y="660"/>
                  </a:lnTo>
                  <a:lnTo>
                    <a:pt x="1522" y="660"/>
                  </a:lnTo>
                  <a:lnTo>
                    <a:pt x="1522" y="656"/>
                  </a:lnTo>
                  <a:lnTo>
                    <a:pt x="1518" y="660"/>
                  </a:lnTo>
                  <a:lnTo>
                    <a:pt x="1514" y="664"/>
                  </a:lnTo>
                  <a:lnTo>
                    <a:pt x="1514" y="660"/>
                  </a:lnTo>
                  <a:lnTo>
                    <a:pt x="1514" y="656"/>
                  </a:lnTo>
                  <a:lnTo>
                    <a:pt x="1514" y="660"/>
                  </a:lnTo>
                  <a:lnTo>
                    <a:pt x="1510" y="660"/>
                  </a:lnTo>
                  <a:lnTo>
                    <a:pt x="1510" y="656"/>
                  </a:lnTo>
                  <a:lnTo>
                    <a:pt x="1510" y="660"/>
                  </a:lnTo>
                  <a:lnTo>
                    <a:pt x="1510" y="664"/>
                  </a:lnTo>
                  <a:lnTo>
                    <a:pt x="1506" y="664"/>
                  </a:lnTo>
                  <a:lnTo>
                    <a:pt x="1506" y="668"/>
                  </a:lnTo>
                  <a:lnTo>
                    <a:pt x="1502" y="668"/>
                  </a:lnTo>
                  <a:lnTo>
                    <a:pt x="1502" y="664"/>
                  </a:lnTo>
                  <a:lnTo>
                    <a:pt x="1498" y="668"/>
                  </a:lnTo>
                  <a:lnTo>
                    <a:pt x="1496" y="668"/>
                  </a:lnTo>
                  <a:lnTo>
                    <a:pt x="1492" y="668"/>
                  </a:lnTo>
                  <a:lnTo>
                    <a:pt x="1488" y="668"/>
                  </a:lnTo>
                  <a:lnTo>
                    <a:pt x="1484" y="668"/>
                  </a:lnTo>
                  <a:lnTo>
                    <a:pt x="1484" y="672"/>
                  </a:lnTo>
                  <a:lnTo>
                    <a:pt x="1480" y="672"/>
                  </a:lnTo>
                  <a:lnTo>
                    <a:pt x="1476" y="672"/>
                  </a:lnTo>
                  <a:lnTo>
                    <a:pt x="1476" y="676"/>
                  </a:lnTo>
                  <a:lnTo>
                    <a:pt x="1472" y="676"/>
                  </a:lnTo>
                  <a:lnTo>
                    <a:pt x="1476" y="676"/>
                  </a:lnTo>
                  <a:lnTo>
                    <a:pt x="1476" y="672"/>
                  </a:lnTo>
                  <a:lnTo>
                    <a:pt x="1476" y="668"/>
                  </a:lnTo>
                  <a:lnTo>
                    <a:pt x="1472" y="668"/>
                  </a:lnTo>
                  <a:lnTo>
                    <a:pt x="1476" y="668"/>
                  </a:lnTo>
                  <a:lnTo>
                    <a:pt x="1476" y="672"/>
                  </a:lnTo>
                  <a:lnTo>
                    <a:pt x="1472" y="676"/>
                  </a:lnTo>
                  <a:lnTo>
                    <a:pt x="1472" y="678"/>
                  </a:lnTo>
                  <a:lnTo>
                    <a:pt x="1470" y="678"/>
                  </a:lnTo>
                  <a:lnTo>
                    <a:pt x="1470" y="682"/>
                  </a:lnTo>
                  <a:lnTo>
                    <a:pt x="1472" y="682"/>
                  </a:lnTo>
                  <a:lnTo>
                    <a:pt x="1472" y="686"/>
                  </a:lnTo>
                  <a:lnTo>
                    <a:pt x="1472" y="690"/>
                  </a:lnTo>
                  <a:lnTo>
                    <a:pt x="1472" y="698"/>
                  </a:lnTo>
                  <a:lnTo>
                    <a:pt x="1472" y="694"/>
                  </a:lnTo>
                  <a:lnTo>
                    <a:pt x="1472" y="690"/>
                  </a:lnTo>
                  <a:lnTo>
                    <a:pt x="1472" y="694"/>
                  </a:lnTo>
                  <a:lnTo>
                    <a:pt x="1472" y="698"/>
                  </a:lnTo>
                  <a:lnTo>
                    <a:pt x="1470" y="698"/>
                  </a:lnTo>
                  <a:lnTo>
                    <a:pt x="1470" y="702"/>
                  </a:lnTo>
                  <a:lnTo>
                    <a:pt x="1466" y="702"/>
                  </a:lnTo>
                  <a:lnTo>
                    <a:pt x="1466" y="706"/>
                  </a:lnTo>
                  <a:lnTo>
                    <a:pt x="1470" y="706"/>
                  </a:lnTo>
                  <a:lnTo>
                    <a:pt x="1466" y="706"/>
                  </a:lnTo>
                  <a:lnTo>
                    <a:pt x="1466" y="708"/>
                  </a:lnTo>
                  <a:lnTo>
                    <a:pt x="1462" y="708"/>
                  </a:lnTo>
                  <a:lnTo>
                    <a:pt x="1462" y="712"/>
                  </a:lnTo>
                  <a:lnTo>
                    <a:pt x="1462" y="708"/>
                  </a:lnTo>
                  <a:lnTo>
                    <a:pt x="1458" y="708"/>
                  </a:lnTo>
                  <a:lnTo>
                    <a:pt x="1458" y="706"/>
                  </a:lnTo>
                  <a:lnTo>
                    <a:pt x="1454" y="706"/>
                  </a:lnTo>
                  <a:lnTo>
                    <a:pt x="1450" y="702"/>
                  </a:lnTo>
                  <a:lnTo>
                    <a:pt x="1450" y="698"/>
                  </a:lnTo>
                  <a:lnTo>
                    <a:pt x="1454" y="698"/>
                  </a:lnTo>
                  <a:lnTo>
                    <a:pt x="1454" y="694"/>
                  </a:lnTo>
                  <a:lnTo>
                    <a:pt x="1458" y="694"/>
                  </a:lnTo>
                  <a:lnTo>
                    <a:pt x="1458" y="690"/>
                  </a:lnTo>
                  <a:lnTo>
                    <a:pt x="1458" y="694"/>
                  </a:lnTo>
                  <a:lnTo>
                    <a:pt x="1454" y="694"/>
                  </a:lnTo>
                  <a:lnTo>
                    <a:pt x="1454" y="698"/>
                  </a:lnTo>
                  <a:lnTo>
                    <a:pt x="1450" y="698"/>
                  </a:lnTo>
                  <a:lnTo>
                    <a:pt x="1450" y="702"/>
                  </a:lnTo>
                  <a:lnTo>
                    <a:pt x="1454" y="706"/>
                  </a:lnTo>
                  <a:lnTo>
                    <a:pt x="1454" y="708"/>
                  </a:lnTo>
                  <a:lnTo>
                    <a:pt x="1454" y="712"/>
                  </a:lnTo>
                  <a:lnTo>
                    <a:pt x="1458" y="716"/>
                  </a:lnTo>
                  <a:lnTo>
                    <a:pt x="1458" y="720"/>
                  </a:lnTo>
                  <a:lnTo>
                    <a:pt x="1458" y="724"/>
                  </a:lnTo>
                  <a:lnTo>
                    <a:pt x="1458" y="720"/>
                  </a:lnTo>
                  <a:lnTo>
                    <a:pt x="1458" y="724"/>
                  </a:lnTo>
                  <a:lnTo>
                    <a:pt x="1458" y="728"/>
                  </a:lnTo>
                  <a:lnTo>
                    <a:pt x="1454" y="728"/>
                  </a:lnTo>
                  <a:lnTo>
                    <a:pt x="1454" y="732"/>
                  </a:lnTo>
                  <a:lnTo>
                    <a:pt x="1454" y="734"/>
                  </a:lnTo>
                  <a:lnTo>
                    <a:pt x="1450" y="734"/>
                  </a:lnTo>
                  <a:lnTo>
                    <a:pt x="1450" y="738"/>
                  </a:lnTo>
                  <a:lnTo>
                    <a:pt x="1446" y="742"/>
                  </a:lnTo>
                  <a:lnTo>
                    <a:pt x="1446" y="746"/>
                  </a:lnTo>
                  <a:lnTo>
                    <a:pt x="1446" y="742"/>
                  </a:lnTo>
                  <a:lnTo>
                    <a:pt x="1446" y="738"/>
                  </a:lnTo>
                  <a:lnTo>
                    <a:pt x="1446" y="734"/>
                  </a:lnTo>
                  <a:lnTo>
                    <a:pt x="1450" y="734"/>
                  </a:lnTo>
                  <a:lnTo>
                    <a:pt x="1450" y="732"/>
                  </a:lnTo>
                  <a:lnTo>
                    <a:pt x="1446" y="732"/>
                  </a:lnTo>
                  <a:lnTo>
                    <a:pt x="1446" y="728"/>
                  </a:lnTo>
                  <a:lnTo>
                    <a:pt x="1446" y="724"/>
                  </a:lnTo>
                  <a:lnTo>
                    <a:pt x="1446" y="728"/>
                  </a:lnTo>
                  <a:lnTo>
                    <a:pt x="1442" y="728"/>
                  </a:lnTo>
                  <a:lnTo>
                    <a:pt x="1442" y="724"/>
                  </a:lnTo>
                  <a:lnTo>
                    <a:pt x="1440" y="720"/>
                  </a:lnTo>
                  <a:lnTo>
                    <a:pt x="1442" y="720"/>
                  </a:lnTo>
                  <a:lnTo>
                    <a:pt x="1446" y="720"/>
                  </a:lnTo>
                  <a:lnTo>
                    <a:pt x="1446" y="716"/>
                  </a:lnTo>
                  <a:lnTo>
                    <a:pt x="1446" y="720"/>
                  </a:lnTo>
                  <a:lnTo>
                    <a:pt x="1442" y="720"/>
                  </a:lnTo>
                  <a:lnTo>
                    <a:pt x="1442" y="716"/>
                  </a:lnTo>
                  <a:lnTo>
                    <a:pt x="1440" y="716"/>
                  </a:lnTo>
                  <a:lnTo>
                    <a:pt x="1442" y="712"/>
                  </a:lnTo>
                  <a:lnTo>
                    <a:pt x="1442" y="716"/>
                  </a:lnTo>
                  <a:lnTo>
                    <a:pt x="1442" y="712"/>
                  </a:lnTo>
                  <a:lnTo>
                    <a:pt x="1440" y="712"/>
                  </a:lnTo>
                  <a:lnTo>
                    <a:pt x="1440" y="708"/>
                  </a:lnTo>
                  <a:lnTo>
                    <a:pt x="1442" y="712"/>
                  </a:lnTo>
                  <a:lnTo>
                    <a:pt x="1442" y="708"/>
                  </a:lnTo>
                  <a:lnTo>
                    <a:pt x="1442" y="706"/>
                  </a:lnTo>
                  <a:lnTo>
                    <a:pt x="1446" y="706"/>
                  </a:lnTo>
                  <a:lnTo>
                    <a:pt x="1446" y="702"/>
                  </a:lnTo>
                  <a:lnTo>
                    <a:pt x="1446" y="698"/>
                  </a:lnTo>
                  <a:lnTo>
                    <a:pt x="1442" y="702"/>
                  </a:lnTo>
                  <a:lnTo>
                    <a:pt x="1442" y="706"/>
                  </a:lnTo>
                  <a:lnTo>
                    <a:pt x="1442" y="702"/>
                  </a:lnTo>
                  <a:lnTo>
                    <a:pt x="1440" y="706"/>
                  </a:lnTo>
                  <a:lnTo>
                    <a:pt x="1440" y="706"/>
                  </a:lnTo>
                  <a:lnTo>
                    <a:pt x="1440" y="706"/>
                  </a:lnTo>
                  <a:close/>
                  <a:moveTo>
                    <a:pt x="780" y="520"/>
                  </a:moveTo>
                  <a:lnTo>
                    <a:pt x="780" y="522"/>
                  </a:lnTo>
                  <a:lnTo>
                    <a:pt x="780" y="520"/>
                  </a:lnTo>
                  <a:lnTo>
                    <a:pt x="780" y="520"/>
                  </a:lnTo>
                  <a:lnTo>
                    <a:pt x="780" y="520"/>
                  </a:lnTo>
                  <a:close/>
                  <a:moveTo>
                    <a:pt x="824" y="806"/>
                  </a:moveTo>
                  <a:lnTo>
                    <a:pt x="828" y="806"/>
                  </a:lnTo>
                  <a:lnTo>
                    <a:pt x="824" y="806"/>
                  </a:lnTo>
                  <a:lnTo>
                    <a:pt x="824" y="806"/>
                  </a:lnTo>
                  <a:lnTo>
                    <a:pt x="824" y="806"/>
                  </a:lnTo>
                  <a:close/>
                  <a:moveTo>
                    <a:pt x="192" y="120"/>
                  </a:moveTo>
                  <a:lnTo>
                    <a:pt x="188" y="120"/>
                  </a:lnTo>
                  <a:lnTo>
                    <a:pt x="180" y="124"/>
                  </a:lnTo>
                  <a:lnTo>
                    <a:pt x="184" y="120"/>
                  </a:lnTo>
                  <a:lnTo>
                    <a:pt x="188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close/>
                  <a:moveTo>
                    <a:pt x="168" y="128"/>
                  </a:moveTo>
                  <a:lnTo>
                    <a:pt x="166" y="132"/>
                  </a:lnTo>
                  <a:lnTo>
                    <a:pt x="166" y="128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8" y="128"/>
                  </a:lnTo>
                  <a:close/>
                  <a:moveTo>
                    <a:pt x="224" y="192"/>
                  </a:moveTo>
                  <a:lnTo>
                    <a:pt x="222" y="192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4" y="192"/>
                  </a:lnTo>
                  <a:close/>
                  <a:moveTo>
                    <a:pt x="426" y="258"/>
                  </a:moveTo>
                  <a:lnTo>
                    <a:pt x="426" y="262"/>
                  </a:lnTo>
                  <a:lnTo>
                    <a:pt x="426" y="258"/>
                  </a:lnTo>
                  <a:lnTo>
                    <a:pt x="422" y="258"/>
                  </a:lnTo>
                  <a:lnTo>
                    <a:pt x="426" y="258"/>
                  </a:lnTo>
                  <a:lnTo>
                    <a:pt x="426" y="258"/>
                  </a:lnTo>
                  <a:lnTo>
                    <a:pt x="426" y="258"/>
                  </a:lnTo>
                  <a:close/>
                  <a:moveTo>
                    <a:pt x="82" y="268"/>
                  </a:moveTo>
                  <a:lnTo>
                    <a:pt x="82" y="266"/>
                  </a:lnTo>
                  <a:lnTo>
                    <a:pt x="80" y="266"/>
                  </a:lnTo>
                  <a:lnTo>
                    <a:pt x="76" y="266"/>
                  </a:lnTo>
                  <a:lnTo>
                    <a:pt x="72" y="262"/>
                  </a:lnTo>
                  <a:lnTo>
                    <a:pt x="76" y="262"/>
                  </a:lnTo>
                  <a:lnTo>
                    <a:pt x="76" y="266"/>
                  </a:lnTo>
                  <a:lnTo>
                    <a:pt x="80" y="266"/>
                  </a:lnTo>
                  <a:lnTo>
                    <a:pt x="82" y="266"/>
                  </a:lnTo>
                  <a:lnTo>
                    <a:pt x="82" y="268"/>
                  </a:lnTo>
                  <a:lnTo>
                    <a:pt x="82" y="268"/>
                  </a:lnTo>
                  <a:lnTo>
                    <a:pt x="82" y="268"/>
                  </a:lnTo>
                  <a:close/>
                  <a:moveTo>
                    <a:pt x="466" y="266"/>
                  </a:moveTo>
                  <a:lnTo>
                    <a:pt x="466" y="268"/>
                  </a:lnTo>
                  <a:lnTo>
                    <a:pt x="466" y="266"/>
                  </a:lnTo>
                  <a:lnTo>
                    <a:pt x="466" y="266"/>
                  </a:lnTo>
                  <a:lnTo>
                    <a:pt x="466" y="266"/>
                  </a:lnTo>
                  <a:close/>
                  <a:moveTo>
                    <a:pt x="426" y="266"/>
                  </a:moveTo>
                  <a:lnTo>
                    <a:pt x="426" y="26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6"/>
                  </a:lnTo>
                  <a:close/>
                  <a:moveTo>
                    <a:pt x="426" y="268"/>
                  </a:moveTo>
                  <a:lnTo>
                    <a:pt x="426" y="272"/>
                  </a:lnTo>
                  <a:lnTo>
                    <a:pt x="422" y="272"/>
                  </a:lnTo>
                  <a:lnTo>
                    <a:pt x="426" y="272"/>
                  </a:lnTo>
                  <a:lnTo>
                    <a:pt x="426" y="268"/>
                  </a:lnTo>
                  <a:lnTo>
                    <a:pt x="426" y="268"/>
                  </a:lnTo>
                  <a:lnTo>
                    <a:pt x="426" y="268"/>
                  </a:lnTo>
                  <a:close/>
                  <a:moveTo>
                    <a:pt x="482" y="276"/>
                  </a:moveTo>
                  <a:lnTo>
                    <a:pt x="478" y="276"/>
                  </a:lnTo>
                  <a:lnTo>
                    <a:pt x="474" y="276"/>
                  </a:lnTo>
                  <a:lnTo>
                    <a:pt x="474" y="280"/>
                  </a:lnTo>
                  <a:lnTo>
                    <a:pt x="474" y="276"/>
                  </a:lnTo>
                  <a:lnTo>
                    <a:pt x="478" y="276"/>
                  </a:lnTo>
                  <a:lnTo>
                    <a:pt x="478" y="272"/>
                  </a:lnTo>
                  <a:lnTo>
                    <a:pt x="482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82" y="276"/>
                  </a:lnTo>
                  <a:close/>
                  <a:moveTo>
                    <a:pt x="244" y="306"/>
                  </a:moveTo>
                  <a:lnTo>
                    <a:pt x="244" y="302"/>
                  </a:lnTo>
                  <a:lnTo>
                    <a:pt x="248" y="302"/>
                  </a:lnTo>
                  <a:lnTo>
                    <a:pt x="244" y="306"/>
                  </a:lnTo>
                  <a:lnTo>
                    <a:pt x="244" y="306"/>
                  </a:lnTo>
                  <a:lnTo>
                    <a:pt x="244" y="306"/>
                  </a:lnTo>
                  <a:close/>
                  <a:moveTo>
                    <a:pt x="620" y="314"/>
                  </a:moveTo>
                  <a:lnTo>
                    <a:pt x="616" y="314"/>
                  </a:lnTo>
                  <a:lnTo>
                    <a:pt x="616" y="310"/>
                  </a:lnTo>
                  <a:lnTo>
                    <a:pt x="620" y="314"/>
                  </a:lnTo>
                  <a:lnTo>
                    <a:pt x="620" y="314"/>
                  </a:lnTo>
                  <a:lnTo>
                    <a:pt x="620" y="314"/>
                  </a:lnTo>
                  <a:close/>
                  <a:moveTo>
                    <a:pt x="112" y="340"/>
                  </a:moveTo>
                  <a:lnTo>
                    <a:pt x="110" y="340"/>
                  </a:lnTo>
                  <a:lnTo>
                    <a:pt x="110" y="336"/>
                  </a:lnTo>
                  <a:lnTo>
                    <a:pt x="112" y="336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12" y="340"/>
                  </a:lnTo>
                  <a:close/>
                  <a:moveTo>
                    <a:pt x="120" y="350"/>
                  </a:moveTo>
                  <a:lnTo>
                    <a:pt x="124" y="350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50"/>
                  </a:lnTo>
                  <a:close/>
                  <a:moveTo>
                    <a:pt x="340" y="350"/>
                  </a:moveTo>
                  <a:lnTo>
                    <a:pt x="336" y="350"/>
                  </a:lnTo>
                  <a:lnTo>
                    <a:pt x="340" y="350"/>
                  </a:lnTo>
                  <a:lnTo>
                    <a:pt x="340" y="350"/>
                  </a:lnTo>
                  <a:lnTo>
                    <a:pt x="340" y="350"/>
                  </a:lnTo>
                  <a:close/>
                  <a:moveTo>
                    <a:pt x="344" y="350"/>
                  </a:moveTo>
                  <a:lnTo>
                    <a:pt x="340" y="350"/>
                  </a:lnTo>
                  <a:lnTo>
                    <a:pt x="344" y="350"/>
                  </a:lnTo>
                  <a:lnTo>
                    <a:pt x="344" y="350"/>
                  </a:lnTo>
                  <a:lnTo>
                    <a:pt x="344" y="350"/>
                  </a:lnTo>
                  <a:close/>
                  <a:moveTo>
                    <a:pt x="322" y="366"/>
                  </a:moveTo>
                  <a:lnTo>
                    <a:pt x="322" y="370"/>
                  </a:lnTo>
                  <a:lnTo>
                    <a:pt x="318" y="370"/>
                  </a:lnTo>
                  <a:lnTo>
                    <a:pt x="318" y="366"/>
                  </a:lnTo>
                  <a:lnTo>
                    <a:pt x="322" y="366"/>
                  </a:lnTo>
                  <a:lnTo>
                    <a:pt x="322" y="366"/>
                  </a:lnTo>
                  <a:lnTo>
                    <a:pt x="322" y="366"/>
                  </a:lnTo>
                  <a:close/>
                  <a:moveTo>
                    <a:pt x="634" y="366"/>
                  </a:moveTo>
                  <a:lnTo>
                    <a:pt x="634" y="370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634" y="366"/>
                  </a:lnTo>
                  <a:close/>
                  <a:moveTo>
                    <a:pt x="1472" y="678"/>
                  </a:moveTo>
                  <a:lnTo>
                    <a:pt x="1472" y="682"/>
                  </a:lnTo>
                  <a:lnTo>
                    <a:pt x="1470" y="682"/>
                  </a:lnTo>
                  <a:lnTo>
                    <a:pt x="1470" y="678"/>
                  </a:lnTo>
                  <a:lnTo>
                    <a:pt x="1472" y="678"/>
                  </a:lnTo>
                  <a:lnTo>
                    <a:pt x="1472" y="678"/>
                  </a:lnTo>
                  <a:lnTo>
                    <a:pt x="1472" y="678"/>
                  </a:lnTo>
                  <a:close/>
                  <a:moveTo>
                    <a:pt x="1450" y="784"/>
                  </a:moveTo>
                  <a:lnTo>
                    <a:pt x="1450" y="780"/>
                  </a:lnTo>
                  <a:lnTo>
                    <a:pt x="1454" y="780"/>
                  </a:lnTo>
                  <a:lnTo>
                    <a:pt x="1454" y="776"/>
                  </a:lnTo>
                  <a:lnTo>
                    <a:pt x="1450" y="772"/>
                  </a:lnTo>
                  <a:lnTo>
                    <a:pt x="1454" y="772"/>
                  </a:lnTo>
                  <a:lnTo>
                    <a:pt x="1454" y="776"/>
                  </a:lnTo>
                  <a:lnTo>
                    <a:pt x="1454" y="780"/>
                  </a:lnTo>
                  <a:lnTo>
                    <a:pt x="1450" y="784"/>
                  </a:lnTo>
                  <a:lnTo>
                    <a:pt x="1450" y="784"/>
                  </a:lnTo>
                  <a:lnTo>
                    <a:pt x="1450" y="784"/>
                  </a:lnTo>
                  <a:close/>
                  <a:moveTo>
                    <a:pt x="1380" y="910"/>
                  </a:moveTo>
                  <a:lnTo>
                    <a:pt x="1380" y="906"/>
                  </a:lnTo>
                  <a:lnTo>
                    <a:pt x="1380" y="910"/>
                  </a:lnTo>
                  <a:lnTo>
                    <a:pt x="1380" y="910"/>
                  </a:lnTo>
                  <a:lnTo>
                    <a:pt x="1380" y="910"/>
                  </a:lnTo>
                  <a:close/>
                  <a:moveTo>
                    <a:pt x="1384" y="918"/>
                  </a:moveTo>
                  <a:lnTo>
                    <a:pt x="1384" y="922"/>
                  </a:lnTo>
                  <a:lnTo>
                    <a:pt x="1384" y="926"/>
                  </a:lnTo>
                  <a:lnTo>
                    <a:pt x="1386" y="930"/>
                  </a:lnTo>
                  <a:lnTo>
                    <a:pt x="1386" y="932"/>
                  </a:lnTo>
                  <a:lnTo>
                    <a:pt x="1386" y="930"/>
                  </a:lnTo>
                  <a:lnTo>
                    <a:pt x="1384" y="926"/>
                  </a:lnTo>
                  <a:lnTo>
                    <a:pt x="1384" y="922"/>
                  </a:lnTo>
                  <a:lnTo>
                    <a:pt x="1384" y="918"/>
                  </a:lnTo>
                  <a:lnTo>
                    <a:pt x="1384" y="918"/>
                  </a:lnTo>
                  <a:lnTo>
                    <a:pt x="1384" y="918"/>
                  </a:lnTo>
                  <a:close/>
                  <a:moveTo>
                    <a:pt x="1144" y="926"/>
                  </a:moveTo>
                  <a:lnTo>
                    <a:pt x="1144" y="930"/>
                  </a:lnTo>
                  <a:lnTo>
                    <a:pt x="1142" y="930"/>
                  </a:lnTo>
                  <a:lnTo>
                    <a:pt x="1144" y="926"/>
                  </a:lnTo>
                  <a:lnTo>
                    <a:pt x="1144" y="922"/>
                  </a:lnTo>
                  <a:lnTo>
                    <a:pt x="1148" y="918"/>
                  </a:lnTo>
                  <a:lnTo>
                    <a:pt x="1148" y="922"/>
                  </a:lnTo>
                  <a:lnTo>
                    <a:pt x="1144" y="922"/>
                  </a:lnTo>
                  <a:lnTo>
                    <a:pt x="1144" y="926"/>
                  </a:lnTo>
                  <a:lnTo>
                    <a:pt x="1144" y="926"/>
                  </a:lnTo>
                  <a:lnTo>
                    <a:pt x="1144" y="926"/>
                  </a:lnTo>
                  <a:close/>
                  <a:moveTo>
                    <a:pt x="1144" y="940"/>
                  </a:moveTo>
                  <a:lnTo>
                    <a:pt x="1144" y="936"/>
                  </a:lnTo>
                  <a:lnTo>
                    <a:pt x="1142" y="936"/>
                  </a:lnTo>
                  <a:lnTo>
                    <a:pt x="1142" y="932"/>
                  </a:lnTo>
                  <a:lnTo>
                    <a:pt x="1142" y="930"/>
                  </a:lnTo>
                  <a:lnTo>
                    <a:pt x="1142" y="932"/>
                  </a:lnTo>
                  <a:lnTo>
                    <a:pt x="1144" y="936"/>
                  </a:lnTo>
                  <a:lnTo>
                    <a:pt x="1144" y="940"/>
                  </a:lnTo>
                  <a:lnTo>
                    <a:pt x="1144" y="944"/>
                  </a:lnTo>
                  <a:lnTo>
                    <a:pt x="1144" y="948"/>
                  </a:lnTo>
                  <a:lnTo>
                    <a:pt x="1144" y="952"/>
                  </a:lnTo>
                  <a:lnTo>
                    <a:pt x="1144" y="948"/>
                  </a:lnTo>
                  <a:lnTo>
                    <a:pt x="1144" y="944"/>
                  </a:lnTo>
                  <a:lnTo>
                    <a:pt x="1144" y="940"/>
                  </a:lnTo>
                  <a:lnTo>
                    <a:pt x="1144" y="940"/>
                  </a:lnTo>
                  <a:lnTo>
                    <a:pt x="1144" y="940"/>
                  </a:lnTo>
                  <a:close/>
                  <a:moveTo>
                    <a:pt x="132" y="202"/>
                  </a:moveTo>
                  <a:lnTo>
                    <a:pt x="128" y="202"/>
                  </a:lnTo>
                  <a:lnTo>
                    <a:pt x="124" y="202"/>
                  </a:lnTo>
                  <a:lnTo>
                    <a:pt x="120" y="206"/>
                  </a:lnTo>
                  <a:lnTo>
                    <a:pt x="120" y="202"/>
                  </a:lnTo>
                  <a:lnTo>
                    <a:pt x="116" y="202"/>
                  </a:lnTo>
                  <a:lnTo>
                    <a:pt x="112" y="202"/>
                  </a:lnTo>
                  <a:lnTo>
                    <a:pt x="112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106" y="194"/>
                  </a:lnTo>
                  <a:lnTo>
                    <a:pt x="110" y="194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0" y="198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98" y="194"/>
                  </a:lnTo>
                  <a:lnTo>
                    <a:pt x="98" y="198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88"/>
                  </a:lnTo>
                  <a:lnTo>
                    <a:pt x="94" y="188"/>
                  </a:lnTo>
                  <a:lnTo>
                    <a:pt x="94" y="192"/>
                  </a:lnTo>
                  <a:lnTo>
                    <a:pt x="98" y="192"/>
                  </a:lnTo>
                  <a:lnTo>
                    <a:pt x="102" y="192"/>
                  </a:lnTo>
                  <a:lnTo>
                    <a:pt x="106" y="192"/>
                  </a:lnTo>
                  <a:lnTo>
                    <a:pt x="110" y="188"/>
                  </a:lnTo>
                  <a:lnTo>
                    <a:pt x="112" y="188"/>
                  </a:lnTo>
                  <a:lnTo>
                    <a:pt x="112" y="192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20" y="194"/>
                  </a:lnTo>
                  <a:lnTo>
                    <a:pt x="124" y="194"/>
                  </a:lnTo>
                  <a:lnTo>
                    <a:pt x="124" y="198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close/>
                  <a:moveTo>
                    <a:pt x="426" y="254"/>
                  </a:moveTo>
                  <a:lnTo>
                    <a:pt x="430" y="254"/>
                  </a:lnTo>
                  <a:lnTo>
                    <a:pt x="426" y="258"/>
                  </a:lnTo>
                  <a:lnTo>
                    <a:pt x="426" y="254"/>
                  </a:lnTo>
                  <a:lnTo>
                    <a:pt x="426" y="254"/>
                  </a:lnTo>
                  <a:lnTo>
                    <a:pt x="426" y="254"/>
                  </a:lnTo>
                  <a:close/>
                  <a:moveTo>
                    <a:pt x="460" y="262"/>
                  </a:moveTo>
                  <a:lnTo>
                    <a:pt x="456" y="262"/>
                  </a:lnTo>
                  <a:lnTo>
                    <a:pt x="452" y="266"/>
                  </a:lnTo>
                  <a:lnTo>
                    <a:pt x="452" y="262"/>
                  </a:lnTo>
                  <a:lnTo>
                    <a:pt x="456" y="262"/>
                  </a:lnTo>
                  <a:lnTo>
                    <a:pt x="460" y="262"/>
                  </a:lnTo>
                  <a:lnTo>
                    <a:pt x="460" y="262"/>
                  </a:lnTo>
                  <a:lnTo>
                    <a:pt x="460" y="262"/>
                  </a:lnTo>
                  <a:close/>
                  <a:moveTo>
                    <a:pt x="456" y="266"/>
                  </a:moveTo>
                  <a:lnTo>
                    <a:pt x="452" y="266"/>
                  </a:lnTo>
                  <a:lnTo>
                    <a:pt x="448" y="266"/>
                  </a:lnTo>
                  <a:lnTo>
                    <a:pt x="448" y="268"/>
                  </a:lnTo>
                  <a:lnTo>
                    <a:pt x="444" y="268"/>
                  </a:lnTo>
                  <a:lnTo>
                    <a:pt x="448" y="268"/>
                  </a:lnTo>
                  <a:lnTo>
                    <a:pt x="448" y="266"/>
                  </a:lnTo>
                  <a:lnTo>
                    <a:pt x="444" y="266"/>
                  </a:lnTo>
                  <a:lnTo>
                    <a:pt x="448" y="266"/>
                  </a:lnTo>
                  <a:lnTo>
                    <a:pt x="448" y="262"/>
                  </a:lnTo>
                  <a:lnTo>
                    <a:pt x="448" y="266"/>
                  </a:lnTo>
                  <a:lnTo>
                    <a:pt x="452" y="266"/>
                  </a:lnTo>
                  <a:lnTo>
                    <a:pt x="456" y="266"/>
                  </a:lnTo>
                  <a:lnTo>
                    <a:pt x="456" y="266"/>
                  </a:lnTo>
                  <a:lnTo>
                    <a:pt x="456" y="266"/>
                  </a:lnTo>
                  <a:close/>
                  <a:moveTo>
                    <a:pt x="172" y="266"/>
                  </a:moveTo>
                  <a:lnTo>
                    <a:pt x="176" y="266"/>
                  </a:lnTo>
                  <a:lnTo>
                    <a:pt x="176" y="268"/>
                  </a:lnTo>
                  <a:lnTo>
                    <a:pt x="176" y="272"/>
                  </a:lnTo>
                  <a:lnTo>
                    <a:pt x="180" y="276"/>
                  </a:lnTo>
                  <a:lnTo>
                    <a:pt x="176" y="276"/>
                  </a:lnTo>
                  <a:lnTo>
                    <a:pt x="172" y="276"/>
                  </a:lnTo>
                  <a:lnTo>
                    <a:pt x="168" y="276"/>
                  </a:lnTo>
                  <a:lnTo>
                    <a:pt x="168" y="280"/>
                  </a:lnTo>
                  <a:lnTo>
                    <a:pt x="172" y="280"/>
                  </a:lnTo>
                  <a:lnTo>
                    <a:pt x="168" y="280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8" y="272"/>
                  </a:lnTo>
                  <a:lnTo>
                    <a:pt x="154" y="272"/>
                  </a:lnTo>
                  <a:lnTo>
                    <a:pt x="154" y="268"/>
                  </a:lnTo>
                  <a:lnTo>
                    <a:pt x="158" y="268"/>
                  </a:lnTo>
                  <a:lnTo>
                    <a:pt x="162" y="268"/>
                  </a:lnTo>
                  <a:lnTo>
                    <a:pt x="162" y="266"/>
                  </a:lnTo>
                  <a:lnTo>
                    <a:pt x="166" y="266"/>
                  </a:lnTo>
                  <a:lnTo>
                    <a:pt x="168" y="266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2" y="266"/>
                  </a:lnTo>
                  <a:close/>
                  <a:moveTo>
                    <a:pt x="440" y="268"/>
                  </a:moveTo>
                  <a:lnTo>
                    <a:pt x="436" y="268"/>
                  </a:lnTo>
                  <a:lnTo>
                    <a:pt x="436" y="272"/>
                  </a:lnTo>
                  <a:lnTo>
                    <a:pt x="434" y="276"/>
                  </a:lnTo>
                  <a:lnTo>
                    <a:pt x="430" y="280"/>
                  </a:lnTo>
                  <a:lnTo>
                    <a:pt x="430" y="276"/>
                  </a:lnTo>
                  <a:lnTo>
                    <a:pt x="434" y="272"/>
                  </a:lnTo>
                  <a:lnTo>
                    <a:pt x="436" y="272"/>
                  </a:lnTo>
                  <a:lnTo>
                    <a:pt x="436" y="268"/>
                  </a:lnTo>
                  <a:lnTo>
                    <a:pt x="436" y="266"/>
                  </a:lnTo>
                  <a:lnTo>
                    <a:pt x="440" y="266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40" y="268"/>
                  </a:lnTo>
                  <a:close/>
                  <a:moveTo>
                    <a:pt x="430" y="272"/>
                  </a:moveTo>
                  <a:lnTo>
                    <a:pt x="426" y="272"/>
                  </a:lnTo>
                  <a:lnTo>
                    <a:pt x="430" y="268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30" y="272"/>
                  </a:lnTo>
                  <a:close/>
                  <a:moveTo>
                    <a:pt x="430" y="272"/>
                  </a:moveTo>
                  <a:lnTo>
                    <a:pt x="430" y="276"/>
                  </a:lnTo>
                  <a:lnTo>
                    <a:pt x="426" y="276"/>
                  </a:lnTo>
                  <a:lnTo>
                    <a:pt x="426" y="272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30" y="272"/>
                  </a:lnTo>
                  <a:close/>
                  <a:moveTo>
                    <a:pt x="350" y="288"/>
                  </a:moveTo>
                  <a:lnTo>
                    <a:pt x="350" y="292"/>
                  </a:lnTo>
                  <a:lnTo>
                    <a:pt x="348" y="292"/>
                  </a:lnTo>
                  <a:lnTo>
                    <a:pt x="348" y="288"/>
                  </a:lnTo>
                  <a:lnTo>
                    <a:pt x="350" y="288"/>
                  </a:lnTo>
                  <a:lnTo>
                    <a:pt x="350" y="288"/>
                  </a:lnTo>
                  <a:lnTo>
                    <a:pt x="350" y="288"/>
                  </a:lnTo>
                  <a:close/>
                  <a:moveTo>
                    <a:pt x="388" y="288"/>
                  </a:moveTo>
                  <a:lnTo>
                    <a:pt x="388" y="292"/>
                  </a:lnTo>
                  <a:lnTo>
                    <a:pt x="388" y="288"/>
                  </a:lnTo>
                  <a:lnTo>
                    <a:pt x="388" y="288"/>
                  </a:lnTo>
                  <a:lnTo>
                    <a:pt x="388" y="288"/>
                  </a:lnTo>
                  <a:close/>
                  <a:moveTo>
                    <a:pt x="366" y="306"/>
                  </a:moveTo>
                  <a:lnTo>
                    <a:pt x="362" y="310"/>
                  </a:lnTo>
                  <a:lnTo>
                    <a:pt x="362" y="306"/>
                  </a:lnTo>
                  <a:lnTo>
                    <a:pt x="366" y="306"/>
                  </a:lnTo>
                  <a:lnTo>
                    <a:pt x="366" y="306"/>
                  </a:lnTo>
                  <a:lnTo>
                    <a:pt x="366" y="306"/>
                  </a:lnTo>
                  <a:close/>
                  <a:moveTo>
                    <a:pt x="362" y="318"/>
                  </a:moveTo>
                  <a:lnTo>
                    <a:pt x="358" y="322"/>
                  </a:lnTo>
                  <a:lnTo>
                    <a:pt x="358" y="318"/>
                  </a:lnTo>
                  <a:lnTo>
                    <a:pt x="354" y="318"/>
                  </a:lnTo>
                  <a:lnTo>
                    <a:pt x="354" y="314"/>
                  </a:lnTo>
                  <a:lnTo>
                    <a:pt x="358" y="318"/>
                  </a:lnTo>
                  <a:lnTo>
                    <a:pt x="358" y="314"/>
                  </a:lnTo>
                  <a:lnTo>
                    <a:pt x="354" y="314"/>
                  </a:lnTo>
                  <a:lnTo>
                    <a:pt x="358" y="314"/>
                  </a:lnTo>
                  <a:lnTo>
                    <a:pt x="358" y="310"/>
                  </a:lnTo>
                  <a:lnTo>
                    <a:pt x="362" y="310"/>
                  </a:lnTo>
                  <a:lnTo>
                    <a:pt x="366" y="310"/>
                  </a:lnTo>
                  <a:lnTo>
                    <a:pt x="370" y="310"/>
                  </a:lnTo>
                  <a:lnTo>
                    <a:pt x="370" y="314"/>
                  </a:lnTo>
                  <a:lnTo>
                    <a:pt x="370" y="318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62" y="318"/>
                  </a:lnTo>
                  <a:lnTo>
                    <a:pt x="362" y="318"/>
                  </a:lnTo>
                  <a:lnTo>
                    <a:pt x="362" y="318"/>
                  </a:lnTo>
                  <a:close/>
                  <a:moveTo>
                    <a:pt x="626" y="332"/>
                  </a:moveTo>
                  <a:lnTo>
                    <a:pt x="622" y="332"/>
                  </a:lnTo>
                  <a:lnTo>
                    <a:pt x="626" y="332"/>
                  </a:lnTo>
                  <a:lnTo>
                    <a:pt x="626" y="336"/>
                  </a:lnTo>
                  <a:lnTo>
                    <a:pt x="622" y="336"/>
                  </a:lnTo>
                  <a:lnTo>
                    <a:pt x="622" y="332"/>
                  </a:lnTo>
                  <a:lnTo>
                    <a:pt x="622" y="336"/>
                  </a:lnTo>
                  <a:lnTo>
                    <a:pt x="620" y="340"/>
                  </a:lnTo>
                  <a:lnTo>
                    <a:pt x="616" y="340"/>
                  </a:lnTo>
                  <a:lnTo>
                    <a:pt x="616" y="336"/>
                  </a:lnTo>
                  <a:lnTo>
                    <a:pt x="620" y="332"/>
                  </a:lnTo>
                  <a:lnTo>
                    <a:pt x="620" y="336"/>
                  </a:lnTo>
                  <a:lnTo>
                    <a:pt x="620" y="332"/>
                  </a:lnTo>
                  <a:lnTo>
                    <a:pt x="616" y="332"/>
                  </a:lnTo>
                  <a:lnTo>
                    <a:pt x="620" y="332"/>
                  </a:lnTo>
                  <a:lnTo>
                    <a:pt x="620" y="328"/>
                  </a:lnTo>
                  <a:lnTo>
                    <a:pt x="616" y="328"/>
                  </a:lnTo>
                  <a:lnTo>
                    <a:pt x="616" y="324"/>
                  </a:lnTo>
                  <a:lnTo>
                    <a:pt x="616" y="318"/>
                  </a:lnTo>
                  <a:lnTo>
                    <a:pt x="612" y="314"/>
                  </a:lnTo>
                  <a:lnTo>
                    <a:pt x="612" y="310"/>
                  </a:lnTo>
                  <a:lnTo>
                    <a:pt x="612" y="314"/>
                  </a:lnTo>
                  <a:lnTo>
                    <a:pt x="616" y="314"/>
                  </a:lnTo>
                  <a:lnTo>
                    <a:pt x="616" y="318"/>
                  </a:lnTo>
                  <a:lnTo>
                    <a:pt x="616" y="314"/>
                  </a:lnTo>
                  <a:lnTo>
                    <a:pt x="620" y="314"/>
                  </a:lnTo>
                  <a:lnTo>
                    <a:pt x="620" y="318"/>
                  </a:lnTo>
                  <a:lnTo>
                    <a:pt x="622" y="318"/>
                  </a:lnTo>
                  <a:lnTo>
                    <a:pt x="622" y="322"/>
                  </a:lnTo>
                  <a:lnTo>
                    <a:pt x="626" y="324"/>
                  </a:lnTo>
                  <a:lnTo>
                    <a:pt x="626" y="328"/>
                  </a:lnTo>
                  <a:lnTo>
                    <a:pt x="626" y="324"/>
                  </a:lnTo>
                  <a:lnTo>
                    <a:pt x="622" y="324"/>
                  </a:lnTo>
                  <a:lnTo>
                    <a:pt x="622" y="322"/>
                  </a:lnTo>
                  <a:lnTo>
                    <a:pt x="622" y="318"/>
                  </a:lnTo>
                  <a:lnTo>
                    <a:pt x="620" y="318"/>
                  </a:lnTo>
                  <a:lnTo>
                    <a:pt x="620" y="322"/>
                  </a:lnTo>
                  <a:lnTo>
                    <a:pt x="622" y="322"/>
                  </a:lnTo>
                  <a:lnTo>
                    <a:pt x="622" y="324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6" y="332"/>
                  </a:lnTo>
                  <a:lnTo>
                    <a:pt x="626" y="332"/>
                  </a:lnTo>
                  <a:close/>
                  <a:moveTo>
                    <a:pt x="594" y="324"/>
                  </a:moveTo>
                  <a:lnTo>
                    <a:pt x="590" y="324"/>
                  </a:lnTo>
                  <a:lnTo>
                    <a:pt x="594" y="322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18"/>
                  </a:lnTo>
                  <a:lnTo>
                    <a:pt x="594" y="314"/>
                  </a:lnTo>
                  <a:lnTo>
                    <a:pt x="594" y="318"/>
                  </a:lnTo>
                  <a:lnTo>
                    <a:pt x="594" y="314"/>
                  </a:lnTo>
                  <a:lnTo>
                    <a:pt x="598" y="314"/>
                  </a:lnTo>
                  <a:lnTo>
                    <a:pt x="602" y="314"/>
                  </a:lnTo>
                  <a:lnTo>
                    <a:pt x="606" y="314"/>
                  </a:lnTo>
                  <a:lnTo>
                    <a:pt x="606" y="318"/>
                  </a:lnTo>
                  <a:lnTo>
                    <a:pt x="602" y="318"/>
                  </a:lnTo>
                  <a:lnTo>
                    <a:pt x="602" y="322"/>
                  </a:lnTo>
                  <a:lnTo>
                    <a:pt x="606" y="322"/>
                  </a:lnTo>
                  <a:lnTo>
                    <a:pt x="606" y="318"/>
                  </a:lnTo>
                  <a:lnTo>
                    <a:pt x="608" y="318"/>
                  </a:lnTo>
                  <a:lnTo>
                    <a:pt x="612" y="318"/>
                  </a:lnTo>
                  <a:lnTo>
                    <a:pt x="612" y="322"/>
                  </a:lnTo>
                  <a:lnTo>
                    <a:pt x="608" y="322"/>
                  </a:lnTo>
                  <a:lnTo>
                    <a:pt x="612" y="322"/>
                  </a:lnTo>
                  <a:lnTo>
                    <a:pt x="612" y="324"/>
                  </a:lnTo>
                  <a:lnTo>
                    <a:pt x="608" y="324"/>
                  </a:lnTo>
                  <a:lnTo>
                    <a:pt x="606" y="324"/>
                  </a:lnTo>
                  <a:lnTo>
                    <a:pt x="606" y="322"/>
                  </a:lnTo>
                  <a:lnTo>
                    <a:pt x="602" y="322"/>
                  </a:lnTo>
                  <a:lnTo>
                    <a:pt x="598" y="322"/>
                  </a:lnTo>
                  <a:lnTo>
                    <a:pt x="602" y="322"/>
                  </a:lnTo>
                  <a:lnTo>
                    <a:pt x="606" y="322"/>
                  </a:lnTo>
                  <a:lnTo>
                    <a:pt x="606" y="324"/>
                  </a:lnTo>
                  <a:lnTo>
                    <a:pt x="608" y="324"/>
                  </a:lnTo>
                  <a:lnTo>
                    <a:pt x="612" y="324"/>
                  </a:lnTo>
                  <a:lnTo>
                    <a:pt x="612" y="328"/>
                  </a:lnTo>
                  <a:lnTo>
                    <a:pt x="612" y="332"/>
                  </a:lnTo>
                  <a:lnTo>
                    <a:pt x="608" y="332"/>
                  </a:lnTo>
                  <a:lnTo>
                    <a:pt x="608" y="328"/>
                  </a:lnTo>
                  <a:lnTo>
                    <a:pt x="606" y="328"/>
                  </a:lnTo>
                  <a:lnTo>
                    <a:pt x="606" y="324"/>
                  </a:lnTo>
                  <a:lnTo>
                    <a:pt x="602" y="324"/>
                  </a:lnTo>
                  <a:lnTo>
                    <a:pt x="602" y="328"/>
                  </a:lnTo>
                  <a:lnTo>
                    <a:pt x="606" y="328"/>
                  </a:lnTo>
                  <a:lnTo>
                    <a:pt x="606" y="332"/>
                  </a:lnTo>
                  <a:lnTo>
                    <a:pt x="602" y="332"/>
                  </a:lnTo>
                  <a:lnTo>
                    <a:pt x="598" y="332"/>
                  </a:lnTo>
                  <a:lnTo>
                    <a:pt x="598" y="328"/>
                  </a:lnTo>
                  <a:lnTo>
                    <a:pt x="598" y="332"/>
                  </a:lnTo>
                  <a:lnTo>
                    <a:pt x="602" y="332"/>
                  </a:lnTo>
                  <a:lnTo>
                    <a:pt x="598" y="328"/>
                  </a:lnTo>
                  <a:lnTo>
                    <a:pt x="594" y="324"/>
                  </a:lnTo>
                  <a:lnTo>
                    <a:pt x="594" y="324"/>
                  </a:lnTo>
                  <a:lnTo>
                    <a:pt x="594" y="324"/>
                  </a:lnTo>
                  <a:close/>
                  <a:moveTo>
                    <a:pt x="350" y="318"/>
                  </a:moveTo>
                  <a:lnTo>
                    <a:pt x="354" y="318"/>
                  </a:lnTo>
                  <a:lnTo>
                    <a:pt x="358" y="318"/>
                  </a:lnTo>
                  <a:lnTo>
                    <a:pt x="358" y="322"/>
                  </a:lnTo>
                  <a:lnTo>
                    <a:pt x="354" y="322"/>
                  </a:lnTo>
                  <a:lnTo>
                    <a:pt x="354" y="318"/>
                  </a:lnTo>
                  <a:lnTo>
                    <a:pt x="350" y="318"/>
                  </a:lnTo>
                  <a:lnTo>
                    <a:pt x="350" y="318"/>
                  </a:lnTo>
                  <a:lnTo>
                    <a:pt x="350" y="318"/>
                  </a:lnTo>
                  <a:close/>
                  <a:moveTo>
                    <a:pt x="590" y="318"/>
                  </a:moveTo>
                  <a:lnTo>
                    <a:pt x="594" y="318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90" y="318"/>
                  </a:lnTo>
                  <a:lnTo>
                    <a:pt x="590" y="318"/>
                  </a:lnTo>
                  <a:lnTo>
                    <a:pt x="590" y="318"/>
                  </a:lnTo>
                  <a:close/>
                  <a:moveTo>
                    <a:pt x="348" y="328"/>
                  </a:moveTo>
                  <a:lnTo>
                    <a:pt x="348" y="324"/>
                  </a:lnTo>
                  <a:lnTo>
                    <a:pt x="344" y="324"/>
                  </a:lnTo>
                  <a:lnTo>
                    <a:pt x="348" y="322"/>
                  </a:lnTo>
                  <a:lnTo>
                    <a:pt x="348" y="324"/>
                  </a:lnTo>
                  <a:lnTo>
                    <a:pt x="348" y="328"/>
                  </a:lnTo>
                  <a:lnTo>
                    <a:pt x="350" y="324"/>
                  </a:lnTo>
                  <a:lnTo>
                    <a:pt x="350" y="322"/>
                  </a:lnTo>
                  <a:lnTo>
                    <a:pt x="354" y="324"/>
                  </a:lnTo>
                  <a:lnTo>
                    <a:pt x="354" y="322"/>
                  </a:lnTo>
                  <a:lnTo>
                    <a:pt x="354" y="324"/>
                  </a:lnTo>
                  <a:lnTo>
                    <a:pt x="354" y="322"/>
                  </a:lnTo>
                  <a:lnTo>
                    <a:pt x="350" y="322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62" y="322"/>
                  </a:lnTo>
                  <a:lnTo>
                    <a:pt x="366" y="322"/>
                  </a:lnTo>
                  <a:lnTo>
                    <a:pt x="366" y="324"/>
                  </a:lnTo>
                  <a:lnTo>
                    <a:pt x="362" y="324"/>
                  </a:lnTo>
                  <a:lnTo>
                    <a:pt x="366" y="328"/>
                  </a:lnTo>
                  <a:lnTo>
                    <a:pt x="370" y="328"/>
                  </a:lnTo>
                  <a:lnTo>
                    <a:pt x="366" y="328"/>
                  </a:lnTo>
                  <a:lnTo>
                    <a:pt x="366" y="332"/>
                  </a:lnTo>
                  <a:lnTo>
                    <a:pt x="362" y="332"/>
                  </a:lnTo>
                  <a:lnTo>
                    <a:pt x="358" y="328"/>
                  </a:lnTo>
                  <a:lnTo>
                    <a:pt x="354" y="332"/>
                  </a:lnTo>
                  <a:lnTo>
                    <a:pt x="358" y="332"/>
                  </a:lnTo>
                  <a:lnTo>
                    <a:pt x="362" y="332"/>
                  </a:lnTo>
                  <a:lnTo>
                    <a:pt x="362" y="336"/>
                  </a:lnTo>
                  <a:lnTo>
                    <a:pt x="358" y="336"/>
                  </a:lnTo>
                  <a:lnTo>
                    <a:pt x="354" y="332"/>
                  </a:lnTo>
                  <a:lnTo>
                    <a:pt x="354" y="336"/>
                  </a:lnTo>
                  <a:lnTo>
                    <a:pt x="358" y="336"/>
                  </a:lnTo>
                  <a:lnTo>
                    <a:pt x="354" y="336"/>
                  </a:lnTo>
                  <a:lnTo>
                    <a:pt x="350" y="336"/>
                  </a:lnTo>
                  <a:lnTo>
                    <a:pt x="350" y="340"/>
                  </a:lnTo>
                  <a:lnTo>
                    <a:pt x="348" y="340"/>
                  </a:lnTo>
                  <a:lnTo>
                    <a:pt x="348" y="344"/>
                  </a:lnTo>
                  <a:lnTo>
                    <a:pt x="344" y="344"/>
                  </a:lnTo>
                  <a:lnTo>
                    <a:pt x="344" y="348"/>
                  </a:lnTo>
                  <a:lnTo>
                    <a:pt x="340" y="348"/>
                  </a:lnTo>
                  <a:lnTo>
                    <a:pt x="340" y="344"/>
                  </a:lnTo>
                  <a:lnTo>
                    <a:pt x="344" y="344"/>
                  </a:lnTo>
                  <a:lnTo>
                    <a:pt x="344" y="340"/>
                  </a:lnTo>
                  <a:lnTo>
                    <a:pt x="344" y="344"/>
                  </a:lnTo>
                  <a:lnTo>
                    <a:pt x="344" y="340"/>
                  </a:lnTo>
                  <a:lnTo>
                    <a:pt x="348" y="340"/>
                  </a:lnTo>
                  <a:lnTo>
                    <a:pt x="344" y="340"/>
                  </a:lnTo>
                  <a:lnTo>
                    <a:pt x="340" y="340"/>
                  </a:lnTo>
                  <a:lnTo>
                    <a:pt x="340" y="344"/>
                  </a:lnTo>
                  <a:lnTo>
                    <a:pt x="340" y="340"/>
                  </a:lnTo>
                  <a:lnTo>
                    <a:pt x="344" y="340"/>
                  </a:lnTo>
                  <a:lnTo>
                    <a:pt x="340" y="340"/>
                  </a:lnTo>
                  <a:lnTo>
                    <a:pt x="336" y="340"/>
                  </a:lnTo>
                  <a:lnTo>
                    <a:pt x="340" y="340"/>
                  </a:lnTo>
                  <a:lnTo>
                    <a:pt x="340" y="344"/>
                  </a:lnTo>
                  <a:lnTo>
                    <a:pt x="336" y="344"/>
                  </a:lnTo>
                  <a:lnTo>
                    <a:pt x="336" y="340"/>
                  </a:lnTo>
                  <a:lnTo>
                    <a:pt x="336" y="336"/>
                  </a:lnTo>
                  <a:lnTo>
                    <a:pt x="332" y="336"/>
                  </a:lnTo>
                  <a:lnTo>
                    <a:pt x="332" y="332"/>
                  </a:lnTo>
                  <a:lnTo>
                    <a:pt x="332" y="328"/>
                  </a:lnTo>
                  <a:lnTo>
                    <a:pt x="336" y="328"/>
                  </a:lnTo>
                  <a:lnTo>
                    <a:pt x="340" y="328"/>
                  </a:lnTo>
                  <a:lnTo>
                    <a:pt x="344" y="328"/>
                  </a:lnTo>
                  <a:lnTo>
                    <a:pt x="344" y="332"/>
                  </a:lnTo>
                  <a:lnTo>
                    <a:pt x="344" y="336"/>
                  </a:lnTo>
                  <a:lnTo>
                    <a:pt x="348" y="336"/>
                  </a:lnTo>
                  <a:lnTo>
                    <a:pt x="344" y="332"/>
                  </a:lnTo>
                  <a:lnTo>
                    <a:pt x="344" y="328"/>
                  </a:lnTo>
                  <a:lnTo>
                    <a:pt x="348" y="328"/>
                  </a:lnTo>
                  <a:lnTo>
                    <a:pt x="348" y="328"/>
                  </a:lnTo>
                  <a:lnTo>
                    <a:pt x="348" y="328"/>
                  </a:lnTo>
                  <a:close/>
                  <a:moveTo>
                    <a:pt x="350" y="322"/>
                  </a:moveTo>
                  <a:lnTo>
                    <a:pt x="354" y="322"/>
                  </a:lnTo>
                  <a:lnTo>
                    <a:pt x="354" y="324"/>
                  </a:lnTo>
                  <a:lnTo>
                    <a:pt x="350" y="324"/>
                  </a:lnTo>
                  <a:lnTo>
                    <a:pt x="350" y="322"/>
                  </a:lnTo>
                  <a:lnTo>
                    <a:pt x="348" y="322"/>
                  </a:lnTo>
                  <a:lnTo>
                    <a:pt x="350" y="322"/>
                  </a:lnTo>
                  <a:lnTo>
                    <a:pt x="350" y="322"/>
                  </a:lnTo>
                  <a:lnTo>
                    <a:pt x="350" y="322"/>
                  </a:lnTo>
                  <a:close/>
                  <a:moveTo>
                    <a:pt x="616" y="350"/>
                  </a:moveTo>
                  <a:lnTo>
                    <a:pt x="616" y="354"/>
                  </a:lnTo>
                  <a:lnTo>
                    <a:pt x="616" y="358"/>
                  </a:lnTo>
                  <a:lnTo>
                    <a:pt x="612" y="354"/>
                  </a:lnTo>
                  <a:lnTo>
                    <a:pt x="612" y="350"/>
                  </a:lnTo>
                  <a:lnTo>
                    <a:pt x="612" y="348"/>
                  </a:lnTo>
                  <a:lnTo>
                    <a:pt x="608" y="350"/>
                  </a:lnTo>
                  <a:lnTo>
                    <a:pt x="608" y="348"/>
                  </a:lnTo>
                  <a:lnTo>
                    <a:pt x="606" y="344"/>
                  </a:lnTo>
                  <a:lnTo>
                    <a:pt x="606" y="340"/>
                  </a:lnTo>
                  <a:lnTo>
                    <a:pt x="606" y="336"/>
                  </a:lnTo>
                  <a:lnTo>
                    <a:pt x="602" y="336"/>
                  </a:lnTo>
                  <a:lnTo>
                    <a:pt x="602" y="332"/>
                  </a:lnTo>
                  <a:lnTo>
                    <a:pt x="606" y="332"/>
                  </a:lnTo>
                  <a:lnTo>
                    <a:pt x="606" y="328"/>
                  </a:lnTo>
                  <a:lnTo>
                    <a:pt x="608" y="332"/>
                  </a:lnTo>
                  <a:lnTo>
                    <a:pt x="612" y="332"/>
                  </a:lnTo>
                  <a:lnTo>
                    <a:pt x="612" y="336"/>
                  </a:lnTo>
                  <a:lnTo>
                    <a:pt x="616" y="340"/>
                  </a:lnTo>
                  <a:lnTo>
                    <a:pt x="616" y="344"/>
                  </a:lnTo>
                  <a:lnTo>
                    <a:pt x="616" y="348"/>
                  </a:lnTo>
                  <a:lnTo>
                    <a:pt x="616" y="350"/>
                  </a:lnTo>
                  <a:lnTo>
                    <a:pt x="616" y="350"/>
                  </a:lnTo>
                  <a:lnTo>
                    <a:pt x="616" y="350"/>
                  </a:lnTo>
                  <a:close/>
                  <a:moveTo>
                    <a:pt x="612" y="332"/>
                  </a:moveTo>
                  <a:lnTo>
                    <a:pt x="616" y="332"/>
                  </a:lnTo>
                  <a:lnTo>
                    <a:pt x="612" y="336"/>
                  </a:lnTo>
                  <a:lnTo>
                    <a:pt x="612" y="332"/>
                  </a:lnTo>
                  <a:lnTo>
                    <a:pt x="612" y="332"/>
                  </a:lnTo>
                  <a:lnTo>
                    <a:pt x="612" y="332"/>
                  </a:lnTo>
                  <a:close/>
                  <a:moveTo>
                    <a:pt x="602" y="336"/>
                  </a:moveTo>
                  <a:lnTo>
                    <a:pt x="606" y="336"/>
                  </a:lnTo>
                  <a:lnTo>
                    <a:pt x="606" y="340"/>
                  </a:lnTo>
                  <a:lnTo>
                    <a:pt x="602" y="340"/>
                  </a:lnTo>
                  <a:lnTo>
                    <a:pt x="602" y="344"/>
                  </a:lnTo>
                  <a:lnTo>
                    <a:pt x="602" y="340"/>
                  </a:lnTo>
                  <a:lnTo>
                    <a:pt x="602" y="336"/>
                  </a:lnTo>
                  <a:lnTo>
                    <a:pt x="598" y="336"/>
                  </a:lnTo>
                  <a:lnTo>
                    <a:pt x="602" y="336"/>
                  </a:lnTo>
                  <a:lnTo>
                    <a:pt x="602" y="336"/>
                  </a:lnTo>
                  <a:lnTo>
                    <a:pt x="602" y="336"/>
                  </a:lnTo>
                  <a:close/>
                  <a:moveTo>
                    <a:pt x="358" y="340"/>
                  </a:moveTo>
                  <a:lnTo>
                    <a:pt x="354" y="340"/>
                  </a:lnTo>
                  <a:lnTo>
                    <a:pt x="350" y="340"/>
                  </a:lnTo>
                  <a:lnTo>
                    <a:pt x="350" y="344"/>
                  </a:lnTo>
                  <a:lnTo>
                    <a:pt x="350" y="340"/>
                  </a:lnTo>
                  <a:lnTo>
                    <a:pt x="350" y="336"/>
                  </a:lnTo>
                  <a:lnTo>
                    <a:pt x="354" y="336"/>
                  </a:lnTo>
                  <a:lnTo>
                    <a:pt x="358" y="336"/>
                  </a:lnTo>
                  <a:lnTo>
                    <a:pt x="358" y="340"/>
                  </a:lnTo>
                  <a:lnTo>
                    <a:pt x="358" y="340"/>
                  </a:lnTo>
                  <a:lnTo>
                    <a:pt x="358" y="340"/>
                  </a:lnTo>
                  <a:close/>
                  <a:moveTo>
                    <a:pt x="638" y="344"/>
                  </a:moveTo>
                  <a:lnTo>
                    <a:pt x="642" y="344"/>
                  </a:lnTo>
                  <a:lnTo>
                    <a:pt x="638" y="348"/>
                  </a:lnTo>
                  <a:lnTo>
                    <a:pt x="642" y="350"/>
                  </a:lnTo>
                  <a:lnTo>
                    <a:pt x="638" y="350"/>
                  </a:lnTo>
                  <a:lnTo>
                    <a:pt x="638" y="348"/>
                  </a:lnTo>
                  <a:lnTo>
                    <a:pt x="634" y="348"/>
                  </a:lnTo>
                  <a:lnTo>
                    <a:pt x="634" y="344"/>
                  </a:lnTo>
                  <a:lnTo>
                    <a:pt x="634" y="348"/>
                  </a:lnTo>
                  <a:lnTo>
                    <a:pt x="638" y="350"/>
                  </a:lnTo>
                  <a:lnTo>
                    <a:pt x="638" y="354"/>
                  </a:lnTo>
                  <a:lnTo>
                    <a:pt x="634" y="354"/>
                  </a:lnTo>
                  <a:lnTo>
                    <a:pt x="630" y="354"/>
                  </a:lnTo>
                  <a:lnTo>
                    <a:pt x="630" y="350"/>
                  </a:lnTo>
                  <a:lnTo>
                    <a:pt x="630" y="348"/>
                  </a:lnTo>
                  <a:lnTo>
                    <a:pt x="626" y="348"/>
                  </a:lnTo>
                  <a:lnTo>
                    <a:pt x="626" y="344"/>
                  </a:lnTo>
                  <a:lnTo>
                    <a:pt x="622" y="340"/>
                  </a:lnTo>
                  <a:lnTo>
                    <a:pt x="626" y="340"/>
                  </a:lnTo>
                  <a:lnTo>
                    <a:pt x="630" y="340"/>
                  </a:lnTo>
                  <a:lnTo>
                    <a:pt x="634" y="340"/>
                  </a:lnTo>
                  <a:lnTo>
                    <a:pt x="634" y="344"/>
                  </a:lnTo>
                  <a:lnTo>
                    <a:pt x="638" y="340"/>
                  </a:lnTo>
                  <a:lnTo>
                    <a:pt x="638" y="344"/>
                  </a:lnTo>
                  <a:lnTo>
                    <a:pt x="638" y="344"/>
                  </a:lnTo>
                  <a:lnTo>
                    <a:pt x="638" y="344"/>
                  </a:lnTo>
                  <a:close/>
                  <a:moveTo>
                    <a:pt x="626" y="358"/>
                  </a:moveTo>
                  <a:lnTo>
                    <a:pt x="626" y="354"/>
                  </a:lnTo>
                  <a:lnTo>
                    <a:pt x="626" y="358"/>
                  </a:lnTo>
                  <a:lnTo>
                    <a:pt x="626" y="362"/>
                  </a:lnTo>
                  <a:lnTo>
                    <a:pt x="622" y="362"/>
                  </a:lnTo>
                  <a:lnTo>
                    <a:pt x="622" y="358"/>
                  </a:lnTo>
                  <a:lnTo>
                    <a:pt x="622" y="362"/>
                  </a:lnTo>
                  <a:lnTo>
                    <a:pt x="620" y="358"/>
                  </a:lnTo>
                  <a:lnTo>
                    <a:pt x="622" y="358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0"/>
                  </a:lnTo>
                  <a:lnTo>
                    <a:pt x="620" y="350"/>
                  </a:lnTo>
                  <a:lnTo>
                    <a:pt x="620" y="348"/>
                  </a:lnTo>
                  <a:lnTo>
                    <a:pt x="620" y="344"/>
                  </a:lnTo>
                  <a:lnTo>
                    <a:pt x="622" y="344"/>
                  </a:lnTo>
                  <a:lnTo>
                    <a:pt x="620" y="344"/>
                  </a:lnTo>
                  <a:lnTo>
                    <a:pt x="622" y="344"/>
                  </a:lnTo>
                  <a:lnTo>
                    <a:pt x="626" y="344"/>
                  </a:lnTo>
                  <a:lnTo>
                    <a:pt x="626" y="348"/>
                  </a:lnTo>
                  <a:lnTo>
                    <a:pt x="626" y="350"/>
                  </a:lnTo>
                  <a:lnTo>
                    <a:pt x="622" y="350"/>
                  </a:lnTo>
                  <a:lnTo>
                    <a:pt x="626" y="350"/>
                  </a:lnTo>
                  <a:lnTo>
                    <a:pt x="626" y="348"/>
                  </a:lnTo>
                  <a:lnTo>
                    <a:pt x="630" y="348"/>
                  </a:lnTo>
                  <a:lnTo>
                    <a:pt x="630" y="350"/>
                  </a:lnTo>
                  <a:lnTo>
                    <a:pt x="626" y="350"/>
                  </a:lnTo>
                  <a:lnTo>
                    <a:pt x="626" y="354"/>
                  </a:lnTo>
                  <a:lnTo>
                    <a:pt x="626" y="358"/>
                  </a:lnTo>
                  <a:lnTo>
                    <a:pt x="626" y="358"/>
                  </a:lnTo>
                  <a:lnTo>
                    <a:pt x="626" y="358"/>
                  </a:lnTo>
                  <a:close/>
                  <a:moveTo>
                    <a:pt x="642" y="348"/>
                  </a:moveTo>
                  <a:lnTo>
                    <a:pt x="646" y="348"/>
                  </a:lnTo>
                  <a:lnTo>
                    <a:pt x="646" y="350"/>
                  </a:lnTo>
                  <a:lnTo>
                    <a:pt x="642" y="350"/>
                  </a:lnTo>
                  <a:lnTo>
                    <a:pt x="638" y="350"/>
                  </a:lnTo>
                  <a:lnTo>
                    <a:pt x="642" y="350"/>
                  </a:lnTo>
                  <a:lnTo>
                    <a:pt x="642" y="348"/>
                  </a:lnTo>
                  <a:lnTo>
                    <a:pt x="642" y="348"/>
                  </a:lnTo>
                  <a:lnTo>
                    <a:pt x="642" y="348"/>
                  </a:lnTo>
                  <a:close/>
                  <a:moveTo>
                    <a:pt x="336" y="350"/>
                  </a:moveTo>
                  <a:lnTo>
                    <a:pt x="332" y="354"/>
                  </a:lnTo>
                  <a:lnTo>
                    <a:pt x="332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close/>
                  <a:moveTo>
                    <a:pt x="294" y="350"/>
                  </a:moveTo>
                  <a:lnTo>
                    <a:pt x="298" y="350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4" y="350"/>
                  </a:lnTo>
                  <a:close/>
                  <a:moveTo>
                    <a:pt x="652" y="362"/>
                  </a:moveTo>
                  <a:lnTo>
                    <a:pt x="652" y="358"/>
                  </a:lnTo>
                  <a:lnTo>
                    <a:pt x="648" y="358"/>
                  </a:lnTo>
                  <a:lnTo>
                    <a:pt x="648" y="354"/>
                  </a:lnTo>
                  <a:lnTo>
                    <a:pt x="652" y="354"/>
                  </a:lnTo>
                  <a:lnTo>
                    <a:pt x="652" y="358"/>
                  </a:lnTo>
                  <a:lnTo>
                    <a:pt x="652" y="362"/>
                  </a:lnTo>
                  <a:lnTo>
                    <a:pt x="652" y="362"/>
                  </a:lnTo>
                  <a:lnTo>
                    <a:pt x="652" y="362"/>
                  </a:lnTo>
                  <a:close/>
                  <a:moveTo>
                    <a:pt x="642" y="358"/>
                  </a:moveTo>
                  <a:lnTo>
                    <a:pt x="638" y="354"/>
                  </a:lnTo>
                  <a:lnTo>
                    <a:pt x="642" y="354"/>
                  </a:lnTo>
                  <a:lnTo>
                    <a:pt x="646" y="354"/>
                  </a:lnTo>
                  <a:lnTo>
                    <a:pt x="646" y="358"/>
                  </a:lnTo>
                  <a:lnTo>
                    <a:pt x="642" y="358"/>
                  </a:lnTo>
                  <a:lnTo>
                    <a:pt x="642" y="358"/>
                  </a:lnTo>
                  <a:lnTo>
                    <a:pt x="642" y="358"/>
                  </a:lnTo>
                  <a:close/>
                  <a:moveTo>
                    <a:pt x="648" y="366"/>
                  </a:moveTo>
                  <a:lnTo>
                    <a:pt x="646" y="366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2" y="362"/>
                  </a:lnTo>
                  <a:lnTo>
                    <a:pt x="642" y="358"/>
                  </a:lnTo>
                  <a:lnTo>
                    <a:pt x="646" y="358"/>
                  </a:lnTo>
                  <a:lnTo>
                    <a:pt x="646" y="354"/>
                  </a:lnTo>
                  <a:lnTo>
                    <a:pt x="648" y="354"/>
                  </a:lnTo>
                  <a:lnTo>
                    <a:pt x="648" y="358"/>
                  </a:lnTo>
                  <a:lnTo>
                    <a:pt x="652" y="362"/>
                  </a:lnTo>
                  <a:lnTo>
                    <a:pt x="652" y="366"/>
                  </a:lnTo>
                  <a:lnTo>
                    <a:pt x="648" y="366"/>
                  </a:lnTo>
                  <a:lnTo>
                    <a:pt x="648" y="366"/>
                  </a:lnTo>
                  <a:lnTo>
                    <a:pt x="648" y="366"/>
                  </a:lnTo>
                  <a:close/>
                  <a:moveTo>
                    <a:pt x="648" y="378"/>
                  </a:moveTo>
                  <a:lnTo>
                    <a:pt x="648" y="374"/>
                  </a:lnTo>
                  <a:lnTo>
                    <a:pt x="646" y="374"/>
                  </a:lnTo>
                  <a:lnTo>
                    <a:pt x="648" y="378"/>
                  </a:lnTo>
                  <a:lnTo>
                    <a:pt x="652" y="380"/>
                  </a:lnTo>
                  <a:lnTo>
                    <a:pt x="648" y="380"/>
                  </a:lnTo>
                  <a:lnTo>
                    <a:pt x="652" y="380"/>
                  </a:lnTo>
                  <a:lnTo>
                    <a:pt x="652" y="384"/>
                  </a:lnTo>
                  <a:lnTo>
                    <a:pt x="648" y="384"/>
                  </a:lnTo>
                  <a:lnTo>
                    <a:pt x="652" y="384"/>
                  </a:lnTo>
                  <a:lnTo>
                    <a:pt x="652" y="388"/>
                  </a:lnTo>
                  <a:lnTo>
                    <a:pt x="652" y="392"/>
                  </a:lnTo>
                  <a:lnTo>
                    <a:pt x="648" y="392"/>
                  </a:lnTo>
                  <a:lnTo>
                    <a:pt x="648" y="388"/>
                  </a:lnTo>
                  <a:lnTo>
                    <a:pt x="646" y="384"/>
                  </a:lnTo>
                  <a:lnTo>
                    <a:pt x="646" y="388"/>
                  </a:lnTo>
                  <a:lnTo>
                    <a:pt x="646" y="384"/>
                  </a:lnTo>
                  <a:lnTo>
                    <a:pt x="646" y="380"/>
                  </a:lnTo>
                  <a:lnTo>
                    <a:pt x="642" y="380"/>
                  </a:lnTo>
                  <a:lnTo>
                    <a:pt x="638" y="380"/>
                  </a:lnTo>
                  <a:lnTo>
                    <a:pt x="642" y="380"/>
                  </a:lnTo>
                  <a:lnTo>
                    <a:pt x="638" y="380"/>
                  </a:lnTo>
                  <a:lnTo>
                    <a:pt x="634" y="380"/>
                  </a:lnTo>
                  <a:lnTo>
                    <a:pt x="634" y="378"/>
                  </a:lnTo>
                  <a:lnTo>
                    <a:pt x="638" y="378"/>
                  </a:lnTo>
                  <a:lnTo>
                    <a:pt x="642" y="378"/>
                  </a:lnTo>
                  <a:lnTo>
                    <a:pt x="638" y="378"/>
                  </a:lnTo>
                  <a:lnTo>
                    <a:pt x="638" y="374"/>
                  </a:lnTo>
                  <a:lnTo>
                    <a:pt x="642" y="374"/>
                  </a:lnTo>
                  <a:lnTo>
                    <a:pt x="638" y="374"/>
                  </a:lnTo>
                  <a:lnTo>
                    <a:pt x="634" y="374"/>
                  </a:lnTo>
                  <a:lnTo>
                    <a:pt x="634" y="370"/>
                  </a:lnTo>
                  <a:lnTo>
                    <a:pt x="638" y="366"/>
                  </a:lnTo>
                  <a:lnTo>
                    <a:pt x="634" y="366"/>
                  </a:lnTo>
                  <a:lnTo>
                    <a:pt x="634" y="358"/>
                  </a:lnTo>
                  <a:lnTo>
                    <a:pt x="630" y="358"/>
                  </a:lnTo>
                  <a:lnTo>
                    <a:pt x="630" y="354"/>
                  </a:lnTo>
                  <a:lnTo>
                    <a:pt x="634" y="354"/>
                  </a:lnTo>
                  <a:lnTo>
                    <a:pt x="638" y="354"/>
                  </a:lnTo>
                  <a:lnTo>
                    <a:pt x="638" y="358"/>
                  </a:lnTo>
                  <a:lnTo>
                    <a:pt x="638" y="362"/>
                  </a:lnTo>
                  <a:lnTo>
                    <a:pt x="642" y="362"/>
                  </a:lnTo>
                  <a:lnTo>
                    <a:pt x="646" y="366"/>
                  </a:lnTo>
                  <a:lnTo>
                    <a:pt x="646" y="370"/>
                  </a:lnTo>
                  <a:lnTo>
                    <a:pt x="648" y="370"/>
                  </a:lnTo>
                  <a:lnTo>
                    <a:pt x="648" y="374"/>
                  </a:lnTo>
                  <a:lnTo>
                    <a:pt x="652" y="374"/>
                  </a:lnTo>
                  <a:lnTo>
                    <a:pt x="652" y="378"/>
                  </a:lnTo>
                  <a:lnTo>
                    <a:pt x="648" y="378"/>
                  </a:lnTo>
                  <a:lnTo>
                    <a:pt x="648" y="378"/>
                  </a:lnTo>
                  <a:lnTo>
                    <a:pt x="648" y="378"/>
                  </a:lnTo>
                  <a:close/>
                  <a:moveTo>
                    <a:pt x="634" y="362"/>
                  </a:moveTo>
                  <a:lnTo>
                    <a:pt x="630" y="366"/>
                  </a:lnTo>
                  <a:lnTo>
                    <a:pt x="626" y="366"/>
                  </a:lnTo>
                  <a:lnTo>
                    <a:pt x="630" y="362"/>
                  </a:lnTo>
                  <a:lnTo>
                    <a:pt x="634" y="358"/>
                  </a:lnTo>
                  <a:lnTo>
                    <a:pt x="634" y="362"/>
                  </a:lnTo>
                  <a:lnTo>
                    <a:pt x="634" y="362"/>
                  </a:lnTo>
                  <a:lnTo>
                    <a:pt x="634" y="362"/>
                  </a:lnTo>
                  <a:close/>
                  <a:moveTo>
                    <a:pt x="660" y="380"/>
                  </a:moveTo>
                  <a:lnTo>
                    <a:pt x="660" y="378"/>
                  </a:lnTo>
                  <a:lnTo>
                    <a:pt x="664" y="378"/>
                  </a:lnTo>
                  <a:lnTo>
                    <a:pt x="664" y="374"/>
                  </a:lnTo>
                  <a:lnTo>
                    <a:pt x="664" y="370"/>
                  </a:lnTo>
                  <a:lnTo>
                    <a:pt x="660" y="374"/>
                  </a:lnTo>
                  <a:lnTo>
                    <a:pt x="664" y="374"/>
                  </a:lnTo>
                  <a:lnTo>
                    <a:pt x="664" y="378"/>
                  </a:lnTo>
                  <a:lnTo>
                    <a:pt x="660" y="378"/>
                  </a:lnTo>
                  <a:lnTo>
                    <a:pt x="660" y="374"/>
                  </a:lnTo>
                  <a:lnTo>
                    <a:pt x="660" y="378"/>
                  </a:lnTo>
                  <a:lnTo>
                    <a:pt x="660" y="380"/>
                  </a:lnTo>
                  <a:lnTo>
                    <a:pt x="656" y="378"/>
                  </a:lnTo>
                  <a:lnTo>
                    <a:pt x="656" y="374"/>
                  </a:lnTo>
                  <a:lnTo>
                    <a:pt x="656" y="370"/>
                  </a:lnTo>
                  <a:lnTo>
                    <a:pt x="660" y="370"/>
                  </a:lnTo>
                  <a:lnTo>
                    <a:pt x="656" y="370"/>
                  </a:lnTo>
                  <a:lnTo>
                    <a:pt x="656" y="366"/>
                  </a:lnTo>
                  <a:lnTo>
                    <a:pt x="660" y="366"/>
                  </a:lnTo>
                  <a:lnTo>
                    <a:pt x="664" y="366"/>
                  </a:lnTo>
                  <a:lnTo>
                    <a:pt x="668" y="366"/>
                  </a:lnTo>
                  <a:lnTo>
                    <a:pt x="668" y="370"/>
                  </a:lnTo>
                  <a:lnTo>
                    <a:pt x="668" y="374"/>
                  </a:lnTo>
                  <a:lnTo>
                    <a:pt x="668" y="378"/>
                  </a:lnTo>
                  <a:lnTo>
                    <a:pt x="668" y="380"/>
                  </a:lnTo>
                  <a:lnTo>
                    <a:pt x="664" y="380"/>
                  </a:lnTo>
                  <a:lnTo>
                    <a:pt x="664" y="378"/>
                  </a:lnTo>
                  <a:lnTo>
                    <a:pt x="664" y="380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0" y="380"/>
                  </a:lnTo>
                  <a:close/>
                  <a:moveTo>
                    <a:pt x="622" y="366"/>
                  </a:moveTo>
                  <a:lnTo>
                    <a:pt x="620" y="366"/>
                  </a:lnTo>
                  <a:lnTo>
                    <a:pt x="622" y="366"/>
                  </a:lnTo>
                  <a:lnTo>
                    <a:pt x="622" y="366"/>
                  </a:lnTo>
                  <a:lnTo>
                    <a:pt x="622" y="366"/>
                  </a:lnTo>
                  <a:close/>
                  <a:moveTo>
                    <a:pt x="274" y="366"/>
                  </a:moveTo>
                  <a:lnTo>
                    <a:pt x="278" y="366"/>
                  </a:lnTo>
                  <a:lnTo>
                    <a:pt x="274" y="370"/>
                  </a:lnTo>
                  <a:lnTo>
                    <a:pt x="274" y="366"/>
                  </a:lnTo>
                  <a:lnTo>
                    <a:pt x="274" y="366"/>
                  </a:lnTo>
                  <a:lnTo>
                    <a:pt x="274" y="366"/>
                  </a:lnTo>
                  <a:close/>
                  <a:moveTo>
                    <a:pt x="634" y="370"/>
                  </a:moveTo>
                  <a:lnTo>
                    <a:pt x="630" y="370"/>
                  </a:lnTo>
                  <a:lnTo>
                    <a:pt x="630" y="366"/>
                  </a:lnTo>
                  <a:lnTo>
                    <a:pt x="634" y="370"/>
                  </a:lnTo>
                  <a:lnTo>
                    <a:pt x="634" y="370"/>
                  </a:lnTo>
                  <a:lnTo>
                    <a:pt x="634" y="370"/>
                  </a:lnTo>
                  <a:close/>
                  <a:moveTo>
                    <a:pt x="634" y="374"/>
                  </a:moveTo>
                  <a:lnTo>
                    <a:pt x="634" y="378"/>
                  </a:lnTo>
                  <a:lnTo>
                    <a:pt x="634" y="374"/>
                  </a:lnTo>
                  <a:lnTo>
                    <a:pt x="634" y="374"/>
                  </a:lnTo>
                  <a:lnTo>
                    <a:pt x="634" y="374"/>
                  </a:lnTo>
                  <a:close/>
                  <a:moveTo>
                    <a:pt x="630" y="378"/>
                  </a:moveTo>
                  <a:lnTo>
                    <a:pt x="626" y="378"/>
                  </a:lnTo>
                  <a:lnTo>
                    <a:pt x="626" y="374"/>
                  </a:lnTo>
                  <a:lnTo>
                    <a:pt x="630" y="374"/>
                  </a:lnTo>
                  <a:lnTo>
                    <a:pt x="630" y="378"/>
                  </a:lnTo>
                  <a:lnTo>
                    <a:pt x="630" y="378"/>
                  </a:lnTo>
                  <a:lnTo>
                    <a:pt x="630" y="378"/>
                  </a:lnTo>
                  <a:close/>
                  <a:moveTo>
                    <a:pt x="630" y="374"/>
                  </a:moveTo>
                  <a:lnTo>
                    <a:pt x="634" y="374"/>
                  </a:lnTo>
                  <a:lnTo>
                    <a:pt x="634" y="378"/>
                  </a:lnTo>
                  <a:lnTo>
                    <a:pt x="630" y="378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30" y="374"/>
                  </a:lnTo>
                  <a:close/>
                  <a:moveTo>
                    <a:pt x="634" y="378"/>
                  </a:moveTo>
                  <a:lnTo>
                    <a:pt x="630" y="378"/>
                  </a:lnTo>
                  <a:lnTo>
                    <a:pt x="630" y="380"/>
                  </a:lnTo>
                  <a:lnTo>
                    <a:pt x="630" y="378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656" y="378"/>
                  </a:moveTo>
                  <a:lnTo>
                    <a:pt x="660" y="380"/>
                  </a:lnTo>
                  <a:lnTo>
                    <a:pt x="656" y="380"/>
                  </a:lnTo>
                  <a:lnTo>
                    <a:pt x="656" y="378"/>
                  </a:lnTo>
                  <a:lnTo>
                    <a:pt x="656" y="378"/>
                  </a:lnTo>
                  <a:lnTo>
                    <a:pt x="656" y="378"/>
                  </a:lnTo>
                  <a:close/>
                  <a:moveTo>
                    <a:pt x="248" y="378"/>
                  </a:moveTo>
                  <a:lnTo>
                    <a:pt x="250" y="378"/>
                  </a:lnTo>
                  <a:lnTo>
                    <a:pt x="250" y="380"/>
                  </a:lnTo>
                  <a:lnTo>
                    <a:pt x="248" y="380"/>
                  </a:lnTo>
                  <a:lnTo>
                    <a:pt x="248" y="384"/>
                  </a:lnTo>
                  <a:lnTo>
                    <a:pt x="248" y="380"/>
                  </a:lnTo>
                  <a:lnTo>
                    <a:pt x="248" y="378"/>
                  </a:lnTo>
                  <a:lnTo>
                    <a:pt x="248" y="378"/>
                  </a:lnTo>
                  <a:lnTo>
                    <a:pt x="248" y="378"/>
                  </a:lnTo>
                  <a:close/>
                  <a:moveTo>
                    <a:pt x="254" y="378"/>
                  </a:moveTo>
                  <a:lnTo>
                    <a:pt x="254" y="380"/>
                  </a:lnTo>
                  <a:lnTo>
                    <a:pt x="250" y="380"/>
                  </a:lnTo>
                  <a:lnTo>
                    <a:pt x="250" y="378"/>
                  </a:lnTo>
                  <a:lnTo>
                    <a:pt x="254" y="378"/>
                  </a:lnTo>
                  <a:lnTo>
                    <a:pt x="254" y="378"/>
                  </a:lnTo>
                  <a:lnTo>
                    <a:pt x="254" y="378"/>
                  </a:lnTo>
                  <a:close/>
                  <a:moveTo>
                    <a:pt x="634" y="378"/>
                  </a:moveTo>
                  <a:lnTo>
                    <a:pt x="634" y="380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258" y="380"/>
                  </a:moveTo>
                  <a:lnTo>
                    <a:pt x="258" y="384"/>
                  </a:lnTo>
                  <a:lnTo>
                    <a:pt x="254" y="384"/>
                  </a:lnTo>
                  <a:lnTo>
                    <a:pt x="254" y="388"/>
                  </a:lnTo>
                  <a:lnTo>
                    <a:pt x="254" y="384"/>
                  </a:lnTo>
                  <a:lnTo>
                    <a:pt x="254" y="380"/>
                  </a:lnTo>
                  <a:lnTo>
                    <a:pt x="258" y="380"/>
                  </a:lnTo>
                  <a:lnTo>
                    <a:pt x="258" y="384"/>
                  </a:lnTo>
                  <a:lnTo>
                    <a:pt x="258" y="380"/>
                  </a:lnTo>
                  <a:lnTo>
                    <a:pt x="258" y="380"/>
                  </a:lnTo>
                  <a:lnTo>
                    <a:pt x="258" y="380"/>
                  </a:lnTo>
                  <a:close/>
                  <a:moveTo>
                    <a:pt x="660" y="380"/>
                  </a:moveTo>
                  <a:lnTo>
                    <a:pt x="664" y="384"/>
                  </a:lnTo>
                  <a:lnTo>
                    <a:pt x="660" y="384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0" y="380"/>
                  </a:lnTo>
                  <a:close/>
                  <a:moveTo>
                    <a:pt x="638" y="380"/>
                  </a:moveTo>
                  <a:lnTo>
                    <a:pt x="638" y="384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6" y="392"/>
                  </a:lnTo>
                  <a:lnTo>
                    <a:pt x="642" y="392"/>
                  </a:lnTo>
                  <a:lnTo>
                    <a:pt x="642" y="388"/>
                  </a:lnTo>
                  <a:lnTo>
                    <a:pt x="638" y="388"/>
                  </a:lnTo>
                  <a:lnTo>
                    <a:pt x="638" y="384"/>
                  </a:lnTo>
                  <a:lnTo>
                    <a:pt x="634" y="384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close/>
                  <a:moveTo>
                    <a:pt x="266" y="380"/>
                  </a:moveTo>
                  <a:lnTo>
                    <a:pt x="266" y="384"/>
                  </a:lnTo>
                  <a:lnTo>
                    <a:pt x="262" y="384"/>
                  </a:lnTo>
                  <a:lnTo>
                    <a:pt x="266" y="380"/>
                  </a:lnTo>
                  <a:lnTo>
                    <a:pt x="266" y="380"/>
                  </a:lnTo>
                  <a:lnTo>
                    <a:pt x="266" y="380"/>
                  </a:lnTo>
                  <a:close/>
                  <a:moveTo>
                    <a:pt x="642" y="380"/>
                  </a:moveTo>
                  <a:lnTo>
                    <a:pt x="642" y="384"/>
                  </a:lnTo>
                  <a:lnTo>
                    <a:pt x="646" y="384"/>
                  </a:lnTo>
                  <a:lnTo>
                    <a:pt x="642" y="384"/>
                  </a:lnTo>
                  <a:lnTo>
                    <a:pt x="642" y="380"/>
                  </a:lnTo>
                  <a:lnTo>
                    <a:pt x="642" y="380"/>
                  </a:lnTo>
                  <a:lnTo>
                    <a:pt x="642" y="380"/>
                  </a:lnTo>
                  <a:close/>
                  <a:moveTo>
                    <a:pt x="232" y="380"/>
                  </a:moveTo>
                  <a:lnTo>
                    <a:pt x="236" y="380"/>
                  </a:lnTo>
                  <a:lnTo>
                    <a:pt x="236" y="384"/>
                  </a:lnTo>
                  <a:lnTo>
                    <a:pt x="232" y="384"/>
                  </a:lnTo>
                  <a:lnTo>
                    <a:pt x="232" y="380"/>
                  </a:lnTo>
                  <a:lnTo>
                    <a:pt x="232" y="380"/>
                  </a:lnTo>
                  <a:lnTo>
                    <a:pt x="232" y="380"/>
                  </a:lnTo>
                  <a:close/>
                  <a:moveTo>
                    <a:pt x="266" y="384"/>
                  </a:moveTo>
                  <a:lnTo>
                    <a:pt x="266" y="388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close/>
                  <a:moveTo>
                    <a:pt x="198" y="396"/>
                  </a:moveTo>
                  <a:lnTo>
                    <a:pt x="194" y="396"/>
                  </a:lnTo>
                  <a:lnTo>
                    <a:pt x="194" y="400"/>
                  </a:lnTo>
                  <a:lnTo>
                    <a:pt x="192" y="400"/>
                  </a:lnTo>
                  <a:lnTo>
                    <a:pt x="188" y="400"/>
                  </a:lnTo>
                  <a:lnTo>
                    <a:pt x="188" y="396"/>
                  </a:lnTo>
                  <a:lnTo>
                    <a:pt x="188" y="392"/>
                  </a:lnTo>
                  <a:lnTo>
                    <a:pt x="192" y="392"/>
                  </a:lnTo>
                  <a:lnTo>
                    <a:pt x="194" y="388"/>
                  </a:lnTo>
                  <a:lnTo>
                    <a:pt x="198" y="388"/>
                  </a:lnTo>
                  <a:lnTo>
                    <a:pt x="202" y="384"/>
                  </a:lnTo>
                  <a:lnTo>
                    <a:pt x="206" y="384"/>
                  </a:lnTo>
                  <a:lnTo>
                    <a:pt x="210" y="388"/>
                  </a:lnTo>
                  <a:lnTo>
                    <a:pt x="210" y="392"/>
                  </a:lnTo>
                  <a:lnTo>
                    <a:pt x="214" y="392"/>
                  </a:lnTo>
                  <a:lnTo>
                    <a:pt x="210" y="392"/>
                  </a:lnTo>
                  <a:lnTo>
                    <a:pt x="206" y="392"/>
                  </a:lnTo>
                  <a:lnTo>
                    <a:pt x="206" y="396"/>
                  </a:lnTo>
                  <a:lnTo>
                    <a:pt x="206" y="392"/>
                  </a:lnTo>
                  <a:lnTo>
                    <a:pt x="202" y="392"/>
                  </a:lnTo>
                  <a:lnTo>
                    <a:pt x="198" y="392"/>
                  </a:lnTo>
                  <a:lnTo>
                    <a:pt x="198" y="396"/>
                  </a:lnTo>
                  <a:lnTo>
                    <a:pt x="198" y="396"/>
                  </a:lnTo>
                  <a:lnTo>
                    <a:pt x="198" y="396"/>
                  </a:lnTo>
                  <a:close/>
                  <a:moveTo>
                    <a:pt x="664" y="384"/>
                  </a:moveTo>
                  <a:lnTo>
                    <a:pt x="664" y="388"/>
                  </a:lnTo>
                  <a:lnTo>
                    <a:pt x="660" y="388"/>
                  </a:lnTo>
                  <a:lnTo>
                    <a:pt x="664" y="384"/>
                  </a:lnTo>
                  <a:lnTo>
                    <a:pt x="664" y="384"/>
                  </a:lnTo>
                  <a:lnTo>
                    <a:pt x="664" y="384"/>
                  </a:lnTo>
                  <a:close/>
                  <a:moveTo>
                    <a:pt x="646" y="388"/>
                  </a:moveTo>
                  <a:lnTo>
                    <a:pt x="646" y="392"/>
                  </a:lnTo>
                  <a:lnTo>
                    <a:pt x="642" y="388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6" y="388"/>
                  </a:lnTo>
                  <a:close/>
                  <a:moveTo>
                    <a:pt x="218" y="396"/>
                  </a:moveTo>
                  <a:lnTo>
                    <a:pt x="222" y="396"/>
                  </a:lnTo>
                  <a:lnTo>
                    <a:pt x="222" y="400"/>
                  </a:lnTo>
                  <a:lnTo>
                    <a:pt x="218" y="400"/>
                  </a:lnTo>
                  <a:lnTo>
                    <a:pt x="218" y="396"/>
                  </a:lnTo>
                  <a:lnTo>
                    <a:pt x="218" y="396"/>
                  </a:lnTo>
                  <a:lnTo>
                    <a:pt x="218" y="396"/>
                  </a:lnTo>
                  <a:close/>
                  <a:moveTo>
                    <a:pt x="180" y="404"/>
                  </a:moveTo>
                  <a:lnTo>
                    <a:pt x="176" y="404"/>
                  </a:lnTo>
                  <a:lnTo>
                    <a:pt x="176" y="400"/>
                  </a:lnTo>
                  <a:lnTo>
                    <a:pt x="180" y="400"/>
                  </a:lnTo>
                  <a:lnTo>
                    <a:pt x="180" y="404"/>
                  </a:lnTo>
                  <a:lnTo>
                    <a:pt x="180" y="404"/>
                  </a:lnTo>
                  <a:lnTo>
                    <a:pt x="180" y="404"/>
                  </a:lnTo>
                  <a:close/>
                  <a:moveTo>
                    <a:pt x="172" y="408"/>
                  </a:moveTo>
                  <a:lnTo>
                    <a:pt x="172" y="404"/>
                  </a:lnTo>
                  <a:lnTo>
                    <a:pt x="176" y="404"/>
                  </a:lnTo>
                  <a:lnTo>
                    <a:pt x="176" y="408"/>
                  </a:lnTo>
                  <a:lnTo>
                    <a:pt x="172" y="408"/>
                  </a:lnTo>
                  <a:lnTo>
                    <a:pt x="172" y="408"/>
                  </a:lnTo>
                  <a:lnTo>
                    <a:pt x="172" y="408"/>
                  </a:lnTo>
                  <a:close/>
                  <a:moveTo>
                    <a:pt x="188" y="404"/>
                  </a:moveTo>
                  <a:lnTo>
                    <a:pt x="188" y="408"/>
                  </a:lnTo>
                  <a:lnTo>
                    <a:pt x="184" y="408"/>
                  </a:lnTo>
                  <a:lnTo>
                    <a:pt x="184" y="404"/>
                  </a:lnTo>
                  <a:lnTo>
                    <a:pt x="188" y="404"/>
                  </a:lnTo>
                  <a:lnTo>
                    <a:pt x="188" y="404"/>
                  </a:lnTo>
                  <a:lnTo>
                    <a:pt x="188" y="404"/>
                  </a:lnTo>
                  <a:close/>
                  <a:moveTo>
                    <a:pt x="158" y="414"/>
                  </a:moveTo>
                  <a:lnTo>
                    <a:pt x="162" y="414"/>
                  </a:lnTo>
                  <a:lnTo>
                    <a:pt x="158" y="410"/>
                  </a:lnTo>
                  <a:lnTo>
                    <a:pt x="158" y="408"/>
                  </a:lnTo>
                  <a:lnTo>
                    <a:pt x="162" y="408"/>
                  </a:lnTo>
                  <a:lnTo>
                    <a:pt x="166" y="408"/>
                  </a:lnTo>
                  <a:lnTo>
                    <a:pt x="166" y="410"/>
                  </a:lnTo>
                  <a:lnTo>
                    <a:pt x="166" y="408"/>
                  </a:lnTo>
                  <a:lnTo>
                    <a:pt x="168" y="408"/>
                  </a:lnTo>
                  <a:lnTo>
                    <a:pt x="168" y="410"/>
                  </a:lnTo>
                  <a:lnTo>
                    <a:pt x="166" y="410"/>
                  </a:lnTo>
                  <a:lnTo>
                    <a:pt x="166" y="414"/>
                  </a:lnTo>
                  <a:lnTo>
                    <a:pt x="166" y="410"/>
                  </a:lnTo>
                  <a:lnTo>
                    <a:pt x="168" y="410"/>
                  </a:lnTo>
                  <a:lnTo>
                    <a:pt x="168" y="414"/>
                  </a:lnTo>
                  <a:lnTo>
                    <a:pt x="166" y="414"/>
                  </a:lnTo>
                  <a:lnTo>
                    <a:pt x="166" y="418"/>
                  </a:lnTo>
                  <a:lnTo>
                    <a:pt x="162" y="418"/>
                  </a:lnTo>
                  <a:lnTo>
                    <a:pt x="158" y="418"/>
                  </a:lnTo>
                  <a:lnTo>
                    <a:pt x="154" y="422"/>
                  </a:lnTo>
                  <a:lnTo>
                    <a:pt x="150" y="422"/>
                  </a:lnTo>
                  <a:lnTo>
                    <a:pt x="146" y="422"/>
                  </a:lnTo>
                  <a:lnTo>
                    <a:pt x="150" y="422"/>
                  </a:lnTo>
                  <a:lnTo>
                    <a:pt x="150" y="418"/>
                  </a:lnTo>
                  <a:lnTo>
                    <a:pt x="154" y="418"/>
                  </a:lnTo>
                  <a:lnTo>
                    <a:pt x="158" y="418"/>
                  </a:lnTo>
                  <a:lnTo>
                    <a:pt x="158" y="414"/>
                  </a:lnTo>
                  <a:lnTo>
                    <a:pt x="158" y="414"/>
                  </a:lnTo>
                  <a:lnTo>
                    <a:pt x="158" y="414"/>
                  </a:lnTo>
                  <a:close/>
                  <a:moveTo>
                    <a:pt x="168" y="414"/>
                  </a:moveTo>
                  <a:lnTo>
                    <a:pt x="168" y="410"/>
                  </a:lnTo>
                  <a:lnTo>
                    <a:pt x="172" y="410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close/>
                  <a:moveTo>
                    <a:pt x="146" y="418"/>
                  </a:moveTo>
                  <a:lnTo>
                    <a:pt x="146" y="422"/>
                  </a:lnTo>
                  <a:lnTo>
                    <a:pt x="142" y="422"/>
                  </a:lnTo>
                  <a:lnTo>
                    <a:pt x="138" y="422"/>
                  </a:lnTo>
                  <a:lnTo>
                    <a:pt x="138" y="426"/>
                  </a:lnTo>
                  <a:lnTo>
                    <a:pt x="138" y="430"/>
                  </a:lnTo>
                  <a:lnTo>
                    <a:pt x="136" y="430"/>
                  </a:lnTo>
                  <a:lnTo>
                    <a:pt x="132" y="430"/>
                  </a:lnTo>
                  <a:lnTo>
                    <a:pt x="132" y="434"/>
                  </a:lnTo>
                  <a:lnTo>
                    <a:pt x="128" y="434"/>
                  </a:lnTo>
                  <a:lnTo>
                    <a:pt x="132" y="430"/>
                  </a:lnTo>
                  <a:lnTo>
                    <a:pt x="136" y="426"/>
                  </a:lnTo>
                  <a:lnTo>
                    <a:pt x="132" y="426"/>
                  </a:lnTo>
                  <a:lnTo>
                    <a:pt x="136" y="426"/>
                  </a:lnTo>
                  <a:lnTo>
                    <a:pt x="136" y="422"/>
                  </a:lnTo>
                  <a:lnTo>
                    <a:pt x="138" y="422"/>
                  </a:lnTo>
                  <a:lnTo>
                    <a:pt x="138" y="418"/>
                  </a:lnTo>
                  <a:lnTo>
                    <a:pt x="142" y="418"/>
                  </a:lnTo>
                  <a:lnTo>
                    <a:pt x="146" y="418"/>
                  </a:lnTo>
                  <a:lnTo>
                    <a:pt x="146" y="418"/>
                  </a:lnTo>
                  <a:lnTo>
                    <a:pt x="146" y="418"/>
                  </a:lnTo>
                  <a:close/>
                  <a:moveTo>
                    <a:pt x="4964" y="434"/>
                  </a:moveTo>
                  <a:lnTo>
                    <a:pt x="4964" y="430"/>
                  </a:lnTo>
                  <a:lnTo>
                    <a:pt x="4960" y="434"/>
                  </a:lnTo>
                  <a:lnTo>
                    <a:pt x="4960" y="430"/>
                  </a:lnTo>
                  <a:lnTo>
                    <a:pt x="4964" y="430"/>
                  </a:lnTo>
                  <a:lnTo>
                    <a:pt x="4968" y="430"/>
                  </a:lnTo>
                  <a:lnTo>
                    <a:pt x="4972" y="430"/>
                  </a:lnTo>
                  <a:lnTo>
                    <a:pt x="4972" y="434"/>
                  </a:lnTo>
                  <a:lnTo>
                    <a:pt x="4968" y="434"/>
                  </a:lnTo>
                  <a:lnTo>
                    <a:pt x="4964" y="434"/>
                  </a:lnTo>
                  <a:lnTo>
                    <a:pt x="4964" y="434"/>
                  </a:lnTo>
                  <a:lnTo>
                    <a:pt x="4964" y="434"/>
                  </a:lnTo>
                  <a:close/>
                  <a:moveTo>
                    <a:pt x="116" y="434"/>
                  </a:moveTo>
                  <a:lnTo>
                    <a:pt x="120" y="430"/>
                  </a:lnTo>
                  <a:lnTo>
                    <a:pt x="120" y="434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16" y="434"/>
                  </a:lnTo>
                  <a:close/>
                  <a:moveTo>
                    <a:pt x="106" y="436"/>
                  </a:moveTo>
                  <a:lnTo>
                    <a:pt x="110" y="436"/>
                  </a:lnTo>
                  <a:lnTo>
                    <a:pt x="106" y="436"/>
                  </a:lnTo>
                  <a:lnTo>
                    <a:pt x="106" y="436"/>
                  </a:lnTo>
                  <a:lnTo>
                    <a:pt x="106" y="436"/>
                  </a:lnTo>
                  <a:close/>
                  <a:moveTo>
                    <a:pt x="4974" y="440"/>
                  </a:moveTo>
                  <a:lnTo>
                    <a:pt x="4972" y="440"/>
                  </a:lnTo>
                  <a:lnTo>
                    <a:pt x="4974" y="440"/>
                  </a:lnTo>
                  <a:lnTo>
                    <a:pt x="4974" y="440"/>
                  </a:lnTo>
                  <a:lnTo>
                    <a:pt x="4974" y="440"/>
                  </a:lnTo>
                  <a:close/>
                  <a:moveTo>
                    <a:pt x="46" y="448"/>
                  </a:moveTo>
                  <a:lnTo>
                    <a:pt x="50" y="448"/>
                  </a:lnTo>
                  <a:lnTo>
                    <a:pt x="52" y="448"/>
                  </a:lnTo>
                  <a:lnTo>
                    <a:pt x="52" y="444"/>
                  </a:lnTo>
                  <a:lnTo>
                    <a:pt x="56" y="444"/>
                  </a:lnTo>
                  <a:lnTo>
                    <a:pt x="52" y="444"/>
                  </a:lnTo>
                  <a:lnTo>
                    <a:pt x="52" y="440"/>
                  </a:lnTo>
                  <a:lnTo>
                    <a:pt x="56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56" y="448"/>
                  </a:lnTo>
                  <a:lnTo>
                    <a:pt x="52" y="448"/>
                  </a:lnTo>
                  <a:lnTo>
                    <a:pt x="50" y="448"/>
                  </a:lnTo>
                  <a:lnTo>
                    <a:pt x="46" y="448"/>
                  </a:lnTo>
                  <a:lnTo>
                    <a:pt x="42" y="448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46" y="448"/>
                  </a:lnTo>
                  <a:close/>
                  <a:moveTo>
                    <a:pt x="80" y="444"/>
                  </a:moveTo>
                  <a:lnTo>
                    <a:pt x="80" y="440"/>
                  </a:lnTo>
                  <a:lnTo>
                    <a:pt x="82" y="440"/>
                  </a:lnTo>
                  <a:lnTo>
                    <a:pt x="82" y="444"/>
                  </a:lnTo>
                  <a:lnTo>
                    <a:pt x="80" y="444"/>
                  </a:lnTo>
                  <a:lnTo>
                    <a:pt x="80" y="444"/>
                  </a:lnTo>
                  <a:lnTo>
                    <a:pt x="80" y="444"/>
                  </a:lnTo>
                  <a:close/>
                  <a:moveTo>
                    <a:pt x="68" y="448"/>
                  </a:moveTo>
                  <a:lnTo>
                    <a:pt x="64" y="448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8" y="448"/>
                  </a:lnTo>
                  <a:lnTo>
                    <a:pt x="72" y="448"/>
                  </a:lnTo>
                  <a:lnTo>
                    <a:pt x="76" y="448"/>
                  </a:lnTo>
                  <a:lnTo>
                    <a:pt x="72" y="448"/>
                  </a:lnTo>
                  <a:lnTo>
                    <a:pt x="68" y="448"/>
                  </a:lnTo>
                  <a:lnTo>
                    <a:pt x="68" y="448"/>
                  </a:lnTo>
                  <a:lnTo>
                    <a:pt x="68" y="448"/>
                  </a:lnTo>
                  <a:close/>
                  <a:moveTo>
                    <a:pt x="5028" y="452"/>
                  </a:moveTo>
                  <a:lnTo>
                    <a:pt x="5030" y="448"/>
                  </a:lnTo>
                  <a:lnTo>
                    <a:pt x="5030" y="452"/>
                  </a:lnTo>
                  <a:lnTo>
                    <a:pt x="5028" y="452"/>
                  </a:lnTo>
                  <a:lnTo>
                    <a:pt x="5028" y="452"/>
                  </a:lnTo>
                  <a:lnTo>
                    <a:pt x="5028" y="452"/>
                  </a:lnTo>
                  <a:close/>
                  <a:moveTo>
                    <a:pt x="30" y="452"/>
                  </a:moveTo>
                  <a:lnTo>
                    <a:pt x="26" y="452"/>
                  </a:lnTo>
                  <a:lnTo>
                    <a:pt x="26" y="448"/>
                  </a:lnTo>
                  <a:lnTo>
                    <a:pt x="30" y="448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30" y="452"/>
                  </a:lnTo>
                  <a:close/>
                  <a:moveTo>
                    <a:pt x="5060" y="452"/>
                  </a:moveTo>
                  <a:lnTo>
                    <a:pt x="5058" y="452"/>
                  </a:lnTo>
                  <a:lnTo>
                    <a:pt x="5060" y="448"/>
                  </a:lnTo>
                  <a:lnTo>
                    <a:pt x="5060" y="452"/>
                  </a:lnTo>
                  <a:lnTo>
                    <a:pt x="5060" y="452"/>
                  </a:lnTo>
                  <a:lnTo>
                    <a:pt x="5060" y="452"/>
                  </a:lnTo>
                  <a:close/>
                  <a:moveTo>
                    <a:pt x="5042" y="452"/>
                  </a:moveTo>
                  <a:lnTo>
                    <a:pt x="5046" y="452"/>
                  </a:lnTo>
                  <a:lnTo>
                    <a:pt x="5042" y="452"/>
                  </a:lnTo>
                  <a:lnTo>
                    <a:pt x="5042" y="452"/>
                  </a:lnTo>
                  <a:lnTo>
                    <a:pt x="5042" y="452"/>
                  </a:lnTo>
                  <a:close/>
                  <a:moveTo>
                    <a:pt x="20" y="460"/>
                  </a:moveTo>
                  <a:lnTo>
                    <a:pt x="16" y="460"/>
                  </a:lnTo>
                  <a:lnTo>
                    <a:pt x="16" y="456"/>
                  </a:lnTo>
                  <a:lnTo>
                    <a:pt x="20" y="456"/>
                  </a:lnTo>
                  <a:lnTo>
                    <a:pt x="20" y="452"/>
                  </a:lnTo>
                  <a:lnTo>
                    <a:pt x="24" y="452"/>
                  </a:lnTo>
                  <a:lnTo>
                    <a:pt x="26" y="456"/>
                  </a:lnTo>
                  <a:lnTo>
                    <a:pt x="24" y="456"/>
                  </a:lnTo>
                  <a:lnTo>
                    <a:pt x="20" y="456"/>
                  </a:lnTo>
                  <a:lnTo>
                    <a:pt x="20" y="460"/>
                  </a:lnTo>
                  <a:lnTo>
                    <a:pt x="20" y="460"/>
                  </a:lnTo>
                  <a:lnTo>
                    <a:pt x="20" y="460"/>
                  </a:lnTo>
                  <a:close/>
                  <a:moveTo>
                    <a:pt x="8" y="456"/>
                  </a:moveTo>
                  <a:lnTo>
                    <a:pt x="12" y="456"/>
                  </a:lnTo>
                  <a:lnTo>
                    <a:pt x="16" y="456"/>
                  </a:lnTo>
                  <a:lnTo>
                    <a:pt x="16" y="452"/>
                  </a:lnTo>
                  <a:lnTo>
                    <a:pt x="16" y="456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6"/>
                  </a:lnTo>
                  <a:lnTo>
                    <a:pt x="8" y="456"/>
                  </a:lnTo>
                  <a:close/>
                  <a:moveTo>
                    <a:pt x="4" y="460"/>
                  </a:moveTo>
                  <a:lnTo>
                    <a:pt x="0" y="456"/>
                  </a:lnTo>
                  <a:lnTo>
                    <a:pt x="4" y="456"/>
                  </a:lnTo>
                  <a:lnTo>
                    <a:pt x="0" y="456"/>
                  </a:lnTo>
                  <a:lnTo>
                    <a:pt x="0" y="452"/>
                  </a:lnTo>
                  <a:lnTo>
                    <a:pt x="4" y="452"/>
                  </a:lnTo>
                  <a:lnTo>
                    <a:pt x="4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4" y="460"/>
                  </a:lnTo>
                  <a:close/>
                  <a:moveTo>
                    <a:pt x="30" y="456"/>
                  </a:moveTo>
                  <a:lnTo>
                    <a:pt x="26" y="456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6"/>
                  </a:lnTo>
                  <a:lnTo>
                    <a:pt x="30" y="452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0" y="456"/>
                  </a:lnTo>
                  <a:close/>
                  <a:moveTo>
                    <a:pt x="26" y="456"/>
                  </a:moveTo>
                  <a:lnTo>
                    <a:pt x="26" y="452"/>
                  </a:lnTo>
                  <a:lnTo>
                    <a:pt x="26" y="456"/>
                  </a:lnTo>
                  <a:lnTo>
                    <a:pt x="26" y="456"/>
                  </a:lnTo>
                  <a:lnTo>
                    <a:pt x="26" y="456"/>
                  </a:lnTo>
                  <a:close/>
                  <a:moveTo>
                    <a:pt x="5054" y="464"/>
                  </a:moveTo>
                  <a:lnTo>
                    <a:pt x="5050" y="460"/>
                  </a:lnTo>
                  <a:lnTo>
                    <a:pt x="5046" y="460"/>
                  </a:lnTo>
                  <a:lnTo>
                    <a:pt x="5046" y="456"/>
                  </a:lnTo>
                  <a:lnTo>
                    <a:pt x="5046" y="460"/>
                  </a:lnTo>
                  <a:lnTo>
                    <a:pt x="5050" y="460"/>
                  </a:lnTo>
                  <a:lnTo>
                    <a:pt x="5054" y="460"/>
                  </a:lnTo>
                  <a:lnTo>
                    <a:pt x="5054" y="464"/>
                  </a:lnTo>
                  <a:lnTo>
                    <a:pt x="5058" y="464"/>
                  </a:lnTo>
                  <a:lnTo>
                    <a:pt x="5054" y="464"/>
                  </a:lnTo>
                  <a:lnTo>
                    <a:pt x="5054" y="464"/>
                  </a:lnTo>
                  <a:lnTo>
                    <a:pt x="5054" y="464"/>
                  </a:lnTo>
                  <a:close/>
                  <a:moveTo>
                    <a:pt x="784" y="520"/>
                  </a:moveTo>
                  <a:lnTo>
                    <a:pt x="784" y="522"/>
                  </a:lnTo>
                  <a:lnTo>
                    <a:pt x="780" y="520"/>
                  </a:lnTo>
                  <a:lnTo>
                    <a:pt x="784" y="520"/>
                  </a:lnTo>
                  <a:lnTo>
                    <a:pt x="784" y="520"/>
                  </a:lnTo>
                  <a:lnTo>
                    <a:pt x="784" y="520"/>
                  </a:lnTo>
                  <a:close/>
                  <a:moveTo>
                    <a:pt x="784" y="522"/>
                  </a:moveTo>
                  <a:lnTo>
                    <a:pt x="784" y="526"/>
                  </a:lnTo>
                  <a:lnTo>
                    <a:pt x="784" y="522"/>
                  </a:lnTo>
                  <a:lnTo>
                    <a:pt x="780" y="522"/>
                  </a:lnTo>
                  <a:lnTo>
                    <a:pt x="784" y="522"/>
                  </a:lnTo>
                  <a:lnTo>
                    <a:pt x="784" y="522"/>
                  </a:lnTo>
                  <a:lnTo>
                    <a:pt x="784" y="522"/>
                  </a:lnTo>
                  <a:close/>
                  <a:moveTo>
                    <a:pt x="788" y="526"/>
                  </a:moveTo>
                  <a:lnTo>
                    <a:pt x="788" y="530"/>
                  </a:lnTo>
                  <a:lnTo>
                    <a:pt x="790" y="534"/>
                  </a:lnTo>
                  <a:lnTo>
                    <a:pt x="788" y="534"/>
                  </a:lnTo>
                  <a:lnTo>
                    <a:pt x="788" y="530"/>
                  </a:lnTo>
                  <a:lnTo>
                    <a:pt x="784" y="530"/>
                  </a:lnTo>
                  <a:lnTo>
                    <a:pt x="784" y="526"/>
                  </a:lnTo>
                  <a:lnTo>
                    <a:pt x="788" y="526"/>
                  </a:lnTo>
                  <a:lnTo>
                    <a:pt x="788" y="526"/>
                  </a:lnTo>
                  <a:lnTo>
                    <a:pt x="788" y="526"/>
                  </a:lnTo>
                  <a:close/>
                  <a:moveTo>
                    <a:pt x="790" y="546"/>
                  </a:moveTo>
                  <a:lnTo>
                    <a:pt x="788" y="546"/>
                  </a:lnTo>
                  <a:lnTo>
                    <a:pt x="788" y="542"/>
                  </a:lnTo>
                  <a:lnTo>
                    <a:pt x="788" y="546"/>
                  </a:lnTo>
                  <a:lnTo>
                    <a:pt x="790" y="546"/>
                  </a:lnTo>
                  <a:lnTo>
                    <a:pt x="790" y="546"/>
                  </a:lnTo>
                  <a:lnTo>
                    <a:pt x="790" y="546"/>
                  </a:lnTo>
                  <a:close/>
                  <a:moveTo>
                    <a:pt x="1556" y="606"/>
                  </a:moveTo>
                  <a:lnTo>
                    <a:pt x="1556" y="608"/>
                  </a:lnTo>
                  <a:lnTo>
                    <a:pt x="1552" y="608"/>
                  </a:lnTo>
                  <a:lnTo>
                    <a:pt x="1552" y="606"/>
                  </a:lnTo>
                  <a:lnTo>
                    <a:pt x="1556" y="606"/>
                  </a:lnTo>
                  <a:lnTo>
                    <a:pt x="1556" y="606"/>
                  </a:lnTo>
                  <a:lnTo>
                    <a:pt x="1556" y="606"/>
                  </a:lnTo>
                  <a:close/>
                  <a:moveTo>
                    <a:pt x="1552" y="608"/>
                  </a:moveTo>
                  <a:lnTo>
                    <a:pt x="1548" y="612"/>
                  </a:lnTo>
                  <a:lnTo>
                    <a:pt x="1548" y="608"/>
                  </a:lnTo>
                  <a:lnTo>
                    <a:pt x="1552" y="608"/>
                  </a:lnTo>
                  <a:lnTo>
                    <a:pt x="1552" y="608"/>
                  </a:lnTo>
                  <a:lnTo>
                    <a:pt x="1552" y="608"/>
                  </a:lnTo>
                  <a:close/>
                  <a:moveTo>
                    <a:pt x="1514" y="660"/>
                  </a:moveTo>
                  <a:lnTo>
                    <a:pt x="1514" y="664"/>
                  </a:lnTo>
                  <a:lnTo>
                    <a:pt x="1510" y="664"/>
                  </a:lnTo>
                  <a:lnTo>
                    <a:pt x="1510" y="660"/>
                  </a:lnTo>
                  <a:lnTo>
                    <a:pt x="1514" y="660"/>
                  </a:lnTo>
                  <a:lnTo>
                    <a:pt x="1514" y="660"/>
                  </a:lnTo>
                  <a:lnTo>
                    <a:pt x="1514" y="660"/>
                  </a:lnTo>
                  <a:close/>
                  <a:moveTo>
                    <a:pt x="1522" y="664"/>
                  </a:moveTo>
                  <a:lnTo>
                    <a:pt x="1522" y="668"/>
                  </a:lnTo>
                  <a:lnTo>
                    <a:pt x="1518" y="668"/>
                  </a:lnTo>
                  <a:lnTo>
                    <a:pt x="1518" y="664"/>
                  </a:lnTo>
                  <a:lnTo>
                    <a:pt x="1522" y="664"/>
                  </a:lnTo>
                  <a:lnTo>
                    <a:pt x="1522" y="664"/>
                  </a:lnTo>
                  <a:lnTo>
                    <a:pt x="1522" y="664"/>
                  </a:lnTo>
                  <a:close/>
                  <a:moveTo>
                    <a:pt x="1528" y="664"/>
                  </a:moveTo>
                  <a:lnTo>
                    <a:pt x="1528" y="668"/>
                  </a:lnTo>
                  <a:lnTo>
                    <a:pt x="1532" y="668"/>
                  </a:lnTo>
                  <a:lnTo>
                    <a:pt x="1528" y="668"/>
                  </a:lnTo>
                  <a:lnTo>
                    <a:pt x="1526" y="668"/>
                  </a:lnTo>
                  <a:lnTo>
                    <a:pt x="1528" y="668"/>
                  </a:lnTo>
                  <a:lnTo>
                    <a:pt x="1528" y="664"/>
                  </a:lnTo>
                  <a:lnTo>
                    <a:pt x="1528" y="664"/>
                  </a:lnTo>
                  <a:lnTo>
                    <a:pt x="1528" y="664"/>
                  </a:lnTo>
                  <a:close/>
                  <a:moveTo>
                    <a:pt x="1488" y="678"/>
                  </a:moveTo>
                  <a:lnTo>
                    <a:pt x="1488" y="676"/>
                  </a:lnTo>
                  <a:lnTo>
                    <a:pt x="1488" y="678"/>
                  </a:lnTo>
                  <a:lnTo>
                    <a:pt x="1484" y="678"/>
                  </a:lnTo>
                  <a:lnTo>
                    <a:pt x="1480" y="678"/>
                  </a:lnTo>
                  <a:lnTo>
                    <a:pt x="1476" y="678"/>
                  </a:lnTo>
                  <a:lnTo>
                    <a:pt x="1472" y="678"/>
                  </a:lnTo>
                  <a:lnTo>
                    <a:pt x="1472" y="676"/>
                  </a:lnTo>
                  <a:lnTo>
                    <a:pt x="1476" y="676"/>
                  </a:lnTo>
                  <a:lnTo>
                    <a:pt x="1480" y="676"/>
                  </a:lnTo>
                  <a:lnTo>
                    <a:pt x="1484" y="676"/>
                  </a:lnTo>
                  <a:lnTo>
                    <a:pt x="1488" y="672"/>
                  </a:lnTo>
                  <a:lnTo>
                    <a:pt x="1492" y="672"/>
                  </a:lnTo>
                  <a:lnTo>
                    <a:pt x="1496" y="672"/>
                  </a:lnTo>
                  <a:lnTo>
                    <a:pt x="1498" y="668"/>
                  </a:lnTo>
                  <a:lnTo>
                    <a:pt x="1498" y="672"/>
                  </a:lnTo>
                  <a:lnTo>
                    <a:pt x="1496" y="672"/>
                  </a:lnTo>
                  <a:lnTo>
                    <a:pt x="1492" y="676"/>
                  </a:lnTo>
                  <a:lnTo>
                    <a:pt x="1496" y="676"/>
                  </a:lnTo>
                  <a:lnTo>
                    <a:pt x="1496" y="672"/>
                  </a:lnTo>
                  <a:lnTo>
                    <a:pt x="1498" y="672"/>
                  </a:lnTo>
                  <a:lnTo>
                    <a:pt x="1502" y="672"/>
                  </a:lnTo>
                  <a:lnTo>
                    <a:pt x="1498" y="672"/>
                  </a:lnTo>
                  <a:lnTo>
                    <a:pt x="1496" y="676"/>
                  </a:lnTo>
                  <a:lnTo>
                    <a:pt x="1492" y="676"/>
                  </a:lnTo>
                  <a:lnTo>
                    <a:pt x="1488" y="678"/>
                  </a:lnTo>
                  <a:lnTo>
                    <a:pt x="1488" y="678"/>
                  </a:lnTo>
                  <a:lnTo>
                    <a:pt x="1488" y="678"/>
                  </a:lnTo>
                  <a:close/>
                  <a:moveTo>
                    <a:pt x="824" y="806"/>
                  </a:moveTo>
                  <a:lnTo>
                    <a:pt x="820" y="806"/>
                  </a:lnTo>
                  <a:lnTo>
                    <a:pt x="824" y="806"/>
                  </a:lnTo>
                  <a:lnTo>
                    <a:pt x="824" y="806"/>
                  </a:lnTo>
                  <a:lnTo>
                    <a:pt x="824" y="806"/>
                  </a:lnTo>
                  <a:close/>
                  <a:moveTo>
                    <a:pt x="844" y="818"/>
                  </a:moveTo>
                  <a:lnTo>
                    <a:pt x="846" y="818"/>
                  </a:lnTo>
                  <a:lnTo>
                    <a:pt x="844" y="818"/>
                  </a:lnTo>
                  <a:lnTo>
                    <a:pt x="844" y="818"/>
                  </a:lnTo>
                  <a:lnTo>
                    <a:pt x="844" y="818"/>
                  </a:lnTo>
                  <a:close/>
                  <a:moveTo>
                    <a:pt x="844" y="824"/>
                  </a:moveTo>
                  <a:lnTo>
                    <a:pt x="846" y="828"/>
                  </a:lnTo>
                  <a:lnTo>
                    <a:pt x="844" y="828"/>
                  </a:lnTo>
                  <a:lnTo>
                    <a:pt x="844" y="824"/>
                  </a:lnTo>
                  <a:lnTo>
                    <a:pt x="844" y="824"/>
                  </a:lnTo>
                  <a:lnTo>
                    <a:pt x="844" y="824"/>
                  </a:lnTo>
                  <a:close/>
                  <a:moveTo>
                    <a:pt x="1298" y="874"/>
                  </a:moveTo>
                  <a:lnTo>
                    <a:pt x="1294" y="874"/>
                  </a:lnTo>
                  <a:lnTo>
                    <a:pt x="1290" y="874"/>
                  </a:lnTo>
                  <a:lnTo>
                    <a:pt x="1286" y="874"/>
                  </a:lnTo>
                  <a:lnTo>
                    <a:pt x="1290" y="874"/>
                  </a:lnTo>
                  <a:lnTo>
                    <a:pt x="1294" y="874"/>
                  </a:lnTo>
                  <a:lnTo>
                    <a:pt x="1298" y="874"/>
                  </a:lnTo>
                  <a:lnTo>
                    <a:pt x="1298" y="874"/>
                  </a:lnTo>
                  <a:lnTo>
                    <a:pt x="1298" y="874"/>
                  </a:lnTo>
                  <a:close/>
                  <a:moveTo>
                    <a:pt x="1224" y="888"/>
                  </a:moveTo>
                  <a:lnTo>
                    <a:pt x="1220" y="888"/>
                  </a:lnTo>
                  <a:lnTo>
                    <a:pt x="1224" y="888"/>
                  </a:lnTo>
                  <a:lnTo>
                    <a:pt x="1224" y="888"/>
                  </a:lnTo>
                  <a:lnTo>
                    <a:pt x="1224" y="888"/>
                  </a:lnTo>
                  <a:close/>
                  <a:moveTo>
                    <a:pt x="1178" y="892"/>
                  </a:moveTo>
                  <a:lnTo>
                    <a:pt x="1178" y="896"/>
                  </a:lnTo>
                  <a:lnTo>
                    <a:pt x="1174" y="896"/>
                  </a:lnTo>
                  <a:lnTo>
                    <a:pt x="1178" y="896"/>
                  </a:lnTo>
                  <a:lnTo>
                    <a:pt x="1178" y="892"/>
                  </a:lnTo>
                  <a:lnTo>
                    <a:pt x="1178" y="892"/>
                  </a:lnTo>
                  <a:lnTo>
                    <a:pt x="1178" y="892"/>
                  </a:lnTo>
                  <a:close/>
                  <a:moveTo>
                    <a:pt x="1152" y="914"/>
                  </a:moveTo>
                  <a:lnTo>
                    <a:pt x="1152" y="910"/>
                  </a:lnTo>
                  <a:lnTo>
                    <a:pt x="1156" y="910"/>
                  </a:lnTo>
                  <a:lnTo>
                    <a:pt x="1152" y="914"/>
                  </a:lnTo>
                  <a:lnTo>
                    <a:pt x="1152" y="914"/>
                  </a:lnTo>
                  <a:lnTo>
                    <a:pt x="1152" y="914"/>
                  </a:lnTo>
                  <a:close/>
                  <a:moveTo>
                    <a:pt x="1152" y="914"/>
                  </a:moveTo>
                  <a:lnTo>
                    <a:pt x="1148" y="914"/>
                  </a:lnTo>
                  <a:lnTo>
                    <a:pt x="1148" y="918"/>
                  </a:lnTo>
                  <a:lnTo>
                    <a:pt x="1148" y="914"/>
                  </a:lnTo>
                  <a:lnTo>
                    <a:pt x="1152" y="914"/>
                  </a:lnTo>
                  <a:lnTo>
                    <a:pt x="1152" y="914"/>
                  </a:lnTo>
                  <a:lnTo>
                    <a:pt x="1152" y="914"/>
                  </a:lnTo>
                  <a:close/>
                  <a:moveTo>
                    <a:pt x="1384" y="966"/>
                  </a:moveTo>
                  <a:lnTo>
                    <a:pt x="1384" y="962"/>
                  </a:lnTo>
                  <a:lnTo>
                    <a:pt x="1384" y="966"/>
                  </a:lnTo>
                  <a:lnTo>
                    <a:pt x="1380" y="970"/>
                  </a:lnTo>
                  <a:lnTo>
                    <a:pt x="1384" y="970"/>
                  </a:lnTo>
                  <a:lnTo>
                    <a:pt x="1384" y="966"/>
                  </a:lnTo>
                  <a:lnTo>
                    <a:pt x="1384" y="966"/>
                  </a:lnTo>
                  <a:lnTo>
                    <a:pt x="1384" y="966"/>
                  </a:lnTo>
                  <a:close/>
                  <a:moveTo>
                    <a:pt x="266" y="1026"/>
                  </a:moveTo>
                  <a:lnTo>
                    <a:pt x="262" y="1026"/>
                  </a:lnTo>
                  <a:lnTo>
                    <a:pt x="262" y="1022"/>
                  </a:lnTo>
                  <a:lnTo>
                    <a:pt x="262" y="1018"/>
                  </a:lnTo>
                  <a:lnTo>
                    <a:pt x="266" y="1018"/>
                  </a:lnTo>
                  <a:lnTo>
                    <a:pt x="266" y="1022"/>
                  </a:lnTo>
                  <a:lnTo>
                    <a:pt x="270" y="1022"/>
                  </a:lnTo>
                  <a:lnTo>
                    <a:pt x="266" y="1026"/>
                  </a:lnTo>
                  <a:lnTo>
                    <a:pt x="266" y="1026"/>
                  </a:lnTo>
                  <a:lnTo>
                    <a:pt x="266" y="1026"/>
                  </a:lnTo>
                  <a:close/>
                  <a:moveTo>
                    <a:pt x="254" y="1026"/>
                  </a:moveTo>
                  <a:lnTo>
                    <a:pt x="254" y="1022"/>
                  </a:lnTo>
                  <a:lnTo>
                    <a:pt x="258" y="1022"/>
                  </a:lnTo>
                  <a:lnTo>
                    <a:pt x="258" y="1026"/>
                  </a:lnTo>
                  <a:lnTo>
                    <a:pt x="254" y="1026"/>
                  </a:lnTo>
                  <a:lnTo>
                    <a:pt x="254" y="1026"/>
                  </a:lnTo>
                  <a:lnTo>
                    <a:pt x="254" y="1026"/>
                  </a:lnTo>
                  <a:close/>
                  <a:moveTo>
                    <a:pt x="288" y="1038"/>
                  </a:moveTo>
                  <a:lnTo>
                    <a:pt x="284" y="1038"/>
                  </a:lnTo>
                  <a:lnTo>
                    <a:pt x="284" y="1034"/>
                  </a:lnTo>
                  <a:lnTo>
                    <a:pt x="280" y="1030"/>
                  </a:lnTo>
                  <a:lnTo>
                    <a:pt x="284" y="1030"/>
                  </a:lnTo>
                  <a:lnTo>
                    <a:pt x="288" y="1030"/>
                  </a:lnTo>
                  <a:lnTo>
                    <a:pt x="288" y="1034"/>
                  </a:lnTo>
                  <a:lnTo>
                    <a:pt x="292" y="1038"/>
                  </a:lnTo>
                  <a:lnTo>
                    <a:pt x="288" y="1038"/>
                  </a:lnTo>
                  <a:lnTo>
                    <a:pt x="288" y="1038"/>
                  </a:lnTo>
                  <a:lnTo>
                    <a:pt x="288" y="1038"/>
                  </a:lnTo>
                  <a:close/>
                  <a:moveTo>
                    <a:pt x="302" y="1042"/>
                  </a:moveTo>
                  <a:lnTo>
                    <a:pt x="298" y="1042"/>
                  </a:lnTo>
                  <a:lnTo>
                    <a:pt x="294" y="1042"/>
                  </a:lnTo>
                  <a:lnTo>
                    <a:pt x="294" y="1038"/>
                  </a:lnTo>
                  <a:lnTo>
                    <a:pt x="298" y="1038"/>
                  </a:lnTo>
                  <a:lnTo>
                    <a:pt x="302" y="1038"/>
                  </a:lnTo>
                  <a:lnTo>
                    <a:pt x="302" y="1042"/>
                  </a:lnTo>
                  <a:lnTo>
                    <a:pt x="302" y="1042"/>
                  </a:lnTo>
                  <a:lnTo>
                    <a:pt x="302" y="1042"/>
                  </a:lnTo>
                  <a:close/>
                  <a:moveTo>
                    <a:pt x="310" y="1048"/>
                  </a:moveTo>
                  <a:lnTo>
                    <a:pt x="306" y="1048"/>
                  </a:lnTo>
                  <a:lnTo>
                    <a:pt x="306" y="1046"/>
                  </a:lnTo>
                  <a:lnTo>
                    <a:pt x="302" y="1046"/>
                  </a:lnTo>
                  <a:lnTo>
                    <a:pt x="302" y="1042"/>
                  </a:lnTo>
                  <a:lnTo>
                    <a:pt x="306" y="1042"/>
                  </a:lnTo>
                  <a:lnTo>
                    <a:pt x="306" y="1046"/>
                  </a:lnTo>
                  <a:lnTo>
                    <a:pt x="310" y="1046"/>
                  </a:lnTo>
                  <a:lnTo>
                    <a:pt x="310" y="1042"/>
                  </a:lnTo>
                  <a:lnTo>
                    <a:pt x="310" y="1046"/>
                  </a:lnTo>
                  <a:lnTo>
                    <a:pt x="314" y="1046"/>
                  </a:lnTo>
                  <a:lnTo>
                    <a:pt x="314" y="1048"/>
                  </a:lnTo>
                  <a:lnTo>
                    <a:pt x="310" y="1048"/>
                  </a:lnTo>
                  <a:lnTo>
                    <a:pt x="310" y="1048"/>
                  </a:lnTo>
                  <a:lnTo>
                    <a:pt x="310" y="1048"/>
                  </a:lnTo>
                  <a:close/>
                  <a:moveTo>
                    <a:pt x="302" y="1046"/>
                  </a:moveTo>
                  <a:lnTo>
                    <a:pt x="298" y="1046"/>
                  </a:lnTo>
                  <a:lnTo>
                    <a:pt x="302" y="1046"/>
                  </a:lnTo>
                  <a:lnTo>
                    <a:pt x="302" y="1046"/>
                  </a:lnTo>
                  <a:lnTo>
                    <a:pt x="302" y="1046"/>
                  </a:lnTo>
                  <a:close/>
                  <a:moveTo>
                    <a:pt x="318" y="1056"/>
                  </a:moveTo>
                  <a:lnTo>
                    <a:pt x="322" y="1056"/>
                  </a:lnTo>
                  <a:lnTo>
                    <a:pt x="324" y="1060"/>
                  </a:lnTo>
                  <a:lnTo>
                    <a:pt x="324" y="1062"/>
                  </a:lnTo>
                  <a:lnTo>
                    <a:pt x="328" y="1062"/>
                  </a:lnTo>
                  <a:lnTo>
                    <a:pt x="328" y="1066"/>
                  </a:lnTo>
                  <a:lnTo>
                    <a:pt x="332" y="1066"/>
                  </a:lnTo>
                  <a:lnTo>
                    <a:pt x="328" y="1070"/>
                  </a:lnTo>
                  <a:lnTo>
                    <a:pt x="324" y="1070"/>
                  </a:lnTo>
                  <a:lnTo>
                    <a:pt x="322" y="1074"/>
                  </a:lnTo>
                  <a:lnTo>
                    <a:pt x="322" y="1078"/>
                  </a:lnTo>
                  <a:lnTo>
                    <a:pt x="318" y="1078"/>
                  </a:lnTo>
                  <a:lnTo>
                    <a:pt x="314" y="1074"/>
                  </a:lnTo>
                  <a:lnTo>
                    <a:pt x="314" y="1070"/>
                  </a:lnTo>
                  <a:lnTo>
                    <a:pt x="314" y="1066"/>
                  </a:lnTo>
                  <a:lnTo>
                    <a:pt x="314" y="1062"/>
                  </a:lnTo>
                  <a:lnTo>
                    <a:pt x="318" y="1060"/>
                  </a:lnTo>
                  <a:lnTo>
                    <a:pt x="314" y="1056"/>
                  </a:lnTo>
                  <a:lnTo>
                    <a:pt x="318" y="1056"/>
                  </a:lnTo>
                  <a:lnTo>
                    <a:pt x="318" y="1056"/>
                  </a:lnTo>
                  <a:lnTo>
                    <a:pt x="318" y="105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5F43839-C254-059D-4EBA-88FD112D5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5078" y="983211"/>
              <a:ext cx="4710796" cy="1806316"/>
            </a:xfrm>
            <a:custGeom>
              <a:avLst/>
              <a:gdLst>
                <a:gd name="T0" fmla="*/ 946 w 2418"/>
                <a:gd name="T1" fmla="*/ 206 h 958"/>
                <a:gd name="T2" fmla="*/ 1986 w 2418"/>
                <a:gd name="T3" fmla="*/ 336 h 958"/>
                <a:gd name="T4" fmla="*/ 1570 w 2418"/>
                <a:gd name="T5" fmla="*/ 302 h 958"/>
                <a:gd name="T6" fmla="*/ 1320 w 2418"/>
                <a:gd name="T7" fmla="*/ 174 h 958"/>
                <a:gd name="T8" fmla="*/ 860 w 2418"/>
                <a:gd name="T9" fmla="*/ 248 h 958"/>
                <a:gd name="T10" fmla="*/ 822 w 2418"/>
                <a:gd name="T11" fmla="*/ 350 h 958"/>
                <a:gd name="T12" fmla="*/ 692 w 2418"/>
                <a:gd name="T13" fmla="*/ 356 h 958"/>
                <a:gd name="T14" fmla="*/ 344 w 2418"/>
                <a:gd name="T15" fmla="*/ 422 h 958"/>
                <a:gd name="T16" fmla="*/ 204 w 2418"/>
                <a:gd name="T17" fmla="*/ 342 h 958"/>
                <a:gd name="T18" fmla="*/ 114 w 2418"/>
                <a:gd name="T19" fmla="*/ 632 h 958"/>
                <a:gd name="T20" fmla="*/ 302 w 2418"/>
                <a:gd name="T21" fmla="*/ 920 h 958"/>
                <a:gd name="T22" fmla="*/ 536 w 2418"/>
                <a:gd name="T23" fmla="*/ 764 h 958"/>
                <a:gd name="T24" fmla="*/ 886 w 2418"/>
                <a:gd name="T25" fmla="*/ 770 h 958"/>
                <a:gd name="T26" fmla="*/ 1412 w 2418"/>
                <a:gd name="T27" fmla="*/ 764 h 958"/>
                <a:gd name="T28" fmla="*/ 1672 w 2418"/>
                <a:gd name="T29" fmla="*/ 856 h 958"/>
                <a:gd name="T30" fmla="*/ 1814 w 2418"/>
                <a:gd name="T31" fmla="*/ 584 h 958"/>
                <a:gd name="T32" fmla="*/ 1982 w 2418"/>
                <a:gd name="T33" fmla="*/ 584 h 958"/>
                <a:gd name="T34" fmla="*/ 2052 w 2418"/>
                <a:gd name="T35" fmla="*/ 574 h 958"/>
                <a:gd name="T36" fmla="*/ 2326 w 2418"/>
                <a:gd name="T37" fmla="*/ 456 h 958"/>
                <a:gd name="T38" fmla="*/ 2284 w 2418"/>
                <a:gd name="T39" fmla="*/ 296 h 958"/>
                <a:gd name="T40" fmla="*/ 1466 w 2418"/>
                <a:gd name="T41" fmla="*/ 248 h 958"/>
                <a:gd name="T42" fmla="*/ 1530 w 2418"/>
                <a:gd name="T43" fmla="*/ 260 h 958"/>
                <a:gd name="T44" fmla="*/ 4 w 2418"/>
                <a:gd name="T45" fmla="*/ 682 h 958"/>
                <a:gd name="T46" fmla="*/ 536 w 2418"/>
                <a:gd name="T47" fmla="*/ 16 h 958"/>
                <a:gd name="T48" fmla="*/ 536 w 2418"/>
                <a:gd name="T49" fmla="*/ 26 h 958"/>
                <a:gd name="T50" fmla="*/ 524 w 2418"/>
                <a:gd name="T51" fmla="*/ 32 h 958"/>
                <a:gd name="T52" fmla="*/ 512 w 2418"/>
                <a:gd name="T53" fmla="*/ 42 h 958"/>
                <a:gd name="T54" fmla="*/ 442 w 2418"/>
                <a:gd name="T55" fmla="*/ 54 h 958"/>
                <a:gd name="T56" fmla="*/ 1710 w 2418"/>
                <a:gd name="T57" fmla="*/ 174 h 958"/>
                <a:gd name="T58" fmla="*/ 800 w 2418"/>
                <a:gd name="T59" fmla="*/ 242 h 958"/>
                <a:gd name="T60" fmla="*/ 1516 w 2418"/>
                <a:gd name="T61" fmla="*/ 270 h 958"/>
                <a:gd name="T62" fmla="*/ 710 w 2418"/>
                <a:gd name="T63" fmla="*/ 406 h 958"/>
                <a:gd name="T64" fmla="*/ 546 w 2418"/>
                <a:gd name="T65" fmla="*/ 12 h 958"/>
                <a:gd name="T66" fmla="*/ 1034 w 2418"/>
                <a:gd name="T67" fmla="*/ 38 h 958"/>
                <a:gd name="T68" fmla="*/ 604 w 2418"/>
                <a:gd name="T69" fmla="*/ 26 h 958"/>
                <a:gd name="T70" fmla="*/ 454 w 2418"/>
                <a:gd name="T71" fmla="*/ 32 h 958"/>
                <a:gd name="T72" fmla="*/ 362 w 2418"/>
                <a:gd name="T73" fmla="*/ 38 h 958"/>
                <a:gd name="T74" fmla="*/ 512 w 2418"/>
                <a:gd name="T75" fmla="*/ 48 h 958"/>
                <a:gd name="T76" fmla="*/ 1104 w 2418"/>
                <a:gd name="T77" fmla="*/ 86 h 958"/>
                <a:gd name="T78" fmla="*/ 806 w 2418"/>
                <a:gd name="T79" fmla="*/ 70 h 958"/>
                <a:gd name="T80" fmla="*/ 1174 w 2418"/>
                <a:gd name="T81" fmla="*/ 86 h 958"/>
                <a:gd name="T82" fmla="*/ 1240 w 2418"/>
                <a:gd name="T83" fmla="*/ 128 h 958"/>
                <a:gd name="T84" fmla="*/ 664 w 2418"/>
                <a:gd name="T85" fmla="*/ 140 h 958"/>
                <a:gd name="T86" fmla="*/ 546 w 2418"/>
                <a:gd name="T87" fmla="*/ 216 h 958"/>
                <a:gd name="T88" fmla="*/ 508 w 2418"/>
                <a:gd name="T89" fmla="*/ 216 h 958"/>
                <a:gd name="T90" fmla="*/ 1104 w 2418"/>
                <a:gd name="T91" fmla="*/ 146 h 958"/>
                <a:gd name="T92" fmla="*/ 1078 w 2418"/>
                <a:gd name="T93" fmla="*/ 162 h 958"/>
                <a:gd name="T94" fmla="*/ 1672 w 2418"/>
                <a:gd name="T95" fmla="*/ 168 h 958"/>
                <a:gd name="T96" fmla="*/ 1748 w 2418"/>
                <a:gd name="T97" fmla="*/ 194 h 958"/>
                <a:gd name="T98" fmla="*/ 1808 w 2418"/>
                <a:gd name="T99" fmla="*/ 180 h 958"/>
                <a:gd name="T100" fmla="*/ 952 w 2418"/>
                <a:gd name="T101" fmla="*/ 194 h 958"/>
                <a:gd name="T102" fmla="*/ 1716 w 2418"/>
                <a:gd name="T103" fmla="*/ 216 h 958"/>
                <a:gd name="T104" fmla="*/ 1728 w 2418"/>
                <a:gd name="T105" fmla="*/ 238 h 958"/>
                <a:gd name="T106" fmla="*/ 464 w 2418"/>
                <a:gd name="T107" fmla="*/ 288 h 958"/>
                <a:gd name="T108" fmla="*/ 502 w 2418"/>
                <a:gd name="T109" fmla="*/ 276 h 958"/>
                <a:gd name="T110" fmla="*/ 838 w 2418"/>
                <a:gd name="T111" fmla="*/ 248 h 958"/>
                <a:gd name="T112" fmla="*/ 2008 w 2418"/>
                <a:gd name="T113" fmla="*/ 308 h 958"/>
                <a:gd name="T114" fmla="*/ 2004 w 2418"/>
                <a:gd name="T115" fmla="*/ 342 h 958"/>
                <a:gd name="T116" fmla="*/ 324 w 2418"/>
                <a:gd name="T117" fmla="*/ 406 h 958"/>
                <a:gd name="T118" fmla="*/ 1662 w 2418"/>
                <a:gd name="T119" fmla="*/ 682 h 958"/>
                <a:gd name="T120" fmla="*/ 1736 w 2418"/>
                <a:gd name="T121" fmla="*/ 704 h 958"/>
                <a:gd name="T122" fmla="*/ 1754 w 2418"/>
                <a:gd name="T123" fmla="*/ 850 h 958"/>
                <a:gd name="T124" fmla="*/ 1842 w 2418"/>
                <a:gd name="T125" fmla="*/ 866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8" h="958">
                  <a:moveTo>
                    <a:pt x="758" y="710"/>
                  </a:moveTo>
                  <a:lnTo>
                    <a:pt x="764" y="710"/>
                  </a:lnTo>
                  <a:lnTo>
                    <a:pt x="766" y="704"/>
                  </a:lnTo>
                  <a:lnTo>
                    <a:pt x="758" y="704"/>
                  </a:lnTo>
                  <a:lnTo>
                    <a:pt x="758" y="710"/>
                  </a:lnTo>
                  <a:lnTo>
                    <a:pt x="758" y="710"/>
                  </a:lnTo>
                  <a:lnTo>
                    <a:pt x="758" y="710"/>
                  </a:lnTo>
                  <a:close/>
                  <a:moveTo>
                    <a:pt x="1682" y="698"/>
                  </a:moveTo>
                  <a:lnTo>
                    <a:pt x="1678" y="704"/>
                  </a:lnTo>
                  <a:lnTo>
                    <a:pt x="1682" y="704"/>
                  </a:lnTo>
                  <a:lnTo>
                    <a:pt x="1682" y="698"/>
                  </a:lnTo>
                  <a:lnTo>
                    <a:pt x="1682" y="698"/>
                  </a:lnTo>
                  <a:lnTo>
                    <a:pt x="1682" y="698"/>
                  </a:lnTo>
                  <a:close/>
                  <a:moveTo>
                    <a:pt x="242" y="878"/>
                  </a:moveTo>
                  <a:lnTo>
                    <a:pt x="242" y="884"/>
                  </a:lnTo>
                  <a:lnTo>
                    <a:pt x="248" y="884"/>
                  </a:lnTo>
                  <a:lnTo>
                    <a:pt x="248" y="878"/>
                  </a:lnTo>
                  <a:lnTo>
                    <a:pt x="242" y="878"/>
                  </a:lnTo>
                  <a:lnTo>
                    <a:pt x="242" y="878"/>
                  </a:lnTo>
                  <a:lnTo>
                    <a:pt x="242" y="878"/>
                  </a:lnTo>
                  <a:close/>
                  <a:moveTo>
                    <a:pt x="122" y="548"/>
                  </a:moveTo>
                  <a:lnTo>
                    <a:pt x="118" y="548"/>
                  </a:lnTo>
                  <a:lnTo>
                    <a:pt x="118" y="552"/>
                  </a:lnTo>
                  <a:lnTo>
                    <a:pt x="122" y="552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22" y="548"/>
                  </a:lnTo>
                  <a:close/>
                  <a:moveTo>
                    <a:pt x="492" y="774"/>
                  </a:moveTo>
                  <a:lnTo>
                    <a:pt x="496" y="770"/>
                  </a:lnTo>
                  <a:lnTo>
                    <a:pt x="492" y="770"/>
                  </a:lnTo>
                  <a:lnTo>
                    <a:pt x="492" y="774"/>
                  </a:lnTo>
                  <a:lnTo>
                    <a:pt x="492" y="774"/>
                  </a:lnTo>
                  <a:lnTo>
                    <a:pt x="492" y="774"/>
                  </a:lnTo>
                  <a:close/>
                  <a:moveTo>
                    <a:pt x="1554" y="276"/>
                  </a:moveTo>
                  <a:lnTo>
                    <a:pt x="1548" y="276"/>
                  </a:lnTo>
                  <a:lnTo>
                    <a:pt x="1548" y="282"/>
                  </a:lnTo>
                  <a:lnTo>
                    <a:pt x="1554" y="282"/>
                  </a:lnTo>
                  <a:lnTo>
                    <a:pt x="1554" y="276"/>
                  </a:lnTo>
                  <a:lnTo>
                    <a:pt x="1554" y="276"/>
                  </a:lnTo>
                  <a:lnTo>
                    <a:pt x="1554" y="276"/>
                  </a:lnTo>
                  <a:close/>
                  <a:moveTo>
                    <a:pt x="176" y="324"/>
                  </a:moveTo>
                  <a:lnTo>
                    <a:pt x="172" y="324"/>
                  </a:lnTo>
                  <a:lnTo>
                    <a:pt x="172" y="330"/>
                  </a:lnTo>
                  <a:lnTo>
                    <a:pt x="176" y="330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76" y="324"/>
                  </a:lnTo>
                  <a:close/>
                  <a:moveTo>
                    <a:pt x="1982" y="542"/>
                  </a:moveTo>
                  <a:lnTo>
                    <a:pt x="1982" y="548"/>
                  </a:lnTo>
                  <a:lnTo>
                    <a:pt x="1986" y="548"/>
                  </a:lnTo>
                  <a:lnTo>
                    <a:pt x="1986" y="542"/>
                  </a:lnTo>
                  <a:lnTo>
                    <a:pt x="1982" y="542"/>
                  </a:lnTo>
                  <a:lnTo>
                    <a:pt x="1982" y="542"/>
                  </a:lnTo>
                  <a:lnTo>
                    <a:pt x="1982" y="542"/>
                  </a:lnTo>
                  <a:close/>
                  <a:moveTo>
                    <a:pt x="1672" y="698"/>
                  </a:moveTo>
                  <a:lnTo>
                    <a:pt x="1662" y="698"/>
                  </a:lnTo>
                  <a:lnTo>
                    <a:pt x="1662" y="704"/>
                  </a:lnTo>
                  <a:lnTo>
                    <a:pt x="1672" y="704"/>
                  </a:lnTo>
                  <a:lnTo>
                    <a:pt x="1672" y="698"/>
                  </a:lnTo>
                  <a:lnTo>
                    <a:pt x="1672" y="698"/>
                  </a:lnTo>
                  <a:lnTo>
                    <a:pt x="1672" y="698"/>
                  </a:lnTo>
                  <a:close/>
                  <a:moveTo>
                    <a:pt x="596" y="710"/>
                  </a:moveTo>
                  <a:lnTo>
                    <a:pt x="596" y="704"/>
                  </a:lnTo>
                  <a:lnTo>
                    <a:pt x="590" y="704"/>
                  </a:lnTo>
                  <a:lnTo>
                    <a:pt x="590" y="710"/>
                  </a:lnTo>
                  <a:lnTo>
                    <a:pt x="596" y="710"/>
                  </a:lnTo>
                  <a:lnTo>
                    <a:pt x="596" y="710"/>
                  </a:lnTo>
                  <a:lnTo>
                    <a:pt x="596" y="710"/>
                  </a:lnTo>
                  <a:close/>
                  <a:moveTo>
                    <a:pt x="936" y="216"/>
                  </a:moveTo>
                  <a:lnTo>
                    <a:pt x="940" y="216"/>
                  </a:lnTo>
                  <a:lnTo>
                    <a:pt x="940" y="210"/>
                  </a:lnTo>
                  <a:lnTo>
                    <a:pt x="936" y="210"/>
                  </a:lnTo>
                  <a:lnTo>
                    <a:pt x="936" y="216"/>
                  </a:lnTo>
                  <a:lnTo>
                    <a:pt x="936" y="216"/>
                  </a:lnTo>
                  <a:lnTo>
                    <a:pt x="936" y="216"/>
                  </a:lnTo>
                  <a:close/>
                  <a:moveTo>
                    <a:pt x="336" y="356"/>
                  </a:moveTo>
                  <a:lnTo>
                    <a:pt x="336" y="362"/>
                  </a:lnTo>
                  <a:lnTo>
                    <a:pt x="340" y="362"/>
                  </a:lnTo>
                  <a:lnTo>
                    <a:pt x="340" y="356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36" y="356"/>
                  </a:lnTo>
                  <a:close/>
                  <a:moveTo>
                    <a:pt x="940" y="200"/>
                  </a:moveTo>
                  <a:lnTo>
                    <a:pt x="940" y="206"/>
                  </a:lnTo>
                  <a:lnTo>
                    <a:pt x="946" y="206"/>
                  </a:lnTo>
                  <a:lnTo>
                    <a:pt x="946" y="200"/>
                  </a:lnTo>
                  <a:lnTo>
                    <a:pt x="940" y="200"/>
                  </a:lnTo>
                  <a:lnTo>
                    <a:pt x="940" y="200"/>
                  </a:lnTo>
                  <a:lnTo>
                    <a:pt x="940" y="200"/>
                  </a:lnTo>
                  <a:close/>
                  <a:moveTo>
                    <a:pt x="2338" y="390"/>
                  </a:moveTo>
                  <a:lnTo>
                    <a:pt x="2338" y="396"/>
                  </a:lnTo>
                  <a:lnTo>
                    <a:pt x="2344" y="396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338" y="390"/>
                  </a:lnTo>
                  <a:close/>
                  <a:moveTo>
                    <a:pt x="2398" y="410"/>
                  </a:moveTo>
                  <a:lnTo>
                    <a:pt x="2392" y="410"/>
                  </a:lnTo>
                  <a:lnTo>
                    <a:pt x="2392" y="406"/>
                  </a:lnTo>
                  <a:lnTo>
                    <a:pt x="2380" y="406"/>
                  </a:lnTo>
                  <a:lnTo>
                    <a:pt x="2380" y="402"/>
                  </a:lnTo>
                  <a:lnTo>
                    <a:pt x="2378" y="402"/>
                  </a:lnTo>
                  <a:lnTo>
                    <a:pt x="2372" y="406"/>
                  </a:lnTo>
                  <a:lnTo>
                    <a:pt x="2360" y="406"/>
                  </a:lnTo>
                  <a:lnTo>
                    <a:pt x="2360" y="396"/>
                  </a:lnTo>
                  <a:lnTo>
                    <a:pt x="2344" y="396"/>
                  </a:lnTo>
                  <a:lnTo>
                    <a:pt x="2344" y="402"/>
                  </a:lnTo>
                  <a:lnTo>
                    <a:pt x="2350" y="402"/>
                  </a:lnTo>
                  <a:lnTo>
                    <a:pt x="2354" y="406"/>
                  </a:lnTo>
                  <a:lnTo>
                    <a:pt x="2350" y="406"/>
                  </a:lnTo>
                  <a:lnTo>
                    <a:pt x="2350" y="416"/>
                  </a:lnTo>
                  <a:lnTo>
                    <a:pt x="2344" y="416"/>
                  </a:lnTo>
                  <a:lnTo>
                    <a:pt x="2344" y="410"/>
                  </a:lnTo>
                  <a:lnTo>
                    <a:pt x="2338" y="410"/>
                  </a:lnTo>
                  <a:lnTo>
                    <a:pt x="2338" y="406"/>
                  </a:lnTo>
                  <a:lnTo>
                    <a:pt x="2344" y="406"/>
                  </a:lnTo>
                  <a:lnTo>
                    <a:pt x="2344" y="402"/>
                  </a:lnTo>
                  <a:lnTo>
                    <a:pt x="2338" y="402"/>
                  </a:lnTo>
                  <a:lnTo>
                    <a:pt x="2338" y="396"/>
                  </a:lnTo>
                  <a:lnTo>
                    <a:pt x="2332" y="396"/>
                  </a:lnTo>
                  <a:lnTo>
                    <a:pt x="2332" y="384"/>
                  </a:lnTo>
                  <a:lnTo>
                    <a:pt x="2324" y="378"/>
                  </a:lnTo>
                  <a:lnTo>
                    <a:pt x="2318" y="378"/>
                  </a:lnTo>
                  <a:lnTo>
                    <a:pt x="2318" y="374"/>
                  </a:lnTo>
                  <a:lnTo>
                    <a:pt x="2306" y="374"/>
                  </a:lnTo>
                  <a:lnTo>
                    <a:pt x="2306" y="368"/>
                  </a:lnTo>
                  <a:lnTo>
                    <a:pt x="2296" y="368"/>
                  </a:lnTo>
                  <a:lnTo>
                    <a:pt x="2296" y="362"/>
                  </a:lnTo>
                  <a:lnTo>
                    <a:pt x="2284" y="362"/>
                  </a:lnTo>
                  <a:lnTo>
                    <a:pt x="2284" y="356"/>
                  </a:lnTo>
                  <a:lnTo>
                    <a:pt x="2272" y="356"/>
                  </a:lnTo>
                  <a:lnTo>
                    <a:pt x="2272" y="350"/>
                  </a:lnTo>
                  <a:lnTo>
                    <a:pt x="2268" y="350"/>
                  </a:lnTo>
                  <a:lnTo>
                    <a:pt x="2264" y="348"/>
                  </a:lnTo>
                  <a:lnTo>
                    <a:pt x="2258" y="348"/>
                  </a:lnTo>
                  <a:lnTo>
                    <a:pt x="2252" y="342"/>
                  </a:lnTo>
                  <a:lnTo>
                    <a:pt x="2252" y="348"/>
                  </a:lnTo>
                  <a:lnTo>
                    <a:pt x="2246" y="348"/>
                  </a:lnTo>
                  <a:lnTo>
                    <a:pt x="2246" y="342"/>
                  </a:lnTo>
                  <a:lnTo>
                    <a:pt x="2240" y="342"/>
                  </a:lnTo>
                  <a:lnTo>
                    <a:pt x="2236" y="336"/>
                  </a:lnTo>
                  <a:lnTo>
                    <a:pt x="2214" y="336"/>
                  </a:lnTo>
                  <a:lnTo>
                    <a:pt x="2214" y="330"/>
                  </a:lnTo>
                  <a:lnTo>
                    <a:pt x="2176" y="330"/>
                  </a:lnTo>
                  <a:lnTo>
                    <a:pt x="2176" y="324"/>
                  </a:lnTo>
                  <a:lnTo>
                    <a:pt x="2170" y="324"/>
                  </a:lnTo>
                  <a:lnTo>
                    <a:pt x="2170" y="330"/>
                  </a:lnTo>
                  <a:lnTo>
                    <a:pt x="2164" y="330"/>
                  </a:lnTo>
                  <a:lnTo>
                    <a:pt x="2164" y="324"/>
                  </a:lnTo>
                  <a:lnTo>
                    <a:pt x="2144" y="324"/>
                  </a:lnTo>
                  <a:lnTo>
                    <a:pt x="2144" y="320"/>
                  </a:lnTo>
                  <a:lnTo>
                    <a:pt x="2132" y="320"/>
                  </a:lnTo>
                  <a:lnTo>
                    <a:pt x="2132" y="336"/>
                  </a:lnTo>
                  <a:lnTo>
                    <a:pt x="2138" y="336"/>
                  </a:lnTo>
                  <a:lnTo>
                    <a:pt x="2138" y="350"/>
                  </a:lnTo>
                  <a:lnTo>
                    <a:pt x="2132" y="350"/>
                  </a:lnTo>
                  <a:lnTo>
                    <a:pt x="2132" y="356"/>
                  </a:lnTo>
                  <a:lnTo>
                    <a:pt x="2116" y="356"/>
                  </a:lnTo>
                  <a:lnTo>
                    <a:pt x="2116" y="348"/>
                  </a:lnTo>
                  <a:lnTo>
                    <a:pt x="2100" y="348"/>
                  </a:lnTo>
                  <a:lnTo>
                    <a:pt x="2100" y="336"/>
                  </a:lnTo>
                  <a:lnTo>
                    <a:pt x="2008" y="336"/>
                  </a:lnTo>
                  <a:lnTo>
                    <a:pt x="2008" y="356"/>
                  </a:lnTo>
                  <a:lnTo>
                    <a:pt x="2004" y="356"/>
                  </a:lnTo>
                  <a:lnTo>
                    <a:pt x="2004" y="362"/>
                  </a:lnTo>
                  <a:lnTo>
                    <a:pt x="1998" y="362"/>
                  </a:lnTo>
                  <a:lnTo>
                    <a:pt x="2004" y="356"/>
                  </a:lnTo>
                  <a:lnTo>
                    <a:pt x="2004" y="348"/>
                  </a:lnTo>
                  <a:lnTo>
                    <a:pt x="1998" y="348"/>
                  </a:lnTo>
                  <a:lnTo>
                    <a:pt x="1998" y="336"/>
                  </a:lnTo>
                  <a:lnTo>
                    <a:pt x="1986" y="336"/>
                  </a:lnTo>
                  <a:lnTo>
                    <a:pt x="1982" y="330"/>
                  </a:lnTo>
                  <a:lnTo>
                    <a:pt x="1982" y="324"/>
                  </a:lnTo>
                  <a:lnTo>
                    <a:pt x="1986" y="320"/>
                  </a:lnTo>
                  <a:lnTo>
                    <a:pt x="1986" y="308"/>
                  </a:lnTo>
                  <a:lnTo>
                    <a:pt x="1976" y="308"/>
                  </a:lnTo>
                  <a:lnTo>
                    <a:pt x="1970" y="302"/>
                  </a:lnTo>
                  <a:lnTo>
                    <a:pt x="1964" y="302"/>
                  </a:lnTo>
                  <a:lnTo>
                    <a:pt x="1958" y="296"/>
                  </a:lnTo>
                  <a:lnTo>
                    <a:pt x="1898" y="296"/>
                  </a:lnTo>
                  <a:lnTo>
                    <a:pt x="1898" y="302"/>
                  </a:lnTo>
                  <a:lnTo>
                    <a:pt x="1872" y="302"/>
                  </a:lnTo>
                  <a:lnTo>
                    <a:pt x="1872" y="296"/>
                  </a:lnTo>
                  <a:lnTo>
                    <a:pt x="1868" y="296"/>
                  </a:lnTo>
                  <a:lnTo>
                    <a:pt x="1868" y="292"/>
                  </a:lnTo>
                  <a:lnTo>
                    <a:pt x="1862" y="292"/>
                  </a:lnTo>
                  <a:lnTo>
                    <a:pt x="1856" y="288"/>
                  </a:lnTo>
                  <a:lnTo>
                    <a:pt x="1850" y="292"/>
                  </a:lnTo>
                  <a:lnTo>
                    <a:pt x="1850" y="288"/>
                  </a:lnTo>
                  <a:lnTo>
                    <a:pt x="1836" y="288"/>
                  </a:lnTo>
                  <a:lnTo>
                    <a:pt x="1836" y="282"/>
                  </a:lnTo>
                  <a:lnTo>
                    <a:pt x="1830" y="282"/>
                  </a:lnTo>
                  <a:lnTo>
                    <a:pt x="1830" y="276"/>
                  </a:lnTo>
                  <a:lnTo>
                    <a:pt x="1836" y="276"/>
                  </a:lnTo>
                  <a:lnTo>
                    <a:pt x="1842" y="282"/>
                  </a:lnTo>
                  <a:lnTo>
                    <a:pt x="1842" y="270"/>
                  </a:lnTo>
                  <a:lnTo>
                    <a:pt x="1830" y="270"/>
                  </a:lnTo>
                  <a:lnTo>
                    <a:pt x="1830" y="266"/>
                  </a:lnTo>
                  <a:lnTo>
                    <a:pt x="1802" y="266"/>
                  </a:lnTo>
                  <a:lnTo>
                    <a:pt x="1796" y="270"/>
                  </a:lnTo>
                  <a:lnTo>
                    <a:pt x="1786" y="282"/>
                  </a:lnTo>
                  <a:lnTo>
                    <a:pt x="1782" y="282"/>
                  </a:lnTo>
                  <a:lnTo>
                    <a:pt x="1776" y="288"/>
                  </a:lnTo>
                  <a:lnTo>
                    <a:pt x="1776" y="282"/>
                  </a:lnTo>
                  <a:lnTo>
                    <a:pt x="1770" y="282"/>
                  </a:lnTo>
                  <a:lnTo>
                    <a:pt x="1776" y="276"/>
                  </a:lnTo>
                  <a:lnTo>
                    <a:pt x="1782" y="276"/>
                  </a:lnTo>
                  <a:lnTo>
                    <a:pt x="1782" y="270"/>
                  </a:lnTo>
                  <a:lnTo>
                    <a:pt x="1796" y="270"/>
                  </a:lnTo>
                  <a:lnTo>
                    <a:pt x="1796" y="266"/>
                  </a:lnTo>
                  <a:lnTo>
                    <a:pt x="1790" y="260"/>
                  </a:lnTo>
                  <a:lnTo>
                    <a:pt x="1776" y="260"/>
                  </a:lnTo>
                  <a:lnTo>
                    <a:pt x="1776" y="266"/>
                  </a:lnTo>
                  <a:lnTo>
                    <a:pt x="1770" y="266"/>
                  </a:lnTo>
                  <a:lnTo>
                    <a:pt x="1770" y="270"/>
                  </a:lnTo>
                  <a:lnTo>
                    <a:pt x="1764" y="270"/>
                  </a:lnTo>
                  <a:lnTo>
                    <a:pt x="1758" y="270"/>
                  </a:lnTo>
                  <a:lnTo>
                    <a:pt x="1758" y="266"/>
                  </a:lnTo>
                  <a:lnTo>
                    <a:pt x="1764" y="266"/>
                  </a:lnTo>
                  <a:lnTo>
                    <a:pt x="1764" y="270"/>
                  </a:lnTo>
                  <a:lnTo>
                    <a:pt x="1770" y="266"/>
                  </a:lnTo>
                  <a:lnTo>
                    <a:pt x="1770" y="260"/>
                  </a:lnTo>
                  <a:lnTo>
                    <a:pt x="1758" y="260"/>
                  </a:lnTo>
                  <a:lnTo>
                    <a:pt x="1754" y="254"/>
                  </a:lnTo>
                  <a:lnTo>
                    <a:pt x="1722" y="254"/>
                  </a:lnTo>
                  <a:lnTo>
                    <a:pt x="1722" y="248"/>
                  </a:lnTo>
                  <a:lnTo>
                    <a:pt x="1710" y="248"/>
                  </a:lnTo>
                  <a:lnTo>
                    <a:pt x="1710" y="254"/>
                  </a:lnTo>
                  <a:lnTo>
                    <a:pt x="1716" y="254"/>
                  </a:lnTo>
                  <a:lnTo>
                    <a:pt x="1716" y="260"/>
                  </a:lnTo>
                  <a:lnTo>
                    <a:pt x="1694" y="260"/>
                  </a:lnTo>
                  <a:lnTo>
                    <a:pt x="1688" y="266"/>
                  </a:lnTo>
                  <a:lnTo>
                    <a:pt x="1688" y="270"/>
                  </a:lnTo>
                  <a:lnTo>
                    <a:pt x="1694" y="270"/>
                  </a:lnTo>
                  <a:lnTo>
                    <a:pt x="1700" y="266"/>
                  </a:lnTo>
                  <a:lnTo>
                    <a:pt x="1704" y="270"/>
                  </a:lnTo>
                  <a:lnTo>
                    <a:pt x="1700" y="270"/>
                  </a:lnTo>
                  <a:lnTo>
                    <a:pt x="1700" y="288"/>
                  </a:lnTo>
                  <a:lnTo>
                    <a:pt x="1672" y="288"/>
                  </a:lnTo>
                  <a:lnTo>
                    <a:pt x="1672" y="296"/>
                  </a:lnTo>
                  <a:lnTo>
                    <a:pt x="1668" y="292"/>
                  </a:lnTo>
                  <a:lnTo>
                    <a:pt x="1662" y="288"/>
                  </a:lnTo>
                  <a:lnTo>
                    <a:pt x="1624" y="288"/>
                  </a:lnTo>
                  <a:lnTo>
                    <a:pt x="1624" y="292"/>
                  </a:lnTo>
                  <a:lnTo>
                    <a:pt x="1618" y="288"/>
                  </a:lnTo>
                  <a:lnTo>
                    <a:pt x="1602" y="288"/>
                  </a:lnTo>
                  <a:lnTo>
                    <a:pt x="1602" y="276"/>
                  </a:lnTo>
                  <a:lnTo>
                    <a:pt x="1596" y="276"/>
                  </a:lnTo>
                  <a:lnTo>
                    <a:pt x="1590" y="282"/>
                  </a:lnTo>
                  <a:lnTo>
                    <a:pt x="1590" y="296"/>
                  </a:lnTo>
                  <a:lnTo>
                    <a:pt x="1586" y="296"/>
                  </a:lnTo>
                  <a:lnTo>
                    <a:pt x="1580" y="302"/>
                  </a:lnTo>
                  <a:lnTo>
                    <a:pt x="1574" y="308"/>
                  </a:lnTo>
                  <a:lnTo>
                    <a:pt x="1574" y="302"/>
                  </a:lnTo>
                  <a:lnTo>
                    <a:pt x="1570" y="296"/>
                  </a:lnTo>
                  <a:lnTo>
                    <a:pt x="1570" y="302"/>
                  </a:lnTo>
                  <a:lnTo>
                    <a:pt x="1564" y="302"/>
                  </a:lnTo>
                  <a:lnTo>
                    <a:pt x="1564" y="296"/>
                  </a:lnTo>
                  <a:lnTo>
                    <a:pt x="1554" y="296"/>
                  </a:lnTo>
                  <a:lnTo>
                    <a:pt x="1554" y="288"/>
                  </a:lnTo>
                  <a:lnTo>
                    <a:pt x="1542" y="288"/>
                  </a:lnTo>
                  <a:lnTo>
                    <a:pt x="1542" y="276"/>
                  </a:lnTo>
                  <a:lnTo>
                    <a:pt x="1536" y="276"/>
                  </a:lnTo>
                  <a:lnTo>
                    <a:pt x="1536" y="270"/>
                  </a:lnTo>
                  <a:lnTo>
                    <a:pt x="1530" y="270"/>
                  </a:lnTo>
                  <a:lnTo>
                    <a:pt x="1530" y="266"/>
                  </a:lnTo>
                  <a:lnTo>
                    <a:pt x="1520" y="266"/>
                  </a:lnTo>
                  <a:lnTo>
                    <a:pt x="1520" y="260"/>
                  </a:lnTo>
                  <a:lnTo>
                    <a:pt x="1516" y="260"/>
                  </a:lnTo>
                  <a:lnTo>
                    <a:pt x="1516" y="270"/>
                  </a:lnTo>
                  <a:lnTo>
                    <a:pt x="1510" y="266"/>
                  </a:lnTo>
                  <a:lnTo>
                    <a:pt x="1494" y="266"/>
                  </a:lnTo>
                  <a:lnTo>
                    <a:pt x="1494" y="260"/>
                  </a:lnTo>
                  <a:lnTo>
                    <a:pt x="1482" y="260"/>
                  </a:lnTo>
                  <a:lnTo>
                    <a:pt x="1476" y="254"/>
                  </a:lnTo>
                  <a:lnTo>
                    <a:pt x="1456" y="254"/>
                  </a:lnTo>
                  <a:lnTo>
                    <a:pt x="1456" y="248"/>
                  </a:lnTo>
                  <a:lnTo>
                    <a:pt x="1412" y="248"/>
                  </a:lnTo>
                  <a:lnTo>
                    <a:pt x="1408" y="242"/>
                  </a:lnTo>
                  <a:lnTo>
                    <a:pt x="1402" y="242"/>
                  </a:lnTo>
                  <a:lnTo>
                    <a:pt x="1396" y="238"/>
                  </a:lnTo>
                  <a:lnTo>
                    <a:pt x="1408" y="238"/>
                  </a:lnTo>
                  <a:lnTo>
                    <a:pt x="1402" y="234"/>
                  </a:lnTo>
                  <a:lnTo>
                    <a:pt x="1374" y="234"/>
                  </a:lnTo>
                  <a:lnTo>
                    <a:pt x="1374" y="228"/>
                  </a:lnTo>
                  <a:lnTo>
                    <a:pt x="1348" y="228"/>
                  </a:lnTo>
                  <a:lnTo>
                    <a:pt x="1348" y="234"/>
                  </a:lnTo>
                  <a:lnTo>
                    <a:pt x="1326" y="234"/>
                  </a:lnTo>
                  <a:lnTo>
                    <a:pt x="1326" y="238"/>
                  </a:lnTo>
                  <a:lnTo>
                    <a:pt x="1320" y="238"/>
                  </a:lnTo>
                  <a:lnTo>
                    <a:pt x="1326" y="234"/>
                  </a:lnTo>
                  <a:lnTo>
                    <a:pt x="1326" y="228"/>
                  </a:lnTo>
                  <a:lnTo>
                    <a:pt x="1294" y="228"/>
                  </a:lnTo>
                  <a:lnTo>
                    <a:pt x="1288" y="222"/>
                  </a:lnTo>
                  <a:lnTo>
                    <a:pt x="1276" y="222"/>
                  </a:lnTo>
                  <a:lnTo>
                    <a:pt x="1276" y="228"/>
                  </a:lnTo>
                  <a:lnTo>
                    <a:pt x="1282" y="228"/>
                  </a:lnTo>
                  <a:lnTo>
                    <a:pt x="1282" y="234"/>
                  </a:lnTo>
                  <a:lnTo>
                    <a:pt x="1276" y="234"/>
                  </a:lnTo>
                  <a:lnTo>
                    <a:pt x="1276" y="238"/>
                  </a:lnTo>
                  <a:lnTo>
                    <a:pt x="1250" y="238"/>
                  </a:lnTo>
                  <a:lnTo>
                    <a:pt x="1250" y="242"/>
                  </a:lnTo>
                  <a:lnTo>
                    <a:pt x="1222" y="242"/>
                  </a:lnTo>
                  <a:lnTo>
                    <a:pt x="1222" y="248"/>
                  </a:lnTo>
                  <a:lnTo>
                    <a:pt x="1218" y="248"/>
                  </a:lnTo>
                  <a:lnTo>
                    <a:pt x="1212" y="254"/>
                  </a:lnTo>
                  <a:lnTo>
                    <a:pt x="1206" y="254"/>
                  </a:lnTo>
                  <a:lnTo>
                    <a:pt x="1212" y="248"/>
                  </a:lnTo>
                  <a:lnTo>
                    <a:pt x="1218" y="248"/>
                  </a:lnTo>
                  <a:lnTo>
                    <a:pt x="1218" y="238"/>
                  </a:lnTo>
                  <a:lnTo>
                    <a:pt x="1234" y="238"/>
                  </a:lnTo>
                  <a:lnTo>
                    <a:pt x="1240" y="234"/>
                  </a:lnTo>
                  <a:lnTo>
                    <a:pt x="1246" y="234"/>
                  </a:lnTo>
                  <a:lnTo>
                    <a:pt x="1250" y="228"/>
                  </a:lnTo>
                  <a:lnTo>
                    <a:pt x="1260" y="228"/>
                  </a:lnTo>
                  <a:lnTo>
                    <a:pt x="1260" y="222"/>
                  </a:lnTo>
                  <a:lnTo>
                    <a:pt x="1266" y="222"/>
                  </a:lnTo>
                  <a:lnTo>
                    <a:pt x="1266" y="216"/>
                  </a:lnTo>
                  <a:lnTo>
                    <a:pt x="1276" y="216"/>
                  </a:lnTo>
                  <a:lnTo>
                    <a:pt x="1276" y="210"/>
                  </a:lnTo>
                  <a:lnTo>
                    <a:pt x="1288" y="210"/>
                  </a:lnTo>
                  <a:lnTo>
                    <a:pt x="1288" y="206"/>
                  </a:lnTo>
                  <a:lnTo>
                    <a:pt x="1294" y="206"/>
                  </a:lnTo>
                  <a:lnTo>
                    <a:pt x="1294" y="200"/>
                  </a:lnTo>
                  <a:lnTo>
                    <a:pt x="1308" y="200"/>
                  </a:lnTo>
                  <a:lnTo>
                    <a:pt x="1308" y="194"/>
                  </a:lnTo>
                  <a:lnTo>
                    <a:pt x="1314" y="194"/>
                  </a:lnTo>
                  <a:lnTo>
                    <a:pt x="1320" y="188"/>
                  </a:lnTo>
                  <a:lnTo>
                    <a:pt x="1326" y="188"/>
                  </a:lnTo>
                  <a:lnTo>
                    <a:pt x="1326" y="182"/>
                  </a:lnTo>
                  <a:lnTo>
                    <a:pt x="1332" y="182"/>
                  </a:lnTo>
                  <a:lnTo>
                    <a:pt x="1326" y="180"/>
                  </a:lnTo>
                  <a:lnTo>
                    <a:pt x="1332" y="180"/>
                  </a:lnTo>
                  <a:lnTo>
                    <a:pt x="1332" y="168"/>
                  </a:lnTo>
                  <a:lnTo>
                    <a:pt x="1326" y="168"/>
                  </a:lnTo>
                  <a:lnTo>
                    <a:pt x="1326" y="156"/>
                  </a:lnTo>
                  <a:lnTo>
                    <a:pt x="1320" y="162"/>
                  </a:lnTo>
                  <a:lnTo>
                    <a:pt x="1320" y="168"/>
                  </a:lnTo>
                  <a:lnTo>
                    <a:pt x="1314" y="168"/>
                  </a:lnTo>
                  <a:lnTo>
                    <a:pt x="1314" y="174"/>
                  </a:lnTo>
                  <a:lnTo>
                    <a:pt x="1320" y="174"/>
                  </a:lnTo>
                  <a:lnTo>
                    <a:pt x="1320" y="180"/>
                  </a:lnTo>
                  <a:lnTo>
                    <a:pt x="1314" y="180"/>
                  </a:lnTo>
                  <a:lnTo>
                    <a:pt x="1314" y="174"/>
                  </a:lnTo>
                  <a:lnTo>
                    <a:pt x="1308" y="174"/>
                  </a:lnTo>
                  <a:lnTo>
                    <a:pt x="1308" y="168"/>
                  </a:lnTo>
                  <a:lnTo>
                    <a:pt x="1314" y="168"/>
                  </a:lnTo>
                  <a:lnTo>
                    <a:pt x="1314" y="156"/>
                  </a:lnTo>
                  <a:lnTo>
                    <a:pt x="1308" y="152"/>
                  </a:lnTo>
                  <a:lnTo>
                    <a:pt x="1300" y="152"/>
                  </a:lnTo>
                  <a:lnTo>
                    <a:pt x="1300" y="146"/>
                  </a:lnTo>
                  <a:lnTo>
                    <a:pt x="1250" y="146"/>
                  </a:lnTo>
                  <a:lnTo>
                    <a:pt x="1250" y="152"/>
                  </a:lnTo>
                  <a:lnTo>
                    <a:pt x="1234" y="152"/>
                  </a:lnTo>
                  <a:lnTo>
                    <a:pt x="1234" y="140"/>
                  </a:lnTo>
                  <a:lnTo>
                    <a:pt x="1218" y="140"/>
                  </a:lnTo>
                  <a:lnTo>
                    <a:pt x="1218" y="134"/>
                  </a:lnTo>
                  <a:lnTo>
                    <a:pt x="1206" y="134"/>
                  </a:lnTo>
                  <a:lnTo>
                    <a:pt x="1206" y="128"/>
                  </a:lnTo>
                  <a:lnTo>
                    <a:pt x="1218" y="128"/>
                  </a:lnTo>
                  <a:lnTo>
                    <a:pt x="1218" y="124"/>
                  </a:lnTo>
                  <a:lnTo>
                    <a:pt x="1206" y="124"/>
                  </a:lnTo>
                  <a:lnTo>
                    <a:pt x="1206" y="120"/>
                  </a:lnTo>
                  <a:lnTo>
                    <a:pt x="1180" y="120"/>
                  </a:lnTo>
                  <a:lnTo>
                    <a:pt x="1180" y="124"/>
                  </a:lnTo>
                  <a:lnTo>
                    <a:pt x="1168" y="124"/>
                  </a:lnTo>
                  <a:lnTo>
                    <a:pt x="1168" y="128"/>
                  </a:lnTo>
                  <a:lnTo>
                    <a:pt x="1162" y="128"/>
                  </a:lnTo>
                  <a:lnTo>
                    <a:pt x="1158" y="134"/>
                  </a:lnTo>
                  <a:lnTo>
                    <a:pt x="1152" y="134"/>
                  </a:lnTo>
                  <a:lnTo>
                    <a:pt x="1152" y="140"/>
                  </a:lnTo>
                  <a:lnTo>
                    <a:pt x="1146" y="140"/>
                  </a:lnTo>
                  <a:lnTo>
                    <a:pt x="1146" y="146"/>
                  </a:lnTo>
                  <a:lnTo>
                    <a:pt x="1152" y="146"/>
                  </a:lnTo>
                  <a:lnTo>
                    <a:pt x="1152" y="152"/>
                  </a:lnTo>
                  <a:lnTo>
                    <a:pt x="1120" y="152"/>
                  </a:lnTo>
                  <a:lnTo>
                    <a:pt x="1120" y="156"/>
                  </a:lnTo>
                  <a:lnTo>
                    <a:pt x="1132" y="156"/>
                  </a:lnTo>
                  <a:lnTo>
                    <a:pt x="1132" y="162"/>
                  </a:lnTo>
                  <a:lnTo>
                    <a:pt x="1136" y="162"/>
                  </a:lnTo>
                  <a:lnTo>
                    <a:pt x="1136" y="168"/>
                  </a:lnTo>
                  <a:lnTo>
                    <a:pt x="1132" y="174"/>
                  </a:lnTo>
                  <a:lnTo>
                    <a:pt x="1132" y="162"/>
                  </a:lnTo>
                  <a:lnTo>
                    <a:pt x="1120" y="162"/>
                  </a:lnTo>
                  <a:lnTo>
                    <a:pt x="1120" y="156"/>
                  </a:lnTo>
                  <a:lnTo>
                    <a:pt x="1114" y="162"/>
                  </a:lnTo>
                  <a:lnTo>
                    <a:pt x="1108" y="162"/>
                  </a:lnTo>
                  <a:lnTo>
                    <a:pt x="1108" y="168"/>
                  </a:lnTo>
                  <a:lnTo>
                    <a:pt x="1082" y="168"/>
                  </a:lnTo>
                  <a:lnTo>
                    <a:pt x="1078" y="162"/>
                  </a:lnTo>
                  <a:lnTo>
                    <a:pt x="1060" y="162"/>
                  </a:lnTo>
                  <a:lnTo>
                    <a:pt x="1066" y="168"/>
                  </a:lnTo>
                  <a:lnTo>
                    <a:pt x="1054" y="168"/>
                  </a:lnTo>
                  <a:lnTo>
                    <a:pt x="1050" y="162"/>
                  </a:lnTo>
                  <a:lnTo>
                    <a:pt x="1044" y="162"/>
                  </a:lnTo>
                  <a:lnTo>
                    <a:pt x="1044" y="174"/>
                  </a:lnTo>
                  <a:lnTo>
                    <a:pt x="1018" y="174"/>
                  </a:lnTo>
                  <a:lnTo>
                    <a:pt x="1018" y="180"/>
                  </a:lnTo>
                  <a:lnTo>
                    <a:pt x="990" y="180"/>
                  </a:lnTo>
                  <a:lnTo>
                    <a:pt x="984" y="182"/>
                  </a:lnTo>
                  <a:lnTo>
                    <a:pt x="984" y="180"/>
                  </a:lnTo>
                  <a:lnTo>
                    <a:pt x="980" y="180"/>
                  </a:lnTo>
                  <a:lnTo>
                    <a:pt x="980" y="182"/>
                  </a:lnTo>
                  <a:lnTo>
                    <a:pt x="974" y="182"/>
                  </a:lnTo>
                  <a:lnTo>
                    <a:pt x="968" y="188"/>
                  </a:lnTo>
                  <a:lnTo>
                    <a:pt x="964" y="188"/>
                  </a:lnTo>
                  <a:lnTo>
                    <a:pt x="964" y="194"/>
                  </a:lnTo>
                  <a:lnTo>
                    <a:pt x="958" y="194"/>
                  </a:lnTo>
                  <a:lnTo>
                    <a:pt x="958" y="200"/>
                  </a:lnTo>
                  <a:lnTo>
                    <a:pt x="952" y="200"/>
                  </a:lnTo>
                  <a:lnTo>
                    <a:pt x="952" y="206"/>
                  </a:lnTo>
                  <a:lnTo>
                    <a:pt x="946" y="206"/>
                  </a:lnTo>
                  <a:lnTo>
                    <a:pt x="946" y="210"/>
                  </a:lnTo>
                  <a:lnTo>
                    <a:pt x="940" y="210"/>
                  </a:lnTo>
                  <a:lnTo>
                    <a:pt x="946" y="216"/>
                  </a:lnTo>
                  <a:lnTo>
                    <a:pt x="952" y="210"/>
                  </a:lnTo>
                  <a:lnTo>
                    <a:pt x="958" y="210"/>
                  </a:lnTo>
                  <a:lnTo>
                    <a:pt x="952" y="216"/>
                  </a:lnTo>
                  <a:lnTo>
                    <a:pt x="958" y="216"/>
                  </a:lnTo>
                  <a:lnTo>
                    <a:pt x="958" y="234"/>
                  </a:lnTo>
                  <a:lnTo>
                    <a:pt x="946" y="234"/>
                  </a:lnTo>
                  <a:lnTo>
                    <a:pt x="946" y="228"/>
                  </a:lnTo>
                  <a:lnTo>
                    <a:pt x="876" y="228"/>
                  </a:lnTo>
                  <a:lnTo>
                    <a:pt x="872" y="234"/>
                  </a:lnTo>
                  <a:lnTo>
                    <a:pt x="860" y="234"/>
                  </a:lnTo>
                  <a:lnTo>
                    <a:pt x="860" y="248"/>
                  </a:lnTo>
                  <a:lnTo>
                    <a:pt x="866" y="248"/>
                  </a:lnTo>
                  <a:lnTo>
                    <a:pt x="860" y="254"/>
                  </a:lnTo>
                  <a:lnTo>
                    <a:pt x="860" y="260"/>
                  </a:lnTo>
                  <a:lnTo>
                    <a:pt x="872" y="260"/>
                  </a:lnTo>
                  <a:lnTo>
                    <a:pt x="872" y="266"/>
                  </a:lnTo>
                  <a:lnTo>
                    <a:pt x="880" y="266"/>
                  </a:lnTo>
                  <a:lnTo>
                    <a:pt x="880" y="276"/>
                  </a:lnTo>
                  <a:lnTo>
                    <a:pt x="904" y="276"/>
                  </a:lnTo>
                  <a:lnTo>
                    <a:pt x="904" y="288"/>
                  </a:lnTo>
                  <a:lnTo>
                    <a:pt x="898" y="288"/>
                  </a:lnTo>
                  <a:lnTo>
                    <a:pt x="898" y="296"/>
                  </a:lnTo>
                  <a:lnTo>
                    <a:pt x="904" y="302"/>
                  </a:lnTo>
                  <a:lnTo>
                    <a:pt x="904" y="308"/>
                  </a:lnTo>
                  <a:lnTo>
                    <a:pt x="908" y="308"/>
                  </a:lnTo>
                  <a:lnTo>
                    <a:pt x="908" y="314"/>
                  </a:lnTo>
                  <a:lnTo>
                    <a:pt x="904" y="314"/>
                  </a:lnTo>
                  <a:lnTo>
                    <a:pt x="904" y="320"/>
                  </a:lnTo>
                  <a:lnTo>
                    <a:pt x="892" y="320"/>
                  </a:lnTo>
                  <a:lnTo>
                    <a:pt x="898" y="314"/>
                  </a:lnTo>
                  <a:lnTo>
                    <a:pt x="898" y="296"/>
                  </a:lnTo>
                  <a:lnTo>
                    <a:pt x="892" y="296"/>
                  </a:lnTo>
                  <a:lnTo>
                    <a:pt x="886" y="302"/>
                  </a:lnTo>
                  <a:lnTo>
                    <a:pt x="886" y="308"/>
                  </a:lnTo>
                  <a:lnTo>
                    <a:pt x="880" y="302"/>
                  </a:lnTo>
                  <a:lnTo>
                    <a:pt x="880" y="292"/>
                  </a:lnTo>
                  <a:lnTo>
                    <a:pt x="892" y="292"/>
                  </a:lnTo>
                  <a:lnTo>
                    <a:pt x="892" y="288"/>
                  </a:lnTo>
                  <a:lnTo>
                    <a:pt x="898" y="288"/>
                  </a:lnTo>
                  <a:lnTo>
                    <a:pt x="898" y="282"/>
                  </a:lnTo>
                  <a:lnTo>
                    <a:pt x="872" y="282"/>
                  </a:lnTo>
                  <a:lnTo>
                    <a:pt x="872" y="276"/>
                  </a:lnTo>
                  <a:lnTo>
                    <a:pt x="866" y="276"/>
                  </a:lnTo>
                  <a:lnTo>
                    <a:pt x="866" y="270"/>
                  </a:lnTo>
                  <a:lnTo>
                    <a:pt x="854" y="270"/>
                  </a:lnTo>
                  <a:lnTo>
                    <a:pt x="850" y="266"/>
                  </a:lnTo>
                  <a:lnTo>
                    <a:pt x="844" y="260"/>
                  </a:lnTo>
                  <a:lnTo>
                    <a:pt x="826" y="260"/>
                  </a:lnTo>
                  <a:lnTo>
                    <a:pt x="826" y="266"/>
                  </a:lnTo>
                  <a:lnTo>
                    <a:pt x="822" y="266"/>
                  </a:lnTo>
                  <a:lnTo>
                    <a:pt x="822" y="270"/>
                  </a:lnTo>
                  <a:lnTo>
                    <a:pt x="818" y="270"/>
                  </a:lnTo>
                  <a:lnTo>
                    <a:pt x="818" y="276"/>
                  </a:lnTo>
                  <a:lnTo>
                    <a:pt x="800" y="276"/>
                  </a:lnTo>
                  <a:lnTo>
                    <a:pt x="800" y="288"/>
                  </a:lnTo>
                  <a:lnTo>
                    <a:pt x="812" y="288"/>
                  </a:lnTo>
                  <a:lnTo>
                    <a:pt x="812" y="292"/>
                  </a:lnTo>
                  <a:lnTo>
                    <a:pt x="826" y="292"/>
                  </a:lnTo>
                  <a:lnTo>
                    <a:pt x="826" y="296"/>
                  </a:lnTo>
                  <a:lnTo>
                    <a:pt x="832" y="296"/>
                  </a:lnTo>
                  <a:lnTo>
                    <a:pt x="838" y="302"/>
                  </a:lnTo>
                  <a:lnTo>
                    <a:pt x="826" y="302"/>
                  </a:lnTo>
                  <a:lnTo>
                    <a:pt x="822" y="296"/>
                  </a:lnTo>
                  <a:lnTo>
                    <a:pt x="800" y="296"/>
                  </a:lnTo>
                  <a:lnTo>
                    <a:pt x="794" y="292"/>
                  </a:lnTo>
                  <a:lnTo>
                    <a:pt x="790" y="292"/>
                  </a:lnTo>
                  <a:lnTo>
                    <a:pt x="790" y="282"/>
                  </a:lnTo>
                  <a:lnTo>
                    <a:pt x="784" y="282"/>
                  </a:lnTo>
                  <a:lnTo>
                    <a:pt x="784" y="276"/>
                  </a:lnTo>
                  <a:lnTo>
                    <a:pt x="790" y="276"/>
                  </a:lnTo>
                  <a:lnTo>
                    <a:pt x="790" y="248"/>
                  </a:lnTo>
                  <a:lnTo>
                    <a:pt x="778" y="248"/>
                  </a:lnTo>
                  <a:lnTo>
                    <a:pt x="778" y="254"/>
                  </a:lnTo>
                  <a:lnTo>
                    <a:pt x="784" y="254"/>
                  </a:lnTo>
                  <a:lnTo>
                    <a:pt x="784" y="270"/>
                  </a:lnTo>
                  <a:lnTo>
                    <a:pt x="778" y="270"/>
                  </a:lnTo>
                  <a:lnTo>
                    <a:pt x="778" y="276"/>
                  </a:lnTo>
                  <a:lnTo>
                    <a:pt x="764" y="276"/>
                  </a:lnTo>
                  <a:lnTo>
                    <a:pt x="764" y="288"/>
                  </a:lnTo>
                  <a:lnTo>
                    <a:pt x="758" y="288"/>
                  </a:lnTo>
                  <a:lnTo>
                    <a:pt x="758" y="292"/>
                  </a:lnTo>
                  <a:lnTo>
                    <a:pt x="764" y="292"/>
                  </a:lnTo>
                  <a:lnTo>
                    <a:pt x="764" y="296"/>
                  </a:lnTo>
                  <a:lnTo>
                    <a:pt x="766" y="296"/>
                  </a:lnTo>
                  <a:lnTo>
                    <a:pt x="766" y="308"/>
                  </a:lnTo>
                  <a:lnTo>
                    <a:pt x="772" y="308"/>
                  </a:lnTo>
                  <a:lnTo>
                    <a:pt x="772" y="314"/>
                  </a:lnTo>
                  <a:lnTo>
                    <a:pt x="766" y="314"/>
                  </a:lnTo>
                  <a:lnTo>
                    <a:pt x="766" y="320"/>
                  </a:lnTo>
                  <a:lnTo>
                    <a:pt x="764" y="330"/>
                  </a:lnTo>
                  <a:lnTo>
                    <a:pt x="764" y="336"/>
                  </a:lnTo>
                  <a:lnTo>
                    <a:pt x="766" y="336"/>
                  </a:lnTo>
                  <a:lnTo>
                    <a:pt x="766" y="348"/>
                  </a:lnTo>
                  <a:lnTo>
                    <a:pt x="812" y="348"/>
                  </a:lnTo>
                  <a:lnTo>
                    <a:pt x="812" y="350"/>
                  </a:lnTo>
                  <a:lnTo>
                    <a:pt x="822" y="350"/>
                  </a:lnTo>
                  <a:lnTo>
                    <a:pt x="822" y="368"/>
                  </a:lnTo>
                  <a:lnTo>
                    <a:pt x="818" y="368"/>
                  </a:lnTo>
                  <a:lnTo>
                    <a:pt x="818" y="384"/>
                  </a:lnTo>
                  <a:lnTo>
                    <a:pt x="812" y="384"/>
                  </a:lnTo>
                  <a:lnTo>
                    <a:pt x="812" y="356"/>
                  </a:lnTo>
                  <a:lnTo>
                    <a:pt x="806" y="356"/>
                  </a:lnTo>
                  <a:lnTo>
                    <a:pt x="806" y="350"/>
                  </a:lnTo>
                  <a:lnTo>
                    <a:pt x="790" y="350"/>
                  </a:lnTo>
                  <a:lnTo>
                    <a:pt x="784" y="356"/>
                  </a:lnTo>
                  <a:lnTo>
                    <a:pt x="772" y="356"/>
                  </a:lnTo>
                  <a:lnTo>
                    <a:pt x="772" y="368"/>
                  </a:lnTo>
                  <a:lnTo>
                    <a:pt x="778" y="368"/>
                  </a:lnTo>
                  <a:lnTo>
                    <a:pt x="778" y="384"/>
                  </a:lnTo>
                  <a:lnTo>
                    <a:pt x="772" y="384"/>
                  </a:lnTo>
                  <a:lnTo>
                    <a:pt x="772" y="390"/>
                  </a:lnTo>
                  <a:lnTo>
                    <a:pt x="766" y="390"/>
                  </a:lnTo>
                  <a:lnTo>
                    <a:pt x="766" y="402"/>
                  </a:lnTo>
                  <a:lnTo>
                    <a:pt x="764" y="406"/>
                  </a:lnTo>
                  <a:lnTo>
                    <a:pt x="752" y="406"/>
                  </a:lnTo>
                  <a:lnTo>
                    <a:pt x="752" y="410"/>
                  </a:lnTo>
                  <a:lnTo>
                    <a:pt x="746" y="410"/>
                  </a:lnTo>
                  <a:lnTo>
                    <a:pt x="746" y="416"/>
                  </a:lnTo>
                  <a:lnTo>
                    <a:pt x="710" y="416"/>
                  </a:lnTo>
                  <a:lnTo>
                    <a:pt x="710" y="410"/>
                  </a:lnTo>
                  <a:lnTo>
                    <a:pt x="698" y="410"/>
                  </a:lnTo>
                  <a:lnTo>
                    <a:pt x="698" y="406"/>
                  </a:lnTo>
                  <a:lnTo>
                    <a:pt x="718" y="406"/>
                  </a:lnTo>
                  <a:lnTo>
                    <a:pt x="718" y="410"/>
                  </a:lnTo>
                  <a:lnTo>
                    <a:pt x="730" y="410"/>
                  </a:lnTo>
                  <a:lnTo>
                    <a:pt x="730" y="402"/>
                  </a:lnTo>
                  <a:lnTo>
                    <a:pt x="736" y="406"/>
                  </a:lnTo>
                  <a:lnTo>
                    <a:pt x="736" y="402"/>
                  </a:lnTo>
                  <a:lnTo>
                    <a:pt x="740" y="402"/>
                  </a:lnTo>
                  <a:lnTo>
                    <a:pt x="740" y="396"/>
                  </a:lnTo>
                  <a:lnTo>
                    <a:pt x="746" y="396"/>
                  </a:lnTo>
                  <a:lnTo>
                    <a:pt x="746" y="384"/>
                  </a:lnTo>
                  <a:lnTo>
                    <a:pt x="758" y="384"/>
                  </a:lnTo>
                  <a:lnTo>
                    <a:pt x="758" y="368"/>
                  </a:lnTo>
                  <a:lnTo>
                    <a:pt x="764" y="368"/>
                  </a:lnTo>
                  <a:lnTo>
                    <a:pt x="764" y="356"/>
                  </a:lnTo>
                  <a:lnTo>
                    <a:pt x="752" y="356"/>
                  </a:lnTo>
                  <a:lnTo>
                    <a:pt x="752" y="350"/>
                  </a:lnTo>
                  <a:lnTo>
                    <a:pt x="746" y="350"/>
                  </a:lnTo>
                  <a:lnTo>
                    <a:pt x="746" y="348"/>
                  </a:lnTo>
                  <a:lnTo>
                    <a:pt x="752" y="342"/>
                  </a:lnTo>
                  <a:lnTo>
                    <a:pt x="752" y="330"/>
                  </a:lnTo>
                  <a:lnTo>
                    <a:pt x="746" y="324"/>
                  </a:lnTo>
                  <a:lnTo>
                    <a:pt x="746" y="314"/>
                  </a:lnTo>
                  <a:lnTo>
                    <a:pt x="752" y="314"/>
                  </a:lnTo>
                  <a:lnTo>
                    <a:pt x="752" y="296"/>
                  </a:lnTo>
                  <a:lnTo>
                    <a:pt x="746" y="296"/>
                  </a:lnTo>
                  <a:lnTo>
                    <a:pt x="740" y="292"/>
                  </a:lnTo>
                  <a:lnTo>
                    <a:pt x="740" y="288"/>
                  </a:lnTo>
                  <a:lnTo>
                    <a:pt x="746" y="282"/>
                  </a:lnTo>
                  <a:lnTo>
                    <a:pt x="740" y="282"/>
                  </a:lnTo>
                  <a:lnTo>
                    <a:pt x="740" y="276"/>
                  </a:lnTo>
                  <a:lnTo>
                    <a:pt x="746" y="276"/>
                  </a:lnTo>
                  <a:lnTo>
                    <a:pt x="752" y="270"/>
                  </a:lnTo>
                  <a:lnTo>
                    <a:pt x="752" y="254"/>
                  </a:lnTo>
                  <a:lnTo>
                    <a:pt x="746" y="254"/>
                  </a:lnTo>
                  <a:lnTo>
                    <a:pt x="740" y="248"/>
                  </a:lnTo>
                  <a:lnTo>
                    <a:pt x="704" y="248"/>
                  </a:lnTo>
                  <a:lnTo>
                    <a:pt x="704" y="254"/>
                  </a:lnTo>
                  <a:lnTo>
                    <a:pt x="698" y="254"/>
                  </a:lnTo>
                  <a:lnTo>
                    <a:pt x="698" y="260"/>
                  </a:lnTo>
                  <a:lnTo>
                    <a:pt x="692" y="266"/>
                  </a:lnTo>
                  <a:lnTo>
                    <a:pt x="692" y="276"/>
                  </a:lnTo>
                  <a:lnTo>
                    <a:pt x="686" y="282"/>
                  </a:lnTo>
                  <a:lnTo>
                    <a:pt x="686" y="288"/>
                  </a:lnTo>
                  <a:lnTo>
                    <a:pt x="676" y="288"/>
                  </a:lnTo>
                  <a:lnTo>
                    <a:pt x="676" y="292"/>
                  </a:lnTo>
                  <a:lnTo>
                    <a:pt x="670" y="292"/>
                  </a:lnTo>
                  <a:lnTo>
                    <a:pt x="670" y="296"/>
                  </a:lnTo>
                  <a:lnTo>
                    <a:pt x="664" y="296"/>
                  </a:lnTo>
                  <a:lnTo>
                    <a:pt x="664" y="308"/>
                  </a:lnTo>
                  <a:lnTo>
                    <a:pt x="670" y="302"/>
                  </a:lnTo>
                  <a:lnTo>
                    <a:pt x="670" y="324"/>
                  </a:lnTo>
                  <a:lnTo>
                    <a:pt x="664" y="336"/>
                  </a:lnTo>
                  <a:lnTo>
                    <a:pt x="680" y="336"/>
                  </a:lnTo>
                  <a:lnTo>
                    <a:pt x="680" y="348"/>
                  </a:lnTo>
                  <a:lnTo>
                    <a:pt x="692" y="348"/>
                  </a:lnTo>
                  <a:lnTo>
                    <a:pt x="692" y="350"/>
                  </a:lnTo>
                  <a:lnTo>
                    <a:pt x="698" y="350"/>
                  </a:lnTo>
                  <a:lnTo>
                    <a:pt x="698" y="356"/>
                  </a:lnTo>
                  <a:lnTo>
                    <a:pt x="692" y="356"/>
                  </a:lnTo>
                  <a:lnTo>
                    <a:pt x="692" y="368"/>
                  </a:lnTo>
                  <a:lnTo>
                    <a:pt x="680" y="368"/>
                  </a:lnTo>
                  <a:lnTo>
                    <a:pt x="680" y="362"/>
                  </a:lnTo>
                  <a:lnTo>
                    <a:pt x="676" y="356"/>
                  </a:lnTo>
                  <a:lnTo>
                    <a:pt x="670" y="356"/>
                  </a:lnTo>
                  <a:lnTo>
                    <a:pt x="670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44" y="348"/>
                  </a:lnTo>
                  <a:lnTo>
                    <a:pt x="638" y="342"/>
                  </a:lnTo>
                  <a:lnTo>
                    <a:pt x="632" y="342"/>
                  </a:lnTo>
                  <a:lnTo>
                    <a:pt x="632" y="336"/>
                  </a:lnTo>
                  <a:lnTo>
                    <a:pt x="596" y="336"/>
                  </a:lnTo>
                  <a:lnTo>
                    <a:pt x="596" y="330"/>
                  </a:lnTo>
                  <a:lnTo>
                    <a:pt x="578" y="330"/>
                  </a:lnTo>
                  <a:lnTo>
                    <a:pt x="578" y="336"/>
                  </a:lnTo>
                  <a:lnTo>
                    <a:pt x="572" y="336"/>
                  </a:lnTo>
                  <a:lnTo>
                    <a:pt x="572" y="342"/>
                  </a:lnTo>
                  <a:lnTo>
                    <a:pt x="578" y="348"/>
                  </a:lnTo>
                  <a:lnTo>
                    <a:pt x="584" y="348"/>
                  </a:lnTo>
                  <a:lnTo>
                    <a:pt x="584" y="356"/>
                  </a:lnTo>
                  <a:lnTo>
                    <a:pt x="568" y="356"/>
                  </a:lnTo>
                  <a:lnTo>
                    <a:pt x="568" y="362"/>
                  </a:lnTo>
                  <a:lnTo>
                    <a:pt x="572" y="362"/>
                  </a:lnTo>
                  <a:lnTo>
                    <a:pt x="568" y="368"/>
                  </a:lnTo>
                  <a:lnTo>
                    <a:pt x="556" y="368"/>
                  </a:lnTo>
                  <a:lnTo>
                    <a:pt x="556" y="356"/>
                  </a:lnTo>
                  <a:lnTo>
                    <a:pt x="562" y="356"/>
                  </a:lnTo>
                  <a:lnTo>
                    <a:pt x="556" y="350"/>
                  </a:lnTo>
                  <a:lnTo>
                    <a:pt x="546" y="350"/>
                  </a:lnTo>
                  <a:lnTo>
                    <a:pt x="546" y="356"/>
                  </a:lnTo>
                  <a:lnTo>
                    <a:pt x="536" y="356"/>
                  </a:lnTo>
                  <a:lnTo>
                    <a:pt x="536" y="362"/>
                  </a:lnTo>
                  <a:lnTo>
                    <a:pt x="524" y="362"/>
                  </a:lnTo>
                  <a:lnTo>
                    <a:pt x="524" y="356"/>
                  </a:lnTo>
                  <a:lnTo>
                    <a:pt x="512" y="356"/>
                  </a:lnTo>
                  <a:lnTo>
                    <a:pt x="508" y="362"/>
                  </a:lnTo>
                  <a:lnTo>
                    <a:pt x="502" y="362"/>
                  </a:lnTo>
                  <a:lnTo>
                    <a:pt x="502" y="368"/>
                  </a:lnTo>
                  <a:lnTo>
                    <a:pt x="486" y="368"/>
                  </a:lnTo>
                  <a:lnTo>
                    <a:pt x="486" y="362"/>
                  </a:lnTo>
                  <a:lnTo>
                    <a:pt x="482" y="362"/>
                  </a:lnTo>
                  <a:lnTo>
                    <a:pt x="482" y="356"/>
                  </a:lnTo>
                  <a:lnTo>
                    <a:pt x="458" y="356"/>
                  </a:lnTo>
                  <a:lnTo>
                    <a:pt x="464" y="362"/>
                  </a:lnTo>
                  <a:lnTo>
                    <a:pt x="464" y="368"/>
                  </a:lnTo>
                  <a:lnTo>
                    <a:pt x="458" y="368"/>
                  </a:lnTo>
                  <a:lnTo>
                    <a:pt x="464" y="362"/>
                  </a:lnTo>
                  <a:lnTo>
                    <a:pt x="454" y="362"/>
                  </a:lnTo>
                  <a:lnTo>
                    <a:pt x="454" y="368"/>
                  </a:lnTo>
                  <a:lnTo>
                    <a:pt x="432" y="368"/>
                  </a:lnTo>
                  <a:lnTo>
                    <a:pt x="432" y="374"/>
                  </a:lnTo>
                  <a:lnTo>
                    <a:pt x="426" y="374"/>
                  </a:lnTo>
                  <a:lnTo>
                    <a:pt x="422" y="378"/>
                  </a:lnTo>
                  <a:lnTo>
                    <a:pt x="410" y="378"/>
                  </a:lnTo>
                  <a:lnTo>
                    <a:pt x="410" y="384"/>
                  </a:lnTo>
                  <a:lnTo>
                    <a:pt x="394" y="384"/>
                  </a:lnTo>
                  <a:lnTo>
                    <a:pt x="398" y="390"/>
                  </a:lnTo>
                  <a:lnTo>
                    <a:pt x="398" y="396"/>
                  </a:lnTo>
                  <a:lnTo>
                    <a:pt x="394" y="396"/>
                  </a:lnTo>
                  <a:lnTo>
                    <a:pt x="394" y="406"/>
                  </a:lnTo>
                  <a:lnTo>
                    <a:pt x="372" y="406"/>
                  </a:lnTo>
                  <a:lnTo>
                    <a:pt x="368" y="402"/>
                  </a:lnTo>
                  <a:lnTo>
                    <a:pt x="368" y="396"/>
                  </a:lnTo>
                  <a:lnTo>
                    <a:pt x="356" y="396"/>
                  </a:lnTo>
                  <a:lnTo>
                    <a:pt x="356" y="390"/>
                  </a:lnTo>
                  <a:lnTo>
                    <a:pt x="362" y="390"/>
                  </a:lnTo>
                  <a:lnTo>
                    <a:pt x="362" y="384"/>
                  </a:lnTo>
                  <a:lnTo>
                    <a:pt x="384" y="384"/>
                  </a:lnTo>
                  <a:lnTo>
                    <a:pt x="384" y="374"/>
                  </a:lnTo>
                  <a:lnTo>
                    <a:pt x="378" y="368"/>
                  </a:lnTo>
                  <a:lnTo>
                    <a:pt x="372" y="368"/>
                  </a:lnTo>
                  <a:lnTo>
                    <a:pt x="372" y="362"/>
                  </a:lnTo>
                  <a:lnTo>
                    <a:pt x="340" y="362"/>
                  </a:lnTo>
                  <a:lnTo>
                    <a:pt x="340" y="368"/>
                  </a:lnTo>
                  <a:lnTo>
                    <a:pt x="344" y="368"/>
                  </a:lnTo>
                  <a:lnTo>
                    <a:pt x="344" y="384"/>
                  </a:lnTo>
                  <a:lnTo>
                    <a:pt x="340" y="390"/>
                  </a:lnTo>
                  <a:lnTo>
                    <a:pt x="340" y="396"/>
                  </a:lnTo>
                  <a:lnTo>
                    <a:pt x="344" y="396"/>
                  </a:lnTo>
                  <a:lnTo>
                    <a:pt x="344" y="402"/>
                  </a:lnTo>
                  <a:lnTo>
                    <a:pt x="350" y="402"/>
                  </a:lnTo>
                  <a:lnTo>
                    <a:pt x="350" y="406"/>
                  </a:lnTo>
                  <a:lnTo>
                    <a:pt x="344" y="410"/>
                  </a:lnTo>
                  <a:lnTo>
                    <a:pt x="344" y="422"/>
                  </a:lnTo>
                  <a:lnTo>
                    <a:pt x="340" y="416"/>
                  </a:lnTo>
                  <a:lnTo>
                    <a:pt x="336" y="422"/>
                  </a:lnTo>
                  <a:lnTo>
                    <a:pt x="336" y="416"/>
                  </a:lnTo>
                  <a:lnTo>
                    <a:pt x="324" y="416"/>
                  </a:lnTo>
                  <a:lnTo>
                    <a:pt x="324" y="410"/>
                  </a:lnTo>
                  <a:lnTo>
                    <a:pt x="318" y="410"/>
                  </a:lnTo>
                  <a:lnTo>
                    <a:pt x="318" y="416"/>
                  </a:lnTo>
                  <a:lnTo>
                    <a:pt x="312" y="416"/>
                  </a:lnTo>
                  <a:lnTo>
                    <a:pt x="308" y="422"/>
                  </a:lnTo>
                  <a:lnTo>
                    <a:pt x="302" y="422"/>
                  </a:lnTo>
                  <a:lnTo>
                    <a:pt x="302" y="428"/>
                  </a:lnTo>
                  <a:lnTo>
                    <a:pt x="296" y="428"/>
                  </a:lnTo>
                  <a:lnTo>
                    <a:pt x="296" y="434"/>
                  </a:lnTo>
                  <a:lnTo>
                    <a:pt x="284" y="434"/>
                  </a:lnTo>
                  <a:lnTo>
                    <a:pt x="284" y="450"/>
                  </a:lnTo>
                  <a:lnTo>
                    <a:pt x="290" y="450"/>
                  </a:lnTo>
                  <a:lnTo>
                    <a:pt x="290" y="456"/>
                  </a:lnTo>
                  <a:lnTo>
                    <a:pt x="296" y="456"/>
                  </a:lnTo>
                  <a:lnTo>
                    <a:pt x="296" y="460"/>
                  </a:lnTo>
                  <a:lnTo>
                    <a:pt x="276" y="460"/>
                  </a:lnTo>
                  <a:lnTo>
                    <a:pt x="276" y="456"/>
                  </a:lnTo>
                  <a:lnTo>
                    <a:pt x="258" y="456"/>
                  </a:lnTo>
                  <a:lnTo>
                    <a:pt x="254" y="450"/>
                  </a:lnTo>
                  <a:lnTo>
                    <a:pt x="254" y="444"/>
                  </a:lnTo>
                  <a:lnTo>
                    <a:pt x="242" y="444"/>
                  </a:lnTo>
                  <a:lnTo>
                    <a:pt x="242" y="450"/>
                  </a:lnTo>
                  <a:lnTo>
                    <a:pt x="236" y="456"/>
                  </a:lnTo>
                  <a:lnTo>
                    <a:pt x="242" y="460"/>
                  </a:lnTo>
                  <a:lnTo>
                    <a:pt x="248" y="464"/>
                  </a:lnTo>
                  <a:lnTo>
                    <a:pt x="258" y="464"/>
                  </a:lnTo>
                  <a:lnTo>
                    <a:pt x="258" y="476"/>
                  </a:lnTo>
                  <a:lnTo>
                    <a:pt x="236" y="476"/>
                  </a:lnTo>
                  <a:lnTo>
                    <a:pt x="236" y="470"/>
                  </a:lnTo>
                  <a:lnTo>
                    <a:pt x="230" y="464"/>
                  </a:lnTo>
                  <a:lnTo>
                    <a:pt x="216" y="464"/>
                  </a:lnTo>
                  <a:lnTo>
                    <a:pt x="216" y="444"/>
                  </a:lnTo>
                  <a:lnTo>
                    <a:pt x="204" y="444"/>
                  </a:lnTo>
                  <a:lnTo>
                    <a:pt x="210" y="438"/>
                  </a:lnTo>
                  <a:lnTo>
                    <a:pt x="216" y="438"/>
                  </a:lnTo>
                  <a:lnTo>
                    <a:pt x="216" y="428"/>
                  </a:lnTo>
                  <a:lnTo>
                    <a:pt x="210" y="422"/>
                  </a:lnTo>
                  <a:lnTo>
                    <a:pt x="204" y="422"/>
                  </a:lnTo>
                  <a:lnTo>
                    <a:pt x="204" y="416"/>
                  </a:lnTo>
                  <a:lnTo>
                    <a:pt x="200" y="416"/>
                  </a:lnTo>
                  <a:lnTo>
                    <a:pt x="200" y="410"/>
                  </a:lnTo>
                  <a:lnTo>
                    <a:pt x="194" y="410"/>
                  </a:lnTo>
                  <a:lnTo>
                    <a:pt x="194" y="416"/>
                  </a:lnTo>
                  <a:lnTo>
                    <a:pt x="188" y="410"/>
                  </a:lnTo>
                  <a:lnTo>
                    <a:pt x="188" y="406"/>
                  </a:lnTo>
                  <a:lnTo>
                    <a:pt x="176" y="406"/>
                  </a:lnTo>
                  <a:lnTo>
                    <a:pt x="176" y="396"/>
                  </a:lnTo>
                  <a:lnTo>
                    <a:pt x="182" y="396"/>
                  </a:lnTo>
                  <a:lnTo>
                    <a:pt x="182" y="402"/>
                  </a:lnTo>
                  <a:lnTo>
                    <a:pt x="188" y="402"/>
                  </a:lnTo>
                  <a:lnTo>
                    <a:pt x="188" y="406"/>
                  </a:lnTo>
                  <a:lnTo>
                    <a:pt x="204" y="406"/>
                  </a:lnTo>
                  <a:lnTo>
                    <a:pt x="204" y="410"/>
                  </a:lnTo>
                  <a:lnTo>
                    <a:pt x="216" y="410"/>
                  </a:lnTo>
                  <a:lnTo>
                    <a:pt x="222" y="416"/>
                  </a:lnTo>
                  <a:lnTo>
                    <a:pt x="254" y="416"/>
                  </a:lnTo>
                  <a:lnTo>
                    <a:pt x="254" y="422"/>
                  </a:lnTo>
                  <a:lnTo>
                    <a:pt x="276" y="422"/>
                  </a:lnTo>
                  <a:lnTo>
                    <a:pt x="282" y="416"/>
                  </a:lnTo>
                  <a:lnTo>
                    <a:pt x="296" y="416"/>
                  </a:lnTo>
                  <a:lnTo>
                    <a:pt x="302" y="410"/>
                  </a:lnTo>
                  <a:lnTo>
                    <a:pt x="302" y="406"/>
                  </a:lnTo>
                  <a:lnTo>
                    <a:pt x="308" y="406"/>
                  </a:lnTo>
                  <a:lnTo>
                    <a:pt x="308" y="396"/>
                  </a:lnTo>
                  <a:lnTo>
                    <a:pt x="302" y="396"/>
                  </a:lnTo>
                  <a:lnTo>
                    <a:pt x="302" y="384"/>
                  </a:lnTo>
                  <a:lnTo>
                    <a:pt x="290" y="384"/>
                  </a:lnTo>
                  <a:lnTo>
                    <a:pt x="290" y="378"/>
                  </a:lnTo>
                  <a:lnTo>
                    <a:pt x="284" y="378"/>
                  </a:lnTo>
                  <a:lnTo>
                    <a:pt x="284" y="374"/>
                  </a:lnTo>
                  <a:lnTo>
                    <a:pt x="282" y="374"/>
                  </a:lnTo>
                  <a:lnTo>
                    <a:pt x="276" y="368"/>
                  </a:lnTo>
                  <a:lnTo>
                    <a:pt x="264" y="368"/>
                  </a:lnTo>
                  <a:lnTo>
                    <a:pt x="258" y="362"/>
                  </a:lnTo>
                  <a:lnTo>
                    <a:pt x="258" y="356"/>
                  </a:lnTo>
                  <a:lnTo>
                    <a:pt x="248" y="356"/>
                  </a:lnTo>
                  <a:lnTo>
                    <a:pt x="242" y="350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04" y="348"/>
                  </a:lnTo>
                  <a:lnTo>
                    <a:pt x="204" y="342"/>
                  </a:lnTo>
                  <a:lnTo>
                    <a:pt x="200" y="342"/>
                  </a:lnTo>
                  <a:lnTo>
                    <a:pt x="200" y="348"/>
                  </a:lnTo>
                  <a:lnTo>
                    <a:pt x="194" y="348"/>
                  </a:lnTo>
                  <a:lnTo>
                    <a:pt x="194" y="342"/>
                  </a:lnTo>
                  <a:lnTo>
                    <a:pt x="188" y="342"/>
                  </a:lnTo>
                  <a:lnTo>
                    <a:pt x="188" y="348"/>
                  </a:lnTo>
                  <a:lnTo>
                    <a:pt x="182" y="348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76" y="330"/>
                  </a:lnTo>
                  <a:lnTo>
                    <a:pt x="176" y="336"/>
                  </a:lnTo>
                  <a:lnTo>
                    <a:pt x="172" y="330"/>
                  </a:lnTo>
                  <a:lnTo>
                    <a:pt x="168" y="330"/>
                  </a:lnTo>
                  <a:lnTo>
                    <a:pt x="168" y="336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44" y="336"/>
                  </a:lnTo>
                  <a:lnTo>
                    <a:pt x="144" y="342"/>
                  </a:lnTo>
                  <a:lnTo>
                    <a:pt x="140" y="342"/>
                  </a:lnTo>
                  <a:lnTo>
                    <a:pt x="134" y="348"/>
                  </a:lnTo>
                  <a:lnTo>
                    <a:pt x="128" y="348"/>
                  </a:lnTo>
                  <a:lnTo>
                    <a:pt x="128" y="350"/>
                  </a:lnTo>
                  <a:lnTo>
                    <a:pt x="122" y="350"/>
                  </a:lnTo>
                  <a:lnTo>
                    <a:pt x="122" y="356"/>
                  </a:lnTo>
                  <a:lnTo>
                    <a:pt x="128" y="356"/>
                  </a:lnTo>
                  <a:lnTo>
                    <a:pt x="122" y="362"/>
                  </a:lnTo>
                  <a:lnTo>
                    <a:pt x="122" y="368"/>
                  </a:lnTo>
                  <a:lnTo>
                    <a:pt x="128" y="368"/>
                  </a:lnTo>
                  <a:lnTo>
                    <a:pt x="134" y="374"/>
                  </a:lnTo>
                  <a:lnTo>
                    <a:pt x="140" y="374"/>
                  </a:lnTo>
                  <a:lnTo>
                    <a:pt x="140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40" y="396"/>
                  </a:lnTo>
                  <a:lnTo>
                    <a:pt x="134" y="402"/>
                  </a:lnTo>
                  <a:lnTo>
                    <a:pt x="128" y="402"/>
                  </a:lnTo>
                  <a:lnTo>
                    <a:pt x="128" y="406"/>
                  </a:lnTo>
                  <a:lnTo>
                    <a:pt x="134" y="406"/>
                  </a:lnTo>
                  <a:lnTo>
                    <a:pt x="140" y="410"/>
                  </a:lnTo>
                  <a:lnTo>
                    <a:pt x="140" y="416"/>
                  </a:lnTo>
                  <a:lnTo>
                    <a:pt x="144" y="416"/>
                  </a:lnTo>
                  <a:lnTo>
                    <a:pt x="144" y="450"/>
                  </a:lnTo>
                  <a:lnTo>
                    <a:pt x="140" y="450"/>
                  </a:lnTo>
                  <a:lnTo>
                    <a:pt x="140" y="456"/>
                  </a:lnTo>
                  <a:lnTo>
                    <a:pt x="150" y="456"/>
                  </a:lnTo>
                  <a:lnTo>
                    <a:pt x="144" y="460"/>
                  </a:lnTo>
                  <a:lnTo>
                    <a:pt x="144" y="464"/>
                  </a:lnTo>
                  <a:lnTo>
                    <a:pt x="156" y="464"/>
                  </a:lnTo>
                  <a:lnTo>
                    <a:pt x="156" y="476"/>
                  </a:lnTo>
                  <a:lnTo>
                    <a:pt x="144" y="476"/>
                  </a:lnTo>
                  <a:lnTo>
                    <a:pt x="156" y="488"/>
                  </a:lnTo>
                  <a:lnTo>
                    <a:pt x="156" y="492"/>
                  </a:lnTo>
                  <a:lnTo>
                    <a:pt x="168" y="492"/>
                  </a:lnTo>
                  <a:lnTo>
                    <a:pt x="168" y="510"/>
                  </a:lnTo>
                  <a:lnTo>
                    <a:pt x="162" y="514"/>
                  </a:lnTo>
                  <a:lnTo>
                    <a:pt x="156" y="514"/>
                  </a:lnTo>
                  <a:lnTo>
                    <a:pt x="150" y="520"/>
                  </a:lnTo>
                  <a:lnTo>
                    <a:pt x="150" y="524"/>
                  </a:lnTo>
                  <a:lnTo>
                    <a:pt x="144" y="524"/>
                  </a:lnTo>
                  <a:lnTo>
                    <a:pt x="144" y="530"/>
                  </a:lnTo>
                  <a:lnTo>
                    <a:pt x="140" y="536"/>
                  </a:lnTo>
                  <a:lnTo>
                    <a:pt x="128" y="536"/>
                  </a:lnTo>
                  <a:lnTo>
                    <a:pt x="128" y="558"/>
                  </a:lnTo>
                  <a:lnTo>
                    <a:pt x="144" y="558"/>
                  </a:lnTo>
                  <a:lnTo>
                    <a:pt x="144" y="564"/>
                  </a:lnTo>
                  <a:lnTo>
                    <a:pt x="150" y="568"/>
                  </a:lnTo>
                  <a:lnTo>
                    <a:pt x="140" y="568"/>
                  </a:lnTo>
                  <a:lnTo>
                    <a:pt x="134" y="564"/>
                  </a:lnTo>
                  <a:lnTo>
                    <a:pt x="128" y="568"/>
                  </a:lnTo>
                  <a:lnTo>
                    <a:pt x="128" y="574"/>
                  </a:lnTo>
                  <a:lnTo>
                    <a:pt x="122" y="568"/>
                  </a:lnTo>
                  <a:lnTo>
                    <a:pt x="122" y="574"/>
                  </a:lnTo>
                  <a:lnTo>
                    <a:pt x="118" y="57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4" y="590"/>
                  </a:lnTo>
                  <a:lnTo>
                    <a:pt x="108" y="590"/>
                  </a:lnTo>
                  <a:lnTo>
                    <a:pt x="108" y="606"/>
                  </a:lnTo>
                  <a:lnTo>
                    <a:pt x="114" y="606"/>
                  </a:lnTo>
                  <a:lnTo>
                    <a:pt x="114" y="618"/>
                  </a:lnTo>
                  <a:lnTo>
                    <a:pt x="108" y="618"/>
                  </a:lnTo>
                  <a:lnTo>
                    <a:pt x="108" y="622"/>
                  </a:lnTo>
                  <a:lnTo>
                    <a:pt x="114" y="622"/>
                  </a:lnTo>
                  <a:lnTo>
                    <a:pt x="118" y="628"/>
                  </a:lnTo>
                  <a:lnTo>
                    <a:pt x="114" y="632"/>
                  </a:lnTo>
                  <a:lnTo>
                    <a:pt x="118" y="632"/>
                  </a:lnTo>
                  <a:lnTo>
                    <a:pt x="118" y="656"/>
                  </a:lnTo>
                  <a:lnTo>
                    <a:pt x="140" y="656"/>
                  </a:lnTo>
                  <a:lnTo>
                    <a:pt x="134" y="660"/>
                  </a:lnTo>
                  <a:lnTo>
                    <a:pt x="144" y="660"/>
                  </a:lnTo>
                  <a:lnTo>
                    <a:pt x="144" y="656"/>
                  </a:lnTo>
                  <a:lnTo>
                    <a:pt x="150" y="656"/>
                  </a:lnTo>
                  <a:lnTo>
                    <a:pt x="156" y="660"/>
                  </a:lnTo>
                  <a:lnTo>
                    <a:pt x="156" y="672"/>
                  </a:lnTo>
                  <a:lnTo>
                    <a:pt x="162" y="672"/>
                  </a:lnTo>
                  <a:lnTo>
                    <a:pt x="162" y="676"/>
                  </a:lnTo>
                  <a:lnTo>
                    <a:pt x="156" y="676"/>
                  </a:lnTo>
                  <a:lnTo>
                    <a:pt x="156" y="682"/>
                  </a:lnTo>
                  <a:lnTo>
                    <a:pt x="162" y="682"/>
                  </a:lnTo>
                  <a:lnTo>
                    <a:pt x="162" y="688"/>
                  </a:lnTo>
                  <a:lnTo>
                    <a:pt x="168" y="688"/>
                  </a:lnTo>
                  <a:lnTo>
                    <a:pt x="168" y="692"/>
                  </a:lnTo>
                  <a:lnTo>
                    <a:pt x="172" y="692"/>
                  </a:lnTo>
                  <a:lnTo>
                    <a:pt x="172" y="704"/>
                  </a:lnTo>
                  <a:lnTo>
                    <a:pt x="176" y="704"/>
                  </a:lnTo>
                  <a:lnTo>
                    <a:pt x="176" y="710"/>
                  </a:lnTo>
                  <a:lnTo>
                    <a:pt x="182" y="710"/>
                  </a:lnTo>
                  <a:lnTo>
                    <a:pt x="182" y="716"/>
                  </a:lnTo>
                  <a:lnTo>
                    <a:pt x="168" y="716"/>
                  </a:lnTo>
                  <a:lnTo>
                    <a:pt x="168" y="736"/>
                  </a:lnTo>
                  <a:lnTo>
                    <a:pt x="172" y="736"/>
                  </a:lnTo>
                  <a:lnTo>
                    <a:pt x="172" y="742"/>
                  </a:lnTo>
                  <a:lnTo>
                    <a:pt x="176" y="742"/>
                  </a:lnTo>
                  <a:lnTo>
                    <a:pt x="176" y="736"/>
                  </a:lnTo>
                  <a:lnTo>
                    <a:pt x="188" y="736"/>
                  </a:lnTo>
                  <a:lnTo>
                    <a:pt x="188" y="730"/>
                  </a:lnTo>
                  <a:lnTo>
                    <a:pt x="194" y="730"/>
                  </a:lnTo>
                  <a:lnTo>
                    <a:pt x="194" y="736"/>
                  </a:lnTo>
                  <a:lnTo>
                    <a:pt x="200" y="736"/>
                  </a:lnTo>
                  <a:lnTo>
                    <a:pt x="200" y="730"/>
                  </a:lnTo>
                  <a:lnTo>
                    <a:pt x="204" y="736"/>
                  </a:lnTo>
                  <a:lnTo>
                    <a:pt x="204" y="742"/>
                  </a:lnTo>
                  <a:lnTo>
                    <a:pt x="210" y="746"/>
                  </a:lnTo>
                  <a:lnTo>
                    <a:pt x="204" y="746"/>
                  </a:lnTo>
                  <a:lnTo>
                    <a:pt x="204" y="758"/>
                  </a:lnTo>
                  <a:lnTo>
                    <a:pt x="216" y="758"/>
                  </a:lnTo>
                  <a:lnTo>
                    <a:pt x="216" y="764"/>
                  </a:lnTo>
                  <a:lnTo>
                    <a:pt x="228" y="764"/>
                  </a:lnTo>
                  <a:lnTo>
                    <a:pt x="228" y="770"/>
                  </a:lnTo>
                  <a:lnTo>
                    <a:pt x="222" y="770"/>
                  </a:lnTo>
                  <a:lnTo>
                    <a:pt x="222" y="774"/>
                  </a:lnTo>
                  <a:lnTo>
                    <a:pt x="254" y="774"/>
                  </a:lnTo>
                  <a:lnTo>
                    <a:pt x="254" y="780"/>
                  </a:lnTo>
                  <a:lnTo>
                    <a:pt x="258" y="780"/>
                  </a:lnTo>
                  <a:lnTo>
                    <a:pt x="258" y="784"/>
                  </a:lnTo>
                  <a:lnTo>
                    <a:pt x="276" y="784"/>
                  </a:lnTo>
                  <a:lnTo>
                    <a:pt x="276" y="790"/>
                  </a:lnTo>
                  <a:lnTo>
                    <a:pt x="284" y="790"/>
                  </a:lnTo>
                  <a:lnTo>
                    <a:pt x="284" y="830"/>
                  </a:lnTo>
                  <a:lnTo>
                    <a:pt x="270" y="830"/>
                  </a:lnTo>
                  <a:lnTo>
                    <a:pt x="270" y="834"/>
                  </a:lnTo>
                  <a:lnTo>
                    <a:pt x="264" y="834"/>
                  </a:lnTo>
                  <a:lnTo>
                    <a:pt x="264" y="844"/>
                  </a:lnTo>
                  <a:lnTo>
                    <a:pt x="270" y="844"/>
                  </a:lnTo>
                  <a:lnTo>
                    <a:pt x="270" y="838"/>
                  </a:lnTo>
                  <a:lnTo>
                    <a:pt x="276" y="838"/>
                  </a:lnTo>
                  <a:lnTo>
                    <a:pt x="276" y="850"/>
                  </a:lnTo>
                  <a:lnTo>
                    <a:pt x="254" y="850"/>
                  </a:lnTo>
                  <a:lnTo>
                    <a:pt x="258" y="856"/>
                  </a:lnTo>
                  <a:lnTo>
                    <a:pt x="258" y="866"/>
                  </a:lnTo>
                  <a:lnTo>
                    <a:pt x="264" y="860"/>
                  </a:lnTo>
                  <a:lnTo>
                    <a:pt x="264" y="866"/>
                  </a:lnTo>
                  <a:lnTo>
                    <a:pt x="258" y="866"/>
                  </a:lnTo>
                  <a:lnTo>
                    <a:pt x="258" y="872"/>
                  </a:lnTo>
                  <a:lnTo>
                    <a:pt x="254" y="872"/>
                  </a:lnTo>
                  <a:lnTo>
                    <a:pt x="254" y="878"/>
                  </a:lnTo>
                  <a:lnTo>
                    <a:pt x="248" y="878"/>
                  </a:lnTo>
                  <a:lnTo>
                    <a:pt x="254" y="884"/>
                  </a:lnTo>
                  <a:lnTo>
                    <a:pt x="248" y="884"/>
                  </a:lnTo>
                  <a:lnTo>
                    <a:pt x="254" y="888"/>
                  </a:lnTo>
                  <a:lnTo>
                    <a:pt x="254" y="892"/>
                  </a:lnTo>
                  <a:lnTo>
                    <a:pt x="258" y="892"/>
                  </a:lnTo>
                  <a:lnTo>
                    <a:pt x="264" y="898"/>
                  </a:lnTo>
                  <a:lnTo>
                    <a:pt x="270" y="898"/>
                  </a:lnTo>
                  <a:lnTo>
                    <a:pt x="276" y="904"/>
                  </a:lnTo>
                  <a:lnTo>
                    <a:pt x="276" y="910"/>
                  </a:lnTo>
                  <a:lnTo>
                    <a:pt x="282" y="910"/>
                  </a:lnTo>
                  <a:lnTo>
                    <a:pt x="284" y="914"/>
                  </a:lnTo>
                  <a:lnTo>
                    <a:pt x="302" y="914"/>
                  </a:lnTo>
                  <a:lnTo>
                    <a:pt x="302" y="920"/>
                  </a:lnTo>
                  <a:lnTo>
                    <a:pt x="330" y="920"/>
                  </a:lnTo>
                  <a:lnTo>
                    <a:pt x="336" y="926"/>
                  </a:lnTo>
                  <a:lnTo>
                    <a:pt x="336" y="932"/>
                  </a:lnTo>
                  <a:lnTo>
                    <a:pt x="372" y="932"/>
                  </a:lnTo>
                  <a:lnTo>
                    <a:pt x="372" y="938"/>
                  </a:lnTo>
                  <a:lnTo>
                    <a:pt x="368" y="938"/>
                  </a:lnTo>
                  <a:lnTo>
                    <a:pt x="368" y="942"/>
                  </a:lnTo>
                  <a:lnTo>
                    <a:pt x="378" y="942"/>
                  </a:lnTo>
                  <a:lnTo>
                    <a:pt x="378" y="946"/>
                  </a:lnTo>
                  <a:lnTo>
                    <a:pt x="384" y="946"/>
                  </a:lnTo>
                  <a:lnTo>
                    <a:pt x="384" y="952"/>
                  </a:lnTo>
                  <a:lnTo>
                    <a:pt x="390" y="952"/>
                  </a:lnTo>
                  <a:lnTo>
                    <a:pt x="390" y="958"/>
                  </a:lnTo>
                  <a:lnTo>
                    <a:pt x="398" y="958"/>
                  </a:lnTo>
                  <a:lnTo>
                    <a:pt x="398" y="952"/>
                  </a:lnTo>
                  <a:lnTo>
                    <a:pt x="410" y="952"/>
                  </a:lnTo>
                  <a:lnTo>
                    <a:pt x="410" y="942"/>
                  </a:lnTo>
                  <a:lnTo>
                    <a:pt x="416" y="942"/>
                  </a:lnTo>
                  <a:lnTo>
                    <a:pt x="422" y="938"/>
                  </a:lnTo>
                  <a:lnTo>
                    <a:pt x="426" y="932"/>
                  </a:lnTo>
                  <a:lnTo>
                    <a:pt x="422" y="926"/>
                  </a:lnTo>
                  <a:lnTo>
                    <a:pt x="422" y="914"/>
                  </a:lnTo>
                  <a:lnTo>
                    <a:pt x="416" y="910"/>
                  </a:lnTo>
                  <a:lnTo>
                    <a:pt x="416" y="898"/>
                  </a:lnTo>
                  <a:lnTo>
                    <a:pt x="410" y="892"/>
                  </a:lnTo>
                  <a:lnTo>
                    <a:pt x="410" y="884"/>
                  </a:lnTo>
                  <a:lnTo>
                    <a:pt x="416" y="884"/>
                  </a:lnTo>
                  <a:lnTo>
                    <a:pt x="422" y="878"/>
                  </a:lnTo>
                  <a:lnTo>
                    <a:pt x="422" y="872"/>
                  </a:lnTo>
                  <a:lnTo>
                    <a:pt x="432" y="872"/>
                  </a:lnTo>
                  <a:lnTo>
                    <a:pt x="432" y="866"/>
                  </a:lnTo>
                  <a:lnTo>
                    <a:pt x="426" y="866"/>
                  </a:lnTo>
                  <a:lnTo>
                    <a:pt x="416" y="856"/>
                  </a:lnTo>
                  <a:lnTo>
                    <a:pt x="410" y="856"/>
                  </a:lnTo>
                  <a:lnTo>
                    <a:pt x="410" y="850"/>
                  </a:lnTo>
                  <a:lnTo>
                    <a:pt x="416" y="850"/>
                  </a:lnTo>
                  <a:lnTo>
                    <a:pt x="410" y="844"/>
                  </a:lnTo>
                  <a:lnTo>
                    <a:pt x="410" y="838"/>
                  </a:lnTo>
                  <a:lnTo>
                    <a:pt x="404" y="834"/>
                  </a:lnTo>
                  <a:lnTo>
                    <a:pt x="404" y="830"/>
                  </a:lnTo>
                  <a:lnTo>
                    <a:pt x="390" y="830"/>
                  </a:lnTo>
                  <a:lnTo>
                    <a:pt x="390" y="818"/>
                  </a:lnTo>
                  <a:lnTo>
                    <a:pt x="384" y="818"/>
                  </a:lnTo>
                  <a:lnTo>
                    <a:pt x="378" y="812"/>
                  </a:lnTo>
                  <a:lnTo>
                    <a:pt x="384" y="812"/>
                  </a:lnTo>
                  <a:lnTo>
                    <a:pt x="384" y="784"/>
                  </a:lnTo>
                  <a:lnTo>
                    <a:pt x="394" y="784"/>
                  </a:lnTo>
                  <a:lnTo>
                    <a:pt x="394" y="780"/>
                  </a:lnTo>
                  <a:lnTo>
                    <a:pt x="390" y="780"/>
                  </a:lnTo>
                  <a:lnTo>
                    <a:pt x="394" y="774"/>
                  </a:lnTo>
                  <a:lnTo>
                    <a:pt x="398" y="774"/>
                  </a:lnTo>
                  <a:lnTo>
                    <a:pt x="398" y="780"/>
                  </a:lnTo>
                  <a:lnTo>
                    <a:pt x="404" y="780"/>
                  </a:lnTo>
                  <a:lnTo>
                    <a:pt x="404" y="784"/>
                  </a:lnTo>
                  <a:lnTo>
                    <a:pt x="410" y="790"/>
                  </a:lnTo>
                  <a:lnTo>
                    <a:pt x="410" y="784"/>
                  </a:lnTo>
                  <a:lnTo>
                    <a:pt x="416" y="784"/>
                  </a:lnTo>
                  <a:lnTo>
                    <a:pt x="416" y="780"/>
                  </a:lnTo>
                  <a:lnTo>
                    <a:pt x="410" y="780"/>
                  </a:lnTo>
                  <a:lnTo>
                    <a:pt x="410" y="770"/>
                  </a:lnTo>
                  <a:lnTo>
                    <a:pt x="416" y="770"/>
                  </a:lnTo>
                  <a:lnTo>
                    <a:pt x="416" y="764"/>
                  </a:lnTo>
                  <a:lnTo>
                    <a:pt x="422" y="764"/>
                  </a:lnTo>
                  <a:lnTo>
                    <a:pt x="426" y="758"/>
                  </a:lnTo>
                  <a:lnTo>
                    <a:pt x="432" y="758"/>
                  </a:lnTo>
                  <a:lnTo>
                    <a:pt x="432" y="752"/>
                  </a:lnTo>
                  <a:lnTo>
                    <a:pt x="442" y="752"/>
                  </a:lnTo>
                  <a:lnTo>
                    <a:pt x="442" y="746"/>
                  </a:lnTo>
                  <a:lnTo>
                    <a:pt x="448" y="746"/>
                  </a:lnTo>
                  <a:lnTo>
                    <a:pt x="448" y="752"/>
                  </a:lnTo>
                  <a:lnTo>
                    <a:pt x="454" y="752"/>
                  </a:lnTo>
                  <a:lnTo>
                    <a:pt x="454" y="746"/>
                  </a:lnTo>
                  <a:lnTo>
                    <a:pt x="464" y="746"/>
                  </a:lnTo>
                  <a:lnTo>
                    <a:pt x="464" y="752"/>
                  </a:lnTo>
                  <a:lnTo>
                    <a:pt x="476" y="752"/>
                  </a:lnTo>
                  <a:lnTo>
                    <a:pt x="482" y="758"/>
                  </a:lnTo>
                  <a:lnTo>
                    <a:pt x="486" y="758"/>
                  </a:lnTo>
                  <a:lnTo>
                    <a:pt x="486" y="764"/>
                  </a:lnTo>
                  <a:lnTo>
                    <a:pt x="502" y="764"/>
                  </a:lnTo>
                  <a:lnTo>
                    <a:pt x="502" y="770"/>
                  </a:lnTo>
                  <a:lnTo>
                    <a:pt x="508" y="770"/>
                  </a:lnTo>
                  <a:lnTo>
                    <a:pt x="508" y="774"/>
                  </a:lnTo>
                  <a:lnTo>
                    <a:pt x="512" y="770"/>
                  </a:lnTo>
                  <a:lnTo>
                    <a:pt x="512" y="764"/>
                  </a:lnTo>
                  <a:lnTo>
                    <a:pt x="536" y="764"/>
                  </a:lnTo>
                  <a:lnTo>
                    <a:pt x="536" y="758"/>
                  </a:lnTo>
                  <a:lnTo>
                    <a:pt x="540" y="764"/>
                  </a:lnTo>
                  <a:lnTo>
                    <a:pt x="546" y="764"/>
                  </a:lnTo>
                  <a:lnTo>
                    <a:pt x="546" y="758"/>
                  </a:lnTo>
                  <a:lnTo>
                    <a:pt x="550" y="758"/>
                  </a:lnTo>
                  <a:lnTo>
                    <a:pt x="550" y="764"/>
                  </a:lnTo>
                  <a:lnTo>
                    <a:pt x="556" y="770"/>
                  </a:lnTo>
                  <a:lnTo>
                    <a:pt x="562" y="770"/>
                  </a:lnTo>
                  <a:lnTo>
                    <a:pt x="562" y="774"/>
                  </a:lnTo>
                  <a:lnTo>
                    <a:pt x="568" y="774"/>
                  </a:lnTo>
                  <a:lnTo>
                    <a:pt x="568" y="764"/>
                  </a:lnTo>
                  <a:lnTo>
                    <a:pt x="572" y="764"/>
                  </a:lnTo>
                  <a:lnTo>
                    <a:pt x="572" y="770"/>
                  </a:lnTo>
                  <a:lnTo>
                    <a:pt x="584" y="770"/>
                  </a:lnTo>
                  <a:lnTo>
                    <a:pt x="590" y="764"/>
                  </a:lnTo>
                  <a:lnTo>
                    <a:pt x="596" y="758"/>
                  </a:lnTo>
                  <a:lnTo>
                    <a:pt x="596" y="752"/>
                  </a:lnTo>
                  <a:lnTo>
                    <a:pt x="578" y="752"/>
                  </a:lnTo>
                  <a:lnTo>
                    <a:pt x="572" y="746"/>
                  </a:lnTo>
                  <a:lnTo>
                    <a:pt x="572" y="742"/>
                  </a:lnTo>
                  <a:lnTo>
                    <a:pt x="578" y="742"/>
                  </a:lnTo>
                  <a:lnTo>
                    <a:pt x="584" y="736"/>
                  </a:lnTo>
                  <a:lnTo>
                    <a:pt x="584" y="720"/>
                  </a:lnTo>
                  <a:lnTo>
                    <a:pt x="600" y="720"/>
                  </a:lnTo>
                  <a:lnTo>
                    <a:pt x="600" y="716"/>
                  </a:lnTo>
                  <a:lnTo>
                    <a:pt x="584" y="716"/>
                  </a:lnTo>
                  <a:lnTo>
                    <a:pt x="584" y="698"/>
                  </a:lnTo>
                  <a:lnTo>
                    <a:pt x="610" y="698"/>
                  </a:lnTo>
                  <a:lnTo>
                    <a:pt x="610" y="692"/>
                  </a:lnTo>
                  <a:lnTo>
                    <a:pt x="644" y="692"/>
                  </a:lnTo>
                  <a:lnTo>
                    <a:pt x="644" y="682"/>
                  </a:lnTo>
                  <a:lnTo>
                    <a:pt x="650" y="682"/>
                  </a:lnTo>
                  <a:lnTo>
                    <a:pt x="650" y="688"/>
                  </a:lnTo>
                  <a:lnTo>
                    <a:pt x="654" y="688"/>
                  </a:lnTo>
                  <a:lnTo>
                    <a:pt x="654" y="682"/>
                  </a:lnTo>
                  <a:lnTo>
                    <a:pt x="680" y="682"/>
                  </a:lnTo>
                  <a:lnTo>
                    <a:pt x="686" y="676"/>
                  </a:lnTo>
                  <a:lnTo>
                    <a:pt x="686" y="672"/>
                  </a:lnTo>
                  <a:lnTo>
                    <a:pt x="692" y="672"/>
                  </a:lnTo>
                  <a:lnTo>
                    <a:pt x="692" y="666"/>
                  </a:lnTo>
                  <a:lnTo>
                    <a:pt x="698" y="672"/>
                  </a:lnTo>
                  <a:lnTo>
                    <a:pt x="698" y="666"/>
                  </a:lnTo>
                  <a:lnTo>
                    <a:pt x="710" y="666"/>
                  </a:lnTo>
                  <a:lnTo>
                    <a:pt x="710" y="672"/>
                  </a:lnTo>
                  <a:lnTo>
                    <a:pt x="718" y="672"/>
                  </a:lnTo>
                  <a:lnTo>
                    <a:pt x="718" y="666"/>
                  </a:lnTo>
                  <a:lnTo>
                    <a:pt x="724" y="666"/>
                  </a:lnTo>
                  <a:lnTo>
                    <a:pt x="724" y="682"/>
                  </a:lnTo>
                  <a:lnTo>
                    <a:pt x="730" y="682"/>
                  </a:lnTo>
                  <a:lnTo>
                    <a:pt x="730" y="692"/>
                  </a:lnTo>
                  <a:lnTo>
                    <a:pt x="758" y="692"/>
                  </a:lnTo>
                  <a:lnTo>
                    <a:pt x="758" y="698"/>
                  </a:lnTo>
                  <a:lnTo>
                    <a:pt x="766" y="698"/>
                  </a:lnTo>
                  <a:lnTo>
                    <a:pt x="766" y="704"/>
                  </a:lnTo>
                  <a:lnTo>
                    <a:pt x="772" y="704"/>
                  </a:lnTo>
                  <a:lnTo>
                    <a:pt x="772" y="710"/>
                  </a:lnTo>
                  <a:lnTo>
                    <a:pt x="778" y="704"/>
                  </a:lnTo>
                  <a:lnTo>
                    <a:pt x="784" y="704"/>
                  </a:lnTo>
                  <a:lnTo>
                    <a:pt x="790" y="698"/>
                  </a:lnTo>
                  <a:lnTo>
                    <a:pt x="790" y="692"/>
                  </a:lnTo>
                  <a:lnTo>
                    <a:pt x="800" y="692"/>
                  </a:lnTo>
                  <a:lnTo>
                    <a:pt x="800" y="698"/>
                  </a:lnTo>
                  <a:lnTo>
                    <a:pt x="806" y="704"/>
                  </a:lnTo>
                  <a:lnTo>
                    <a:pt x="812" y="704"/>
                  </a:lnTo>
                  <a:lnTo>
                    <a:pt x="818" y="710"/>
                  </a:lnTo>
                  <a:lnTo>
                    <a:pt x="822" y="716"/>
                  </a:lnTo>
                  <a:lnTo>
                    <a:pt x="826" y="726"/>
                  </a:lnTo>
                  <a:lnTo>
                    <a:pt x="832" y="726"/>
                  </a:lnTo>
                  <a:lnTo>
                    <a:pt x="832" y="730"/>
                  </a:lnTo>
                  <a:lnTo>
                    <a:pt x="838" y="730"/>
                  </a:lnTo>
                  <a:lnTo>
                    <a:pt x="838" y="736"/>
                  </a:lnTo>
                  <a:lnTo>
                    <a:pt x="844" y="746"/>
                  </a:lnTo>
                  <a:lnTo>
                    <a:pt x="850" y="752"/>
                  </a:lnTo>
                  <a:lnTo>
                    <a:pt x="850" y="764"/>
                  </a:lnTo>
                  <a:lnTo>
                    <a:pt x="860" y="764"/>
                  </a:lnTo>
                  <a:lnTo>
                    <a:pt x="860" y="752"/>
                  </a:lnTo>
                  <a:lnTo>
                    <a:pt x="866" y="758"/>
                  </a:lnTo>
                  <a:lnTo>
                    <a:pt x="872" y="758"/>
                  </a:lnTo>
                  <a:lnTo>
                    <a:pt x="872" y="770"/>
                  </a:lnTo>
                  <a:lnTo>
                    <a:pt x="876" y="770"/>
                  </a:lnTo>
                  <a:lnTo>
                    <a:pt x="876" y="764"/>
                  </a:lnTo>
                  <a:lnTo>
                    <a:pt x="880" y="764"/>
                  </a:lnTo>
                  <a:lnTo>
                    <a:pt x="880" y="770"/>
                  </a:lnTo>
                  <a:lnTo>
                    <a:pt x="886" y="764"/>
                  </a:lnTo>
                  <a:lnTo>
                    <a:pt x="886" y="770"/>
                  </a:lnTo>
                  <a:lnTo>
                    <a:pt x="892" y="764"/>
                  </a:lnTo>
                  <a:lnTo>
                    <a:pt x="908" y="764"/>
                  </a:lnTo>
                  <a:lnTo>
                    <a:pt x="908" y="770"/>
                  </a:lnTo>
                  <a:lnTo>
                    <a:pt x="914" y="774"/>
                  </a:lnTo>
                  <a:lnTo>
                    <a:pt x="914" y="780"/>
                  </a:lnTo>
                  <a:lnTo>
                    <a:pt x="926" y="780"/>
                  </a:lnTo>
                  <a:lnTo>
                    <a:pt x="926" y="790"/>
                  </a:lnTo>
                  <a:lnTo>
                    <a:pt x="936" y="790"/>
                  </a:lnTo>
                  <a:lnTo>
                    <a:pt x="940" y="796"/>
                  </a:lnTo>
                  <a:lnTo>
                    <a:pt x="940" y="790"/>
                  </a:lnTo>
                  <a:lnTo>
                    <a:pt x="952" y="790"/>
                  </a:lnTo>
                  <a:lnTo>
                    <a:pt x="952" y="802"/>
                  </a:lnTo>
                  <a:lnTo>
                    <a:pt x="968" y="802"/>
                  </a:lnTo>
                  <a:lnTo>
                    <a:pt x="968" y="796"/>
                  </a:lnTo>
                  <a:lnTo>
                    <a:pt x="980" y="796"/>
                  </a:lnTo>
                  <a:lnTo>
                    <a:pt x="980" y="790"/>
                  </a:lnTo>
                  <a:lnTo>
                    <a:pt x="990" y="790"/>
                  </a:lnTo>
                  <a:lnTo>
                    <a:pt x="990" y="784"/>
                  </a:lnTo>
                  <a:lnTo>
                    <a:pt x="994" y="784"/>
                  </a:lnTo>
                  <a:lnTo>
                    <a:pt x="994" y="780"/>
                  </a:lnTo>
                  <a:lnTo>
                    <a:pt x="1000" y="780"/>
                  </a:lnTo>
                  <a:lnTo>
                    <a:pt x="1000" y="774"/>
                  </a:lnTo>
                  <a:lnTo>
                    <a:pt x="1018" y="774"/>
                  </a:lnTo>
                  <a:lnTo>
                    <a:pt x="1018" y="770"/>
                  </a:lnTo>
                  <a:lnTo>
                    <a:pt x="1028" y="770"/>
                  </a:lnTo>
                  <a:lnTo>
                    <a:pt x="1028" y="764"/>
                  </a:lnTo>
                  <a:lnTo>
                    <a:pt x="1034" y="770"/>
                  </a:lnTo>
                  <a:lnTo>
                    <a:pt x="1034" y="764"/>
                  </a:lnTo>
                  <a:lnTo>
                    <a:pt x="1038" y="764"/>
                  </a:lnTo>
                  <a:lnTo>
                    <a:pt x="1038" y="770"/>
                  </a:lnTo>
                  <a:lnTo>
                    <a:pt x="1054" y="770"/>
                  </a:lnTo>
                  <a:lnTo>
                    <a:pt x="1054" y="780"/>
                  </a:lnTo>
                  <a:lnTo>
                    <a:pt x="1060" y="780"/>
                  </a:lnTo>
                  <a:lnTo>
                    <a:pt x="1060" y="784"/>
                  </a:lnTo>
                  <a:lnTo>
                    <a:pt x="1066" y="780"/>
                  </a:lnTo>
                  <a:lnTo>
                    <a:pt x="1066" y="784"/>
                  </a:lnTo>
                  <a:lnTo>
                    <a:pt x="1092" y="784"/>
                  </a:lnTo>
                  <a:lnTo>
                    <a:pt x="1098" y="790"/>
                  </a:lnTo>
                  <a:lnTo>
                    <a:pt x="1104" y="790"/>
                  </a:lnTo>
                  <a:lnTo>
                    <a:pt x="1104" y="784"/>
                  </a:lnTo>
                  <a:lnTo>
                    <a:pt x="1108" y="784"/>
                  </a:lnTo>
                  <a:lnTo>
                    <a:pt x="1108" y="764"/>
                  </a:lnTo>
                  <a:lnTo>
                    <a:pt x="1104" y="764"/>
                  </a:lnTo>
                  <a:lnTo>
                    <a:pt x="1108" y="758"/>
                  </a:lnTo>
                  <a:lnTo>
                    <a:pt x="1108" y="746"/>
                  </a:lnTo>
                  <a:lnTo>
                    <a:pt x="1120" y="746"/>
                  </a:lnTo>
                  <a:lnTo>
                    <a:pt x="1120" y="742"/>
                  </a:lnTo>
                  <a:lnTo>
                    <a:pt x="1136" y="742"/>
                  </a:lnTo>
                  <a:lnTo>
                    <a:pt x="1136" y="746"/>
                  </a:lnTo>
                  <a:lnTo>
                    <a:pt x="1146" y="746"/>
                  </a:lnTo>
                  <a:lnTo>
                    <a:pt x="1146" y="752"/>
                  </a:lnTo>
                  <a:lnTo>
                    <a:pt x="1168" y="752"/>
                  </a:lnTo>
                  <a:lnTo>
                    <a:pt x="1168" y="774"/>
                  </a:lnTo>
                  <a:lnTo>
                    <a:pt x="1186" y="774"/>
                  </a:lnTo>
                  <a:lnTo>
                    <a:pt x="1186" y="780"/>
                  </a:lnTo>
                  <a:lnTo>
                    <a:pt x="1196" y="780"/>
                  </a:lnTo>
                  <a:lnTo>
                    <a:pt x="1196" y="774"/>
                  </a:lnTo>
                  <a:lnTo>
                    <a:pt x="1234" y="774"/>
                  </a:lnTo>
                  <a:lnTo>
                    <a:pt x="1234" y="780"/>
                  </a:lnTo>
                  <a:lnTo>
                    <a:pt x="1240" y="784"/>
                  </a:lnTo>
                  <a:lnTo>
                    <a:pt x="1250" y="784"/>
                  </a:lnTo>
                  <a:lnTo>
                    <a:pt x="1250" y="790"/>
                  </a:lnTo>
                  <a:lnTo>
                    <a:pt x="1254" y="796"/>
                  </a:lnTo>
                  <a:lnTo>
                    <a:pt x="1266" y="796"/>
                  </a:lnTo>
                  <a:lnTo>
                    <a:pt x="1272" y="802"/>
                  </a:lnTo>
                  <a:lnTo>
                    <a:pt x="1294" y="802"/>
                  </a:lnTo>
                  <a:lnTo>
                    <a:pt x="1294" y="796"/>
                  </a:lnTo>
                  <a:lnTo>
                    <a:pt x="1308" y="796"/>
                  </a:lnTo>
                  <a:lnTo>
                    <a:pt x="1314" y="790"/>
                  </a:lnTo>
                  <a:lnTo>
                    <a:pt x="1326" y="790"/>
                  </a:lnTo>
                  <a:lnTo>
                    <a:pt x="1326" y="784"/>
                  </a:lnTo>
                  <a:lnTo>
                    <a:pt x="1332" y="780"/>
                  </a:lnTo>
                  <a:lnTo>
                    <a:pt x="1336" y="780"/>
                  </a:lnTo>
                  <a:lnTo>
                    <a:pt x="1336" y="774"/>
                  </a:lnTo>
                  <a:lnTo>
                    <a:pt x="1348" y="774"/>
                  </a:lnTo>
                  <a:lnTo>
                    <a:pt x="1348" y="780"/>
                  </a:lnTo>
                  <a:lnTo>
                    <a:pt x="1354" y="780"/>
                  </a:lnTo>
                  <a:lnTo>
                    <a:pt x="1354" y="784"/>
                  </a:lnTo>
                  <a:lnTo>
                    <a:pt x="1374" y="784"/>
                  </a:lnTo>
                  <a:lnTo>
                    <a:pt x="1374" y="790"/>
                  </a:lnTo>
                  <a:lnTo>
                    <a:pt x="1402" y="790"/>
                  </a:lnTo>
                  <a:lnTo>
                    <a:pt x="1402" y="784"/>
                  </a:lnTo>
                  <a:lnTo>
                    <a:pt x="1408" y="784"/>
                  </a:lnTo>
                  <a:lnTo>
                    <a:pt x="1412" y="780"/>
                  </a:lnTo>
                  <a:lnTo>
                    <a:pt x="1412" y="764"/>
                  </a:lnTo>
                  <a:lnTo>
                    <a:pt x="1418" y="758"/>
                  </a:lnTo>
                  <a:lnTo>
                    <a:pt x="1418" y="752"/>
                  </a:lnTo>
                  <a:lnTo>
                    <a:pt x="1422" y="752"/>
                  </a:lnTo>
                  <a:lnTo>
                    <a:pt x="1422" y="742"/>
                  </a:lnTo>
                  <a:lnTo>
                    <a:pt x="1428" y="742"/>
                  </a:lnTo>
                  <a:lnTo>
                    <a:pt x="1428" y="726"/>
                  </a:lnTo>
                  <a:lnTo>
                    <a:pt x="1422" y="726"/>
                  </a:lnTo>
                  <a:lnTo>
                    <a:pt x="1422" y="720"/>
                  </a:lnTo>
                  <a:lnTo>
                    <a:pt x="1428" y="716"/>
                  </a:lnTo>
                  <a:lnTo>
                    <a:pt x="1446" y="716"/>
                  </a:lnTo>
                  <a:lnTo>
                    <a:pt x="1446" y="710"/>
                  </a:lnTo>
                  <a:lnTo>
                    <a:pt x="1476" y="710"/>
                  </a:lnTo>
                  <a:lnTo>
                    <a:pt x="1476" y="716"/>
                  </a:lnTo>
                  <a:lnTo>
                    <a:pt x="1500" y="716"/>
                  </a:lnTo>
                  <a:lnTo>
                    <a:pt x="1500" y="720"/>
                  </a:lnTo>
                  <a:lnTo>
                    <a:pt x="1504" y="726"/>
                  </a:lnTo>
                  <a:lnTo>
                    <a:pt x="1504" y="736"/>
                  </a:lnTo>
                  <a:lnTo>
                    <a:pt x="1510" y="736"/>
                  </a:lnTo>
                  <a:lnTo>
                    <a:pt x="1510" y="746"/>
                  </a:lnTo>
                  <a:lnTo>
                    <a:pt x="1516" y="746"/>
                  </a:lnTo>
                  <a:lnTo>
                    <a:pt x="1516" y="764"/>
                  </a:lnTo>
                  <a:lnTo>
                    <a:pt x="1520" y="764"/>
                  </a:lnTo>
                  <a:lnTo>
                    <a:pt x="1520" y="774"/>
                  </a:lnTo>
                  <a:lnTo>
                    <a:pt x="1526" y="774"/>
                  </a:lnTo>
                  <a:lnTo>
                    <a:pt x="1526" y="790"/>
                  </a:lnTo>
                  <a:lnTo>
                    <a:pt x="1542" y="790"/>
                  </a:lnTo>
                  <a:lnTo>
                    <a:pt x="1542" y="796"/>
                  </a:lnTo>
                  <a:lnTo>
                    <a:pt x="1554" y="796"/>
                  </a:lnTo>
                  <a:lnTo>
                    <a:pt x="1554" y="802"/>
                  </a:lnTo>
                  <a:lnTo>
                    <a:pt x="1560" y="802"/>
                  </a:lnTo>
                  <a:lnTo>
                    <a:pt x="1564" y="806"/>
                  </a:lnTo>
                  <a:lnTo>
                    <a:pt x="1570" y="806"/>
                  </a:lnTo>
                  <a:lnTo>
                    <a:pt x="1570" y="824"/>
                  </a:lnTo>
                  <a:lnTo>
                    <a:pt x="1574" y="824"/>
                  </a:lnTo>
                  <a:lnTo>
                    <a:pt x="1574" y="830"/>
                  </a:lnTo>
                  <a:lnTo>
                    <a:pt x="1580" y="830"/>
                  </a:lnTo>
                  <a:lnTo>
                    <a:pt x="1580" y="834"/>
                  </a:lnTo>
                  <a:lnTo>
                    <a:pt x="1590" y="834"/>
                  </a:lnTo>
                  <a:lnTo>
                    <a:pt x="1590" y="830"/>
                  </a:lnTo>
                  <a:lnTo>
                    <a:pt x="1596" y="830"/>
                  </a:lnTo>
                  <a:lnTo>
                    <a:pt x="1596" y="824"/>
                  </a:lnTo>
                  <a:lnTo>
                    <a:pt x="1614" y="824"/>
                  </a:lnTo>
                  <a:lnTo>
                    <a:pt x="1614" y="818"/>
                  </a:lnTo>
                  <a:lnTo>
                    <a:pt x="1624" y="818"/>
                  </a:lnTo>
                  <a:lnTo>
                    <a:pt x="1624" y="838"/>
                  </a:lnTo>
                  <a:lnTo>
                    <a:pt x="1618" y="838"/>
                  </a:lnTo>
                  <a:lnTo>
                    <a:pt x="1618" y="850"/>
                  </a:lnTo>
                  <a:lnTo>
                    <a:pt x="1614" y="850"/>
                  </a:lnTo>
                  <a:lnTo>
                    <a:pt x="1614" y="872"/>
                  </a:lnTo>
                  <a:lnTo>
                    <a:pt x="1602" y="872"/>
                  </a:lnTo>
                  <a:lnTo>
                    <a:pt x="1602" y="884"/>
                  </a:lnTo>
                  <a:lnTo>
                    <a:pt x="1590" y="884"/>
                  </a:lnTo>
                  <a:lnTo>
                    <a:pt x="1590" y="878"/>
                  </a:lnTo>
                  <a:lnTo>
                    <a:pt x="1586" y="878"/>
                  </a:lnTo>
                  <a:lnTo>
                    <a:pt x="1586" y="884"/>
                  </a:lnTo>
                  <a:lnTo>
                    <a:pt x="1574" y="884"/>
                  </a:lnTo>
                  <a:lnTo>
                    <a:pt x="1574" y="926"/>
                  </a:lnTo>
                  <a:lnTo>
                    <a:pt x="1570" y="926"/>
                  </a:lnTo>
                  <a:lnTo>
                    <a:pt x="1570" y="938"/>
                  </a:lnTo>
                  <a:lnTo>
                    <a:pt x="1574" y="932"/>
                  </a:lnTo>
                  <a:lnTo>
                    <a:pt x="1580" y="926"/>
                  </a:lnTo>
                  <a:lnTo>
                    <a:pt x="1580" y="920"/>
                  </a:lnTo>
                  <a:lnTo>
                    <a:pt x="1590" y="920"/>
                  </a:lnTo>
                  <a:lnTo>
                    <a:pt x="1590" y="926"/>
                  </a:lnTo>
                  <a:lnTo>
                    <a:pt x="1596" y="926"/>
                  </a:lnTo>
                  <a:lnTo>
                    <a:pt x="1596" y="932"/>
                  </a:lnTo>
                  <a:lnTo>
                    <a:pt x="1602" y="926"/>
                  </a:lnTo>
                  <a:lnTo>
                    <a:pt x="1602" y="932"/>
                  </a:lnTo>
                  <a:lnTo>
                    <a:pt x="1614" y="932"/>
                  </a:lnTo>
                  <a:lnTo>
                    <a:pt x="1614" y="926"/>
                  </a:lnTo>
                  <a:lnTo>
                    <a:pt x="1618" y="926"/>
                  </a:lnTo>
                  <a:lnTo>
                    <a:pt x="1618" y="920"/>
                  </a:lnTo>
                  <a:lnTo>
                    <a:pt x="1628" y="920"/>
                  </a:lnTo>
                  <a:lnTo>
                    <a:pt x="1628" y="914"/>
                  </a:lnTo>
                  <a:lnTo>
                    <a:pt x="1634" y="914"/>
                  </a:lnTo>
                  <a:lnTo>
                    <a:pt x="1634" y="910"/>
                  </a:lnTo>
                  <a:lnTo>
                    <a:pt x="1640" y="910"/>
                  </a:lnTo>
                  <a:lnTo>
                    <a:pt x="1640" y="898"/>
                  </a:lnTo>
                  <a:lnTo>
                    <a:pt x="1650" y="898"/>
                  </a:lnTo>
                  <a:lnTo>
                    <a:pt x="1650" y="884"/>
                  </a:lnTo>
                  <a:lnTo>
                    <a:pt x="1656" y="884"/>
                  </a:lnTo>
                  <a:lnTo>
                    <a:pt x="1662" y="878"/>
                  </a:lnTo>
                  <a:lnTo>
                    <a:pt x="1662" y="872"/>
                  </a:lnTo>
                  <a:lnTo>
                    <a:pt x="1672" y="872"/>
                  </a:lnTo>
                  <a:lnTo>
                    <a:pt x="1672" y="856"/>
                  </a:lnTo>
                  <a:lnTo>
                    <a:pt x="1678" y="856"/>
                  </a:lnTo>
                  <a:lnTo>
                    <a:pt x="1678" y="850"/>
                  </a:lnTo>
                  <a:lnTo>
                    <a:pt x="1682" y="844"/>
                  </a:lnTo>
                  <a:lnTo>
                    <a:pt x="1682" y="838"/>
                  </a:lnTo>
                  <a:lnTo>
                    <a:pt x="1688" y="838"/>
                  </a:lnTo>
                  <a:lnTo>
                    <a:pt x="1688" y="830"/>
                  </a:lnTo>
                  <a:lnTo>
                    <a:pt x="1694" y="830"/>
                  </a:lnTo>
                  <a:lnTo>
                    <a:pt x="1694" y="824"/>
                  </a:lnTo>
                  <a:lnTo>
                    <a:pt x="1700" y="824"/>
                  </a:lnTo>
                  <a:lnTo>
                    <a:pt x="1700" y="818"/>
                  </a:lnTo>
                  <a:lnTo>
                    <a:pt x="1704" y="812"/>
                  </a:lnTo>
                  <a:lnTo>
                    <a:pt x="1704" y="806"/>
                  </a:lnTo>
                  <a:lnTo>
                    <a:pt x="1710" y="806"/>
                  </a:lnTo>
                  <a:lnTo>
                    <a:pt x="1710" y="752"/>
                  </a:lnTo>
                  <a:lnTo>
                    <a:pt x="1716" y="752"/>
                  </a:lnTo>
                  <a:lnTo>
                    <a:pt x="1716" y="746"/>
                  </a:lnTo>
                  <a:lnTo>
                    <a:pt x="1722" y="746"/>
                  </a:lnTo>
                  <a:lnTo>
                    <a:pt x="1722" y="726"/>
                  </a:lnTo>
                  <a:lnTo>
                    <a:pt x="1716" y="720"/>
                  </a:lnTo>
                  <a:lnTo>
                    <a:pt x="1710" y="716"/>
                  </a:lnTo>
                  <a:lnTo>
                    <a:pt x="1716" y="716"/>
                  </a:lnTo>
                  <a:lnTo>
                    <a:pt x="1722" y="720"/>
                  </a:lnTo>
                  <a:lnTo>
                    <a:pt x="1722" y="716"/>
                  </a:lnTo>
                  <a:lnTo>
                    <a:pt x="1716" y="710"/>
                  </a:lnTo>
                  <a:lnTo>
                    <a:pt x="1710" y="710"/>
                  </a:lnTo>
                  <a:lnTo>
                    <a:pt x="1710" y="704"/>
                  </a:lnTo>
                  <a:lnTo>
                    <a:pt x="1704" y="704"/>
                  </a:lnTo>
                  <a:lnTo>
                    <a:pt x="1704" y="692"/>
                  </a:lnTo>
                  <a:lnTo>
                    <a:pt x="1688" y="692"/>
                  </a:lnTo>
                  <a:lnTo>
                    <a:pt x="1688" y="698"/>
                  </a:lnTo>
                  <a:lnTo>
                    <a:pt x="1682" y="704"/>
                  </a:lnTo>
                  <a:lnTo>
                    <a:pt x="1682" y="710"/>
                  </a:lnTo>
                  <a:lnTo>
                    <a:pt x="1678" y="710"/>
                  </a:lnTo>
                  <a:lnTo>
                    <a:pt x="1678" y="704"/>
                  </a:lnTo>
                  <a:lnTo>
                    <a:pt x="1672" y="704"/>
                  </a:lnTo>
                  <a:lnTo>
                    <a:pt x="1672" y="710"/>
                  </a:lnTo>
                  <a:lnTo>
                    <a:pt x="1662" y="710"/>
                  </a:lnTo>
                  <a:lnTo>
                    <a:pt x="1662" y="704"/>
                  </a:lnTo>
                  <a:lnTo>
                    <a:pt x="1656" y="704"/>
                  </a:lnTo>
                  <a:lnTo>
                    <a:pt x="1656" y="682"/>
                  </a:lnTo>
                  <a:lnTo>
                    <a:pt x="1650" y="688"/>
                  </a:lnTo>
                  <a:lnTo>
                    <a:pt x="1650" y="682"/>
                  </a:lnTo>
                  <a:lnTo>
                    <a:pt x="1644" y="688"/>
                  </a:lnTo>
                  <a:lnTo>
                    <a:pt x="1640" y="688"/>
                  </a:lnTo>
                  <a:lnTo>
                    <a:pt x="1640" y="682"/>
                  </a:lnTo>
                  <a:lnTo>
                    <a:pt x="1634" y="682"/>
                  </a:lnTo>
                  <a:lnTo>
                    <a:pt x="1634" y="676"/>
                  </a:lnTo>
                  <a:lnTo>
                    <a:pt x="1640" y="676"/>
                  </a:lnTo>
                  <a:lnTo>
                    <a:pt x="1640" y="672"/>
                  </a:lnTo>
                  <a:lnTo>
                    <a:pt x="1644" y="672"/>
                  </a:lnTo>
                  <a:lnTo>
                    <a:pt x="1644" y="666"/>
                  </a:lnTo>
                  <a:lnTo>
                    <a:pt x="1650" y="666"/>
                  </a:lnTo>
                  <a:lnTo>
                    <a:pt x="1656" y="660"/>
                  </a:lnTo>
                  <a:lnTo>
                    <a:pt x="1662" y="660"/>
                  </a:lnTo>
                  <a:lnTo>
                    <a:pt x="1662" y="656"/>
                  </a:lnTo>
                  <a:lnTo>
                    <a:pt x="1668" y="656"/>
                  </a:lnTo>
                  <a:lnTo>
                    <a:pt x="1672" y="650"/>
                  </a:lnTo>
                  <a:lnTo>
                    <a:pt x="1672" y="644"/>
                  </a:lnTo>
                  <a:lnTo>
                    <a:pt x="1678" y="644"/>
                  </a:lnTo>
                  <a:lnTo>
                    <a:pt x="1678" y="638"/>
                  </a:lnTo>
                  <a:lnTo>
                    <a:pt x="1682" y="632"/>
                  </a:lnTo>
                  <a:lnTo>
                    <a:pt x="1688" y="632"/>
                  </a:lnTo>
                  <a:lnTo>
                    <a:pt x="1688" y="628"/>
                  </a:lnTo>
                  <a:lnTo>
                    <a:pt x="1694" y="628"/>
                  </a:lnTo>
                  <a:lnTo>
                    <a:pt x="1694" y="622"/>
                  </a:lnTo>
                  <a:lnTo>
                    <a:pt x="1700" y="622"/>
                  </a:lnTo>
                  <a:lnTo>
                    <a:pt x="1700" y="618"/>
                  </a:lnTo>
                  <a:lnTo>
                    <a:pt x="1710" y="618"/>
                  </a:lnTo>
                  <a:lnTo>
                    <a:pt x="1710" y="606"/>
                  </a:lnTo>
                  <a:lnTo>
                    <a:pt x="1716" y="602"/>
                  </a:lnTo>
                  <a:lnTo>
                    <a:pt x="1722" y="602"/>
                  </a:lnTo>
                  <a:lnTo>
                    <a:pt x="1722" y="596"/>
                  </a:lnTo>
                  <a:lnTo>
                    <a:pt x="1728" y="596"/>
                  </a:lnTo>
                  <a:lnTo>
                    <a:pt x="1728" y="590"/>
                  </a:lnTo>
                  <a:lnTo>
                    <a:pt x="1732" y="590"/>
                  </a:lnTo>
                  <a:lnTo>
                    <a:pt x="1732" y="584"/>
                  </a:lnTo>
                  <a:lnTo>
                    <a:pt x="1748" y="584"/>
                  </a:lnTo>
                  <a:lnTo>
                    <a:pt x="1748" y="578"/>
                  </a:lnTo>
                  <a:lnTo>
                    <a:pt x="1786" y="578"/>
                  </a:lnTo>
                  <a:lnTo>
                    <a:pt x="1782" y="584"/>
                  </a:lnTo>
                  <a:lnTo>
                    <a:pt x="1790" y="584"/>
                  </a:lnTo>
                  <a:lnTo>
                    <a:pt x="1790" y="578"/>
                  </a:lnTo>
                  <a:lnTo>
                    <a:pt x="1802" y="578"/>
                  </a:lnTo>
                  <a:lnTo>
                    <a:pt x="1802" y="584"/>
                  </a:lnTo>
                  <a:lnTo>
                    <a:pt x="1814" y="584"/>
                  </a:lnTo>
                  <a:lnTo>
                    <a:pt x="1814" y="578"/>
                  </a:lnTo>
                  <a:lnTo>
                    <a:pt x="1818" y="578"/>
                  </a:lnTo>
                  <a:lnTo>
                    <a:pt x="1818" y="584"/>
                  </a:lnTo>
                  <a:lnTo>
                    <a:pt x="1830" y="584"/>
                  </a:lnTo>
                  <a:lnTo>
                    <a:pt x="1830" y="578"/>
                  </a:lnTo>
                  <a:lnTo>
                    <a:pt x="1824" y="578"/>
                  </a:lnTo>
                  <a:lnTo>
                    <a:pt x="1830" y="574"/>
                  </a:lnTo>
                  <a:lnTo>
                    <a:pt x="1850" y="574"/>
                  </a:lnTo>
                  <a:lnTo>
                    <a:pt x="1850" y="578"/>
                  </a:lnTo>
                  <a:lnTo>
                    <a:pt x="1856" y="578"/>
                  </a:lnTo>
                  <a:lnTo>
                    <a:pt x="1856" y="574"/>
                  </a:lnTo>
                  <a:lnTo>
                    <a:pt x="1862" y="574"/>
                  </a:lnTo>
                  <a:lnTo>
                    <a:pt x="1862" y="578"/>
                  </a:lnTo>
                  <a:lnTo>
                    <a:pt x="1868" y="578"/>
                  </a:lnTo>
                  <a:lnTo>
                    <a:pt x="1868" y="584"/>
                  </a:lnTo>
                  <a:lnTo>
                    <a:pt x="1862" y="584"/>
                  </a:lnTo>
                  <a:lnTo>
                    <a:pt x="1862" y="590"/>
                  </a:lnTo>
                  <a:lnTo>
                    <a:pt x="1872" y="590"/>
                  </a:lnTo>
                  <a:lnTo>
                    <a:pt x="1878" y="584"/>
                  </a:lnTo>
                  <a:lnTo>
                    <a:pt x="1878" y="590"/>
                  </a:lnTo>
                  <a:lnTo>
                    <a:pt x="1884" y="590"/>
                  </a:lnTo>
                  <a:lnTo>
                    <a:pt x="1890" y="584"/>
                  </a:lnTo>
                  <a:lnTo>
                    <a:pt x="1916" y="584"/>
                  </a:lnTo>
                  <a:lnTo>
                    <a:pt x="1916" y="578"/>
                  </a:lnTo>
                  <a:lnTo>
                    <a:pt x="1910" y="578"/>
                  </a:lnTo>
                  <a:lnTo>
                    <a:pt x="1910" y="574"/>
                  </a:lnTo>
                  <a:lnTo>
                    <a:pt x="1904" y="574"/>
                  </a:lnTo>
                  <a:lnTo>
                    <a:pt x="1904" y="578"/>
                  </a:lnTo>
                  <a:lnTo>
                    <a:pt x="1898" y="578"/>
                  </a:lnTo>
                  <a:lnTo>
                    <a:pt x="1898" y="568"/>
                  </a:lnTo>
                  <a:lnTo>
                    <a:pt x="1904" y="568"/>
                  </a:lnTo>
                  <a:lnTo>
                    <a:pt x="1904" y="564"/>
                  </a:lnTo>
                  <a:lnTo>
                    <a:pt x="1910" y="564"/>
                  </a:lnTo>
                  <a:lnTo>
                    <a:pt x="1910" y="558"/>
                  </a:lnTo>
                  <a:lnTo>
                    <a:pt x="1916" y="558"/>
                  </a:lnTo>
                  <a:lnTo>
                    <a:pt x="1922" y="552"/>
                  </a:lnTo>
                  <a:lnTo>
                    <a:pt x="1922" y="548"/>
                  </a:lnTo>
                  <a:lnTo>
                    <a:pt x="1928" y="548"/>
                  </a:lnTo>
                  <a:lnTo>
                    <a:pt x="1928" y="542"/>
                  </a:lnTo>
                  <a:lnTo>
                    <a:pt x="1932" y="536"/>
                  </a:lnTo>
                  <a:lnTo>
                    <a:pt x="1938" y="536"/>
                  </a:lnTo>
                  <a:lnTo>
                    <a:pt x="1938" y="530"/>
                  </a:lnTo>
                  <a:lnTo>
                    <a:pt x="1944" y="530"/>
                  </a:lnTo>
                  <a:lnTo>
                    <a:pt x="1944" y="524"/>
                  </a:lnTo>
                  <a:lnTo>
                    <a:pt x="1986" y="524"/>
                  </a:lnTo>
                  <a:lnTo>
                    <a:pt x="1986" y="520"/>
                  </a:lnTo>
                  <a:lnTo>
                    <a:pt x="1992" y="520"/>
                  </a:lnTo>
                  <a:lnTo>
                    <a:pt x="1992" y="524"/>
                  </a:lnTo>
                  <a:lnTo>
                    <a:pt x="1986" y="530"/>
                  </a:lnTo>
                  <a:lnTo>
                    <a:pt x="1986" y="542"/>
                  </a:lnTo>
                  <a:lnTo>
                    <a:pt x="1992" y="542"/>
                  </a:lnTo>
                  <a:lnTo>
                    <a:pt x="1986" y="548"/>
                  </a:lnTo>
                  <a:lnTo>
                    <a:pt x="1998" y="548"/>
                  </a:lnTo>
                  <a:lnTo>
                    <a:pt x="1998" y="542"/>
                  </a:lnTo>
                  <a:lnTo>
                    <a:pt x="2004" y="542"/>
                  </a:lnTo>
                  <a:lnTo>
                    <a:pt x="2008" y="536"/>
                  </a:lnTo>
                  <a:lnTo>
                    <a:pt x="2012" y="536"/>
                  </a:lnTo>
                  <a:lnTo>
                    <a:pt x="2018" y="530"/>
                  </a:lnTo>
                  <a:lnTo>
                    <a:pt x="2030" y="530"/>
                  </a:lnTo>
                  <a:lnTo>
                    <a:pt x="2030" y="524"/>
                  </a:lnTo>
                  <a:lnTo>
                    <a:pt x="2024" y="524"/>
                  </a:lnTo>
                  <a:lnTo>
                    <a:pt x="2030" y="520"/>
                  </a:lnTo>
                  <a:lnTo>
                    <a:pt x="2030" y="510"/>
                  </a:lnTo>
                  <a:lnTo>
                    <a:pt x="2036" y="510"/>
                  </a:lnTo>
                  <a:lnTo>
                    <a:pt x="2036" y="504"/>
                  </a:lnTo>
                  <a:lnTo>
                    <a:pt x="2052" y="504"/>
                  </a:lnTo>
                  <a:lnTo>
                    <a:pt x="2052" y="510"/>
                  </a:lnTo>
                  <a:lnTo>
                    <a:pt x="2046" y="510"/>
                  </a:lnTo>
                  <a:lnTo>
                    <a:pt x="2046" y="524"/>
                  </a:lnTo>
                  <a:lnTo>
                    <a:pt x="2040" y="524"/>
                  </a:lnTo>
                  <a:lnTo>
                    <a:pt x="2036" y="536"/>
                  </a:lnTo>
                  <a:lnTo>
                    <a:pt x="2036" y="548"/>
                  </a:lnTo>
                  <a:lnTo>
                    <a:pt x="2024" y="548"/>
                  </a:lnTo>
                  <a:lnTo>
                    <a:pt x="2018" y="552"/>
                  </a:lnTo>
                  <a:lnTo>
                    <a:pt x="2012" y="552"/>
                  </a:lnTo>
                  <a:lnTo>
                    <a:pt x="2012" y="558"/>
                  </a:lnTo>
                  <a:lnTo>
                    <a:pt x="2008" y="558"/>
                  </a:lnTo>
                  <a:lnTo>
                    <a:pt x="2008" y="564"/>
                  </a:lnTo>
                  <a:lnTo>
                    <a:pt x="2004" y="568"/>
                  </a:lnTo>
                  <a:lnTo>
                    <a:pt x="1998" y="574"/>
                  </a:lnTo>
                  <a:lnTo>
                    <a:pt x="1992" y="574"/>
                  </a:lnTo>
                  <a:lnTo>
                    <a:pt x="1992" y="578"/>
                  </a:lnTo>
                  <a:lnTo>
                    <a:pt x="1986" y="578"/>
                  </a:lnTo>
                  <a:lnTo>
                    <a:pt x="1986" y="584"/>
                  </a:lnTo>
                  <a:lnTo>
                    <a:pt x="1982" y="584"/>
                  </a:lnTo>
                  <a:lnTo>
                    <a:pt x="1982" y="590"/>
                  </a:lnTo>
                  <a:lnTo>
                    <a:pt x="1976" y="596"/>
                  </a:lnTo>
                  <a:lnTo>
                    <a:pt x="1970" y="596"/>
                  </a:lnTo>
                  <a:lnTo>
                    <a:pt x="1970" y="602"/>
                  </a:lnTo>
                  <a:lnTo>
                    <a:pt x="1964" y="606"/>
                  </a:lnTo>
                  <a:lnTo>
                    <a:pt x="1958" y="606"/>
                  </a:lnTo>
                  <a:lnTo>
                    <a:pt x="1958" y="612"/>
                  </a:lnTo>
                  <a:lnTo>
                    <a:pt x="1950" y="612"/>
                  </a:lnTo>
                  <a:lnTo>
                    <a:pt x="1950" y="618"/>
                  </a:lnTo>
                  <a:lnTo>
                    <a:pt x="1944" y="618"/>
                  </a:lnTo>
                  <a:lnTo>
                    <a:pt x="1944" y="612"/>
                  </a:lnTo>
                  <a:lnTo>
                    <a:pt x="1938" y="618"/>
                  </a:lnTo>
                  <a:lnTo>
                    <a:pt x="1938" y="622"/>
                  </a:lnTo>
                  <a:lnTo>
                    <a:pt x="1944" y="622"/>
                  </a:lnTo>
                  <a:lnTo>
                    <a:pt x="1938" y="628"/>
                  </a:lnTo>
                  <a:lnTo>
                    <a:pt x="1938" y="632"/>
                  </a:lnTo>
                  <a:lnTo>
                    <a:pt x="1932" y="632"/>
                  </a:lnTo>
                  <a:lnTo>
                    <a:pt x="1932" y="638"/>
                  </a:lnTo>
                  <a:lnTo>
                    <a:pt x="1928" y="638"/>
                  </a:lnTo>
                  <a:lnTo>
                    <a:pt x="1928" y="644"/>
                  </a:lnTo>
                  <a:lnTo>
                    <a:pt x="1922" y="644"/>
                  </a:lnTo>
                  <a:lnTo>
                    <a:pt x="1922" y="698"/>
                  </a:lnTo>
                  <a:lnTo>
                    <a:pt x="1928" y="698"/>
                  </a:lnTo>
                  <a:lnTo>
                    <a:pt x="1928" y="726"/>
                  </a:lnTo>
                  <a:lnTo>
                    <a:pt x="1932" y="726"/>
                  </a:lnTo>
                  <a:lnTo>
                    <a:pt x="1932" y="730"/>
                  </a:lnTo>
                  <a:lnTo>
                    <a:pt x="1938" y="726"/>
                  </a:lnTo>
                  <a:lnTo>
                    <a:pt x="1938" y="730"/>
                  </a:lnTo>
                  <a:lnTo>
                    <a:pt x="1932" y="730"/>
                  </a:lnTo>
                  <a:lnTo>
                    <a:pt x="1938" y="736"/>
                  </a:lnTo>
                  <a:lnTo>
                    <a:pt x="1938" y="764"/>
                  </a:lnTo>
                  <a:lnTo>
                    <a:pt x="1944" y="758"/>
                  </a:lnTo>
                  <a:lnTo>
                    <a:pt x="1950" y="758"/>
                  </a:lnTo>
                  <a:lnTo>
                    <a:pt x="1950" y="752"/>
                  </a:lnTo>
                  <a:lnTo>
                    <a:pt x="1954" y="752"/>
                  </a:lnTo>
                  <a:lnTo>
                    <a:pt x="1954" y="746"/>
                  </a:lnTo>
                  <a:lnTo>
                    <a:pt x="1958" y="742"/>
                  </a:lnTo>
                  <a:lnTo>
                    <a:pt x="1958" y="736"/>
                  </a:lnTo>
                  <a:lnTo>
                    <a:pt x="1964" y="736"/>
                  </a:lnTo>
                  <a:lnTo>
                    <a:pt x="1964" y="720"/>
                  </a:lnTo>
                  <a:lnTo>
                    <a:pt x="1958" y="720"/>
                  </a:lnTo>
                  <a:lnTo>
                    <a:pt x="1964" y="716"/>
                  </a:lnTo>
                  <a:lnTo>
                    <a:pt x="1964" y="720"/>
                  </a:lnTo>
                  <a:lnTo>
                    <a:pt x="1970" y="720"/>
                  </a:lnTo>
                  <a:lnTo>
                    <a:pt x="1970" y="716"/>
                  </a:lnTo>
                  <a:lnTo>
                    <a:pt x="1986" y="716"/>
                  </a:lnTo>
                  <a:lnTo>
                    <a:pt x="1986" y="692"/>
                  </a:lnTo>
                  <a:lnTo>
                    <a:pt x="1992" y="692"/>
                  </a:lnTo>
                  <a:lnTo>
                    <a:pt x="1992" y="688"/>
                  </a:lnTo>
                  <a:lnTo>
                    <a:pt x="2008" y="688"/>
                  </a:lnTo>
                  <a:lnTo>
                    <a:pt x="2008" y="682"/>
                  </a:lnTo>
                  <a:lnTo>
                    <a:pt x="2012" y="682"/>
                  </a:lnTo>
                  <a:lnTo>
                    <a:pt x="2012" y="676"/>
                  </a:lnTo>
                  <a:lnTo>
                    <a:pt x="2008" y="676"/>
                  </a:lnTo>
                  <a:lnTo>
                    <a:pt x="2008" y="656"/>
                  </a:lnTo>
                  <a:lnTo>
                    <a:pt x="2012" y="656"/>
                  </a:lnTo>
                  <a:lnTo>
                    <a:pt x="2018" y="650"/>
                  </a:lnTo>
                  <a:lnTo>
                    <a:pt x="2024" y="656"/>
                  </a:lnTo>
                  <a:lnTo>
                    <a:pt x="2030" y="656"/>
                  </a:lnTo>
                  <a:lnTo>
                    <a:pt x="2036" y="650"/>
                  </a:lnTo>
                  <a:lnTo>
                    <a:pt x="2036" y="644"/>
                  </a:lnTo>
                  <a:lnTo>
                    <a:pt x="2030" y="644"/>
                  </a:lnTo>
                  <a:lnTo>
                    <a:pt x="2036" y="638"/>
                  </a:lnTo>
                  <a:lnTo>
                    <a:pt x="2024" y="638"/>
                  </a:lnTo>
                  <a:lnTo>
                    <a:pt x="2024" y="622"/>
                  </a:lnTo>
                  <a:lnTo>
                    <a:pt x="2030" y="622"/>
                  </a:lnTo>
                  <a:lnTo>
                    <a:pt x="2036" y="618"/>
                  </a:lnTo>
                  <a:lnTo>
                    <a:pt x="2030" y="612"/>
                  </a:lnTo>
                  <a:lnTo>
                    <a:pt x="2018" y="612"/>
                  </a:lnTo>
                  <a:lnTo>
                    <a:pt x="2018" y="618"/>
                  </a:lnTo>
                  <a:lnTo>
                    <a:pt x="2012" y="612"/>
                  </a:lnTo>
                  <a:lnTo>
                    <a:pt x="2012" y="602"/>
                  </a:lnTo>
                  <a:lnTo>
                    <a:pt x="2018" y="596"/>
                  </a:lnTo>
                  <a:lnTo>
                    <a:pt x="2024" y="596"/>
                  </a:lnTo>
                  <a:lnTo>
                    <a:pt x="2024" y="590"/>
                  </a:lnTo>
                  <a:lnTo>
                    <a:pt x="2030" y="590"/>
                  </a:lnTo>
                  <a:lnTo>
                    <a:pt x="2030" y="584"/>
                  </a:lnTo>
                  <a:lnTo>
                    <a:pt x="2036" y="584"/>
                  </a:lnTo>
                  <a:lnTo>
                    <a:pt x="2036" y="578"/>
                  </a:lnTo>
                  <a:lnTo>
                    <a:pt x="2030" y="578"/>
                  </a:lnTo>
                  <a:lnTo>
                    <a:pt x="2030" y="574"/>
                  </a:lnTo>
                  <a:lnTo>
                    <a:pt x="2036" y="574"/>
                  </a:lnTo>
                  <a:lnTo>
                    <a:pt x="2036" y="564"/>
                  </a:lnTo>
                  <a:lnTo>
                    <a:pt x="2052" y="564"/>
                  </a:lnTo>
                  <a:lnTo>
                    <a:pt x="2052" y="574"/>
                  </a:lnTo>
                  <a:lnTo>
                    <a:pt x="2058" y="568"/>
                  </a:lnTo>
                  <a:lnTo>
                    <a:pt x="2058" y="564"/>
                  </a:lnTo>
                  <a:lnTo>
                    <a:pt x="2062" y="558"/>
                  </a:lnTo>
                  <a:lnTo>
                    <a:pt x="2068" y="558"/>
                  </a:lnTo>
                  <a:lnTo>
                    <a:pt x="2072" y="552"/>
                  </a:lnTo>
                  <a:lnTo>
                    <a:pt x="2072" y="564"/>
                  </a:lnTo>
                  <a:lnTo>
                    <a:pt x="2068" y="564"/>
                  </a:lnTo>
                  <a:lnTo>
                    <a:pt x="2068" y="574"/>
                  </a:lnTo>
                  <a:lnTo>
                    <a:pt x="2072" y="574"/>
                  </a:lnTo>
                  <a:lnTo>
                    <a:pt x="2072" y="568"/>
                  </a:lnTo>
                  <a:lnTo>
                    <a:pt x="2078" y="568"/>
                  </a:lnTo>
                  <a:lnTo>
                    <a:pt x="2078" y="558"/>
                  </a:lnTo>
                  <a:lnTo>
                    <a:pt x="2096" y="558"/>
                  </a:lnTo>
                  <a:lnTo>
                    <a:pt x="2096" y="552"/>
                  </a:lnTo>
                  <a:lnTo>
                    <a:pt x="2116" y="552"/>
                  </a:lnTo>
                  <a:lnTo>
                    <a:pt x="2116" y="558"/>
                  </a:lnTo>
                  <a:lnTo>
                    <a:pt x="2122" y="558"/>
                  </a:lnTo>
                  <a:lnTo>
                    <a:pt x="2126" y="564"/>
                  </a:lnTo>
                  <a:lnTo>
                    <a:pt x="2126" y="568"/>
                  </a:lnTo>
                  <a:lnTo>
                    <a:pt x="2132" y="568"/>
                  </a:lnTo>
                  <a:lnTo>
                    <a:pt x="2132" y="558"/>
                  </a:lnTo>
                  <a:lnTo>
                    <a:pt x="2138" y="558"/>
                  </a:lnTo>
                  <a:lnTo>
                    <a:pt x="2138" y="552"/>
                  </a:lnTo>
                  <a:lnTo>
                    <a:pt x="2144" y="552"/>
                  </a:lnTo>
                  <a:lnTo>
                    <a:pt x="2144" y="548"/>
                  </a:lnTo>
                  <a:lnTo>
                    <a:pt x="2154" y="548"/>
                  </a:lnTo>
                  <a:lnTo>
                    <a:pt x="2154" y="542"/>
                  </a:lnTo>
                  <a:lnTo>
                    <a:pt x="2160" y="542"/>
                  </a:lnTo>
                  <a:lnTo>
                    <a:pt x="2160" y="536"/>
                  </a:lnTo>
                  <a:lnTo>
                    <a:pt x="2164" y="530"/>
                  </a:lnTo>
                  <a:lnTo>
                    <a:pt x="2164" y="536"/>
                  </a:lnTo>
                  <a:lnTo>
                    <a:pt x="2170" y="536"/>
                  </a:lnTo>
                  <a:lnTo>
                    <a:pt x="2176" y="530"/>
                  </a:lnTo>
                  <a:lnTo>
                    <a:pt x="2176" y="524"/>
                  </a:lnTo>
                  <a:lnTo>
                    <a:pt x="2192" y="524"/>
                  </a:lnTo>
                  <a:lnTo>
                    <a:pt x="2192" y="520"/>
                  </a:lnTo>
                  <a:lnTo>
                    <a:pt x="2198" y="520"/>
                  </a:lnTo>
                  <a:lnTo>
                    <a:pt x="2198" y="514"/>
                  </a:lnTo>
                  <a:lnTo>
                    <a:pt x="2214" y="514"/>
                  </a:lnTo>
                  <a:lnTo>
                    <a:pt x="2218" y="510"/>
                  </a:lnTo>
                  <a:lnTo>
                    <a:pt x="2246" y="510"/>
                  </a:lnTo>
                  <a:lnTo>
                    <a:pt x="2246" y="514"/>
                  </a:lnTo>
                  <a:lnTo>
                    <a:pt x="2258" y="514"/>
                  </a:lnTo>
                  <a:lnTo>
                    <a:pt x="2258" y="492"/>
                  </a:lnTo>
                  <a:lnTo>
                    <a:pt x="2252" y="492"/>
                  </a:lnTo>
                  <a:lnTo>
                    <a:pt x="2252" y="488"/>
                  </a:lnTo>
                  <a:lnTo>
                    <a:pt x="2246" y="482"/>
                  </a:lnTo>
                  <a:lnTo>
                    <a:pt x="2246" y="488"/>
                  </a:lnTo>
                  <a:lnTo>
                    <a:pt x="2240" y="482"/>
                  </a:lnTo>
                  <a:lnTo>
                    <a:pt x="2246" y="482"/>
                  </a:lnTo>
                  <a:lnTo>
                    <a:pt x="2246" y="464"/>
                  </a:lnTo>
                  <a:lnTo>
                    <a:pt x="2230" y="464"/>
                  </a:lnTo>
                  <a:lnTo>
                    <a:pt x="2230" y="456"/>
                  </a:lnTo>
                  <a:lnTo>
                    <a:pt x="2224" y="450"/>
                  </a:lnTo>
                  <a:lnTo>
                    <a:pt x="2230" y="450"/>
                  </a:lnTo>
                  <a:lnTo>
                    <a:pt x="2230" y="456"/>
                  </a:lnTo>
                  <a:lnTo>
                    <a:pt x="2246" y="456"/>
                  </a:lnTo>
                  <a:lnTo>
                    <a:pt x="2246" y="460"/>
                  </a:lnTo>
                  <a:lnTo>
                    <a:pt x="2252" y="456"/>
                  </a:lnTo>
                  <a:lnTo>
                    <a:pt x="2264" y="456"/>
                  </a:lnTo>
                  <a:lnTo>
                    <a:pt x="2264" y="450"/>
                  </a:lnTo>
                  <a:lnTo>
                    <a:pt x="2268" y="450"/>
                  </a:lnTo>
                  <a:lnTo>
                    <a:pt x="2268" y="444"/>
                  </a:lnTo>
                  <a:lnTo>
                    <a:pt x="2272" y="444"/>
                  </a:lnTo>
                  <a:lnTo>
                    <a:pt x="2272" y="438"/>
                  </a:lnTo>
                  <a:lnTo>
                    <a:pt x="2278" y="438"/>
                  </a:lnTo>
                  <a:lnTo>
                    <a:pt x="2272" y="434"/>
                  </a:lnTo>
                  <a:lnTo>
                    <a:pt x="2268" y="434"/>
                  </a:lnTo>
                  <a:lnTo>
                    <a:pt x="2268" y="416"/>
                  </a:lnTo>
                  <a:lnTo>
                    <a:pt x="2272" y="422"/>
                  </a:lnTo>
                  <a:lnTo>
                    <a:pt x="2278" y="422"/>
                  </a:lnTo>
                  <a:lnTo>
                    <a:pt x="2278" y="416"/>
                  </a:lnTo>
                  <a:lnTo>
                    <a:pt x="2290" y="416"/>
                  </a:lnTo>
                  <a:lnTo>
                    <a:pt x="2284" y="422"/>
                  </a:lnTo>
                  <a:lnTo>
                    <a:pt x="2284" y="434"/>
                  </a:lnTo>
                  <a:lnTo>
                    <a:pt x="2290" y="434"/>
                  </a:lnTo>
                  <a:lnTo>
                    <a:pt x="2284" y="438"/>
                  </a:lnTo>
                  <a:lnTo>
                    <a:pt x="2306" y="438"/>
                  </a:lnTo>
                  <a:lnTo>
                    <a:pt x="2306" y="434"/>
                  </a:lnTo>
                  <a:lnTo>
                    <a:pt x="2318" y="434"/>
                  </a:lnTo>
                  <a:lnTo>
                    <a:pt x="2318" y="438"/>
                  </a:lnTo>
                  <a:lnTo>
                    <a:pt x="2324" y="438"/>
                  </a:lnTo>
                  <a:lnTo>
                    <a:pt x="2324" y="444"/>
                  </a:lnTo>
                  <a:lnTo>
                    <a:pt x="2326" y="444"/>
                  </a:lnTo>
                  <a:lnTo>
                    <a:pt x="2326" y="456"/>
                  </a:lnTo>
                  <a:lnTo>
                    <a:pt x="2344" y="456"/>
                  </a:lnTo>
                  <a:lnTo>
                    <a:pt x="2350" y="460"/>
                  </a:lnTo>
                  <a:lnTo>
                    <a:pt x="2350" y="464"/>
                  </a:lnTo>
                  <a:lnTo>
                    <a:pt x="2378" y="464"/>
                  </a:lnTo>
                  <a:lnTo>
                    <a:pt x="2378" y="460"/>
                  </a:lnTo>
                  <a:lnTo>
                    <a:pt x="2366" y="460"/>
                  </a:lnTo>
                  <a:lnTo>
                    <a:pt x="2366" y="456"/>
                  </a:lnTo>
                  <a:lnTo>
                    <a:pt x="2378" y="456"/>
                  </a:lnTo>
                  <a:lnTo>
                    <a:pt x="2378" y="438"/>
                  </a:lnTo>
                  <a:lnTo>
                    <a:pt x="2392" y="438"/>
                  </a:lnTo>
                  <a:lnTo>
                    <a:pt x="2392" y="434"/>
                  </a:lnTo>
                  <a:lnTo>
                    <a:pt x="2404" y="434"/>
                  </a:lnTo>
                  <a:lnTo>
                    <a:pt x="2404" y="416"/>
                  </a:lnTo>
                  <a:lnTo>
                    <a:pt x="2398" y="416"/>
                  </a:lnTo>
                  <a:lnTo>
                    <a:pt x="2398" y="410"/>
                  </a:lnTo>
                  <a:lnTo>
                    <a:pt x="2398" y="410"/>
                  </a:lnTo>
                  <a:lnTo>
                    <a:pt x="2398" y="410"/>
                  </a:lnTo>
                  <a:close/>
                  <a:moveTo>
                    <a:pt x="806" y="692"/>
                  </a:moveTo>
                  <a:lnTo>
                    <a:pt x="806" y="688"/>
                  </a:lnTo>
                  <a:lnTo>
                    <a:pt x="812" y="692"/>
                  </a:lnTo>
                  <a:lnTo>
                    <a:pt x="806" y="692"/>
                  </a:lnTo>
                  <a:lnTo>
                    <a:pt x="806" y="692"/>
                  </a:lnTo>
                  <a:lnTo>
                    <a:pt x="806" y="692"/>
                  </a:lnTo>
                  <a:close/>
                  <a:moveTo>
                    <a:pt x="936" y="238"/>
                  </a:moveTo>
                  <a:lnTo>
                    <a:pt x="936" y="234"/>
                  </a:lnTo>
                  <a:lnTo>
                    <a:pt x="940" y="234"/>
                  </a:lnTo>
                  <a:lnTo>
                    <a:pt x="936" y="238"/>
                  </a:lnTo>
                  <a:lnTo>
                    <a:pt x="936" y="238"/>
                  </a:lnTo>
                  <a:lnTo>
                    <a:pt x="936" y="238"/>
                  </a:lnTo>
                  <a:close/>
                  <a:moveTo>
                    <a:pt x="946" y="242"/>
                  </a:moveTo>
                  <a:lnTo>
                    <a:pt x="940" y="242"/>
                  </a:lnTo>
                  <a:lnTo>
                    <a:pt x="940" y="238"/>
                  </a:lnTo>
                  <a:lnTo>
                    <a:pt x="946" y="238"/>
                  </a:lnTo>
                  <a:lnTo>
                    <a:pt x="946" y="242"/>
                  </a:lnTo>
                  <a:lnTo>
                    <a:pt x="946" y="242"/>
                  </a:lnTo>
                  <a:lnTo>
                    <a:pt x="946" y="242"/>
                  </a:lnTo>
                  <a:close/>
                  <a:moveTo>
                    <a:pt x="1126" y="180"/>
                  </a:moveTo>
                  <a:lnTo>
                    <a:pt x="1120" y="180"/>
                  </a:lnTo>
                  <a:lnTo>
                    <a:pt x="1126" y="174"/>
                  </a:lnTo>
                  <a:lnTo>
                    <a:pt x="1126" y="180"/>
                  </a:lnTo>
                  <a:lnTo>
                    <a:pt x="1126" y="180"/>
                  </a:lnTo>
                  <a:lnTo>
                    <a:pt x="1126" y="180"/>
                  </a:lnTo>
                  <a:close/>
                  <a:moveTo>
                    <a:pt x="1136" y="182"/>
                  </a:moveTo>
                  <a:lnTo>
                    <a:pt x="1132" y="182"/>
                  </a:lnTo>
                  <a:lnTo>
                    <a:pt x="1132" y="180"/>
                  </a:lnTo>
                  <a:lnTo>
                    <a:pt x="1136" y="180"/>
                  </a:lnTo>
                  <a:lnTo>
                    <a:pt x="1136" y="182"/>
                  </a:lnTo>
                  <a:lnTo>
                    <a:pt x="1136" y="182"/>
                  </a:lnTo>
                  <a:lnTo>
                    <a:pt x="1136" y="182"/>
                  </a:lnTo>
                  <a:close/>
                  <a:moveTo>
                    <a:pt x="1168" y="156"/>
                  </a:moveTo>
                  <a:lnTo>
                    <a:pt x="1162" y="152"/>
                  </a:lnTo>
                  <a:lnTo>
                    <a:pt x="1168" y="152"/>
                  </a:lnTo>
                  <a:lnTo>
                    <a:pt x="1168" y="156"/>
                  </a:lnTo>
                  <a:lnTo>
                    <a:pt x="1168" y="156"/>
                  </a:lnTo>
                  <a:lnTo>
                    <a:pt x="1168" y="156"/>
                  </a:lnTo>
                  <a:close/>
                  <a:moveTo>
                    <a:pt x="1520" y="288"/>
                  </a:moveTo>
                  <a:lnTo>
                    <a:pt x="1516" y="282"/>
                  </a:lnTo>
                  <a:lnTo>
                    <a:pt x="1516" y="276"/>
                  </a:lnTo>
                  <a:lnTo>
                    <a:pt x="1520" y="276"/>
                  </a:lnTo>
                  <a:lnTo>
                    <a:pt x="1520" y="288"/>
                  </a:lnTo>
                  <a:lnTo>
                    <a:pt x="1520" y="288"/>
                  </a:lnTo>
                  <a:lnTo>
                    <a:pt x="1520" y="288"/>
                  </a:lnTo>
                  <a:close/>
                  <a:moveTo>
                    <a:pt x="1844" y="296"/>
                  </a:moveTo>
                  <a:lnTo>
                    <a:pt x="1842" y="296"/>
                  </a:lnTo>
                  <a:lnTo>
                    <a:pt x="1844" y="292"/>
                  </a:lnTo>
                  <a:lnTo>
                    <a:pt x="1844" y="296"/>
                  </a:lnTo>
                  <a:lnTo>
                    <a:pt x="1844" y="296"/>
                  </a:lnTo>
                  <a:lnTo>
                    <a:pt x="1844" y="296"/>
                  </a:lnTo>
                  <a:close/>
                  <a:moveTo>
                    <a:pt x="2214" y="460"/>
                  </a:moveTo>
                  <a:lnTo>
                    <a:pt x="2210" y="460"/>
                  </a:lnTo>
                  <a:lnTo>
                    <a:pt x="2210" y="450"/>
                  </a:lnTo>
                  <a:lnTo>
                    <a:pt x="2214" y="456"/>
                  </a:lnTo>
                  <a:lnTo>
                    <a:pt x="2214" y="460"/>
                  </a:lnTo>
                  <a:lnTo>
                    <a:pt x="2214" y="460"/>
                  </a:lnTo>
                  <a:lnTo>
                    <a:pt x="2214" y="460"/>
                  </a:lnTo>
                  <a:close/>
                  <a:moveTo>
                    <a:pt x="2408" y="416"/>
                  </a:moveTo>
                  <a:lnTo>
                    <a:pt x="2408" y="428"/>
                  </a:lnTo>
                  <a:lnTo>
                    <a:pt x="2414" y="428"/>
                  </a:lnTo>
                  <a:lnTo>
                    <a:pt x="2414" y="422"/>
                  </a:lnTo>
                  <a:lnTo>
                    <a:pt x="2408" y="416"/>
                  </a:lnTo>
                  <a:lnTo>
                    <a:pt x="2408" y="416"/>
                  </a:lnTo>
                  <a:lnTo>
                    <a:pt x="2408" y="416"/>
                  </a:lnTo>
                  <a:close/>
                  <a:moveTo>
                    <a:pt x="2306" y="292"/>
                  </a:moveTo>
                  <a:lnTo>
                    <a:pt x="2300" y="296"/>
                  </a:lnTo>
                  <a:lnTo>
                    <a:pt x="2284" y="296"/>
                  </a:lnTo>
                  <a:lnTo>
                    <a:pt x="2278" y="302"/>
                  </a:lnTo>
                  <a:lnTo>
                    <a:pt x="2272" y="302"/>
                  </a:lnTo>
                  <a:lnTo>
                    <a:pt x="2268" y="296"/>
                  </a:lnTo>
                  <a:lnTo>
                    <a:pt x="2264" y="296"/>
                  </a:lnTo>
                  <a:lnTo>
                    <a:pt x="2264" y="302"/>
                  </a:lnTo>
                  <a:lnTo>
                    <a:pt x="2246" y="302"/>
                  </a:lnTo>
                  <a:lnTo>
                    <a:pt x="2246" y="296"/>
                  </a:lnTo>
                  <a:lnTo>
                    <a:pt x="2252" y="296"/>
                  </a:lnTo>
                  <a:lnTo>
                    <a:pt x="2252" y="292"/>
                  </a:lnTo>
                  <a:lnTo>
                    <a:pt x="2258" y="292"/>
                  </a:lnTo>
                  <a:lnTo>
                    <a:pt x="2258" y="288"/>
                  </a:lnTo>
                  <a:lnTo>
                    <a:pt x="2296" y="288"/>
                  </a:lnTo>
                  <a:lnTo>
                    <a:pt x="2296" y="292"/>
                  </a:lnTo>
                  <a:lnTo>
                    <a:pt x="2306" y="292"/>
                  </a:lnTo>
                  <a:lnTo>
                    <a:pt x="2306" y="292"/>
                  </a:lnTo>
                  <a:lnTo>
                    <a:pt x="2306" y="292"/>
                  </a:lnTo>
                  <a:close/>
                  <a:moveTo>
                    <a:pt x="1314" y="152"/>
                  </a:moveTo>
                  <a:lnTo>
                    <a:pt x="1308" y="152"/>
                  </a:lnTo>
                  <a:lnTo>
                    <a:pt x="1308" y="152"/>
                  </a:lnTo>
                  <a:lnTo>
                    <a:pt x="1304" y="152"/>
                  </a:lnTo>
                  <a:lnTo>
                    <a:pt x="1308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close/>
                  <a:moveTo>
                    <a:pt x="1466" y="242"/>
                  </a:moveTo>
                  <a:lnTo>
                    <a:pt x="1466" y="238"/>
                  </a:lnTo>
                  <a:lnTo>
                    <a:pt x="1466" y="238"/>
                  </a:lnTo>
                  <a:lnTo>
                    <a:pt x="1466" y="234"/>
                  </a:lnTo>
                  <a:lnTo>
                    <a:pt x="1466" y="228"/>
                  </a:lnTo>
                  <a:lnTo>
                    <a:pt x="1466" y="228"/>
                  </a:lnTo>
                  <a:lnTo>
                    <a:pt x="1466" y="234"/>
                  </a:lnTo>
                  <a:lnTo>
                    <a:pt x="1472" y="234"/>
                  </a:lnTo>
                  <a:lnTo>
                    <a:pt x="1476" y="234"/>
                  </a:lnTo>
                  <a:lnTo>
                    <a:pt x="1472" y="228"/>
                  </a:lnTo>
                  <a:lnTo>
                    <a:pt x="1476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8" y="228"/>
                  </a:lnTo>
                  <a:lnTo>
                    <a:pt x="1488" y="234"/>
                  </a:lnTo>
                  <a:lnTo>
                    <a:pt x="1494" y="228"/>
                  </a:lnTo>
                  <a:lnTo>
                    <a:pt x="1494" y="234"/>
                  </a:lnTo>
                  <a:lnTo>
                    <a:pt x="1494" y="234"/>
                  </a:lnTo>
                  <a:lnTo>
                    <a:pt x="1500" y="234"/>
                  </a:lnTo>
                  <a:lnTo>
                    <a:pt x="1500" y="238"/>
                  </a:lnTo>
                  <a:lnTo>
                    <a:pt x="1494" y="238"/>
                  </a:lnTo>
                  <a:lnTo>
                    <a:pt x="1500" y="238"/>
                  </a:lnTo>
                  <a:lnTo>
                    <a:pt x="1504" y="238"/>
                  </a:lnTo>
                  <a:lnTo>
                    <a:pt x="1504" y="234"/>
                  </a:lnTo>
                  <a:lnTo>
                    <a:pt x="1504" y="234"/>
                  </a:lnTo>
                  <a:lnTo>
                    <a:pt x="1510" y="234"/>
                  </a:lnTo>
                  <a:lnTo>
                    <a:pt x="1504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42"/>
                  </a:lnTo>
                  <a:lnTo>
                    <a:pt x="1516" y="242"/>
                  </a:lnTo>
                  <a:lnTo>
                    <a:pt x="1516" y="248"/>
                  </a:lnTo>
                  <a:lnTo>
                    <a:pt x="1510" y="248"/>
                  </a:lnTo>
                  <a:lnTo>
                    <a:pt x="1510" y="248"/>
                  </a:lnTo>
                  <a:lnTo>
                    <a:pt x="1504" y="248"/>
                  </a:lnTo>
                  <a:lnTo>
                    <a:pt x="1510" y="248"/>
                  </a:lnTo>
                  <a:lnTo>
                    <a:pt x="1510" y="254"/>
                  </a:lnTo>
                  <a:lnTo>
                    <a:pt x="1504" y="254"/>
                  </a:lnTo>
                  <a:lnTo>
                    <a:pt x="1504" y="260"/>
                  </a:lnTo>
                  <a:lnTo>
                    <a:pt x="1504" y="260"/>
                  </a:lnTo>
                  <a:lnTo>
                    <a:pt x="1504" y="266"/>
                  </a:lnTo>
                  <a:lnTo>
                    <a:pt x="1504" y="266"/>
                  </a:lnTo>
                  <a:lnTo>
                    <a:pt x="1500" y="266"/>
                  </a:lnTo>
                  <a:lnTo>
                    <a:pt x="1500" y="260"/>
                  </a:lnTo>
                  <a:lnTo>
                    <a:pt x="1494" y="260"/>
                  </a:lnTo>
                  <a:lnTo>
                    <a:pt x="1494" y="260"/>
                  </a:lnTo>
                  <a:lnTo>
                    <a:pt x="1494" y="260"/>
                  </a:lnTo>
                  <a:lnTo>
                    <a:pt x="1488" y="260"/>
                  </a:lnTo>
                  <a:lnTo>
                    <a:pt x="1488" y="254"/>
                  </a:lnTo>
                  <a:lnTo>
                    <a:pt x="1482" y="254"/>
                  </a:lnTo>
                  <a:lnTo>
                    <a:pt x="1482" y="254"/>
                  </a:lnTo>
                  <a:lnTo>
                    <a:pt x="1476" y="254"/>
                  </a:lnTo>
                  <a:lnTo>
                    <a:pt x="1472" y="254"/>
                  </a:lnTo>
                  <a:lnTo>
                    <a:pt x="1466" y="254"/>
                  </a:lnTo>
                  <a:lnTo>
                    <a:pt x="1466" y="248"/>
                  </a:lnTo>
                  <a:lnTo>
                    <a:pt x="1466" y="248"/>
                  </a:lnTo>
                  <a:lnTo>
                    <a:pt x="1462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62" y="248"/>
                  </a:lnTo>
                  <a:lnTo>
                    <a:pt x="1466" y="248"/>
                  </a:lnTo>
                  <a:lnTo>
                    <a:pt x="1466" y="248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close/>
                  <a:moveTo>
                    <a:pt x="1516" y="248"/>
                  </a:moveTo>
                  <a:lnTo>
                    <a:pt x="1516" y="242"/>
                  </a:lnTo>
                  <a:lnTo>
                    <a:pt x="1510" y="238"/>
                  </a:lnTo>
                  <a:lnTo>
                    <a:pt x="1516" y="238"/>
                  </a:lnTo>
                  <a:lnTo>
                    <a:pt x="1516" y="238"/>
                  </a:lnTo>
                  <a:lnTo>
                    <a:pt x="1516" y="234"/>
                  </a:lnTo>
                  <a:lnTo>
                    <a:pt x="1516" y="234"/>
                  </a:lnTo>
                  <a:lnTo>
                    <a:pt x="1516" y="234"/>
                  </a:lnTo>
                  <a:lnTo>
                    <a:pt x="1520" y="234"/>
                  </a:lnTo>
                  <a:lnTo>
                    <a:pt x="1526" y="238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36" y="238"/>
                  </a:lnTo>
                  <a:lnTo>
                    <a:pt x="1542" y="238"/>
                  </a:lnTo>
                  <a:lnTo>
                    <a:pt x="1542" y="238"/>
                  </a:lnTo>
                  <a:lnTo>
                    <a:pt x="1542" y="242"/>
                  </a:lnTo>
                  <a:lnTo>
                    <a:pt x="1542" y="248"/>
                  </a:lnTo>
                  <a:lnTo>
                    <a:pt x="1542" y="242"/>
                  </a:lnTo>
                  <a:lnTo>
                    <a:pt x="1548" y="242"/>
                  </a:lnTo>
                  <a:lnTo>
                    <a:pt x="1548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36" y="248"/>
                  </a:lnTo>
                  <a:lnTo>
                    <a:pt x="1530" y="248"/>
                  </a:lnTo>
                  <a:lnTo>
                    <a:pt x="1530" y="254"/>
                  </a:lnTo>
                  <a:lnTo>
                    <a:pt x="1530" y="254"/>
                  </a:lnTo>
                  <a:lnTo>
                    <a:pt x="1526" y="254"/>
                  </a:lnTo>
                  <a:lnTo>
                    <a:pt x="1520" y="254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0" y="260"/>
                  </a:lnTo>
                  <a:lnTo>
                    <a:pt x="1510" y="260"/>
                  </a:lnTo>
                  <a:lnTo>
                    <a:pt x="1504" y="260"/>
                  </a:lnTo>
                  <a:lnTo>
                    <a:pt x="1504" y="254"/>
                  </a:lnTo>
                  <a:lnTo>
                    <a:pt x="1510" y="254"/>
                  </a:lnTo>
                  <a:lnTo>
                    <a:pt x="1510" y="248"/>
                  </a:lnTo>
                  <a:lnTo>
                    <a:pt x="1504" y="248"/>
                  </a:lnTo>
                  <a:lnTo>
                    <a:pt x="1510" y="248"/>
                  </a:lnTo>
                  <a:lnTo>
                    <a:pt x="1510" y="248"/>
                  </a:lnTo>
                  <a:lnTo>
                    <a:pt x="1516" y="248"/>
                  </a:lnTo>
                  <a:lnTo>
                    <a:pt x="1516" y="248"/>
                  </a:lnTo>
                  <a:lnTo>
                    <a:pt x="1516" y="248"/>
                  </a:lnTo>
                  <a:lnTo>
                    <a:pt x="1516" y="248"/>
                  </a:lnTo>
                  <a:close/>
                  <a:moveTo>
                    <a:pt x="1520" y="260"/>
                  </a:moveTo>
                  <a:lnTo>
                    <a:pt x="1520" y="254"/>
                  </a:lnTo>
                  <a:lnTo>
                    <a:pt x="1526" y="254"/>
                  </a:lnTo>
                  <a:lnTo>
                    <a:pt x="1530" y="254"/>
                  </a:lnTo>
                  <a:lnTo>
                    <a:pt x="1530" y="254"/>
                  </a:lnTo>
                  <a:lnTo>
                    <a:pt x="1536" y="254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48" y="254"/>
                  </a:lnTo>
                  <a:lnTo>
                    <a:pt x="1554" y="254"/>
                  </a:lnTo>
                  <a:lnTo>
                    <a:pt x="1548" y="260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36" y="254"/>
                  </a:lnTo>
                  <a:lnTo>
                    <a:pt x="1530" y="260"/>
                  </a:lnTo>
                  <a:lnTo>
                    <a:pt x="1530" y="254"/>
                  </a:lnTo>
                  <a:lnTo>
                    <a:pt x="1526" y="260"/>
                  </a:lnTo>
                  <a:lnTo>
                    <a:pt x="1520" y="260"/>
                  </a:lnTo>
                  <a:lnTo>
                    <a:pt x="1520" y="260"/>
                  </a:lnTo>
                  <a:lnTo>
                    <a:pt x="1520" y="260"/>
                  </a:lnTo>
                  <a:lnTo>
                    <a:pt x="1520" y="260"/>
                  </a:lnTo>
                  <a:close/>
                  <a:moveTo>
                    <a:pt x="1516" y="260"/>
                  </a:moveTo>
                  <a:lnTo>
                    <a:pt x="1516" y="260"/>
                  </a:lnTo>
                  <a:lnTo>
                    <a:pt x="1516" y="260"/>
                  </a:lnTo>
                  <a:lnTo>
                    <a:pt x="1520" y="260"/>
                  </a:lnTo>
                  <a:lnTo>
                    <a:pt x="1526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42" y="260"/>
                  </a:lnTo>
                  <a:lnTo>
                    <a:pt x="1542" y="260"/>
                  </a:lnTo>
                  <a:lnTo>
                    <a:pt x="1548" y="260"/>
                  </a:lnTo>
                  <a:lnTo>
                    <a:pt x="1554" y="260"/>
                  </a:lnTo>
                  <a:lnTo>
                    <a:pt x="1554" y="266"/>
                  </a:lnTo>
                  <a:lnTo>
                    <a:pt x="1554" y="266"/>
                  </a:lnTo>
                  <a:lnTo>
                    <a:pt x="1554" y="270"/>
                  </a:lnTo>
                  <a:lnTo>
                    <a:pt x="1554" y="270"/>
                  </a:lnTo>
                  <a:lnTo>
                    <a:pt x="1548" y="270"/>
                  </a:lnTo>
                  <a:lnTo>
                    <a:pt x="1554" y="270"/>
                  </a:lnTo>
                  <a:lnTo>
                    <a:pt x="1548" y="276"/>
                  </a:lnTo>
                  <a:lnTo>
                    <a:pt x="1542" y="276"/>
                  </a:lnTo>
                  <a:lnTo>
                    <a:pt x="1542" y="276"/>
                  </a:lnTo>
                  <a:lnTo>
                    <a:pt x="1542" y="270"/>
                  </a:lnTo>
                  <a:lnTo>
                    <a:pt x="1536" y="270"/>
                  </a:lnTo>
                  <a:lnTo>
                    <a:pt x="1536" y="266"/>
                  </a:lnTo>
                  <a:lnTo>
                    <a:pt x="1530" y="266"/>
                  </a:lnTo>
                  <a:lnTo>
                    <a:pt x="1530" y="266"/>
                  </a:lnTo>
                  <a:lnTo>
                    <a:pt x="1530" y="260"/>
                  </a:lnTo>
                  <a:lnTo>
                    <a:pt x="1526" y="260"/>
                  </a:lnTo>
                  <a:lnTo>
                    <a:pt x="1520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close/>
                  <a:moveTo>
                    <a:pt x="1998" y="302"/>
                  </a:moveTo>
                  <a:lnTo>
                    <a:pt x="1992" y="302"/>
                  </a:lnTo>
                  <a:lnTo>
                    <a:pt x="1998" y="302"/>
                  </a:lnTo>
                  <a:lnTo>
                    <a:pt x="1998" y="302"/>
                  </a:lnTo>
                  <a:lnTo>
                    <a:pt x="1998" y="302"/>
                  </a:lnTo>
                  <a:lnTo>
                    <a:pt x="1998" y="302"/>
                  </a:lnTo>
                  <a:close/>
                  <a:moveTo>
                    <a:pt x="562" y="348"/>
                  </a:moveTo>
                  <a:lnTo>
                    <a:pt x="556" y="348"/>
                  </a:lnTo>
                  <a:lnTo>
                    <a:pt x="550" y="348"/>
                  </a:lnTo>
                  <a:lnTo>
                    <a:pt x="550" y="342"/>
                  </a:lnTo>
                  <a:lnTo>
                    <a:pt x="550" y="348"/>
                  </a:lnTo>
                  <a:lnTo>
                    <a:pt x="556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close/>
                  <a:moveTo>
                    <a:pt x="14" y="672"/>
                  </a:moveTo>
                  <a:lnTo>
                    <a:pt x="20" y="672"/>
                  </a:lnTo>
                  <a:lnTo>
                    <a:pt x="14" y="672"/>
                  </a:lnTo>
                  <a:lnTo>
                    <a:pt x="14" y="676"/>
                  </a:lnTo>
                  <a:lnTo>
                    <a:pt x="14" y="676"/>
                  </a:lnTo>
                  <a:lnTo>
                    <a:pt x="14" y="682"/>
                  </a:lnTo>
                  <a:lnTo>
                    <a:pt x="14" y="682"/>
                  </a:lnTo>
                  <a:lnTo>
                    <a:pt x="20" y="682"/>
                  </a:lnTo>
                  <a:lnTo>
                    <a:pt x="26" y="682"/>
                  </a:lnTo>
                  <a:lnTo>
                    <a:pt x="26" y="676"/>
                  </a:lnTo>
                  <a:lnTo>
                    <a:pt x="20" y="672"/>
                  </a:lnTo>
                  <a:lnTo>
                    <a:pt x="26" y="672"/>
                  </a:lnTo>
                  <a:lnTo>
                    <a:pt x="26" y="672"/>
                  </a:lnTo>
                  <a:lnTo>
                    <a:pt x="36" y="676"/>
                  </a:lnTo>
                  <a:lnTo>
                    <a:pt x="36" y="676"/>
                  </a:lnTo>
                  <a:lnTo>
                    <a:pt x="42" y="676"/>
                  </a:lnTo>
                  <a:lnTo>
                    <a:pt x="48" y="682"/>
                  </a:lnTo>
                  <a:lnTo>
                    <a:pt x="48" y="682"/>
                  </a:lnTo>
                  <a:lnTo>
                    <a:pt x="42" y="682"/>
                  </a:lnTo>
                  <a:lnTo>
                    <a:pt x="42" y="688"/>
                  </a:lnTo>
                  <a:lnTo>
                    <a:pt x="42" y="692"/>
                  </a:lnTo>
                  <a:lnTo>
                    <a:pt x="36" y="692"/>
                  </a:lnTo>
                  <a:lnTo>
                    <a:pt x="36" y="692"/>
                  </a:lnTo>
                  <a:lnTo>
                    <a:pt x="30" y="692"/>
                  </a:lnTo>
                  <a:lnTo>
                    <a:pt x="26" y="692"/>
                  </a:lnTo>
                  <a:lnTo>
                    <a:pt x="26" y="692"/>
                  </a:lnTo>
                  <a:lnTo>
                    <a:pt x="20" y="692"/>
                  </a:lnTo>
                  <a:lnTo>
                    <a:pt x="14" y="692"/>
                  </a:lnTo>
                  <a:lnTo>
                    <a:pt x="14" y="692"/>
                  </a:lnTo>
                  <a:lnTo>
                    <a:pt x="10" y="692"/>
                  </a:lnTo>
                  <a:lnTo>
                    <a:pt x="4" y="692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4" y="688"/>
                  </a:lnTo>
                  <a:lnTo>
                    <a:pt x="10" y="688"/>
                  </a:lnTo>
                  <a:lnTo>
                    <a:pt x="10" y="682"/>
                  </a:lnTo>
                  <a:lnTo>
                    <a:pt x="4" y="682"/>
                  </a:lnTo>
                  <a:lnTo>
                    <a:pt x="0" y="682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4" y="676"/>
                  </a:lnTo>
                  <a:lnTo>
                    <a:pt x="4" y="682"/>
                  </a:lnTo>
                  <a:lnTo>
                    <a:pt x="10" y="682"/>
                  </a:lnTo>
                  <a:lnTo>
                    <a:pt x="14" y="682"/>
                  </a:lnTo>
                  <a:lnTo>
                    <a:pt x="14" y="676"/>
                  </a:lnTo>
                  <a:lnTo>
                    <a:pt x="14" y="676"/>
                  </a:lnTo>
                  <a:lnTo>
                    <a:pt x="14" y="672"/>
                  </a:lnTo>
                  <a:lnTo>
                    <a:pt x="14" y="672"/>
                  </a:lnTo>
                  <a:lnTo>
                    <a:pt x="14" y="672"/>
                  </a:lnTo>
                  <a:lnTo>
                    <a:pt x="14" y="672"/>
                  </a:lnTo>
                  <a:close/>
                  <a:moveTo>
                    <a:pt x="0" y="688"/>
                  </a:move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close/>
                  <a:moveTo>
                    <a:pt x="600" y="6"/>
                  </a:moveTo>
                  <a:lnTo>
                    <a:pt x="604" y="6"/>
                  </a:lnTo>
                  <a:lnTo>
                    <a:pt x="610" y="0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2" y="6"/>
                  </a:lnTo>
                  <a:lnTo>
                    <a:pt x="622" y="6"/>
                  </a:lnTo>
                  <a:lnTo>
                    <a:pt x="622" y="12"/>
                  </a:lnTo>
                  <a:lnTo>
                    <a:pt x="616" y="6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04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6"/>
                  </a:lnTo>
                  <a:close/>
                  <a:moveTo>
                    <a:pt x="546" y="6"/>
                  </a:moveTo>
                  <a:lnTo>
                    <a:pt x="550" y="6"/>
                  </a:lnTo>
                  <a:lnTo>
                    <a:pt x="550" y="6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6" y="12"/>
                  </a:lnTo>
                  <a:lnTo>
                    <a:pt x="546" y="6"/>
                  </a:lnTo>
                  <a:lnTo>
                    <a:pt x="546" y="6"/>
                  </a:lnTo>
                  <a:lnTo>
                    <a:pt x="546" y="6"/>
                  </a:lnTo>
                  <a:lnTo>
                    <a:pt x="546" y="6"/>
                  </a:lnTo>
                  <a:close/>
                  <a:moveTo>
                    <a:pt x="596" y="6"/>
                  </a:moveTo>
                  <a:lnTo>
                    <a:pt x="600" y="6"/>
                  </a:lnTo>
                  <a:lnTo>
                    <a:pt x="600" y="12"/>
                  </a:lnTo>
                  <a:lnTo>
                    <a:pt x="600" y="12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6" y="6"/>
                  </a:lnTo>
                  <a:close/>
                  <a:moveTo>
                    <a:pt x="550" y="12"/>
                  </a:moveTo>
                  <a:lnTo>
                    <a:pt x="550" y="12"/>
                  </a:lnTo>
                  <a:lnTo>
                    <a:pt x="556" y="12"/>
                  </a:lnTo>
                  <a:lnTo>
                    <a:pt x="562" y="12"/>
                  </a:lnTo>
                  <a:lnTo>
                    <a:pt x="562" y="16"/>
                  </a:lnTo>
                  <a:lnTo>
                    <a:pt x="556" y="16"/>
                  </a:lnTo>
                  <a:lnTo>
                    <a:pt x="550" y="16"/>
                  </a:lnTo>
                  <a:lnTo>
                    <a:pt x="550" y="16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50" y="12"/>
                  </a:lnTo>
                  <a:close/>
                  <a:moveTo>
                    <a:pt x="492" y="16"/>
                  </a:moveTo>
                  <a:lnTo>
                    <a:pt x="486" y="12"/>
                  </a:lnTo>
                  <a:lnTo>
                    <a:pt x="492" y="12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close/>
                  <a:moveTo>
                    <a:pt x="568" y="16"/>
                  </a:moveTo>
                  <a:lnTo>
                    <a:pt x="572" y="16"/>
                  </a:lnTo>
                  <a:lnTo>
                    <a:pt x="572" y="16"/>
                  </a:lnTo>
                  <a:lnTo>
                    <a:pt x="578" y="16"/>
                  </a:lnTo>
                  <a:lnTo>
                    <a:pt x="572" y="16"/>
                  </a:lnTo>
                  <a:lnTo>
                    <a:pt x="572" y="16"/>
                  </a:lnTo>
                  <a:lnTo>
                    <a:pt x="568" y="16"/>
                  </a:lnTo>
                  <a:lnTo>
                    <a:pt x="568" y="16"/>
                  </a:lnTo>
                  <a:lnTo>
                    <a:pt x="568" y="16"/>
                  </a:lnTo>
                  <a:lnTo>
                    <a:pt x="568" y="16"/>
                  </a:lnTo>
                  <a:close/>
                  <a:moveTo>
                    <a:pt x="530" y="20"/>
                  </a:moveTo>
                  <a:lnTo>
                    <a:pt x="536" y="16"/>
                  </a:lnTo>
                  <a:lnTo>
                    <a:pt x="536" y="16"/>
                  </a:lnTo>
                  <a:lnTo>
                    <a:pt x="540" y="16"/>
                  </a:lnTo>
                  <a:lnTo>
                    <a:pt x="540" y="20"/>
                  </a:lnTo>
                  <a:lnTo>
                    <a:pt x="536" y="20"/>
                  </a:lnTo>
                  <a:lnTo>
                    <a:pt x="536" y="20"/>
                  </a:lnTo>
                  <a:lnTo>
                    <a:pt x="530" y="20"/>
                  </a:lnTo>
                  <a:lnTo>
                    <a:pt x="524" y="20"/>
                  </a:lnTo>
                  <a:lnTo>
                    <a:pt x="530" y="20"/>
                  </a:lnTo>
                  <a:lnTo>
                    <a:pt x="530" y="20"/>
                  </a:lnTo>
                  <a:lnTo>
                    <a:pt x="530" y="20"/>
                  </a:lnTo>
                  <a:lnTo>
                    <a:pt x="530" y="20"/>
                  </a:lnTo>
                  <a:close/>
                  <a:moveTo>
                    <a:pt x="1006" y="26"/>
                  </a:moveTo>
                  <a:lnTo>
                    <a:pt x="1006" y="26"/>
                  </a:lnTo>
                  <a:lnTo>
                    <a:pt x="994" y="20"/>
                  </a:lnTo>
                  <a:lnTo>
                    <a:pt x="990" y="20"/>
                  </a:lnTo>
                  <a:lnTo>
                    <a:pt x="994" y="20"/>
                  </a:lnTo>
                  <a:lnTo>
                    <a:pt x="994" y="16"/>
                  </a:lnTo>
                  <a:lnTo>
                    <a:pt x="1000" y="16"/>
                  </a:lnTo>
                  <a:lnTo>
                    <a:pt x="1006" y="16"/>
                  </a:lnTo>
                  <a:lnTo>
                    <a:pt x="1006" y="16"/>
                  </a:lnTo>
                  <a:lnTo>
                    <a:pt x="1012" y="16"/>
                  </a:lnTo>
                  <a:lnTo>
                    <a:pt x="1018" y="20"/>
                  </a:lnTo>
                  <a:lnTo>
                    <a:pt x="1018" y="20"/>
                  </a:lnTo>
                  <a:lnTo>
                    <a:pt x="1018" y="20"/>
                  </a:lnTo>
                  <a:lnTo>
                    <a:pt x="1018" y="26"/>
                  </a:lnTo>
                  <a:lnTo>
                    <a:pt x="1012" y="26"/>
                  </a:lnTo>
                  <a:lnTo>
                    <a:pt x="1006" y="26"/>
                  </a:lnTo>
                  <a:lnTo>
                    <a:pt x="1006" y="26"/>
                  </a:lnTo>
                  <a:lnTo>
                    <a:pt x="1006" y="26"/>
                  </a:lnTo>
                  <a:lnTo>
                    <a:pt x="1006" y="26"/>
                  </a:lnTo>
                  <a:close/>
                  <a:moveTo>
                    <a:pt x="556" y="16"/>
                  </a:moveTo>
                  <a:lnTo>
                    <a:pt x="562" y="16"/>
                  </a:lnTo>
                  <a:lnTo>
                    <a:pt x="562" y="16"/>
                  </a:lnTo>
                  <a:lnTo>
                    <a:pt x="562" y="20"/>
                  </a:lnTo>
                  <a:lnTo>
                    <a:pt x="568" y="20"/>
                  </a:lnTo>
                  <a:lnTo>
                    <a:pt x="562" y="20"/>
                  </a:lnTo>
                  <a:lnTo>
                    <a:pt x="556" y="20"/>
                  </a:lnTo>
                  <a:lnTo>
                    <a:pt x="556" y="16"/>
                  </a:lnTo>
                  <a:lnTo>
                    <a:pt x="556" y="16"/>
                  </a:lnTo>
                  <a:lnTo>
                    <a:pt x="556" y="16"/>
                  </a:lnTo>
                  <a:lnTo>
                    <a:pt x="556" y="16"/>
                  </a:lnTo>
                  <a:close/>
                  <a:moveTo>
                    <a:pt x="432" y="26"/>
                  </a:moveTo>
                  <a:lnTo>
                    <a:pt x="438" y="26"/>
                  </a:lnTo>
                  <a:lnTo>
                    <a:pt x="432" y="26"/>
                  </a:lnTo>
                  <a:lnTo>
                    <a:pt x="432" y="20"/>
                  </a:lnTo>
                  <a:lnTo>
                    <a:pt x="438" y="20"/>
                  </a:lnTo>
                  <a:lnTo>
                    <a:pt x="442" y="20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close/>
                  <a:moveTo>
                    <a:pt x="546" y="20"/>
                  </a:moveTo>
                  <a:lnTo>
                    <a:pt x="550" y="20"/>
                  </a:lnTo>
                  <a:lnTo>
                    <a:pt x="550" y="20"/>
                  </a:lnTo>
                  <a:lnTo>
                    <a:pt x="550" y="20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46" y="20"/>
                  </a:lnTo>
                  <a:close/>
                  <a:moveTo>
                    <a:pt x="572" y="26"/>
                  </a:moveTo>
                  <a:lnTo>
                    <a:pt x="572" y="26"/>
                  </a:lnTo>
                  <a:lnTo>
                    <a:pt x="578" y="20"/>
                  </a:lnTo>
                  <a:lnTo>
                    <a:pt x="584" y="20"/>
                  </a:lnTo>
                  <a:lnTo>
                    <a:pt x="584" y="20"/>
                  </a:lnTo>
                  <a:lnTo>
                    <a:pt x="590" y="20"/>
                  </a:lnTo>
                  <a:lnTo>
                    <a:pt x="596" y="20"/>
                  </a:lnTo>
                  <a:lnTo>
                    <a:pt x="596" y="26"/>
                  </a:lnTo>
                  <a:lnTo>
                    <a:pt x="590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8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512" y="20"/>
                  </a:moveTo>
                  <a:lnTo>
                    <a:pt x="518" y="20"/>
                  </a:lnTo>
                  <a:lnTo>
                    <a:pt x="524" y="20"/>
                  </a:lnTo>
                  <a:lnTo>
                    <a:pt x="524" y="20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6" y="26"/>
                  </a:lnTo>
                  <a:lnTo>
                    <a:pt x="536" y="26"/>
                  </a:lnTo>
                  <a:lnTo>
                    <a:pt x="540" y="26"/>
                  </a:lnTo>
                  <a:lnTo>
                    <a:pt x="546" y="26"/>
                  </a:lnTo>
                  <a:lnTo>
                    <a:pt x="540" y="26"/>
                  </a:lnTo>
                  <a:lnTo>
                    <a:pt x="536" y="26"/>
                  </a:lnTo>
                  <a:lnTo>
                    <a:pt x="536" y="26"/>
                  </a:lnTo>
                  <a:lnTo>
                    <a:pt x="530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18" y="26"/>
                  </a:lnTo>
                  <a:lnTo>
                    <a:pt x="512" y="26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12" y="20"/>
                  </a:lnTo>
                  <a:close/>
                  <a:moveTo>
                    <a:pt x="540" y="26"/>
                  </a:moveTo>
                  <a:lnTo>
                    <a:pt x="536" y="26"/>
                  </a:lnTo>
                  <a:lnTo>
                    <a:pt x="540" y="20"/>
                  </a:lnTo>
                  <a:lnTo>
                    <a:pt x="546" y="20"/>
                  </a:lnTo>
                  <a:lnTo>
                    <a:pt x="550" y="20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46" y="26"/>
                  </a:lnTo>
                  <a:lnTo>
                    <a:pt x="546" y="26"/>
                  </a:lnTo>
                  <a:lnTo>
                    <a:pt x="540" y="26"/>
                  </a:lnTo>
                  <a:lnTo>
                    <a:pt x="540" y="26"/>
                  </a:lnTo>
                  <a:lnTo>
                    <a:pt x="540" y="26"/>
                  </a:lnTo>
                  <a:lnTo>
                    <a:pt x="540" y="26"/>
                  </a:lnTo>
                  <a:close/>
                  <a:moveTo>
                    <a:pt x="844" y="26"/>
                  </a:moveTo>
                  <a:lnTo>
                    <a:pt x="850" y="26"/>
                  </a:lnTo>
                  <a:lnTo>
                    <a:pt x="850" y="26"/>
                  </a:lnTo>
                  <a:lnTo>
                    <a:pt x="850" y="26"/>
                  </a:lnTo>
                  <a:lnTo>
                    <a:pt x="850" y="26"/>
                  </a:lnTo>
                  <a:lnTo>
                    <a:pt x="854" y="26"/>
                  </a:lnTo>
                  <a:lnTo>
                    <a:pt x="860" y="26"/>
                  </a:lnTo>
                  <a:lnTo>
                    <a:pt x="854" y="32"/>
                  </a:lnTo>
                  <a:lnTo>
                    <a:pt x="850" y="32"/>
                  </a:lnTo>
                  <a:lnTo>
                    <a:pt x="844" y="32"/>
                  </a:lnTo>
                  <a:lnTo>
                    <a:pt x="838" y="32"/>
                  </a:lnTo>
                  <a:lnTo>
                    <a:pt x="838" y="26"/>
                  </a:lnTo>
                  <a:lnTo>
                    <a:pt x="844" y="26"/>
                  </a:lnTo>
                  <a:lnTo>
                    <a:pt x="844" y="26"/>
                  </a:lnTo>
                  <a:lnTo>
                    <a:pt x="844" y="26"/>
                  </a:lnTo>
                  <a:lnTo>
                    <a:pt x="844" y="26"/>
                  </a:lnTo>
                  <a:close/>
                  <a:moveTo>
                    <a:pt x="540" y="32"/>
                  </a:moveTo>
                  <a:lnTo>
                    <a:pt x="540" y="26"/>
                  </a:lnTo>
                  <a:lnTo>
                    <a:pt x="546" y="26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56" y="26"/>
                  </a:lnTo>
                  <a:lnTo>
                    <a:pt x="556" y="32"/>
                  </a:lnTo>
                  <a:lnTo>
                    <a:pt x="550" y="32"/>
                  </a:lnTo>
                  <a:lnTo>
                    <a:pt x="550" y="32"/>
                  </a:lnTo>
                  <a:lnTo>
                    <a:pt x="546" y="32"/>
                  </a:lnTo>
                  <a:lnTo>
                    <a:pt x="540" y="32"/>
                  </a:lnTo>
                  <a:lnTo>
                    <a:pt x="536" y="32"/>
                  </a:lnTo>
                  <a:lnTo>
                    <a:pt x="540" y="32"/>
                  </a:lnTo>
                  <a:lnTo>
                    <a:pt x="540" y="32"/>
                  </a:lnTo>
                  <a:lnTo>
                    <a:pt x="540" y="32"/>
                  </a:lnTo>
                  <a:lnTo>
                    <a:pt x="540" y="32"/>
                  </a:lnTo>
                  <a:close/>
                  <a:moveTo>
                    <a:pt x="486" y="32"/>
                  </a:moveTo>
                  <a:lnTo>
                    <a:pt x="486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6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8" y="32"/>
                  </a:lnTo>
                  <a:lnTo>
                    <a:pt x="512" y="32"/>
                  </a:lnTo>
                  <a:lnTo>
                    <a:pt x="508" y="32"/>
                  </a:lnTo>
                  <a:lnTo>
                    <a:pt x="502" y="32"/>
                  </a:lnTo>
                  <a:lnTo>
                    <a:pt x="502" y="32"/>
                  </a:lnTo>
                  <a:lnTo>
                    <a:pt x="496" y="32"/>
                  </a:lnTo>
                  <a:lnTo>
                    <a:pt x="492" y="32"/>
                  </a:lnTo>
                  <a:lnTo>
                    <a:pt x="496" y="32"/>
                  </a:lnTo>
                  <a:lnTo>
                    <a:pt x="492" y="32"/>
                  </a:lnTo>
                  <a:lnTo>
                    <a:pt x="492" y="32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86" y="32"/>
                  </a:lnTo>
                  <a:close/>
                  <a:moveTo>
                    <a:pt x="508" y="32"/>
                  </a:moveTo>
                  <a:lnTo>
                    <a:pt x="512" y="32"/>
                  </a:lnTo>
                  <a:lnTo>
                    <a:pt x="518" y="32"/>
                  </a:lnTo>
                  <a:lnTo>
                    <a:pt x="524" y="32"/>
                  </a:lnTo>
                  <a:lnTo>
                    <a:pt x="524" y="38"/>
                  </a:lnTo>
                  <a:lnTo>
                    <a:pt x="524" y="38"/>
                  </a:lnTo>
                  <a:lnTo>
                    <a:pt x="518" y="38"/>
                  </a:lnTo>
                  <a:lnTo>
                    <a:pt x="512" y="38"/>
                  </a:lnTo>
                  <a:lnTo>
                    <a:pt x="512" y="38"/>
                  </a:lnTo>
                  <a:lnTo>
                    <a:pt x="508" y="38"/>
                  </a:lnTo>
                  <a:lnTo>
                    <a:pt x="502" y="38"/>
                  </a:lnTo>
                  <a:lnTo>
                    <a:pt x="502" y="32"/>
                  </a:lnTo>
                  <a:lnTo>
                    <a:pt x="508" y="32"/>
                  </a:lnTo>
                  <a:lnTo>
                    <a:pt x="508" y="32"/>
                  </a:lnTo>
                  <a:lnTo>
                    <a:pt x="508" y="32"/>
                  </a:lnTo>
                  <a:lnTo>
                    <a:pt x="508" y="32"/>
                  </a:lnTo>
                  <a:close/>
                  <a:moveTo>
                    <a:pt x="476" y="38"/>
                  </a:move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close/>
                  <a:moveTo>
                    <a:pt x="550" y="38"/>
                  </a:move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close/>
                  <a:moveTo>
                    <a:pt x="530" y="38"/>
                  </a:moveTo>
                  <a:lnTo>
                    <a:pt x="536" y="38"/>
                  </a:lnTo>
                  <a:lnTo>
                    <a:pt x="536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36" y="38"/>
                  </a:lnTo>
                  <a:lnTo>
                    <a:pt x="536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close/>
                  <a:moveTo>
                    <a:pt x="482" y="38"/>
                  </a:moveTo>
                  <a:lnTo>
                    <a:pt x="486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8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42"/>
                  </a:lnTo>
                  <a:lnTo>
                    <a:pt x="486" y="42"/>
                  </a:lnTo>
                  <a:lnTo>
                    <a:pt x="486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2" y="38"/>
                  </a:lnTo>
                  <a:close/>
                  <a:moveTo>
                    <a:pt x="492" y="38"/>
                  </a:moveTo>
                  <a:lnTo>
                    <a:pt x="496" y="38"/>
                  </a:lnTo>
                  <a:lnTo>
                    <a:pt x="502" y="38"/>
                  </a:lnTo>
                  <a:lnTo>
                    <a:pt x="49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38"/>
                  </a:lnTo>
                  <a:close/>
                  <a:moveTo>
                    <a:pt x="492" y="42"/>
                  </a:moveTo>
                  <a:lnTo>
                    <a:pt x="492" y="38"/>
                  </a:lnTo>
                  <a:lnTo>
                    <a:pt x="496" y="38"/>
                  </a:lnTo>
                  <a:lnTo>
                    <a:pt x="496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close/>
                  <a:moveTo>
                    <a:pt x="502" y="42"/>
                  </a:move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close/>
                  <a:moveTo>
                    <a:pt x="512" y="42"/>
                  </a:moveTo>
                  <a:lnTo>
                    <a:pt x="512" y="42"/>
                  </a:lnTo>
                  <a:lnTo>
                    <a:pt x="518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close/>
                  <a:moveTo>
                    <a:pt x="464" y="48"/>
                  </a:moveTo>
                  <a:lnTo>
                    <a:pt x="458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2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76" y="42"/>
                  </a:lnTo>
                  <a:lnTo>
                    <a:pt x="476" y="48"/>
                  </a:lnTo>
                  <a:lnTo>
                    <a:pt x="482" y="48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0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close/>
                  <a:moveTo>
                    <a:pt x="496" y="48"/>
                  </a:moveTo>
                  <a:lnTo>
                    <a:pt x="502" y="48"/>
                  </a:lnTo>
                  <a:lnTo>
                    <a:pt x="502" y="42"/>
                  </a:lnTo>
                  <a:lnTo>
                    <a:pt x="508" y="48"/>
                  </a:lnTo>
                  <a:lnTo>
                    <a:pt x="502" y="48"/>
                  </a:lnTo>
                  <a:lnTo>
                    <a:pt x="502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6" y="48"/>
                  </a:lnTo>
                  <a:close/>
                  <a:moveTo>
                    <a:pt x="492" y="48"/>
                  </a:moveTo>
                  <a:lnTo>
                    <a:pt x="486" y="48"/>
                  </a:lnTo>
                  <a:lnTo>
                    <a:pt x="492" y="48"/>
                  </a:lnTo>
                  <a:lnTo>
                    <a:pt x="492" y="42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close/>
                  <a:moveTo>
                    <a:pt x="426" y="54"/>
                  </a:moveTo>
                  <a:lnTo>
                    <a:pt x="426" y="48"/>
                  </a:lnTo>
                  <a:lnTo>
                    <a:pt x="422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54"/>
                  </a:lnTo>
                  <a:lnTo>
                    <a:pt x="426" y="54"/>
                  </a:lnTo>
                  <a:lnTo>
                    <a:pt x="426" y="54"/>
                  </a:lnTo>
                  <a:lnTo>
                    <a:pt x="426" y="54"/>
                  </a:lnTo>
                  <a:lnTo>
                    <a:pt x="426" y="54"/>
                  </a:lnTo>
                  <a:close/>
                  <a:moveTo>
                    <a:pt x="568" y="48"/>
                  </a:moveTo>
                  <a:lnTo>
                    <a:pt x="568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68" y="48"/>
                  </a:lnTo>
                  <a:lnTo>
                    <a:pt x="568" y="48"/>
                  </a:lnTo>
                  <a:lnTo>
                    <a:pt x="568" y="48"/>
                  </a:lnTo>
                  <a:lnTo>
                    <a:pt x="568" y="48"/>
                  </a:lnTo>
                  <a:close/>
                  <a:moveTo>
                    <a:pt x="550" y="54"/>
                  </a:moveTo>
                  <a:lnTo>
                    <a:pt x="556" y="54"/>
                  </a:lnTo>
                  <a:lnTo>
                    <a:pt x="556" y="48"/>
                  </a:lnTo>
                  <a:lnTo>
                    <a:pt x="562" y="48"/>
                  </a:lnTo>
                  <a:lnTo>
                    <a:pt x="562" y="48"/>
                  </a:lnTo>
                  <a:lnTo>
                    <a:pt x="568" y="48"/>
                  </a:lnTo>
                  <a:lnTo>
                    <a:pt x="568" y="54"/>
                  </a:lnTo>
                  <a:lnTo>
                    <a:pt x="562" y="54"/>
                  </a:lnTo>
                  <a:lnTo>
                    <a:pt x="562" y="60"/>
                  </a:lnTo>
                  <a:lnTo>
                    <a:pt x="562" y="60"/>
                  </a:lnTo>
                  <a:lnTo>
                    <a:pt x="562" y="54"/>
                  </a:lnTo>
                  <a:lnTo>
                    <a:pt x="556" y="54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54"/>
                  </a:lnTo>
                  <a:close/>
                  <a:moveTo>
                    <a:pt x="432" y="54"/>
                  </a:moveTo>
                  <a:lnTo>
                    <a:pt x="432" y="54"/>
                  </a:lnTo>
                  <a:lnTo>
                    <a:pt x="438" y="54"/>
                  </a:lnTo>
                  <a:lnTo>
                    <a:pt x="442" y="54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54"/>
                  </a:lnTo>
                  <a:lnTo>
                    <a:pt x="448" y="54"/>
                  </a:lnTo>
                  <a:lnTo>
                    <a:pt x="448" y="60"/>
                  </a:lnTo>
                  <a:lnTo>
                    <a:pt x="442" y="60"/>
                  </a:lnTo>
                  <a:lnTo>
                    <a:pt x="442" y="60"/>
                  </a:lnTo>
                  <a:lnTo>
                    <a:pt x="442" y="54"/>
                  </a:lnTo>
                  <a:lnTo>
                    <a:pt x="438" y="54"/>
                  </a:lnTo>
                  <a:lnTo>
                    <a:pt x="438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close/>
                  <a:moveTo>
                    <a:pt x="422" y="54"/>
                  </a:moveTo>
                  <a:lnTo>
                    <a:pt x="422" y="48"/>
                  </a:lnTo>
                  <a:lnTo>
                    <a:pt x="426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close/>
                  <a:moveTo>
                    <a:pt x="1054" y="54"/>
                  </a:moveTo>
                  <a:lnTo>
                    <a:pt x="1054" y="54"/>
                  </a:lnTo>
                  <a:lnTo>
                    <a:pt x="1054" y="54"/>
                  </a:lnTo>
                  <a:lnTo>
                    <a:pt x="1050" y="54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4" y="54"/>
                  </a:lnTo>
                  <a:close/>
                  <a:moveTo>
                    <a:pt x="546" y="60"/>
                  </a:moveTo>
                  <a:lnTo>
                    <a:pt x="550" y="60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60"/>
                  </a:lnTo>
                  <a:lnTo>
                    <a:pt x="556" y="60"/>
                  </a:lnTo>
                  <a:lnTo>
                    <a:pt x="550" y="60"/>
                  </a:lnTo>
                  <a:lnTo>
                    <a:pt x="550" y="60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6" y="60"/>
                  </a:lnTo>
                  <a:close/>
                  <a:moveTo>
                    <a:pt x="1018" y="66"/>
                  </a:moveTo>
                  <a:lnTo>
                    <a:pt x="1018" y="66"/>
                  </a:lnTo>
                  <a:lnTo>
                    <a:pt x="1012" y="60"/>
                  </a:lnTo>
                  <a:lnTo>
                    <a:pt x="1018" y="60"/>
                  </a:lnTo>
                  <a:lnTo>
                    <a:pt x="1018" y="60"/>
                  </a:lnTo>
                  <a:lnTo>
                    <a:pt x="1022" y="66"/>
                  </a:lnTo>
                  <a:lnTo>
                    <a:pt x="1018" y="66"/>
                  </a:lnTo>
                  <a:lnTo>
                    <a:pt x="1018" y="66"/>
                  </a:lnTo>
                  <a:lnTo>
                    <a:pt x="1018" y="66"/>
                  </a:lnTo>
                  <a:lnTo>
                    <a:pt x="1018" y="66"/>
                  </a:lnTo>
                  <a:close/>
                  <a:moveTo>
                    <a:pt x="1078" y="146"/>
                  </a:moveTo>
                  <a:lnTo>
                    <a:pt x="1078" y="146"/>
                  </a:lnTo>
                  <a:lnTo>
                    <a:pt x="1078" y="152"/>
                  </a:lnTo>
                  <a:lnTo>
                    <a:pt x="1072" y="152"/>
                  </a:lnTo>
                  <a:lnTo>
                    <a:pt x="1072" y="146"/>
                  </a:lnTo>
                  <a:lnTo>
                    <a:pt x="1078" y="146"/>
                  </a:lnTo>
                  <a:lnTo>
                    <a:pt x="1078" y="146"/>
                  </a:lnTo>
                  <a:lnTo>
                    <a:pt x="1078" y="146"/>
                  </a:lnTo>
                  <a:lnTo>
                    <a:pt x="1078" y="146"/>
                  </a:lnTo>
                  <a:close/>
                  <a:moveTo>
                    <a:pt x="568" y="162"/>
                  </a:moveTo>
                  <a:lnTo>
                    <a:pt x="572" y="162"/>
                  </a:lnTo>
                  <a:lnTo>
                    <a:pt x="572" y="162"/>
                  </a:lnTo>
                  <a:lnTo>
                    <a:pt x="578" y="162"/>
                  </a:lnTo>
                  <a:lnTo>
                    <a:pt x="572" y="162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68" y="168"/>
                  </a:lnTo>
                  <a:lnTo>
                    <a:pt x="568" y="162"/>
                  </a:lnTo>
                  <a:lnTo>
                    <a:pt x="568" y="162"/>
                  </a:lnTo>
                  <a:lnTo>
                    <a:pt x="568" y="162"/>
                  </a:lnTo>
                  <a:lnTo>
                    <a:pt x="568" y="162"/>
                  </a:lnTo>
                  <a:close/>
                  <a:moveTo>
                    <a:pt x="550" y="168"/>
                  </a:moveTo>
                  <a:lnTo>
                    <a:pt x="562" y="168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0" y="168"/>
                  </a:lnTo>
                  <a:close/>
                  <a:moveTo>
                    <a:pt x="1710" y="180"/>
                  </a:moveTo>
                  <a:lnTo>
                    <a:pt x="1710" y="180"/>
                  </a:lnTo>
                  <a:lnTo>
                    <a:pt x="1710" y="174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close/>
                  <a:moveTo>
                    <a:pt x="946" y="200"/>
                  </a:move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close/>
                  <a:moveTo>
                    <a:pt x="936" y="210"/>
                  </a:moveTo>
                  <a:lnTo>
                    <a:pt x="930" y="210"/>
                  </a:lnTo>
                  <a:lnTo>
                    <a:pt x="930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936" y="210"/>
                  </a:lnTo>
                  <a:close/>
                  <a:moveTo>
                    <a:pt x="926" y="210"/>
                  </a:moveTo>
                  <a:lnTo>
                    <a:pt x="930" y="210"/>
                  </a:lnTo>
                  <a:lnTo>
                    <a:pt x="930" y="210"/>
                  </a:lnTo>
                  <a:lnTo>
                    <a:pt x="930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6" y="210"/>
                  </a:lnTo>
                  <a:close/>
                  <a:moveTo>
                    <a:pt x="952" y="234"/>
                  </a:moveTo>
                  <a:lnTo>
                    <a:pt x="952" y="228"/>
                  </a:lnTo>
                  <a:lnTo>
                    <a:pt x="958" y="228"/>
                  </a:lnTo>
                  <a:lnTo>
                    <a:pt x="958" y="228"/>
                  </a:lnTo>
                  <a:lnTo>
                    <a:pt x="958" y="228"/>
                  </a:lnTo>
                  <a:lnTo>
                    <a:pt x="952" y="228"/>
                  </a:lnTo>
                  <a:lnTo>
                    <a:pt x="952" y="234"/>
                  </a:lnTo>
                  <a:lnTo>
                    <a:pt x="952" y="234"/>
                  </a:lnTo>
                  <a:lnTo>
                    <a:pt x="952" y="234"/>
                  </a:lnTo>
                  <a:lnTo>
                    <a:pt x="952" y="234"/>
                  </a:lnTo>
                  <a:close/>
                  <a:moveTo>
                    <a:pt x="952" y="228"/>
                  </a:moveTo>
                  <a:lnTo>
                    <a:pt x="946" y="234"/>
                  </a:lnTo>
                  <a:lnTo>
                    <a:pt x="946" y="234"/>
                  </a:lnTo>
                  <a:lnTo>
                    <a:pt x="946" y="228"/>
                  </a:lnTo>
                  <a:lnTo>
                    <a:pt x="946" y="228"/>
                  </a:lnTo>
                  <a:lnTo>
                    <a:pt x="952" y="228"/>
                  </a:lnTo>
                  <a:lnTo>
                    <a:pt x="952" y="228"/>
                  </a:lnTo>
                  <a:lnTo>
                    <a:pt x="952" y="228"/>
                  </a:lnTo>
                  <a:lnTo>
                    <a:pt x="952" y="228"/>
                  </a:lnTo>
                  <a:close/>
                  <a:moveTo>
                    <a:pt x="790" y="238"/>
                  </a:moveTo>
                  <a:lnTo>
                    <a:pt x="790" y="234"/>
                  </a:lnTo>
                  <a:lnTo>
                    <a:pt x="794" y="234"/>
                  </a:lnTo>
                  <a:lnTo>
                    <a:pt x="800" y="234"/>
                  </a:lnTo>
                  <a:lnTo>
                    <a:pt x="794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close/>
                  <a:moveTo>
                    <a:pt x="800" y="234"/>
                  </a:moveTo>
                  <a:lnTo>
                    <a:pt x="800" y="234"/>
                  </a:lnTo>
                  <a:lnTo>
                    <a:pt x="800" y="238"/>
                  </a:lnTo>
                  <a:lnTo>
                    <a:pt x="806" y="238"/>
                  </a:lnTo>
                  <a:lnTo>
                    <a:pt x="800" y="238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close/>
                  <a:moveTo>
                    <a:pt x="1510" y="238"/>
                  </a:moveTo>
                  <a:lnTo>
                    <a:pt x="1516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38"/>
                  </a:lnTo>
                  <a:close/>
                  <a:moveTo>
                    <a:pt x="730" y="238"/>
                  </a:move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close/>
                  <a:moveTo>
                    <a:pt x="800" y="242"/>
                  </a:moveTo>
                  <a:lnTo>
                    <a:pt x="800" y="242"/>
                  </a:lnTo>
                  <a:lnTo>
                    <a:pt x="806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close/>
                  <a:moveTo>
                    <a:pt x="766" y="248"/>
                  </a:moveTo>
                  <a:lnTo>
                    <a:pt x="766" y="242"/>
                  </a:lnTo>
                  <a:lnTo>
                    <a:pt x="772" y="242"/>
                  </a:lnTo>
                  <a:lnTo>
                    <a:pt x="778" y="242"/>
                  </a:lnTo>
                  <a:lnTo>
                    <a:pt x="778" y="242"/>
                  </a:lnTo>
                  <a:lnTo>
                    <a:pt x="778" y="248"/>
                  </a:lnTo>
                  <a:lnTo>
                    <a:pt x="778" y="242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2" y="248"/>
                  </a:lnTo>
                  <a:lnTo>
                    <a:pt x="772" y="248"/>
                  </a:lnTo>
                  <a:lnTo>
                    <a:pt x="766" y="248"/>
                  </a:lnTo>
                  <a:lnTo>
                    <a:pt x="766" y="248"/>
                  </a:lnTo>
                  <a:lnTo>
                    <a:pt x="766" y="248"/>
                  </a:lnTo>
                  <a:lnTo>
                    <a:pt x="766" y="248"/>
                  </a:lnTo>
                  <a:close/>
                  <a:moveTo>
                    <a:pt x="1446" y="248"/>
                  </a:moveTo>
                  <a:lnTo>
                    <a:pt x="1446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46" y="248"/>
                  </a:lnTo>
                  <a:lnTo>
                    <a:pt x="1446" y="248"/>
                  </a:lnTo>
                  <a:lnTo>
                    <a:pt x="1446" y="248"/>
                  </a:lnTo>
                  <a:lnTo>
                    <a:pt x="1446" y="248"/>
                  </a:lnTo>
                  <a:close/>
                  <a:moveTo>
                    <a:pt x="1542" y="248"/>
                  </a:moveTo>
                  <a:lnTo>
                    <a:pt x="1542" y="248"/>
                  </a:lnTo>
                  <a:lnTo>
                    <a:pt x="1548" y="248"/>
                  </a:lnTo>
                  <a:lnTo>
                    <a:pt x="1548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2" y="248"/>
                  </a:lnTo>
                  <a:close/>
                  <a:moveTo>
                    <a:pt x="1450" y="248"/>
                  </a:moveTo>
                  <a:lnTo>
                    <a:pt x="1456" y="248"/>
                  </a:lnTo>
                  <a:lnTo>
                    <a:pt x="1456" y="248"/>
                  </a:lnTo>
                  <a:lnTo>
                    <a:pt x="1462" y="248"/>
                  </a:lnTo>
                  <a:lnTo>
                    <a:pt x="1466" y="248"/>
                  </a:lnTo>
                  <a:lnTo>
                    <a:pt x="1466" y="254"/>
                  </a:lnTo>
                  <a:lnTo>
                    <a:pt x="1466" y="254"/>
                  </a:lnTo>
                  <a:lnTo>
                    <a:pt x="1462" y="248"/>
                  </a:lnTo>
                  <a:lnTo>
                    <a:pt x="1456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close/>
                  <a:moveTo>
                    <a:pt x="1548" y="254"/>
                  </a:moveTo>
                  <a:lnTo>
                    <a:pt x="1542" y="254"/>
                  </a:lnTo>
                  <a:lnTo>
                    <a:pt x="1542" y="248"/>
                  </a:lnTo>
                  <a:lnTo>
                    <a:pt x="1536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8" y="248"/>
                  </a:lnTo>
                  <a:lnTo>
                    <a:pt x="1554" y="248"/>
                  </a:lnTo>
                  <a:lnTo>
                    <a:pt x="1548" y="254"/>
                  </a:lnTo>
                  <a:lnTo>
                    <a:pt x="1548" y="254"/>
                  </a:lnTo>
                  <a:lnTo>
                    <a:pt x="1548" y="254"/>
                  </a:lnTo>
                  <a:lnTo>
                    <a:pt x="1548" y="254"/>
                  </a:lnTo>
                  <a:close/>
                  <a:moveTo>
                    <a:pt x="1530" y="260"/>
                  </a:moveTo>
                  <a:lnTo>
                    <a:pt x="1536" y="260"/>
                  </a:lnTo>
                  <a:lnTo>
                    <a:pt x="1536" y="254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42" y="260"/>
                  </a:lnTo>
                  <a:lnTo>
                    <a:pt x="1542" y="260"/>
                  </a:lnTo>
                  <a:lnTo>
                    <a:pt x="1536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30" y="260"/>
                  </a:lnTo>
                  <a:close/>
                  <a:moveTo>
                    <a:pt x="1516" y="270"/>
                  </a:moveTo>
                  <a:lnTo>
                    <a:pt x="1516" y="266"/>
                  </a:lnTo>
                  <a:lnTo>
                    <a:pt x="1510" y="266"/>
                  </a:lnTo>
                  <a:lnTo>
                    <a:pt x="1516" y="266"/>
                  </a:lnTo>
                  <a:lnTo>
                    <a:pt x="1516" y="270"/>
                  </a:lnTo>
                  <a:lnTo>
                    <a:pt x="1516" y="270"/>
                  </a:lnTo>
                  <a:lnTo>
                    <a:pt x="1516" y="270"/>
                  </a:lnTo>
                  <a:lnTo>
                    <a:pt x="1516" y="270"/>
                  </a:lnTo>
                  <a:close/>
                  <a:moveTo>
                    <a:pt x="1516" y="276"/>
                  </a:moveTo>
                  <a:lnTo>
                    <a:pt x="1520" y="276"/>
                  </a:lnTo>
                  <a:lnTo>
                    <a:pt x="1520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close/>
                  <a:moveTo>
                    <a:pt x="886" y="302"/>
                  </a:moveTo>
                  <a:lnTo>
                    <a:pt x="880" y="302"/>
                  </a:lnTo>
                  <a:lnTo>
                    <a:pt x="880" y="296"/>
                  </a:lnTo>
                  <a:lnTo>
                    <a:pt x="886" y="296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6" y="302"/>
                  </a:lnTo>
                  <a:close/>
                  <a:moveTo>
                    <a:pt x="898" y="302"/>
                  </a:moveTo>
                  <a:lnTo>
                    <a:pt x="898" y="302"/>
                  </a:lnTo>
                  <a:lnTo>
                    <a:pt x="898" y="296"/>
                  </a:lnTo>
                  <a:lnTo>
                    <a:pt x="898" y="296"/>
                  </a:lnTo>
                  <a:lnTo>
                    <a:pt x="898" y="302"/>
                  </a:lnTo>
                  <a:lnTo>
                    <a:pt x="898" y="302"/>
                  </a:lnTo>
                  <a:lnTo>
                    <a:pt x="898" y="302"/>
                  </a:lnTo>
                  <a:lnTo>
                    <a:pt x="898" y="302"/>
                  </a:lnTo>
                  <a:close/>
                  <a:moveTo>
                    <a:pt x="898" y="314"/>
                  </a:moveTo>
                  <a:lnTo>
                    <a:pt x="898" y="308"/>
                  </a:lnTo>
                  <a:lnTo>
                    <a:pt x="898" y="308"/>
                  </a:lnTo>
                  <a:lnTo>
                    <a:pt x="898" y="308"/>
                  </a:lnTo>
                  <a:lnTo>
                    <a:pt x="898" y="302"/>
                  </a:lnTo>
                  <a:lnTo>
                    <a:pt x="904" y="308"/>
                  </a:lnTo>
                  <a:lnTo>
                    <a:pt x="898" y="308"/>
                  </a:lnTo>
                  <a:lnTo>
                    <a:pt x="898" y="308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close/>
                  <a:moveTo>
                    <a:pt x="530" y="314"/>
                  </a:moveTo>
                  <a:lnTo>
                    <a:pt x="524" y="308"/>
                  </a:lnTo>
                  <a:lnTo>
                    <a:pt x="530" y="308"/>
                  </a:lnTo>
                  <a:lnTo>
                    <a:pt x="530" y="314"/>
                  </a:lnTo>
                  <a:lnTo>
                    <a:pt x="530" y="314"/>
                  </a:lnTo>
                  <a:lnTo>
                    <a:pt x="530" y="314"/>
                  </a:lnTo>
                  <a:lnTo>
                    <a:pt x="530" y="314"/>
                  </a:lnTo>
                  <a:close/>
                  <a:moveTo>
                    <a:pt x="904" y="308"/>
                  </a:moveTo>
                  <a:lnTo>
                    <a:pt x="898" y="308"/>
                  </a:lnTo>
                  <a:lnTo>
                    <a:pt x="904" y="308"/>
                  </a:lnTo>
                  <a:lnTo>
                    <a:pt x="904" y="314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close/>
                  <a:moveTo>
                    <a:pt x="904" y="314"/>
                  </a:moveTo>
                  <a:lnTo>
                    <a:pt x="898" y="314"/>
                  </a:lnTo>
                  <a:lnTo>
                    <a:pt x="904" y="314"/>
                  </a:lnTo>
                  <a:lnTo>
                    <a:pt x="904" y="308"/>
                  </a:lnTo>
                  <a:lnTo>
                    <a:pt x="904" y="314"/>
                  </a:lnTo>
                  <a:lnTo>
                    <a:pt x="904" y="314"/>
                  </a:lnTo>
                  <a:lnTo>
                    <a:pt x="904" y="314"/>
                  </a:lnTo>
                  <a:lnTo>
                    <a:pt x="904" y="314"/>
                  </a:lnTo>
                  <a:close/>
                  <a:moveTo>
                    <a:pt x="892" y="320"/>
                  </a:moveTo>
                  <a:lnTo>
                    <a:pt x="892" y="320"/>
                  </a:lnTo>
                  <a:lnTo>
                    <a:pt x="898" y="320"/>
                  </a:lnTo>
                  <a:lnTo>
                    <a:pt x="898" y="32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892" y="320"/>
                  </a:lnTo>
                  <a:close/>
                  <a:moveTo>
                    <a:pt x="670" y="342"/>
                  </a:move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close/>
                  <a:moveTo>
                    <a:pt x="710" y="410"/>
                  </a:moveTo>
                  <a:lnTo>
                    <a:pt x="710" y="410"/>
                  </a:lnTo>
                  <a:lnTo>
                    <a:pt x="710" y="406"/>
                  </a:lnTo>
                  <a:lnTo>
                    <a:pt x="704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704" y="406"/>
                  </a:lnTo>
                  <a:lnTo>
                    <a:pt x="710" y="406"/>
                  </a:lnTo>
                  <a:lnTo>
                    <a:pt x="710" y="406"/>
                  </a:lnTo>
                  <a:lnTo>
                    <a:pt x="710" y="406"/>
                  </a:lnTo>
                  <a:lnTo>
                    <a:pt x="712" y="406"/>
                  </a:lnTo>
                  <a:lnTo>
                    <a:pt x="712" y="410"/>
                  </a:lnTo>
                  <a:lnTo>
                    <a:pt x="710" y="416"/>
                  </a:lnTo>
                  <a:lnTo>
                    <a:pt x="710" y="410"/>
                  </a:lnTo>
                  <a:lnTo>
                    <a:pt x="710" y="410"/>
                  </a:lnTo>
                  <a:lnTo>
                    <a:pt x="710" y="410"/>
                  </a:lnTo>
                  <a:lnTo>
                    <a:pt x="710" y="410"/>
                  </a:lnTo>
                  <a:close/>
                  <a:moveTo>
                    <a:pt x="290" y="456"/>
                  </a:moveTo>
                  <a:lnTo>
                    <a:pt x="296" y="460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4" y="456"/>
                  </a:lnTo>
                  <a:lnTo>
                    <a:pt x="290" y="456"/>
                  </a:lnTo>
                  <a:lnTo>
                    <a:pt x="284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close/>
                  <a:moveTo>
                    <a:pt x="1850" y="584"/>
                  </a:moveTo>
                  <a:lnTo>
                    <a:pt x="1850" y="584"/>
                  </a:lnTo>
                  <a:lnTo>
                    <a:pt x="1850" y="584"/>
                  </a:lnTo>
                  <a:lnTo>
                    <a:pt x="1850" y="590"/>
                  </a:lnTo>
                  <a:lnTo>
                    <a:pt x="1850" y="584"/>
                  </a:lnTo>
                  <a:lnTo>
                    <a:pt x="1850" y="584"/>
                  </a:lnTo>
                  <a:lnTo>
                    <a:pt x="1850" y="584"/>
                  </a:lnTo>
                  <a:lnTo>
                    <a:pt x="1850" y="584"/>
                  </a:lnTo>
                  <a:close/>
                  <a:moveTo>
                    <a:pt x="1656" y="682"/>
                  </a:moveTo>
                  <a:lnTo>
                    <a:pt x="1656" y="676"/>
                  </a:lnTo>
                  <a:lnTo>
                    <a:pt x="1662" y="676"/>
                  </a:lnTo>
                  <a:lnTo>
                    <a:pt x="1662" y="676"/>
                  </a:lnTo>
                  <a:lnTo>
                    <a:pt x="1662" y="682"/>
                  </a:lnTo>
                  <a:lnTo>
                    <a:pt x="1662" y="676"/>
                  </a:lnTo>
                  <a:lnTo>
                    <a:pt x="1656" y="676"/>
                  </a:lnTo>
                  <a:lnTo>
                    <a:pt x="1656" y="682"/>
                  </a:lnTo>
                  <a:lnTo>
                    <a:pt x="1656" y="682"/>
                  </a:lnTo>
                  <a:lnTo>
                    <a:pt x="1656" y="682"/>
                  </a:lnTo>
                  <a:lnTo>
                    <a:pt x="1656" y="682"/>
                  </a:lnTo>
                  <a:close/>
                  <a:moveTo>
                    <a:pt x="1668" y="692"/>
                  </a:moveTo>
                  <a:lnTo>
                    <a:pt x="1668" y="688"/>
                  </a:lnTo>
                  <a:lnTo>
                    <a:pt x="1668" y="692"/>
                  </a:lnTo>
                  <a:lnTo>
                    <a:pt x="1668" y="692"/>
                  </a:lnTo>
                  <a:lnTo>
                    <a:pt x="1668" y="692"/>
                  </a:lnTo>
                  <a:lnTo>
                    <a:pt x="1668" y="692"/>
                  </a:lnTo>
                  <a:close/>
                  <a:moveTo>
                    <a:pt x="1672" y="692"/>
                  </a:moveTo>
                  <a:lnTo>
                    <a:pt x="1672" y="688"/>
                  </a:lnTo>
                  <a:lnTo>
                    <a:pt x="1672" y="692"/>
                  </a:lnTo>
                  <a:lnTo>
                    <a:pt x="1672" y="692"/>
                  </a:lnTo>
                  <a:lnTo>
                    <a:pt x="1672" y="692"/>
                  </a:lnTo>
                  <a:lnTo>
                    <a:pt x="1672" y="692"/>
                  </a:lnTo>
                  <a:close/>
                  <a:moveTo>
                    <a:pt x="1590" y="926"/>
                  </a:moveTo>
                  <a:lnTo>
                    <a:pt x="1586" y="926"/>
                  </a:lnTo>
                  <a:lnTo>
                    <a:pt x="1586" y="920"/>
                  </a:lnTo>
                  <a:lnTo>
                    <a:pt x="1590" y="926"/>
                  </a:lnTo>
                  <a:lnTo>
                    <a:pt x="1590" y="926"/>
                  </a:lnTo>
                  <a:lnTo>
                    <a:pt x="1590" y="926"/>
                  </a:lnTo>
                  <a:lnTo>
                    <a:pt x="1590" y="926"/>
                  </a:lnTo>
                  <a:close/>
                  <a:moveTo>
                    <a:pt x="540" y="6"/>
                  </a:moveTo>
                  <a:lnTo>
                    <a:pt x="540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56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46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close/>
                  <a:moveTo>
                    <a:pt x="540" y="12"/>
                  </a:moveTo>
                  <a:lnTo>
                    <a:pt x="536" y="12"/>
                  </a:lnTo>
                  <a:lnTo>
                    <a:pt x="536" y="12"/>
                  </a:lnTo>
                  <a:lnTo>
                    <a:pt x="530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30" y="12"/>
                  </a:lnTo>
                  <a:lnTo>
                    <a:pt x="536" y="12"/>
                  </a:lnTo>
                  <a:lnTo>
                    <a:pt x="536" y="12"/>
                  </a:lnTo>
                  <a:lnTo>
                    <a:pt x="540" y="12"/>
                  </a:lnTo>
                  <a:lnTo>
                    <a:pt x="546" y="12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6" y="12"/>
                  </a:lnTo>
                  <a:lnTo>
                    <a:pt x="540" y="12"/>
                  </a:lnTo>
                  <a:lnTo>
                    <a:pt x="540" y="12"/>
                  </a:lnTo>
                  <a:lnTo>
                    <a:pt x="540" y="12"/>
                  </a:lnTo>
                  <a:lnTo>
                    <a:pt x="540" y="12"/>
                  </a:lnTo>
                  <a:close/>
                  <a:moveTo>
                    <a:pt x="508" y="16"/>
                  </a:moveTo>
                  <a:lnTo>
                    <a:pt x="502" y="16"/>
                  </a:lnTo>
                  <a:lnTo>
                    <a:pt x="508" y="16"/>
                  </a:lnTo>
                  <a:lnTo>
                    <a:pt x="512" y="16"/>
                  </a:lnTo>
                  <a:lnTo>
                    <a:pt x="512" y="16"/>
                  </a:lnTo>
                  <a:lnTo>
                    <a:pt x="518" y="16"/>
                  </a:lnTo>
                  <a:lnTo>
                    <a:pt x="524" y="16"/>
                  </a:lnTo>
                  <a:lnTo>
                    <a:pt x="518" y="16"/>
                  </a:lnTo>
                  <a:lnTo>
                    <a:pt x="518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30" y="12"/>
                  </a:lnTo>
                  <a:lnTo>
                    <a:pt x="536" y="16"/>
                  </a:lnTo>
                  <a:lnTo>
                    <a:pt x="536" y="16"/>
                  </a:lnTo>
                  <a:lnTo>
                    <a:pt x="540" y="16"/>
                  </a:lnTo>
                  <a:lnTo>
                    <a:pt x="536" y="16"/>
                  </a:lnTo>
                  <a:lnTo>
                    <a:pt x="536" y="16"/>
                  </a:lnTo>
                  <a:lnTo>
                    <a:pt x="530" y="16"/>
                  </a:lnTo>
                  <a:lnTo>
                    <a:pt x="524" y="16"/>
                  </a:lnTo>
                  <a:lnTo>
                    <a:pt x="524" y="20"/>
                  </a:lnTo>
                  <a:lnTo>
                    <a:pt x="518" y="20"/>
                  </a:lnTo>
                  <a:lnTo>
                    <a:pt x="518" y="16"/>
                  </a:lnTo>
                  <a:lnTo>
                    <a:pt x="512" y="16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08" y="20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6"/>
                  </a:lnTo>
                  <a:close/>
                  <a:moveTo>
                    <a:pt x="1088" y="48"/>
                  </a:moveTo>
                  <a:lnTo>
                    <a:pt x="1088" y="48"/>
                  </a:lnTo>
                  <a:lnTo>
                    <a:pt x="1082" y="48"/>
                  </a:lnTo>
                  <a:lnTo>
                    <a:pt x="1078" y="48"/>
                  </a:lnTo>
                  <a:lnTo>
                    <a:pt x="1078" y="48"/>
                  </a:lnTo>
                  <a:lnTo>
                    <a:pt x="1072" y="48"/>
                  </a:lnTo>
                  <a:lnTo>
                    <a:pt x="1066" y="48"/>
                  </a:lnTo>
                  <a:lnTo>
                    <a:pt x="1066" y="48"/>
                  </a:lnTo>
                  <a:lnTo>
                    <a:pt x="1060" y="48"/>
                  </a:lnTo>
                  <a:lnTo>
                    <a:pt x="1054" y="48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0" y="54"/>
                  </a:lnTo>
                  <a:lnTo>
                    <a:pt x="1044" y="54"/>
                  </a:lnTo>
                  <a:lnTo>
                    <a:pt x="1038" y="54"/>
                  </a:lnTo>
                  <a:lnTo>
                    <a:pt x="1038" y="54"/>
                  </a:lnTo>
                  <a:lnTo>
                    <a:pt x="103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2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34" y="48"/>
                  </a:lnTo>
                  <a:lnTo>
                    <a:pt x="1038" y="48"/>
                  </a:lnTo>
                  <a:lnTo>
                    <a:pt x="1038" y="48"/>
                  </a:lnTo>
                  <a:lnTo>
                    <a:pt x="103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2" y="48"/>
                  </a:lnTo>
                  <a:lnTo>
                    <a:pt x="1018" y="48"/>
                  </a:lnTo>
                  <a:lnTo>
                    <a:pt x="1018" y="48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22" y="42"/>
                  </a:lnTo>
                  <a:lnTo>
                    <a:pt x="1028" y="42"/>
                  </a:lnTo>
                  <a:lnTo>
                    <a:pt x="1028" y="42"/>
                  </a:lnTo>
                  <a:lnTo>
                    <a:pt x="1028" y="42"/>
                  </a:lnTo>
                  <a:lnTo>
                    <a:pt x="1022" y="42"/>
                  </a:lnTo>
                  <a:lnTo>
                    <a:pt x="1022" y="38"/>
                  </a:lnTo>
                  <a:lnTo>
                    <a:pt x="1028" y="38"/>
                  </a:lnTo>
                  <a:lnTo>
                    <a:pt x="1028" y="38"/>
                  </a:lnTo>
                  <a:lnTo>
                    <a:pt x="1034" y="38"/>
                  </a:lnTo>
                  <a:lnTo>
                    <a:pt x="1034" y="38"/>
                  </a:lnTo>
                  <a:lnTo>
                    <a:pt x="1038" y="38"/>
                  </a:lnTo>
                  <a:lnTo>
                    <a:pt x="1038" y="32"/>
                  </a:lnTo>
                  <a:lnTo>
                    <a:pt x="1038" y="32"/>
                  </a:lnTo>
                  <a:lnTo>
                    <a:pt x="1038" y="32"/>
                  </a:lnTo>
                  <a:lnTo>
                    <a:pt x="1034" y="32"/>
                  </a:lnTo>
                  <a:lnTo>
                    <a:pt x="1028" y="32"/>
                  </a:lnTo>
                  <a:lnTo>
                    <a:pt x="1034" y="32"/>
                  </a:lnTo>
                  <a:lnTo>
                    <a:pt x="1034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44" y="26"/>
                  </a:lnTo>
                  <a:lnTo>
                    <a:pt x="1050" y="26"/>
                  </a:lnTo>
                  <a:lnTo>
                    <a:pt x="1054" y="26"/>
                  </a:lnTo>
                  <a:lnTo>
                    <a:pt x="1054" y="20"/>
                  </a:lnTo>
                  <a:lnTo>
                    <a:pt x="1054" y="20"/>
                  </a:lnTo>
                  <a:lnTo>
                    <a:pt x="1060" y="20"/>
                  </a:lnTo>
                  <a:lnTo>
                    <a:pt x="1066" y="20"/>
                  </a:lnTo>
                  <a:lnTo>
                    <a:pt x="1066" y="20"/>
                  </a:lnTo>
                  <a:lnTo>
                    <a:pt x="1066" y="16"/>
                  </a:lnTo>
                  <a:lnTo>
                    <a:pt x="1072" y="16"/>
                  </a:lnTo>
                  <a:lnTo>
                    <a:pt x="1078" y="16"/>
                  </a:lnTo>
                  <a:lnTo>
                    <a:pt x="1072" y="16"/>
                  </a:lnTo>
                  <a:lnTo>
                    <a:pt x="1066" y="16"/>
                  </a:lnTo>
                  <a:lnTo>
                    <a:pt x="1072" y="16"/>
                  </a:lnTo>
                  <a:lnTo>
                    <a:pt x="1078" y="16"/>
                  </a:lnTo>
                  <a:lnTo>
                    <a:pt x="1078" y="16"/>
                  </a:lnTo>
                  <a:lnTo>
                    <a:pt x="1082" y="20"/>
                  </a:lnTo>
                  <a:lnTo>
                    <a:pt x="1088" y="26"/>
                  </a:lnTo>
                  <a:lnTo>
                    <a:pt x="1088" y="26"/>
                  </a:lnTo>
                  <a:lnTo>
                    <a:pt x="1088" y="26"/>
                  </a:lnTo>
                  <a:lnTo>
                    <a:pt x="1092" y="26"/>
                  </a:lnTo>
                  <a:lnTo>
                    <a:pt x="1104" y="26"/>
                  </a:lnTo>
                  <a:lnTo>
                    <a:pt x="1104" y="32"/>
                  </a:lnTo>
                  <a:lnTo>
                    <a:pt x="1108" y="32"/>
                  </a:lnTo>
                  <a:lnTo>
                    <a:pt x="1104" y="38"/>
                  </a:lnTo>
                  <a:lnTo>
                    <a:pt x="1104" y="38"/>
                  </a:lnTo>
                  <a:lnTo>
                    <a:pt x="1098" y="38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98" y="38"/>
                  </a:lnTo>
                  <a:lnTo>
                    <a:pt x="1098" y="42"/>
                  </a:lnTo>
                  <a:lnTo>
                    <a:pt x="1104" y="48"/>
                  </a:lnTo>
                  <a:lnTo>
                    <a:pt x="1098" y="48"/>
                  </a:lnTo>
                  <a:lnTo>
                    <a:pt x="1092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88" y="48"/>
                  </a:lnTo>
                  <a:close/>
                  <a:moveTo>
                    <a:pt x="604" y="26"/>
                  </a:moveTo>
                  <a:lnTo>
                    <a:pt x="610" y="26"/>
                  </a:lnTo>
                  <a:lnTo>
                    <a:pt x="610" y="26"/>
                  </a:lnTo>
                  <a:lnTo>
                    <a:pt x="616" y="26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6" y="26"/>
                  </a:lnTo>
                  <a:lnTo>
                    <a:pt x="632" y="26"/>
                  </a:lnTo>
                  <a:lnTo>
                    <a:pt x="626" y="26"/>
                  </a:lnTo>
                  <a:lnTo>
                    <a:pt x="626" y="20"/>
                  </a:lnTo>
                  <a:lnTo>
                    <a:pt x="632" y="20"/>
                  </a:lnTo>
                  <a:lnTo>
                    <a:pt x="632" y="20"/>
                  </a:lnTo>
                  <a:lnTo>
                    <a:pt x="638" y="20"/>
                  </a:lnTo>
                  <a:lnTo>
                    <a:pt x="644" y="20"/>
                  </a:lnTo>
                  <a:lnTo>
                    <a:pt x="644" y="20"/>
                  </a:lnTo>
                  <a:lnTo>
                    <a:pt x="644" y="26"/>
                  </a:lnTo>
                  <a:lnTo>
                    <a:pt x="644" y="26"/>
                  </a:lnTo>
                  <a:lnTo>
                    <a:pt x="644" y="32"/>
                  </a:lnTo>
                  <a:lnTo>
                    <a:pt x="638" y="32"/>
                  </a:lnTo>
                  <a:lnTo>
                    <a:pt x="632" y="32"/>
                  </a:lnTo>
                  <a:lnTo>
                    <a:pt x="632" y="32"/>
                  </a:lnTo>
                  <a:lnTo>
                    <a:pt x="626" y="32"/>
                  </a:lnTo>
                  <a:lnTo>
                    <a:pt x="622" y="32"/>
                  </a:lnTo>
                  <a:lnTo>
                    <a:pt x="622" y="32"/>
                  </a:lnTo>
                  <a:lnTo>
                    <a:pt x="622" y="38"/>
                  </a:lnTo>
                  <a:lnTo>
                    <a:pt x="616" y="38"/>
                  </a:lnTo>
                  <a:lnTo>
                    <a:pt x="610" y="38"/>
                  </a:lnTo>
                  <a:lnTo>
                    <a:pt x="610" y="32"/>
                  </a:lnTo>
                  <a:lnTo>
                    <a:pt x="610" y="32"/>
                  </a:lnTo>
                  <a:lnTo>
                    <a:pt x="604" y="32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close/>
                  <a:moveTo>
                    <a:pt x="492" y="26"/>
                  </a:moveTo>
                  <a:lnTo>
                    <a:pt x="492" y="20"/>
                  </a:lnTo>
                  <a:lnTo>
                    <a:pt x="496" y="20"/>
                  </a:lnTo>
                  <a:lnTo>
                    <a:pt x="496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8" y="26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18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6" y="26"/>
                  </a:lnTo>
                  <a:lnTo>
                    <a:pt x="536" y="32"/>
                  </a:lnTo>
                  <a:lnTo>
                    <a:pt x="536" y="32"/>
                  </a:lnTo>
                  <a:lnTo>
                    <a:pt x="530" y="38"/>
                  </a:lnTo>
                  <a:lnTo>
                    <a:pt x="524" y="38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18" y="32"/>
                  </a:lnTo>
                  <a:lnTo>
                    <a:pt x="512" y="32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08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496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2" y="26"/>
                  </a:lnTo>
                  <a:close/>
                  <a:moveTo>
                    <a:pt x="384" y="48"/>
                  </a:moveTo>
                  <a:lnTo>
                    <a:pt x="384" y="42"/>
                  </a:lnTo>
                  <a:lnTo>
                    <a:pt x="390" y="42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404" y="42"/>
                  </a:lnTo>
                  <a:lnTo>
                    <a:pt x="398" y="42"/>
                  </a:lnTo>
                  <a:lnTo>
                    <a:pt x="394" y="42"/>
                  </a:lnTo>
                  <a:lnTo>
                    <a:pt x="398" y="42"/>
                  </a:lnTo>
                  <a:lnTo>
                    <a:pt x="404" y="42"/>
                  </a:lnTo>
                  <a:lnTo>
                    <a:pt x="404" y="38"/>
                  </a:lnTo>
                  <a:lnTo>
                    <a:pt x="398" y="38"/>
                  </a:lnTo>
                  <a:lnTo>
                    <a:pt x="394" y="38"/>
                  </a:lnTo>
                  <a:lnTo>
                    <a:pt x="394" y="42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398" y="38"/>
                  </a:lnTo>
                  <a:lnTo>
                    <a:pt x="404" y="38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6" y="32"/>
                  </a:lnTo>
                  <a:lnTo>
                    <a:pt x="422" y="32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2"/>
                  </a:lnTo>
                  <a:lnTo>
                    <a:pt x="416" y="32"/>
                  </a:lnTo>
                  <a:lnTo>
                    <a:pt x="422" y="32"/>
                  </a:lnTo>
                  <a:lnTo>
                    <a:pt x="422" y="32"/>
                  </a:lnTo>
                  <a:lnTo>
                    <a:pt x="422" y="26"/>
                  </a:lnTo>
                  <a:lnTo>
                    <a:pt x="426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8" y="26"/>
                  </a:lnTo>
                  <a:lnTo>
                    <a:pt x="442" y="26"/>
                  </a:lnTo>
                  <a:lnTo>
                    <a:pt x="442" y="26"/>
                  </a:lnTo>
                  <a:lnTo>
                    <a:pt x="438" y="32"/>
                  </a:lnTo>
                  <a:lnTo>
                    <a:pt x="432" y="32"/>
                  </a:lnTo>
                  <a:lnTo>
                    <a:pt x="438" y="32"/>
                  </a:lnTo>
                  <a:lnTo>
                    <a:pt x="442" y="32"/>
                  </a:lnTo>
                  <a:lnTo>
                    <a:pt x="442" y="32"/>
                  </a:lnTo>
                  <a:lnTo>
                    <a:pt x="448" y="32"/>
                  </a:lnTo>
                  <a:lnTo>
                    <a:pt x="454" y="32"/>
                  </a:lnTo>
                  <a:lnTo>
                    <a:pt x="454" y="38"/>
                  </a:lnTo>
                  <a:lnTo>
                    <a:pt x="448" y="38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38" y="38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26" y="38"/>
                  </a:lnTo>
                  <a:lnTo>
                    <a:pt x="426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16" y="42"/>
                  </a:lnTo>
                  <a:lnTo>
                    <a:pt x="410" y="42"/>
                  </a:lnTo>
                  <a:lnTo>
                    <a:pt x="410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04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54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0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close/>
                  <a:moveTo>
                    <a:pt x="562" y="38"/>
                  </a:moveTo>
                  <a:lnTo>
                    <a:pt x="562" y="38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68" y="32"/>
                  </a:lnTo>
                  <a:lnTo>
                    <a:pt x="568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8" y="32"/>
                  </a:lnTo>
                  <a:lnTo>
                    <a:pt x="584" y="32"/>
                  </a:lnTo>
                  <a:lnTo>
                    <a:pt x="584" y="26"/>
                  </a:lnTo>
                  <a:lnTo>
                    <a:pt x="590" y="26"/>
                  </a:lnTo>
                  <a:lnTo>
                    <a:pt x="596" y="26"/>
                  </a:lnTo>
                  <a:lnTo>
                    <a:pt x="600" y="26"/>
                  </a:lnTo>
                  <a:lnTo>
                    <a:pt x="600" y="26"/>
                  </a:lnTo>
                  <a:lnTo>
                    <a:pt x="600" y="32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90" y="38"/>
                  </a:lnTo>
                  <a:lnTo>
                    <a:pt x="584" y="42"/>
                  </a:lnTo>
                  <a:lnTo>
                    <a:pt x="584" y="42"/>
                  </a:lnTo>
                  <a:lnTo>
                    <a:pt x="578" y="42"/>
                  </a:lnTo>
                  <a:lnTo>
                    <a:pt x="578" y="38"/>
                  </a:lnTo>
                  <a:lnTo>
                    <a:pt x="572" y="38"/>
                  </a:lnTo>
                  <a:lnTo>
                    <a:pt x="572" y="38"/>
                  </a:lnTo>
                  <a:lnTo>
                    <a:pt x="568" y="42"/>
                  </a:lnTo>
                  <a:lnTo>
                    <a:pt x="562" y="42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close/>
                  <a:moveTo>
                    <a:pt x="372" y="42"/>
                  </a:moveTo>
                  <a:lnTo>
                    <a:pt x="372" y="38"/>
                  </a:lnTo>
                  <a:lnTo>
                    <a:pt x="372" y="38"/>
                  </a:lnTo>
                  <a:lnTo>
                    <a:pt x="368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56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8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84" y="32"/>
                  </a:lnTo>
                  <a:lnTo>
                    <a:pt x="378" y="32"/>
                  </a:lnTo>
                  <a:lnTo>
                    <a:pt x="384" y="32"/>
                  </a:lnTo>
                  <a:lnTo>
                    <a:pt x="384" y="32"/>
                  </a:lnTo>
                  <a:lnTo>
                    <a:pt x="390" y="32"/>
                  </a:lnTo>
                  <a:lnTo>
                    <a:pt x="390" y="26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4" y="32"/>
                  </a:lnTo>
                  <a:lnTo>
                    <a:pt x="398" y="32"/>
                  </a:lnTo>
                  <a:lnTo>
                    <a:pt x="404" y="32"/>
                  </a:lnTo>
                  <a:lnTo>
                    <a:pt x="410" y="32"/>
                  </a:lnTo>
                  <a:lnTo>
                    <a:pt x="410" y="32"/>
                  </a:lnTo>
                  <a:lnTo>
                    <a:pt x="410" y="3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404" y="38"/>
                  </a:lnTo>
                  <a:lnTo>
                    <a:pt x="398" y="38"/>
                  </a:lnTo>
                  <a:lnTo>
                    <a:pt x="398" y="32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4" y="38"/>
                  </a:lnTo>
                  <a:lnTo>
                    <a:pt x="390" y="38"/>
                  </a:lnTo>
                  <a:lnTo>
                    <a:pt x="384" y="38"/>
                  </a:lnTo>
                  <a:lnTo>
                    <a:pt x="384" y="38"/>
                  </a:lnTo>
                  <a:lnTo>
                    <a:pt x="378" y="38"/>
                  </a:lnTo>
                  <a:lnTo>
                    <a:pt x="384" y="38"/>
                  </a:lnTo>
                  <a:lnTo>
                    <a:pt x="378" y="38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2"/>
                  </a:lnTo>
                  <a:close/>
                  <a:moveTo>
                    <a:pt x="536" y="48"/>
                  </a:moveTo>
                  <a:lnTo>
                    <a:pt x="536" y="48"/>
                  </a:lnTo>
                  <a:lnTo>
                    <a:pt x="530" y="48"/>
                  </a:lnTo>
                  <a:lnTo>
                    <a:pt x="530" y="42"/>
                  </a:lnTo>
                  <a:lnTo>
                    <a:pt x="530" y="38"/>
                  </a:lnTo>
                  <a:lnTo>
                    <a:pt x="524" y="38"/>
                  </a:lnTo>
                  <a:lnTo>
                    <a:pt x="530" y="38"/>
                  </a:lnTo>
                  <a:lnTo>
                    <a:pt x="536" y="38"/>
                  </a:lnTo>
                  <a:lnTo>
                    <a:pt x="536" y="38"/>
                  </a:lnTo>
                  <a:lnTo>
                    <a:pt x="540" y="38"/>
                  </a:lnTo>
                  <a:lnTo>
                    <a:pt x="550" y="38"/>
                  </a:lnTo>
                  <a:lnTo>
                    <a:pt x="550" y="42"/>
                  </a:lnTo>
                  <a:lnTo>
                    <a:pt x="556" y="42"/>
                  </a:lnTo>
                  <a:lnTo>
                    <a:pt x="562" y="42"/>
                  </a:lnTo>
                  <a:lnTo>
                    <a:pt x="562" y="48"/>
                  </a:lnTo>
                  <a:lnTo>
                    <a:pt x="550" y="42"/>
                  </a:lnTo>
                  <a:lnTo>
                    <a:pt x="550" y="42"/>
                  </a:lnTo>
                  <a:lnTo>
                    <a:pt x="550" y="48"/>
                  </a:lnTo>
                  <a:lnTo>
                    <a:pt x="546" y="48"/>
                  </a:lnTo>
                  <a:lnTo>
                    <a:pt x="540" y="48"/>
                  </a:lnTo>
                  <a:lnTo>
                    <a:pt x="546" y="48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6" y="48"/>
                  </a:lnTo>
                  <a:lnTo>
                    <a:pt x="540" y="48"/>
                  </a:lnTo>
                  <a:lnTo>
                    <a:pt x="540" y="48"/>
                  </a:lnTo>
                  <a:lnTo>
                    <a:pt x="540" y="48"/>
                  </a:lnTo>
                  <a:lnTo>
                    <a:pt x="536" y="48"/>
                  </a:lnTo>
                  <a:lnTo>
                    <a:pt x="536" y="48"/>
                  </a:lnTo>
                  <a:lnTo>
                    <a:pt x="536" y="48"/>
                  </a:lnTo>
                  <a:lnTo>
                    <a:pt x="536" y="48"/>
                  </a:lnTo>
                  <a:close/>
                  <a:moveTo>
                    <a:pt x="512" y="48"/>
                  </a:moveTo>
                  <a:lnTo>
                    <a:pt x="512" y="48"/>
                  </a:lnTo>
                  <a:lnTo>
                    <a:pt x="512" y="48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8" y="42"/>
                  </a:lnTo>
                  <a:lnTo>
                    <a:pt x="524" y="42"/>
                  </a:lnTo>
                  <a:lnTo>
                    <a:pt x="524" y="42"/>
                  </a:lnTo>
                  <a:lnTo>
                    <a:pt x="530" y="42"/>
                  </a:lnTo>
                  <a:lnTo>
                    <a:pt x="530" y="48"/>
                  </a:lnTo>
                  <a:lnTo>
                    <a:pt x="530" y="48"/>
                  </a:lnTo>
                  <a:lnTo>
                    <a:pt x="524" y="48"/>
                  </a:lnTo>
                  <a:lnTo>
                    <a:pt x="524" y="54"/>
                  </a:lnTo>
                  <a:lnTo>
                    <a:pt x="524" y="54"/>
                  </a:lnTo>
                  <a:lnTo>
                    <a:pt x="524" y="48"/>
                  </a:lnTo>
                  <a:lnTo>
                    <a:pt x="518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08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12" y="48"/>
                  </a:lnTo>
                  <a:close/>
                  <a:moveTo>
                    <a:pt x="1038" y="70"/>
                  </a:move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4" y="66"/>
                  </a:lnTo>
                  <a:lnTo>
                    <a:pt x="1038" y="66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44" y="66"/>
                  </a:lnTo>
                  <a:lnTo>
                    <a:pt x="1050" y="66"/>
                  </a:lnTo>
                  <a:lnTo>
                    <a:pt x="1050" y="60"/>
                  </a:lnTo>
                  <a:lnTo>
                    <a:pt x="1054" y="60"/>
                  </a:lnTo>
                  <a:lnTo>
                    <a:pt x="1054" y="60"/>
                  </a:lnTo>
                  <a:lnTo>
                    <a:pt x="1060" y="60"/>
                  </a:lnTo>
                  <a:lnTo>
                    <a:pt x="1060" y="60"/>
                  </a:lnTo>
                  <a:lnTo>
                    <a:pt x="1054" y="60"/>
                  </a:lnTo>
                  <a:lnTo>
                    <a:pt x="1054" y="54"/>
                  </a:lnTo>
                  <a:lnTo>
                    <a:pt x="1060" y="54"/>
                  </a:lnTo>
                  <a:lnTo>
                    <a:pt x="1066" y="54"/>
                  </a:lnTo>
                  <a:lnTo>
                    <a:pt x="1066" y="48"/>
                  </a:lnTo>
                  <a:lnTo>
                    <a:pt x="1066" y="48"/>
                  </a:lnTo>
                  <a:lnTo>
                    <a:pt x="1066" y="54"/>
                  </a:lnTo>
                  <a:lnTo>
                    <a:pt x="1072" y="54"/>
                  </a:lnTo>
                  <a:lnTo>
                    <a:pt x="1072" y="48"/>
                  </a:lnTo>
                  <a:lnTo>
                    <a:pt x="1078" y="48"/>
                  </a:lnTo>
                  <a:lnTo>
                    <a:pt x="1078" y="48"/>
                  </a:lnTo>
                  <a:lnTo>
                    <a:pt x="1082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92" y="48"/>
                  </a:lnTo>
                  <a:lnTo>
                    <a:pt x="1098" y="48"/>
                  </a:lnTo>
                  <a:lnTo>
                    <a:pt x="1104" y="48"/>
                  </a:lnTo>
                  <a:lnTo>
                    <a:pt x="1104" y="48"/>
                  </a:lnTo>
                  <a:lnTo>
                    <a:pt x="1108" y="54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098" y="60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108" y="60"/>
                  </a:lnTo>
                  <a:lnTo>
                    <a:pt x="1108" y="60"/>
                  </a:lnTo>
                  <a:lnTo>
                    <a:pt x="1114" y="60"/>
                  </a:lnTo>
                  <a:lnTo>
                    <a:pt x="1114" y="54"/>
                  </a:lnTo>
                  <a:lnTo>
                    <a:pt x="1120" y="54"/>
                  </a:lnTo>
                  <a:lnTo>
                    <a:pt x="1120" y="54"/>
                  </a:lnTo>
                  <a:lnTo>
                    <a:pt x="1126" y="54"/>
                  </a:lnTo>
                  <a:lnTo>
                    <a:pt x="1132" y="54"/>
                  </a:lnTo>
                  <a:lnTo>
                    <a:pt x="1132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6"/>
                  </a:lnTo>
                  <a:lnTo>
                    <a:pt x="1132" y="66"/>
                  </a:lnTo>
                  <a:lnTo>
                    <a:pt x="1132" y="70"/>
                  </a:lnTo>
                  <a:lnTo>
                    <a:pt x="1132" y="70"/>
                  </a:lnTo>
                  <a:lnTo>
                    <a:pt x="1136" y="70"/>
                  </a:lnTo>
                  <a:lnTo>
                    <a:pt x="1132" y="70"/>
                  </a:lnTo>
                  <a:lnTo>
                    <a:pt x="1132" y="74"/>
                  </a:lnTo>
                  <a:lnTo>
                    <a:pt x="1126" y="74"/>
                  </a:lnTo>
                  <a:lnTo>
                    <a:pt x="1126" y="70"/>
                  </a:lnTo>
                  <a:lnTo>
                    <a:pt x="1120" y="70"/>
                  </a:lnTo>
                  <a:lnTo>
                    <a:pt x="1120" y="74"/>
                  </a:lnTo>
                  <a:lnTo>
                    <a:pt x="1126" y="74"/>
                  </a:lnTo>
                  <a:lnTo>
                    <a:pt x="1132" y="74"/>
                  </a:lnTo>
                  <a:lnTo>
                    <a:pt x="1132" y="80"/>
                  </a:lnTo>
                  <a:lnTo>
                    <a:pt x="1136" y="80"/>
                  </a:lnTo>
                  <a:lnTo>
                    <a:pt x="1136" y="86"/>
                  </a:lnTo>
                  <a:lnTo>
                    <a:pt x="1132" y="86"/>
                  </a:lnTo>
                  <a:lnTo>
                    <a:pt x="1126" y="86"/>
                  </a:lnTo>
                  <a:lnTo>
                    <a:pt x="1120" y="86"/>
                  </a:lnTo>
                  <a:lnTo>
                    <a:pt x="1120" y="86"/>
                  </a:lnTo>
                  <a:lnTo>
                    <a:pt x="1114" y="86"/>
                  </a:lnTo>
                  <a:lnTo>
                    <a:pt x="1114" y="92"/>
                  </a:lnTo>
                  <a:lnTo>
                    <a:pt x="1108" y="86"/>
                  </a:lnTo>
                  <a:lnTo>
                    <a:pt x="1108" y="86"/>
                  </a:lnTo>
                  <a:lnTo>
                    <a:pt x="1104" y="86"/>
                  </a:lnTo>
                  <a:lnTo>
                    <a:pt x="1104" y="86"/>
                  </a:lnTo>
                  <a:lnTo>
                    <a:pt x="1098" y="86"/>
                  </a:lnTo>
                  <a:lnTo>
                    <a:pt x="1092" y="86"/>
                  </a:lnTo>
                  <a:lnTo>
                    <a:pt x="1092" y="86"/>
                  </a:lnTo>
                  <a:lnTo>
                    <a:pt x="1088" y="86"/>
                  </a:lnTo>
                  <a:lnTo>
                    <a:pt x="1088" y="86"/>
                  </a:lnTo>
                  <a:lnTo>
                    <a:pt x="1082" y="86"/>
                  </a:lnTo>
                  <a:lnTo>
                    <a:pt x="1088" y="86"/>
                  </a:lnTo>
                  <a:lnTo>
                    <a:pt x="1082" y="86"/>
                  </a:lnTo>
                  <a:lnTo>
                    <a:pt x="1078" y="86"/>
                  </a:lnTo>
                  <a:lnTo>
                    <a:pt x="1078" y="86"/>
                  </a:lnTo>
                  <a:lnTo>
                    <a:pt x="1078" y="80"/>
                  </a:lnTo>
                  <a:lnTo>
                    <a:pt x="1072" y="80"/>
                  </a:lnTo>
                  <a:lnTo>
                    <a:pt x="1066" y="80"/>
                  </a:lnTo>
                  <a:lnTo>
                    <a:pt x="1066" y="80"/>
                  </a:lnTo>
                  <a:lnTo>
                    <a:pt x="1060" y="80"/>
                  </a:lnTo>
                  <a:lnTo>
                    <a:pt x="1060" y="74"/>
                  </a:lnTo>
                  <a:lnTo>
                    <a:pt x="1054" y="74"/>
                  </a:lnTo>
                  <a:lnTo>
                    <a:pt x="1054" y="70"/>
                  </a:lnTo>
                  <a:lnTo>
                    <a:pt x="1054" y="70"/>
                  </a:lnTo>
                  <a:lnTo>
                    <a:pt x="1054" y="70"/>
                  </a:lnTo>
                  <a:lnTo>
                    <a:pt x="1050" y="70"/>
                  </a:lnTo>
                  <a:lnTo>
                    <a:pt x="1054" y="70"/>
                  </a:lnTo>
                  <a:lnTo>
                    <a:pt x="1050" y="70"/>
                  </a:lnTo>
                  <a:lnTo>
                    <a:pt x="1050" y="66"/>
                  </a:lnTo>
                  <a:lnTo>
                    <a:pt x="1044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close/>
                  <a:moveTo>
                    <a:pt x="1012" y="54"/>
                  </a:moveTo>
                  <a:lnTo>
                    <a:pt x="1006" y="54"/>
                  </a:lnTo>
                  <a:lnTo>
                    <a:pt x="1012" y="54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22" y="54"/>
                  </a:lnTo>
                  <a:lnTo>
                    <a:pt x="1028" y="54"/>
                  </a:lnTo>
                  <a:lnTo>
                    <a:pt x="1028" y="54"/>
                  </a:lnTo>
                  <a:lnTo>
                    <a:pt x="1034" y="54"/>
                  </a:lnTo>
                  <a:lnTo>
                    <a:pt x="1038" y="54"/>
                  </a:lnTo>
                  <a:lnTo>
                    <a:pt x="1038" y="54"/>
                  </a:lnTo>
                  <a:lnTo>
                    <a:pt x="1044" y="54"/>
                  </a:lnTo>
                  <a:lnTo>
                    <a:pt x="1050" y="60"/>
                  </a:lnTo>
                  <a:lnTo>
                    <a:pt x="1044" y="60"/>
                  </a:lnTo>
                  <a:lnTo>
                    <a:pt x="1044" y="60"/>
                  </a:lnTo>
                  <a:lnTo>
                    <a:pt x="1038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4" y="66"/>
                  </a:lnTo>
                  <a:lnTo>
                    <a:pt x="1028" y="66"/>
                  </a:lnTo>
                  <a:lnTo>
                    <a:pt x="1028" y="66"/>
                  </a:lnTo>
                  <a:lnTo>
                    <a:pt x="1022" y="66"/>
                  </a:lnTo>
                  <a:lnTo>
                    <a:pt x="1022" y="60"/>
                  </a:lnTo>
                  <a:lnTo>
                    <a:pt x="1028" y="60"/>
                  </a:lnTo>
                  <a:lnTo>
                    <a:pt x="1022" y="60"/>
                  </a:lnTo>
                  <a:lnTo>
                    <a:pt x="1018" y="60"/>
                  </a:lnTo>
                  <a:lnTo>
                    <a:pt x="1012" y="60"/>
                  </a:lnTo>
                  <a:lnTo>
                    <a:pt x="1012" y="54"/>
                  </a:lnTo>
                  <a:lnTo>
                    <a:pt x="1012" y="54"/>
                  </a:lnTo>
                  <a:lnTo>
                    <a:pt x="1012" y="54"/>
                  </a:lnTo>
                  <a:lnTo>
                    <a:pt x="1012" y="54"/>
                  </a:lnTo>
                  <a:close/>
                  <a:moveTo>
                    <a:pt x="1136" y="66"/>
                  </a:moveTo>
                  <a:lnTo>
                    <a:pt x="1136" y="60"/>
                  </a:lnTo>
                  <a:lnTo>
                    <a:pt x="1136" y="60"/>
                  </a:lnTo>
                  <a:lnTo>
                    <a:pt x="1142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close/>
                  <a:moveTo>
                    <a:pt x="806" y="70"/>
                  </a:moveTo>
                  <a:lnTo>
                    <a:pt x="800" y="70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6" y="66"/>
                  </a:lnTo>
                  <a:lnTo>
                    <a:pt x="812" y="66"/>
                  </a:lnTo>
                  <a:lnTo>
                    <a:pt x="812" y="66"/>
                  </a:lnTo>
                  <a:lnTo>
                    <a:pt x="812" y="70"/>
                  </a:lnTo>
                  <a:lnTo>
                    <a:pt x="818" y="70"/>
                  </a:lnTo>
                  <a:lnTo>
                    <a:pt x="822" y="70"/>
                  </a:lnTo>
                  <a:lnTo>
                    <a:pt x="818" y="70"/>
                  </a:lnTo>
                  <a:lnTo>
                    <a:pt x="812" y="70"/>
                  </a:lnTo>
                  <a:lnTo>
                    <a:pt x="812" y="70"/>
                  </a:lnTo>
                  <a:lnTo>
                    <a:pt x="806" y="70"/>
                  </a:lnTo>
                  <a:lnTo>
                    <a:pt x="806" y="70"/>
                  </a:lnTo>
                  <a:lnTo>
                    <a:pt x="806" y="70"/>
                  </a:lnTo>
                  <a:lnTo>
                    <a:pt x="806" y="70"/>
                  </a:lnTo>
                  <a:close/>
                  <a:moveTo>
                    <a:pt x="1018" y="70"/>
                  </a:moveTo>
                  <a:lnTo>
                    <a:pt x="1022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2" y="70"/>
                  </a:lnTo>
                  <a:lnTo>
                    <a:pt x="1018" y="70"/>
                  </a:lnTo>
                  <a:lnTo>
                    <a:pt x="1018" y="70"/>
                  </a:lnTo>
                  <a:lnTo>
                    <a:pt x="1018" y="70"/>
                  </a:lnTo>
                  <a:lnTo>
                    <a:pt x="1018" y="70"/>
                  </a:lnTo>
                  <a:close/>
                  <a:moveTo>
                    <a:pt x="1028" y="70"/>
                  </a:moveTo>
                  <a:lnTo>
                    <a:pt x="1034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4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close/>
                  <a:moveTo>
                    <a:pt x="1206" y="96"/>
                  </a:moveTo>
                  <a:lnTo>
                    <a:pt x="1206" y="96"/>
                  </a:lnTo>
                  <a:lnTo>
                    <a:pt x="1206" y="102"/>
                  </a:lnTo>
                  <a:lnTo>
                    <a:pt x="1200" y="102"/>
                  </a:lnTo>
                  <a:lnTo>
                    <a:pt x="1196" y="102"/>
                  </a:lnTo>
                  <a:lnTo>
                    <a:pt x="1196" y="102"/>
                  </a:lnTo>
                  <a:lnTo>
                    <a:pt x="1190" y="102"/>
                  </a:lnTo>
                  <a:lnTo>
                    <a:pt x="1186" y="102"/>
                  </a:lnTo>
                  <a:lnTo>
                    <a:pt x="1186" y="108"/>
                  </a:lnTo>
                  <a:lnTo>
                    <a:pt x="1180" y="108"/>
                  </a:lnTo>
                  <a:lnTo>
                    <a:pt x="1174" y="108"/>
                  </a:lnTo>
                  <a:lnTo>
                    <a:pt x="1168" y="108"/>
                  </a:lnTo>
                  <a:lnTo>
                    <a:pt x="1168" y="108"/>
                  </a:lnTo>
                  <a:lnTo>
                    <a:pt x="1162" y="108"/>
                  </a:lnTo>
                  <a:lnTo>
                    <a:pt x="1158" y="108"/>
                  </a:lnTo>
                  <a:lnTo>
                    <a:pt x="1158" y="108"/>
                  </a:lnTo>
                  <a:lnTo>
                    <a:pt x="1152" y="108"/>
                  </a:lnTo>
                  <a:lnTo>
                    <a:pt x="1146" y="108"/>
                  </a:lnTo>
                  <a:lnTo>
                    <a:pt x="1146" y="108"/>
                  </a:lnTo>
                  <a:lnTo>
                    <a:pt x="1146" y="108"/>
                  </a:lnTo>
                  <a:lnTo>
                    <a:pt x="1142" y="108"/>
                  </a:lnTo>
                  <a:lnTo>
                    <a:pt x="1136" y="114"/>
                  </a:lnTo>
                  <a:lnTo>
                    <a:pt x="1136" y="114"/>
                  </a:lnTo>
                  <a:lnTo>
                    <a:pt x="1132" y="114"/>
                  </a:lnTo>
                  <a:lnTo>
                    <a:pt x="1126" y="114"/>
                  </a:lnTo>
                  <a:lnTo>
                    <a:pt x="1126" y="108"/>
                  </a:lnTo>
                  <a:lnTo>
                    <a:pt x="1132" y="108"/>
                  </a:lnTo>
                  <a:lnTo>
                    <a:pt x="1136" y="102"/>
                  </a:lnTo>
                  <a:lnTo>
                    <a:pt x="1136" y="102"/>
                  </a:lnTo>
                  <a:lnTo>
                    <a:pt x="1136" y="96"/>
                  </a:lnTo>
                  <a:lnTo>
                    <a:pt x="1136" y="92"/>
                  </a:lnTo>
                  <a:lnTo>
                    <a:pt x="1142" y="92"/>
                  </a:lnTo>
                  <a:lnTo>
                    <a:pt x="1146" y="86"/>
                  </a:lnTo>
                  <a:lnTo>
                    <a:pt x="1146" y="92"/>
                  </a:lnTo>
                  <a:lnTo>
                    <a:pt x="1152" y="92"/>
                  </a:lnTo>
                  <a:lnTo>
                    <a:pt x="1146" y="86"/>
                  </a:lnTo>
                  <a:lnTo>
                    <a:pt x="1146" y="86"/>
                  </a:lnTo>
                  <a:lnTo>
                    <a:pt x="1146" y="86"/>
                  </a:lnTo>
                  <a:lnTo>
                    <a:pt x="1152" y="86"/>
                  </a:lnTo>
                  <a:lnTo>
                    <a:pt x="1158" y="86"/>
                  </a:lnTo>
                  <a:lnTo>
                    <a:pt x="1158" y="86"/>
                  </a:lnTo>
                  <a:lnTo>
                    <a:pt x="1158" y="86"/>
                  </a:lnTo>
                  <a:lnTo>
                    <a:pt x="1152" y="86"/>
                  </a:lnTo>
                  <a:lnTo>
                    <a:pt x="1152" y="80"/>
                  </a:lnTo>
                  <a:lnTo>
                    <a:pt x="1146" y="80"/>
                  </a:lnTo>
                  <a:lnTo>
                    <a:pt x="1152" y="74"/>
                  </a:lnTo>
                  <a:lnTo>
                    <a:pt x="1158" y="74"/>
                  </a:lnTo>
                  <a:lnTo>
                    <a:pt x="1158" y="70"/>
                  </a:lnTo>
                  <a:lnTo>
                    <a:pt x="1158" y="70"/>
                  </a:lnTo>
                  <a:lnTo>
                    <a:pt x="1162" y="70"/>
                  </a:lnTo>
                  <a:lnTo>
                    <a:pt x="1162" y="74"/>
                  </a:lnTo>
                  <a:lnTo>
                    <a:pt x="1168" y="74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74" y="70"/>
                  </a:lnTo>
                  <a:lnTo>
                    <a:pt x="1180" y="70"/>
                  </a:lnTo>
                  <a:lnTo>
                    <a:pt x="1180" y="74"/>
                  </a:lnTo>
                  <a:lnTo>
                    <a:pt x="1174" y="74"/>
                  </a:lnTo>
                  <a:lnTo>
                    <a:pt x="1174" y="80"/>
                  </a:lnTo>
                  <a:lnTo>
                    <a:pt x="1168" y="86"/>
                  </a:lnTo>
                  <a:lnTo>
                    <a:pt x="1168" y="86"/>
                  </a:lnTo>
                  <a:lnTo>
                    <a:pt x="1174" y="86"/>
                  </a:lnTo>
                  <a:lnTo>
                    <a:pt x="1174" y="86"/>
                  </a:lnTo>
                  <a:lnTo>
                    <a:pt x="1180" y="80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90" y="80"/>
                  </a:lnTo>
                  <a:lnTo>
                    <a:pt x="1196" y="80"/>
                  </a:lnTo>
                  <a:lnTo>
                    <a:pt x="1196" y="86"/>
                  </a:lnTo>
                  <a:lnTo>
                    <a:pt x="1196" y="86"/>
                  </a:lnTo>
                  <a:lnTo>
                    <a:pt x="1200" y="86"/>
                  </a:lnTo>
                  <a:lnTo>
                    <a:pt x="1200" y="86"/>
                  </a:lnTo>
                  <a:lnTo>
                    <a:pt x="1200" y="92"/>
                  </a:lnTo>
                  <a:lnTo>
                    <a:pt x="1200" y="86"/>
                  </a:lnTo>
                  <a:lnTo>
                    <a:pt x="1206" y="86"/>
                  </a:lnTo>
                  <a:lnTo>
                    <a:pt x="1200" y="86"/>
                  </a:lnTo>
                  <a:lnTo>
                    <a:pt x="1206" y="86"/>
                  </a:lnTo>
                  <a:lnTo>
                    <a:pt x="1206" y="86"/>
                  </a:lnTo>
                  <a:lnTo>
                    <a:pt x="1206" y="92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06" y="96"/>
                  </a:lnTo>
                  <a:close/>
                  <a:moveTo>
                    <a:pt x="1222" y="108"/>
                  </a:moveTo>
                  <a:lnTo>
                    <a:pt x="1218" y="108"/>
                  </a:lnTo>
                  <a:lnTo>
                    <a:pt x="1218" y="102"/>
                  </a:lnTo>
                  <a:lnTo>
                    <a:pt x="1222" y="102"/>
                  </a:lnTo>
                  <a:lnTo>
                    <a:pt x="1228" y="102"/>
                  </a:lnTo>
                  <a:lnTo>
                    <a:pt x="1234" y="102"/>
                  </a:lnTo>
                  <a:lnTo>
                    <a:pt x="1228" y="102"/>
                  </a:lnTo>
                  <a:lnTo>
                    <a:pt x="1228" y="108"/>
                  </a:lnTo>
                  <a:lnTo>
                    <a:pt x="1222" y="108"/>
                  </a:lnTo>
                  <a:lnTo>
                    <a:pt x="1222" y="108"/>
                  </a:lnTo>
                  <a:lnTo>
                    <a:pt x="1222" y="108"/>
                  </a:lnTo>
                  <a:lnTo>
                    <a:pt x="1222" y="108"/>
                  </a:lnTo>
                  <a:close/>
                  <a:moveTo>
                    <a:pt x="1050" y="108"/>
                  </a:moveTo>
                  <a:lnTo>
                    <a:pt x="1044" y="108"/>
                  </a:lnTo>
                  <a:lnTo>
                    <a:pt x="1050" y="108"/>
                  </a:lnTo>
                  <a:lnTo>
                    <a:pt x="1050" y="108"/>
                  </a:lnTo>
                  <a:lnTo>
                    <a:pt x="1050" y="108"/>
                  </a:lnTo>
                  <a:lnTo>
                    <a:pt x="1050" y="108"/>
                  </a:lnTo>
                  <a:close/>
                  <a:moveTo>
                    <a:pt x="1246" y="108"/>
                  </a:moveTo>
                  <a:lnTo>
                    <a:pt x="1240" y="108"/>
                  </a:lnTo>
                  <a:lnTo>
                    <a:pt x="1234" y="108"/>
                  </a:lnTo>
                  <a:lnTo>
                    <a:pt x="1234" y="108"/>
                  </a:lnTo>
                  <a:lnTo>
                    <a:pt x="1228" y="108"/>
                  </a:lnTo>
                  <a:lnTo>
                    <a:pt x="1228" y="108"/>
                  </a:lnTo>
                  <a:lnTo>
                    <a:pt x="1234" y="108"/>
                  </a:lnTo>
                  <a:lnTo>
                    <a:pt x="1234" y="108"/>
                  </a:lnTo>
                  <a:lnTo>
                    <a:pt x="1240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close/>
                  <a:moveTo>
                    <a:pt x="1022" y="120"/>
                  </a:moveTo>
                  <a:lnTo>
                    <a:pt x="1018" y="120"/>
                  </a:lnTo>
                  <a:lnTo>
                    <a:pt x="1022" y="120"/>
                  </a:lnTo>
                  <a:lnTo>
                    <a:pt x="1022" y="120"/>
                  </a:lnTo>
                  <a:lnTo>
                    <a:pt x="1022" y="120"/>
                  </a:lnTo>
                  <a:lnTo>
                    <a:pt x="1022" y="120"/>
                  </a:lnTo>
                  <a:close/>
                  <a:moveTo>
                    <a:pt x="880" y="124"/>
                  </a:moveTo>
                  <a:lnTo>
                    <a:pt x="886" y="124"/>
                  </a:lnTo>
                  <a:lnTo>
                    <a:pt x="886" y="128"/>
                  </a:lnTo>
                  <a:lnTo>
                    <a:pt x="880" y="124"/>
                  </a:lnTo>
                  <a:lnTo>
                    <a:pt x="880" y="124"/>
                  </a:lnTo>
                  <a:lnTo>
                    <a:pt x="880" y="124"/>
                  </a:lnTo>
                  <a:lnTo>
                    <a:pt x="880" y="124"/>
                  </a:lnTo>
                  <a:close/>
                  <a:moveTo>
                    <a:pt x="1228" y="128"/>
                  </a:moveTo>
                  <a:lnTo>
                    <a:pt x="1234" y="124"/>
                  </a:lnTo>
                  <a:lnTo>
                    <a:pt x="1234" y="128"/>
                  </a:lnTo>
                  <a:lnTo>
                    <a:pt x="1234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close/>
                  <a:moveTo>
                    <a:pt x="1240" y="128"/>
                  </a:moveTo>
                  <a:lnTo>
                    <a:pt x="1240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0" y="128"/>
                  </a:lnTo>
                  <a:lnTo>
                    <a:pt x="1240" y="128"/>
                  </a:lnTo>
                  <a:lnTo>
                    <a:pt x="1240" y="128"/>
                  </a:lnTo>
                  <a:lnTo>
                    <a:pt x="1240" y="128"/>
                  </a:lnTo>
                  <a:close/>
                  <a:moveTo>
                    <a:pt x="980" y="134"/>
                  </a:moveTo>
                  <a:lnTo>
                    <a:pt x="980" y="128"/>
                  </a:lnTo>
                  <a:lnTo>
                    <a:pt x="984" y="128"/>
                  </a:lnTo>
                  <a:lnTo>
                    <a:pt x="990" y="128"/>
                  </a:lnTo>
                  <a:lnTo>
                    <a:pt x="990" y="134"/>
                  </a:lnTo>
                  <a:lnTo>
                    <a:pt x="984" y="134"/>
                  </a:lnTo>
                  <a:lnTo>
                    <a:pt x="980" y="128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close/>
                  <a:moveTo>
                    <a:pt x="1088" y="128"/>
                  </a:moveTo>
                  <a:lnTo>
                    <a:pt x="1088" y="134"/>
                  </a:lnTo>
                  <a:lnTo>
                    <a:pt x="1088" y="134"/>
                  </a:lnTo>
                  <a:lnTo>
                    <a:pt x="1088" y="134"/>
                  </a:lnTo>
                  <a:lnTo>
                    <a:pt x="1082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2" y="140"/>
                  </a:lnTo>
                  <a:lnTo>
                    <a:pt x="1066" y="140"/>
                  </a:lnTo>
                  <a:lnTo>
                    <a:pt x="1072" y="140"/>
                  </a:lnTo>
                  <a:lnTo>
                    <a:pt x="1078" y="134"/>
                  </a:lnTo>
                  <a:lnTo>
                    <a:pt x="1082" y="134"/>
                  </a:lnTo>
                  <a:lnTo>
                    <a:pt x="1088" y="134"/>
                  </a:lnTo>
                  <a:lnTo>
                    <a:pt x="1088" y="128"/>
                  </a:lnTo>
                  <a:lnTo>
                    <a:pt x="1088" y="128"/>
                  </a:lnTo>
                  <a:lnTo>
                    <a:pt x="1088" y="128"/>
                  </a:lnTo>
                  <a:lnTo>
                    <a:pt x="1088" y="128"/>
                  </a:lnTo>
                  <a:close/>
                  <a:moveTo>
                    <a:pt x="980" y="134"/>
                  </a:moveTo>
                  <a:lnTo>
                    <a:pt x="980" y="134"/>
                  </a:lnTo>
                  <a:lnTo>
                    <a:pt x="980" y="134"/>
                  </a:lnTo>
                  <a:lnTo>
                    <a:pt x="974" y="134"/>
                  </a:lnTo>
                  <a:lnTo>
                    <a:pt x="980" y="134"/>
                  </a:lnTo>
                  <a:lnTo>
                    <a:pt x="980" y="140"/>
                  </a:lnTo>
                  <a:lnTo>
                    <a:pt x="974" y="140"/>
                  </a:lnTo>
                  <a:lnTo>
                    <a:pt x="974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close/>
                  <a:moveTo>
                    <a:pt x="1938" y="134"/>
                  </a:move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close/>
                  <a:moveTo>
                    <a:pt x="584" y="168"/>
                  </a:moveTo>
                  <a:lnTo>
                    <a:pt x="584" y="168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56"/>
                  </a:lnTo>
                  <a:lnTo>
                    <a:pt x="590" y="156"/>
                  </a:lnTo>
                  <a:lnTo>
                    <a:pt x="596" y="156"/>
                  </a:lnTo>
                  <a:lnTo>
                    <a:pt x="600" y="156"/>
                  </a:lnTo>
                  <a:lnTo>
                    <a:pt x="600" y="162"/>
                  </a:lnTo>
                  <a:lnTo>
                    <a:pt x="600" y="162"/>
                  </a:lnTo>
                  <a:lnTo>
                    <a:pt x="600" y="156"/>
                  </a:lnTo>
                  <a:lnTo>
                    <a:pt x="604" y="162"/>
                  </a:lnTo>
                  <a:lnTo>
                    <a:pt x="610" y="162"/>
                  </a:lnTo>
                  <a:lnTo>
                    <a:pt x="610" y="156"/>
                  </a:lnTo>
                  <a:lnTo>
                    <a:pt x="610" y="162"/>
                  </a:lnTo>
                  <a:lnTo>
                    <a:pt x="616" y="162"/>
                  </a:lnTo>
                  <a:lnTo>
                    <a:pt x="616" y="156"/>
                  </a:lnTo>
                  <a:lnTo>
                    <a:pt x="622" y="156"/>
                  </a:lnTo>
                  <a:lnTo>
                    <a:pt x="622" y="156"/>
                  </a:lnTo>
                  <a:lnTo>
                    <a:pt x="626" y="156"/>
                  </a:lnTo>
                  <a:lnTo>
                    <a:pt x="632" y="156"/>
                  </a:lnTo>
                  <a:lnTo>
                    <a:pt x="632" y="152"/>
                  </a:lnTo>
                  <a:lnTo>
                    <a:pt x="638" y="152"/>
                  </a:lnTo>
                  <a:lnTo>
                    <a:pt x="644" y="152"/>
                  </a:lnTo>
                  <a:lnTo>
                    <a:pt x="644" y="152"/>
                  </a:lnTo>
                  <a:lnTo>
                    <a:pt x="644" y="152"/>
                  </a:lnTo>
                  <a:lnTo>
                    <a:pt x="650" y="152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54" y="152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0"/>
                  </a:lnTo>
                  <a:lnTo>
                    <a:pt x="664" y="140"/>
                  </a:lnTo>
                  <a:lnTo>
                    <a:pt x="670" y="140"/>
                  </a:lnTo>
                  <a:lnTo>
                    <a:pt x="670" y="140"/>
                  </a:lnTo>
                  <a:lnTo>
                    <a:pt x="676" y="140"/>
                  </a:lnTo>
                  <a:lnTo>
                    <a:pt x="680" y="140"/>
                  </a:lnTo>
                  <a:lnTo>
                    <a:pt x="680" y="140"/>
                  </a:lnTo>
                  <a:lnTo>
                    <a:pt x="686" y="140"/>
                  </a:lnTo>
                  <a:lnTo>
                    <a:pt x="692" y="140"/>
                  </a:lnTo>
                  <a:lnTo>
                    <a:pt x="692" y="140"/>
                  </a:lnTo>
                  <a:lnTo>
                    <a:pt x="698" y="146"/>
                  </a:lnTo>
                  <a:lnTo>
                    <a:pt x="692" y="146"/>
                  </a:lnTo>
                  <a:lnTo>
                    <a:pt x="692" y="152"/>
                  </a:lnTo>
                  <a:lnTo>
                    <a:pt x="692" y="156"/>
                  </a:lnTo>
                  <a:lnTo>
                    <a:pt x="686" y="156"/>
                  </a:lnTo>
                  <a:lnTo>
                    <a:pt x="680" y="156"/>
                  </a:lnTo>
                  <a:lnTo>
                    <a:pt x="680" y="162"/>
                  </a:lnTo>
                  <a:lnTo>
                    <a:pt x="676" y="162"/>
                  </a:lnTo>
                  <a:lnTo>
                    <a:pt x="670" y="162"/>
                  </a:lnTo>
                  <a:lnTo>
                    <a:pt x="670" y="168"/>
                  </a:lnTo>
                  <a:lnTo>
                    <a:pt x="670" y="168"/>
                  </a:lnTo>
                  <a:lnTo>
                    <a:pt x="664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4" y="168"/>
                  </a:lnTo>
                  <a:lnTo>
                    <a:pt x="650" y="168"/>
                  </a:lnTo>
                  <a:lnTo>
                    <a:pt x="644" y="168"/>
                  </a:lnTo>
                  <a:lnTo>
                    <a:pt x="644" y="174"/>
                  </a:lnTo>
                  <a:lnTo>
                    <a:pt x="638" y="174"/>
                  </a:lnTo>
                  <a:lnTo>
                    <a:pt x="632" y="174"/>
                  </a:lnTo>
                  <a:lnTo>
                    <a:pt x="632" y="174"/>
                  </a:lnTo>
                  <a:lnTo>
                    <a:pt x="626" y="174"/>
                  </a:lnTo>
                  <a:lnTo>
                    <a:pt x="622" y="180"/>
                  </a:lnTo>
                  <a:lnTo>
                    <a:pt x="622" y="180"/>
                  </a:lnTo>
                  <a:lnTo>
                    <a:pt x="616" y="180"/>
                  </a:lnTo>
                  <a:lnTo>
                    <a:pt x="610" y="180"/>
                  </a:lnTo>
                  <a:lnTo>
                    <a:pt x="610" y="180"/>
                  </a:lnTo>
                  <a:lnTo>
                    <a:pt x="610" y="180"/>
                  </a:lnTo>
                  <a:lnTo>
                    <a:pt x="604" y="180"/>
                  </a:lnTo>
                  <a:lnTo>
                    <a:pt x="600" y="180"/>
                  </a:lnTo>
                  <a:lnTo>
                    <a:pt x="600" y="18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600" y="182"/>
                  </a:lnTo>
                  <a:lnTo>
                    <a:pt x="596" y="182"/>
                  </a:lnTo>
                  <a:lnTo>
                    <a:pt x="596" y="188"/>
                  </a:lnTo>
                  <a:lnTo>
                    <a:pt x="590" y="188"/>
                  </a:lnTo>
                  <a:lnTo>
                    <a:pt x="590" y="182"/>
                  </a:lnTo>
                  <a:lnTo>
                    <a:pt x="590" y="188"/>
                  </a:lnTo>
                  <a:lnTo>
                    <a:pt x="584" y="188"/>
                  </a:lnTo>
                  <a:lnTo>
                    <a:pt x="584" y="188"/>
                  </a:lnTo>
                  <a:lnTo>
                    <a:pt x="584" y="188"/>
                  </a:lnTo>
                  <a:lnTo>
                    <a:pt x="578" y="194"/>
                  </a:lnTo>
                  <a:lnTo>
                    <a:pt x="578" y="188"/>
                  </a:lnTo>
                  <a:lnTo>
                    <a:pt x="572" y="188"/>
                  </a:lnTo>
                  <a:lnTo>
                    <a:pt x="572" y="194"/>
                  </a:lnTo>
                  <a:lnTo>
                    <a:pt x="572" y="194"/>
                  </a:lnTo>
                  <a:lnTo>
                    <a:pt x="568" y="194"/>
                  </a:lnTo>
                  <a:lnTo>
                    <a:pt x="572" y="194"/>
                  </a:lnTo>
                  <a:lnTo>
                    <a:pt x="572" y="194"/>
                  </a:lnTo>
                  <a:lnTo>
                    <a:pt x="578" y="194"/>
                  </a:lnTo>
                  <a:lnTo>
                    <a:pt x="578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68" y="200"/>
                  </a:lnTo>
                  <a:lnTo>
                    <a:pt x="562" y="200"/>
                  </a:lnTo>
                  <a:lnTo>
                    <a:pt x="562" y="200"/>
                  </a:lnTo>
                  <a:lnTo>
                    <a:pt x="568" y="200"/>
                  </a:lnTo>
                  <a:lnTo>
                    <a:pt x="568" y="206"/>
                  </a:lnTo>
                  <a:lnTo>
                    <a:pt x="562" y="206"/>
                  </a:lnTo>
                  <a:lnTo>
                    <a:pt x="562" y="200"/>
                  </a:lnTo>
                  <a:lnTo>
                    <a:pt x="562" y="200"/>
                  </a:lnTo>
                  <a:lnTo>
                    <a:pt x="562" y="206"/>
                  </a:lnTo>
                  <a:lnTo>
                    <a:pt x="556" y="206"/>
                  </a:lnTo>
                  <a:lnTo>
                    <a:pt x="556" y="210"/>
                  </a:lnTo>
                  <a:lnTo>
                    <a:pt x="550" y="210"/>
                  </a:lnTo>
                  <a:lnTo>
                    <a:pt x="550" y="206"/>
                  </a:lnTo>
                  <a:lnTo>
                    <a:pt x="550" y="206"/>
                  </a:lnTo>
                  <a:lnTo>
                    <a:pt x="546" y="206"/>
                  </a:lnTo>
                  <a:lnTo>
                    <a:pt x="550" y="206"/>
                  </a:lnTo>
                  <a:lnTo>
                    <a:pt x="550" y="210"/>
                  </a:lnTo>
                  <a:lnTo>
                    <a:pt x="550" y="216"/>
                  </a:lnTo>
                  <a:lnTo>
                    <a:pt x="550" y="216"/>
                  </a:lnTo>
                  <a:lnTo>
                    <a:pt x="546" y="216"/>
                  </a:lnTo>
                  <a:lnTo>
                    <a:pt x="546" y="216"/>
                  </a:lnTo>
                  <a:lnTo>
                    <a:pt x="550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36" y="222"/>
                  </a:lnTo>
                  <a:lnTo>
                    <a:pt x="536" y="216"/>
                  </a:lnTo>
                  <a:lnTo>
                    <a:pt x="536" y="216"/>
                  </a:lnTo>
                  <a:lnTo>
                    <a:pt x="530" y="216"/>
                  </a:lnTo>
                  <a:lnTo>
                    <a:pt x="536" y="216"/>
                  </a:lnTo>
                  <a:lnTo>
                    <a:pt x="536" y="222"/>
                  </a:lnTo>
                  <a:lnTo>
                    <a:pt x="53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0" y="228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30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0" y="234"/>
                  </a:lnTo>
                  <a:lnTo>
                    <a:pt x="524" y="234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24" y="234"/>
                  </a:lnTo>
                  <a:lnTo>
                    <a:pt x="524" y="234"/>
                  </a:lnTo>
                  <a:lnTo>
                    <a:pt x="530" y="234"/>
                  </a:lnTo>
                  <a:lnTo>
                    <a:pt x="530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18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08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496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86" y="238"/>
                  </a:lnTo>
                  <a:lnTo>
                    <a:pt x="492" y="238"/>
                  </a:lnTo>
                  <a:lnTo>
                    <a:pt x="492" y="234"/>
                  </a:lnTo>
                  <a:lnTo>
                    <a:pt x="492" y="234"/>
                  </a:lnTo>
                  <a:lnTo>
                    <a:pt x="496" y="234"/>
                  </a:lnTo>
                  <a:lnTo>
                    <a:pt x="496" y="228"/>
                  </a:lnTo>
                  <a:lnTo>
                    <a:pt x="502" y="228"/>
                  </a:lnTo>
                  <a:lnTo>
                    <a:pt x="496" y="228"/>
                  </a:lnTo>
                  <a:lnTo>
                    <a:pt x="492" y="228"/>
                  </a:lnTo>
                  <a:lnTo>
                    <a:pt x="492" y="234"/>
                  </a:lnTo>
                  <a:lnTo>
                    <a:pt x="486" y="234"/>
                  </a:lnTo>
                  <a:lnTo>
                    <a:pt x="486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6" y="228"/>
                  </a:lnTo>
                  <a:lnTo>
                    <a:pt x="486" y="228"/>
                  </a:lnTo>
                  <a:lnTo>
                    <a:pt x="492" y="228"/>
                  </a:lnTo>
                  <a:lnTo>
                    <a:pt x="492" y="222"/>
                  </a:lnTo>
                  <a:lnTo>
                    <a:pt x="492" y="222"/>
                  </a:lnTo>
                  <a:lnTo>
                    <a:pt x="496" y="222"/>
                  </a:lnTo>
                  <a:lnTo>
                    <a:pt x="492" y="222"/>
                  </a:lnTo>
                  <a:lnTo>
                    <a:pt x="496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8" y="216"/>
                  </a:lnTo>
                  <a:lnTo>
                    <a:pt x="512" y="216"/>
                  </a:lnTo>
                  <a:lnTo>
                    <a:pt x="508" y="216"/>
                  </a:lnTo>
                  <a:lnTo>
                    <a:pt x="508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8" y="216"/>
                  </a:lnTo>
                  <a:lnTo>
                    <a:pt x="512" y="216"/>
                  </a:lnTo>
                  <a:lnTo>
                    <a:pt x="508" y="216"/>
                  </a:lnTo>
                  <a:lnTo>
                    <a:pt x="502" y="210"/>
                  </a:lnTo>
                  <a:lnTo>
                    <a:pt x="512" y="210"/>
                  </a:lnTo>
                  <a:lnTo>
                    <a:pt x="512" y="210"/>
                  </a:lnTo>
                  <a:lnTo>
                    <a:pt x="518" y="206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08" y="206"/>
                  </a:lnTo>
                  <a:lnTo>
                    <a:pt x="508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8" y="200"/>
                  </a:lnTo>
                  <a:lnTo>
                    <a:pt x="524" y="200"/>
                  </a:lnTo>
                  <a:lnTo>
                    <a:pt x="524" y="200"/>
                  </a:lnTo>
                  <a:lnTo>
                    <a:pt x="524" y="200"/>
                  </a:lnTo>
                  <a:lnTo>
                    <a:pt x="518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8" y="194"/>
                  </a:lnTo>
                  <a:lnTo>
                    <a:pt x="524" y="194"/>
                  </a:lnTo>
                  <a:lnTo>
                    <a:pt x="518" y="194"/>
                  </a:lnTo>
                  <a:lnTo>
                    <a:pt x="518" y="188"/>
                  </a:lnTo>
                  <a:lnTo>
                    <a:pt x="512" y="194"/>
                  </a:lnTo>
                  <a:lnTo>
                    <a:pt x="512" y="194"/>
                  </a:lnTo>
                  <a:lnTo>
                    <a:pt x="512" y="188"/>
                  </a:lnTo>
                  <a:lnTo>
                    <a:pt x="508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8" y="188"/>
                  </a:lnTo>
                  <a:lnTo>
                    <a:pt x="518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2"/>
                  </a:lnTo>
                  <a:lnTo>
                    <a:pt x="524" y="182"/>
                  </a:lnTo>
                  <a:lnTo>
                    <a:pt x="530" y="182"/>
                  </a:lnTo>
                  <a:lnTo>
                    <a:pt x="536" y="182"/>
                  </a:lnTo>
                  <a:lnTo>
                    <a:pt x="536" y="182"/>
                  </a:lnTo>
                  <a:lnTo>
                    <a:pt x="536" y="180"/>
                  </a:lnTo>
                  <a:lnTo>
                    <a:pt x="536" y="180"/>
                  </a:lnTo>
                  <a:lnTo>
                    <a:pt x="536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46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0" y="174"/>
                  </a:lnTo>
                  <a:lnTo>
                    <a:pt x="550" y="174"/>
                  </a:lnTo>
                  <a:lnTo>
                    <a:pt x="550" y="168"/>
                  </a:lnTo>
                  <a:lnTo>
                    <a:pt x="556" y="168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68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2"/>
                  </a:lnTo>
                  <a:lnTo>
                    <a:pt x="578" y="162"/>
                  </a:lnTo>
                  <a:lnTo>
                    <a:pt x="584" y="162"/>
                  </a:lnTo>
                  <a:lnTo>
                    <a:pt x="584" y="168"/>
                  </a:lnTo>
                  <a:lnTo>
                    <a:pt x="578" y="168"/>
                  </a:lnTo>
                  <a:lnTo>
                    <a:pt x="572" y="168"/>
                  </a:lnTo>
                  <a:lnTo>
                    <a:pt x="578" y="168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84" y="168"/>
                  </a:lnTo>
                  <a:close/>
                  <a:moveTo>
                    <a:pt x="1088" y="140"/>
                  </a:moveTo>
                  <a:lnTo>
                    <a:pt x="1082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82" y="140"/>
                  </a:lnTo>
                  <a:lnTo>
                    <a:pt x="1088" y="140"/>
                  </a:lnTo>
                  <a:lnTo>
                    <a:pt x="1088" y="140"/>
                  </a:lnTo>
                  <a:lnTo>
                    <a:pt x="1088" y="140"/>
                  </a:lnTo>
                  <a:lnTo>
                    <a:pt x="1088" y="140"/>
                  </a:lnTo>
                  <a:close/>
                  <a:moveTo>
                    <a:pt x="1104" y="146"/>
                  </a:moveTo>
                  <a:lnTo>
                    <a:pt x="1104" y="140"/>
                  </a:lnTo>
                  <a:lnTo>
                    <a:pt x="1108" y="140"/>
                  </a:lnTo>
                  <a:lnTo>
                    <a:pt x="1108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close/>
                  <a:moveTo>
                    <a:pt x="1104" y="146"/>
                  </a:moveTo>
                  <a:lnTo>
                    <a:pt x="1098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close/>
                  <a:moveTo>
                    <a:pt x="1818" y="152"/>
                  </a:moveTo>
                  <a:lnTo>
                    <a:pt x="1818" y="146"/>
                  </a:lnTo>
                  <a:lnTo>
                    <a:pt x="1824" y="146"/>
                  </a:lnTo>
                  <a:lnTo>
                    <a:pt x="1830" y="146"/>
                  </a:lnTo>
                  <a:lnTo>
                    <a:pt x="1830" y="146"/>
                  </a:lnTo>
                  <a:lnTo>
                    <a:pt x="1836" y="146"/>
                  </a:lnTo>
                  <a:lnTo>
                    <a:pt x="1830" y="146"/>
                  </a:lnTo>
                  <a:lnTo>
                    <a:pt x="1830" y="152"/>
                  </a:lnTo>
                  <a:lnTo>
                    <a:pt x="1830" y="146"/>
                  </a:lnTo>
                  <a:lnTo>
                    <a:pt x="1830" y="146"/>
                  </a:lnTo>
                  <a:lnTo>
                    <a:pt x="1824" y="146"/>
                  </a:lnTo>
                  <a:lnTo>
                    <a:pt x="1824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8" y="152"/>
                  </a:lnTo>
                  <a:close/>
                  <a:moveTo>
                    <a:pt x="1104" y="152"/>
                  </a:moveTo>
                  <a:lnTo>
                    <a:pt x="1098" y="152"/>
                  </a:lnTo>
                  <a:lnTo>
                    <a:pt x="1098" y="146"/>
                  </a:lnTo>
                  <a:lnTo>
                    <a:pt x="1104" y="146"/>
                  </a:lnTo>
                  <a:lnTo>
                    <a:pt x="1104" y="152"/>
                  </a:lnTo>
                  <a:lnTo>
                    <a:pt x="1104" y="152"/>
                  </a:lnTo>
                  <a:lnTo>
                    <a:pt x="1104" y="152"/>
                  </a:lnTo>
                  <a:lnTo>
                    <a:pt x="1104" y="152"/>
                  </a:lnTo>
                  <a:close/>
                  <a:moveTo>
                    <a:pt x="1066" y="146"/>
                  </a:moveTo>
                  <a:lnTo>
                    <a:pt x="1072" y="152"/>
                  </a:lnTo>
                  <a:lnTo>
                    <a:pt x="1066" y="152"/>
                  </a:lnTo>
                  <a:lnTo>
                    <a:pt x="1066" y="152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close/>
                  <a:moveTo>
                    <a:pt x="1088" y="146"/>
                  </a:moveTo>
                  <a:lnTo>
                    <a:pt x="1088" y="152"/>
                  </a:lnTo>
                  <a:lnTo>
                    <a:pt x="1082" y="152"/>
                  </a:lnTo>
                  <a:lnTo>
                    <a:pt x="1078" y="152"/>
                  </a:lnTo>
                  <a:lnTo>
                    <a:pt x="1078" y="146"/>
                  </a:lnTo>
                  <a:lnTo>
                    <a:pt x="1082" y="146"/>
                  </a:lnTo>
                  <a:lnTo>
                    <a:pt x="1088" y="146"/>
                  </a:lnTo>
                  <a:lnTo>
                    <a:pt x="1088" y="146"/>
                  </a:lnTo>
                  <a:lnTo>
                    <a:pt x="1088" y="146"/>
                  </a:lnTo>
                  <a:lnTo>
                    <a:pt x="1088" y="146"/>
                  </a:lnTo>
                  <a:close/>
                  <a:moveTo>
                    <a:pt x="1054" y="152"/>
                  </a:moveTo>
                  <a:lnTo>
                    <a:pt x="1054" y="152"/>
                  </a:lnTo>
                  <a:lnTo>
                    <a:pt x="1054" y="152"/>
                  </a:lnTo>
                  <a:lnTo>
                    <a:pt x="1050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4" y="152"/>
                  </a:lnTo>
                  <a:close/>
                  <a:moveTo>
                    <a:pt x="1320" y="156"/>
                  </a:moveTo>
                  <a:lnTo>
                    <a:pt x="1320" y="152"/>
                  </a:lnTo>
                  <a:lnTo>
                    <a:pt x="1326" y="152"/>
                  </a:lnTo>
                  <a:lnTo>
                    <a:pt x="1326" y="156"/>
                  </a:lnTo>
                  <a:lnTo>
                    <a:pt x="1326" y="156"/>
                  </a:lnTo>
                  <a:lnTo>
                    <a:pt x="1326" y="156"/>
                  </a:lnTo>
                  <a:lnTo>
                    <a:pt x="1320" y="156"/>
                  </a:lnTo>
                  <a:lnTo>
                    <a:pt x="1320" y="156"/>
                  </a:lnTo>
                  <a:lnTo>
                    <a:pt x="1320" y="156"/>
                  </a:lnTo>
                  <a:lnTo>
                    <a:pt x="1320" y="156"/>
                  </a:lnTo>
                  <a:close/>
                  <a:moveTo>
                    <a:pt x="1088" y="162"/>
                  </a:moveTo>
                  <a:lnTo>
                    <a:pt x="1088" y="156"/>
                  </a:lnTo>
                  <a:lnTo>
                    <a:pt x="1092" y="156"/>
                  </a:lnTo>
                  <a:lnTo>
                    <a:pt x="1088" y="156"/>
                  </a:lnTo>
                  <a:lnTo>
                    <a:pt x="1088" y="162"/>
                  </a:lnTo>
                  <a:lnTo>
                    <a:pt x="1092" y="162"/>
                  </a:lnTo>
                  <a:lnTo>
                    <a:pt x="1092" y="156"/>
                  </a:lnTo>
                  <a:lnTo>
                    <a:pt x="1092" y="162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62"/>
                  </a:lnTo>
                  <a:close/>
                  <a:moveTo>
                    <a:pt x="1088" y="168"/>
                  </a:moveTo>
                  <a:lnTo>
                    <a:pt x="1082" y="162"/>
                  </a:lnTo>
                  <a:lnTo>
                    <a:pt x="1078" y="162"/>
                  </a:lnTo>
                  <a:lnTo>
                    <a:pt x="1078" y="162"/>
                  </a:lnTo>
                  <a:lnTo>
                    <a:pt x="1072" y="162"/>
                  </a:lnTo>
                  <a:lnTo>
                    <a:pt x="1072" y="156"/>
                  </a:lnTo>
                  <a:lnTo>
                    <a:pt x="1078" y="162"/>
                  </a:lnTo>
                  <a:lnTo>
                    <a:pt x="1078" y="156"/>
                  </a:lnTo>
                  <a:lnTo>
                    <a:pt x="1078" y="156"/>
                  </a:lnTo>
                  <a:lnTo>
                    <a:pt x="1082" y="156"/>
                  </a:lnTo>
                  <a:lnTo>
                    <a:pt x="1088" y="156"/>
                  </a:lnTo>
                  <a:lnTo>
                    <a:pt x="1088" y="156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56"/>
                  </a:lnTo>
                  <a:lnTo>
                    <a:pt x="1082" y="162"/>
                  </a:lnTo>
                  <a:lnTo>
                    <a:pt x="1088" y="162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88" y="168"/>
                  </a:lnTo>
                  <a:close/>
                  <a:moveTo>
                    <a:pt x="1066" y="162"/>
                  </a:moveTo>
                  <a:lnTo>
                    <a:pt x="1066" y="156"/>
                  </a:lnTo>
                  <a:lnTo>
                    <a:pt x="1066" y="156"/>
                  </a:lnTo>
                  <a:lnTo>
                    <a:pt x="1066" y="162"/>
                  </a:lnTo>
                  <a:lnTo>
                    <a:pt x="1060" y="162"/>
                  </a:lnTo>
                  <a:lnTo>
                    <a:pt x="1054" y="162"/>
                  </a:lnTo>
                  <a:lnTo>
                    <a:pt x="1060" y="162"/>
                  </a:lnTo>
                  <a:lnTo>
                    <a:pt x="1066" y="162"/>
                  </a:lnTo>
                  <a:lnTo>
                    <a:pt x="1066" y="162"/>
                  </a:lnTo>
                  <a:lnTo>
                    <a:pt x="1066" y="162"/>
                  </a:lnTo>
                  <a:lnTo>
                    <a:pt x="1066" y="162"/>
                  </a:lnTo>
                  <a:close/>
                  <a:moveTo>
                    <a:pt x="1736" y="200"/>
                  </a:moveTo>
                  <a:lnTo>
                    <a:pt x="1732" y="200"/>
                  </a:lnTo>
                  <a:lnTo>
                    <a:pt x="1732" y="200"/>
                  </a:lnTo>
                  <a:lnTo>
                    <a:pt x="1732" y="194"/>
                  </a:lnTo>
                  <a:lnTo>
                    <a:pt x="1732" y="194"/>
                  </a:lnTo>
                  <a:lnTo>
                    <a:pt x="1732" y="194"/>
                  </a:lnTo>
                  <a:lnTo>
                    <a:pt x="1728" y="194"/>
                  </a:lnTo>
                  <a:lnTo>
                    <a:pt x="1722" y="194"/>
                  </a:lnTo>
                  <a:lnTo>
                    <a:pt x="1722" y="194"/>
                  </a:lnTo>
                  <a:lnTo>
                    <a:pt x="1716" y="194"/>
                  </a:lnTo>
                  <a:lnTo>
                    <a:pt x="1710" y="200"/>
                  </a:lnTo>
                  <a:lnTo>
                    <a:pt x="1710" y="200"/>
                  </a:lnTo>
                  <a:lnTo>
                    <a:pt x="1704" y="200"/>
                  </a:lnTo>
                  <a:lnTo>
                    <a:pt x="1700" y="194"/>
                  </a:lnTo>
                  <a:lnTo>
                    <a:pt x="1700" y="194"/>
                  </a:lnTo>
                  <a:lnTo>
                    <a:pt x="1694" y="194"/>
                  </a:lnTo>
                  <a:lnTo>
                    <a:pt x="1694" y="200"/>
                  </a:lnTo>
                  <a:lnTo>
                    <a:pt x="1700" y="200"/>
                  </a:lnTo>
                  <a:lnTo>
                    <a:pt x="1694" y="200"/>
                  </a:lnTo>
                  <a:lnTo>
                    <a:pt x="1694" y="200"/>
                  </a:lnTo>
                  <a:lnTo>
                    <a:pt x="1688" y="200"/>
                  </a:lnTo>
                  <a:lnTo>
                    <a:pt x="1688" y="200"/>
                  </a:lnTo>
                  <a:lnTo>
                    <a:pt x="1682" y="200"/>
                  </a:lnTo>
                  <a:lnTo>
                    <a:pt x="1678" y="200"/>
                  </a:lnTo>
                  <a:lnTo>
                    <a:pt x="1678" y="200"/>
                  </a:lnTo>
                  <a:lnTo>
                    <a:pt x="1672" y="200"/>
                  </a:lnTo>
                  <a:lnTo>
                    <a:pt x="1672" y="200"/>
                  </a:lnTo>
                  <a:lnTo>
                    <a:pt x="1672" y="194"/>
                  </a:lnTo>
                  <a:lnTo>
                    <a:pt x="1668" y="194"/>
                  </a:lnTo>
                  <a:lnTo>
                    <a:pt x="1668" y="188"/>
                  </a:lnTo>
                  <a:lnTo>
                    <a:pt x="1662" y="188"/>
                  </a:lnTo>
                  <a:lnTo>
                    <a:pt x="1662" y="188"/>
                  </a:lnTo>
                  <a:lnTo>
                    <a:pt x="1662" y="188"/>
                  </a:lnTo>
                  <a:lnTo>
                    <a:pt x="1656" y="182"/>
                  </a:lnTo>
                  <a:lnTo>
                    <a:pt x="1662" y="182"/>
                  </a:lnTo>
                  <a:lnTo>
                    <a:pt x="1662" y="182"/>
                  </a:lnTo>
                  <a:lnTo>
                    <a:pt x="1668" y="182"/>
                  </a:lnTo>
                  <a:lnTo>
                    <a:pt x="1662" y="182"/>
                  </a:lnTo>
                  <a:lnTo>
                    <a:pt x="1662" y="182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74"/>
                  </a:lnTo>
                  <a:lnTo>
                    <a:pt x="1662" y="174"/>
                  </a:lnTo>
                  <a:lnTo>
                    <a:pt x="1668" y="174"/>
                  </a:lnTo>
                  <a:lnTo>
                    <a:pt x="1672" y="174"/>
                  </a:lnTo>
                  <a:lnTo>
                    <a:pt x="1668" y="174"/>
                  </a:lnTo>
                  <a:lnTo>
                    <a:pt x="1668" y="168"/>
                  </a:lnTo>
                  <a:lnTo>
                    <a:pt x="1662" y="168"/>
                  </a:lnTo>
                  <a:lnTo>
                    <a:pt x="1668" y="168"/>
                  </a:lnTo>
                  <a:lnTo>
                    <a:pt x="1672" y="168"/>
                  </a:lnTo>
                  <a:lnTo>
                    <a:pt x="1672" y="168"/>
                  </a:lnTo>
                  <a:lnTo>
                    <a:pt x="1672" y="162"/>
                  </a:lnTo>
                  <a:lnTo>
                    <a:pt x="1678" y="162"/>
                  </a:lnTo>
                  <a:lnTo>
                    <a:pt x="1678" y="168"/>
                  </a:lnTo>
                  <a:lnTo>
                    <a:pt x="1678" y="162"/>
                  </a:lnTo>
                  <a:lnTo>
                    <a:pt x="1682" y="162"/>
                  </a:lnTo>
                  <a:lnTo>
                    <a:pt x="1688" y="162"/>
                  </a:lnTo>
                  <a:lnTo>
                    <a:pt x="1688" y="162"/>
                  </a:lnTo>
                  <a:lnTo>
                    <a:pt x="1688" y="168"/>
                  </a:lnTo>
                  <a:lnTo>
                    <a:pt x="1694" y="168"/>
                  </a:lnTo>
                  <a:lnTo>
                    <a:pt x="1700" y="168"/>
                  </a:lnTo>
                  <a:lnTo>
                    <a:pt x="1700" y="168"/>
                  </a:lnTo>
                  <a:lnTo>
                    <a:pt x="1700" y="168"/>
                  </a:lnTo>
                  <a:lnTo>
                    <a:pt x="1700" y="174"/>
                  </a:lnTo>
                  <a:lnTo>
                    <a:pt x="1704" y="174"/>
                  </a:lnTo>
                  <a:lnTo>
                    <a:pt x="1710" y="174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6" y="180"/>
                  </a:lnTo>
                  <a:lnTo>
                    <a:pt x="1716" y="174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22" y="168"/>
                  </a:lnTo>
                  <a:lnTo>
                    <a:pt x="1722" y="168"/>
                  </a:lnTo>
                  <a:lnTo>
                    <a:pt x="1722" y="162"/>
                  </a:lnTo>
                  <a:lnTo>
                    <a:pt x="1722" y="162"/>
                  </a:lnTo>
                  <a:lnTo>
                    <a:pt x="1722" y="162"/>
                  </a:lnTo>
                  <a:lnTo>
                    <a:pt x="1728" y="168"/>
                  </a:lnTo>
                  <a:lnTo>
                    <a:pt x="1732" y="168"/>
                  </a:lnTo>
                  <a:lnTo>
                    <a:pt x="1732" y="168"/>
                  </a:lnTo>
                  <a:lnTo>
                    <a:pt x="1736" y="168"/>
                  </a:lnTo>
                  <a:lnTo>
                    <a:pt x="1736" y="174"/>
                  </a:lnTo>
                  <a:lnTo>
                    <a:pt x="1742" y="174"/>
                  </a:lnTo>
                  <a:lnTo>
                    <a:pt x="1748" y="174"/>
                  </a:lnTo>
                  <a:lnTo>
                    <a:pt x="1748" y="174"/>
                  </a:lnTo>
                  <a:lnTo>
                    <a:pt x="1754" y="168"/>
                  </a:lnTo>
                  <a:lnTo>
                    <a:pt x="1758" y="174"/>
                  </a:lnTo>
                  <a:lnTo>
                    <a:pt x="1758" y="174"/>
                  </a:lnTo>
                  <a:lnTo>
                    <a:pt x="1764" y="180"/>
                  </a:lnTo>
                  <a:lnTo>
                    <a:pt x="1770" y="180"/>
                  </a:lnTo>
                  <a:lnTo>
                    <a:pt x="1770" y="180"/>
                  </a:lnTo>
                  <a:lnTo>
                    <a:pt x="1776" y="180"/>
                  </a:lnTo>
                  <a:lnTo>
                    <a:pt x="1776" y="180"/>
                  </a:lnTo>
                  <a:lnTo>
                    <a:pt x="1782" y="180"/>
                  </a:lnTo>
                  <a:lnTo>
                    <a:pt x="1776" y="180"/>
                  </a:lnTo>
                  <a:lnTo>
                    <a:pt x="1770" y="180"/>
                  </a:lnTo>
                  <a:lnTo>
                    <a:pt x="1770" y="180"/>
                  </a:lnTo>
                  <a:lnTo>
                    <a:pt x="1770" y="182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64" y="188"/>
                  </a:lnTo>
                  <a:lnTo>
                    <a:pt x="1758" y="188"/>
                  </a:lnTo>
                  <a:lnTo>
                    <a:pt x="1758" y="194"/>
                  </a:lnTo>
                  <a:lnTo>
                    <a:pt x="1758" y="194"/>
                  </a:lnTo>
                  <a:lnTo>
                    <a:pt x="1758" y="188"/>
                  </a:lnTo>
                  <a:lnTo>
                    <a:pt x="1754" y="188"/>
                  </a:lnTo>
                  <a:lnTo>
                    <a:pt x="1748" y="188"/>
                  </a:lnTo>
                  <a:lnTo>
                    <a:pt x="1748" y="188"/>
                  </a:lnTo>
                  <a:lnTo>
                    <a:pt x="1742" y="188"/>
                  </a:lnTo>
                  <a:lnTo>
                    <a:pt x="1742" y="188"/>
                  </a:lnTo>
                  <a:lnTo>
                    <a:pt x="1736" y="188"/>
                  </a:lnTo>
                  <a:lnTo>
                    <a:pt x="1736" y="182"/>
                  </a:lnTo>
                  <a:lnTo>
                    <a:pt x="1736" y="180"/>
                  </a:lnTo>
                  <a:lnTo>
                    <a:pt x="1742" y="180"/>
                  </a:lnTo>
                  <a:lnTo>
                    <a:pt x="1748" y="180"/>
                  </a:lnTo>
                  <a:lnTo>
                    <a:pt x="1742" y="180"/>
                  </a:lnTo>
                  <a:lnTo>
                    <a:pt x="1742" y="174"/>
                  </a:lnTo>
                  <a:lnTo>
                    <a:pt x="1736" y="174"/>
                  </a:lnTo>
                  <a:lnTo>
                    <a:pt x="1736" y="180"/>
                  </a:lnTo>
                  <a:lnTo>
                    <a:pt x="1732" y="180"/>
                  </a:lnTo>
                  <a:lnTo>
                    <a:pt x="1732" y="180"/>
                  </a:lnTo>
                  <a:lnTo>
                    <a:pt x="1732" y="180"/>
                  </a:lnTo>
                  <a:lnTo>
                    <a:pt x="1732" y="182"/>
                  </a:lnTo>
                  <a:lnTo>
                    <a:pt x="1732" y="182"/>
                  </a:lnTo>
                  <a:lnTo>
                    <a:pt x="1732" y="188"/>
                  </a:lnTo>
                  <a:lnTo>
                    <a:pt x="1736" y="188"/>
                  </a:lnTo>
                  <a:lnTo>
                    <a:pt x="1742" y="188"/>
                  </a:lnTo>
                  <a:lnTo>
                    <a:pt x="1748" y="188"/>
                  </a:lnTo>
                  <a:lnTo>
                    <a:pt x="1748" y="194"/>
                  </a:lnTo>
                  <a:lnTo>
                    <a:pt x="1754" y="194"/>
                  </a:lnTo>
                  <a:lnTo>
                    <a:pt x="1748" y="200"/>
                  </a:lnTo>
                  <a:lnTo>
                    <a:pt x="1748" y="194"/>
                  </a:lnTo>
                  <a:lnTo>
                    <a:pt x="1748" y="194"/>
                  </a:lnTo>
                  <a:lnTo>
                    <a:pt x="1748" y="200"/>
                  </a:lnTo>
                  <a:lnTo>
                    <a:pt x="1742" y="200"/>
                  </a:lnTo>
                  <a:lnTo>
                    <a:pt x="1742" y="194"/>
                  </a:lnTo>
                  <a:lnTo>
                    <a:pt x="1736" y="194"/>
                  </a:lnTo>
                  <a:lnTo>
                    <a:pt x="1736" y="200"/>
                  </a:lnTo>
                  <a:lnTo>
                    <a:pt x="1742" y="200"/>
                  </a:lnTo>
                  <a:lnTo>
                    <a:pt x="1736" y="200"/>
                  </a:lnTo>
                  <a:lnTo>
                    <a:pt x="1736" y="200"/>
                  </a:lnTo>
                  <a:lnTo>
                    <a:pt x="1736" y="200"/>
                  </a:lnTo>
                  <a:lnTo>
                    <a:pt x="1736" y="200"/>
                  </a:lnTo>
                  <a:close/>
                  <a:moveTo>
                    <a:pt x="1878" y="168"/>
                  </a:moveTo>
                  <a:lnTo>
                    <a:pt x="1878" y="162"/>
                  </a:lnTo>
                  <a:lnTo>
                    <a:pt x="1884" y="162"/>
                  </a:lnTo>
                  <a:lnTo>
                    <a:pt x="1884" y="168"/>
                  </a:lnTo>
                  <a:lnTo>
                    <a:pt x="1878" y="168"/>
                  </a:lnTo>
                  <a:lnTo>
                    <a:pt x="1878" y="168"/>
                  </a:lnTo>
                  <a:lnTo>
                    <a:pt x="1878" y="168"/>
                  </a:lnTo>
                  <a:lnTo>
                    <a:pt x="1878" y="168"/>
                  </a:lnTo>
                  <a:close/>
                  <a:moveTo>
                    <a:pt x="1716" y="168"/>
                  </a:moveTo>
                  <a:lnTo>
                    <a:pt x="1716" y="162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16" y="168"/>
                  </a:lnTo>
                  <a:close/>
                  <a:moveTo>
                    <a:pt x="1098" y="168"/>
                  </a:moveTo>
                  <a:lnTo>
                    <a:pt x="1092" y="168"/>
                  </a:lnTo>
                  <a:lnTo>
                    <a:pt x="1092" y="168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98" y="168"/>
                  </a:lnTo>
                  <a:lnTo>
                    <a:pt x="1098" y="168"/>
                  </a:lnTo>
                  <a:lnTo>
                    <a:pt x="1098" y="168"/>
                  </a:lnTo>
                  <a:lnTo>
                    <a:pt x="1098" y="168"/>
                  </a:lnTo>
                  <a:close/>
                  <a:moveTo>
                    <a:pt x="898" y="168"/>
                  </a:moveTo>
                  <a:lnTo>
                    <a:pt x="892" y="168"/>
                  </a:lnTo>
                  <a:lnTo>
                    <a:pt x="886" y="168"/>
                  </a:lnTo>
                  <a:lnTo>
                    <a:pt x="880" y="168"/>
                  </a:lnTo>
                  <a:lnTo>
                    <a:pt x="886" y="168"/>
                  </a:lnTo>
                  <a:lnTo>
                    <a:pt x="886" y="168"/>
                  </a:lnTo>
                  <a:lnTo>
                    <a:pt x="892" y="168"/>
                  </a:lnTo>
                  <a:lnTo>
                    <a:pt x="892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close/>
                  <a:moveTo>
                    <a:pt x="876" y="168"/>
                  </a:moveTo>
                  <a:lnTo>
                    <a:pt x="880" y="168"/>
                  </a:lnTo>
                  <a:lnTo>
                    <a:pt x="880" y="168"/>
                  </a:lnTo>
                  <a:lnTo>
                    <a:pt x="880" y="168"/>
                  </a:lnTo>
                  <a:lnTo>
                    <a:pt x="876" y="168"/>
                  </a:lnTo>
                  <a:lnTo>
                    <a:pt x="872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close/>
                  <a:moveTo>
                    <a:pt x="1640" y="182"/>
                  </a:moveTo>
                  <a:lnTo>
                    <a:pt x="1640" y="180"/>
                  </a:lnTo>
                  <a:lnTo>
                    <a:pt x="1640" y="180"/>
                  </a:lnTo>
                  <a:lnTo>
                    <a:pt x="1640" y="180"/>
                  </a:lnTo>
                  <a:lnTo>
                    <a:pt x="1640" y="180"/>
                  </a:lnTo>
                  <a:lnTo>
                    <a:pt x="1640" y="174"/>
                  </a:lnTo>
                  <a:lnTo>
                    <a:pt x="1640" y="168"/>
                  </a:lnTo>
                  <a:lnTo>
                    <a:pt x="1640" y="174"/>
                  </a:lnTo>
                  <a:lnTo>
                    <a:pt x="1644" y="180"/>
                  </a:lnTo>
                  <a:lnTo>
                    <a:pt x="1650" y="180"/>
                  </a:lnTo>
                  <a:lnTo>
                    <a:pt x="1644" y="180"/>
                  </a:lnTo>
                  <a:lnTo>
                    <a:pt x="1644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close/>
                  <a:moveTo>
                    <a:pt x="1790" y="180"/>
                  </a:moveTo>
                  <a:lnTo>
                    <a:pt x="1790" y="180"/>
                  </a:lnTo>
                  <a:lnTo>
                    <a:pt x="1796" y="180"/>
                  </a:lnTo>
                  <a:lnTo>
                    <a:pt x="1790" y="182"/>
                  </a:lnTo>
                  <a:lnTo>
                    <a:pt x="1796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8" y="182"/>
                  </a:lnTo>
                  <a:lnTo>
                    <a:pt x="1808" y="180"/>
                  </a:lnTo>
                  <a:lnTo>
                    <a:pt x="1808" y="182"/>
                  </a:lnTo>
                  <a:lnTo>
                    <a:pt x="1814" y="182"/>
                  </a:lnTo>
                  <a:lnTo>
                    <a:pt x="1814" y="182"/>
                  </a:lnTo>
                  <a:lnTo>
                    <a:pt x="1818" y="182"/>
                  </a:lnTo>
                  <a:lnTo>
                    <a:pt x="1824" y="182"/>
                  </a:lnTo>
                  <a:lnTo>
                    <a:pt x="1818" y="182"/>
                  </a:lnTo>
                  <a:lnTo>
                    <a:pt x="1818" y="188"/>
                  </a:lnTo>
                  <a:lnTo>
                    <a:pt x="1824" y="188"/>
                  </a:lnTo>
                  <a:lnTo>
                    <a:pt x="1830" y="188"/>
                  </a:lnTo>
                  <a:lnTo>
                    <a:pt x="1830" y="188"/>
                  </a:lnTo>
                  <a:lnTo>
                    <a:pt x="1836" y="188"/>
                  </a:lnTo>
                  <a:lnTo>
                    <a:pt x="1842" y="188"/>
                  </a:lnTo>
                  <a:lnTo>
                    <a:pt x="1842" y="188"/>
                  </a:lnTo>
                  <a:lnTo>
                    <a:pt x="1844" y="188"/>
                  </a:lnTo>
                  <a:lnTo>
                    <a:pt x="1850" y="188"/>
                  </a:lnTo>
                  <a:lnTo>
                    <a:pt x="1850" y="188"/>
                  </a:lnTo>
                  <a:lnTo>
                    <a:pt x="1856" y="188"/>
                  </a:lnTo>
                  <a:lnTo>
                    <a:pt x="1850" y="188"/>
                  </a:lnTo>
                  <a:lnTo>
                    <a:pt x="1850" y="194"/>
                  </a:lnTo>
                  <a:lnTo>
                    <a:pt x="1850" y="200"/>
                  </a:lnTo>
                  <a:lnTo>
                    <a:pt x="1850" y="200"/>
                  </a:lnTo>
                  <a:lnTo>
                    <a:pt x="1844" y="200"/>
                  </a:lnTo>
                  <a:lnTo>
                    <a:pt x="1842" y="200"/>
                  </a:lnTo>
                  <a:lnTo>
                    <a:pt x="1842" y="200"/>
                  </a:lnTo>
                  <a:lnTo>
                    <a:pt x="1836" y="200"/>
                  </a:lnTo>
                  <a:lnTo>
                    <a:pt x="1830" y="200"/>
                  </a:lnTo>
                  <a:lnTo>
                    <a:pt x="1830" y="200"/>
                  </a:lnTo>
                  <a:lnTo>
                    <a:pt x="1824" y="200"/>
                  </a:lnTo>
                  <a:lnTo>
                    <a:pt x="1818" y="200"/>
                  </a:lnTo>
                  <a:lnTo>
                    <a:pt x="1814" y="200"/>
                  </a:lnTo>
                  <a:lnTo>
                    <a:pt x="1814" y="200"/>
                  </a:lnTo>
                  <a:lnTo>
                    <a:pt x="1814" y="194"/>
                  </a:lnTo>
                  <a:lnTo>
                    <a:pt x="1808" y="194"/>
                  </a:lnTo>
                  <a:lnTo>
                    <a:pt x="1802" y="194"/>
                  </a:lnTo>
                  <a:lnTo>
                    <a:pt x="1802" y="194"/>
                  </a:lnTo>
                  <a:lnTo>
                    <a:pt x="1802" y="188"/>
                  </a:lnTo>
                  <a:lnTo>
                    <a:pt x="1796" y="188"/>
                  </a:lnTo>
                  <a:lnTo>
                    <a:pt x="1790" y="188"/>
                  </a:lnTo>
                  <a:lnTo>
                    <a:pt x="1790" y="188"/>
                  </a:lnTo>
                  <a:lnTo>
                    <a:pt x="1790" y="188"/>
                  </a:lnTo>
                  <a:lnTo>
                    <a:pt x="1786" y="188"/>
                  </a:lnTo>
                  <a:lnTo>
                    <a:pt x="1790" y="188"/>
                  </a:lnTo>
                  <a:lnTo>
                    <a:pt x="1790" y="182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close/>
                  <a:moveTo>
                    <a:pt x="880" y="180"/>
                  </a:moveTo>
                  <a:lnTo>
                    <a:pt x="880" y="180"/>
                  </a:lnTo>
                  <a:lnTo>
                    <a:pt x="880" y="182"/>
                  </a:lnTo>
                  <a:lnTo>
                    <a:pt x="880" y="182"/>
                  </a:lnTo>
                  <a:lnTo>
                    <a:pt x="880" y="182"/>
                  </a:lnTo>
                  <a:lnTo>
                    <a:pt x="880" y="188"/>
                  </a:lnTo>
                  <a:lnTo>
                    <a:pt x="880" y="182"/>
                  </a:lnTo>
                  <a:lnTo>
                    <a:pt x="876" y="182"/>
                  </a:lnTo>
                  <a:lnTo>
                    <a:pt x="876" y="188"/>
                  </a:lnTo>
                  <a:lnTo>
                    <a:pt x="872" y="182"/>
                  </a:lnTo>
                  <a:lnTo>
                    <a:pt x="876" y="182"/>
                  </a:lnTo>
                  <a:lnTo>
                    <a:pt x="876" y="180"/>
                  </a:lnTo>
                  <a:lnTo>
                    <a:pt x="876" y="182"/>
                  </a:lnTo>
                  <a:lnTo>
                    <a:pt x="880" y="182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close/>
                  <a:moveTo>
                    <a:pt x="952" y="194"/>
                  </a:moveTo>
                  <a:lnTo>
                    <a:pt x="958" y="194"/>
                  </a:lnTo>
                  <a:lnTo>
                    <a:pt x="952" y="194"/>
                  </a:lnTo>
                  <a:lnTo>
                    <a:pt x="952" y="200"/>
                  </a:lnTo>
                  <a:lnTo>
                    <a:pt x="952" y="194"/>
                  </a:lnTo>
                  <a:lnTo>
                    <a:pt x="946" y="194"/>
                  </a:lnTo>
                  <a:lnTo>
                    <a:pt x="946" y="200"/>
                  </a:lnTo>
                  <a:lnTo>
                    <a:pt x="952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0" y="200"/>
                  </a:lnTo>
                  <a:lnTo>
                    <a:pt x="940" y="194"/>
                  </a:lnTo>
                  <a:lnTo>
                    <a:pt x="946" y="194"/>
                  </a:lnTo>
                  <a:lnTo>
                    <a:pt x="946" y="200"/>
                  </a:lnTo>
                  <a:lnTo>
                    <a:pt x="946" y="194"/>
                  </a:lnTo>
                  <a:lnTo>
                    <a:pt x="946" y="194"/>
                  </a:lnTo>
                  <a:lnTo>
                    <a:pt x="946" y="194"/>
                  </a:lnTo>
                  <a:lnTo>
                    <a:pt x="952" y="194"/>
                  </a:lnTo>
                  <a:lnTo>
                    <a:pt x="952" y="194"/>
                  </a:lnTo>
                  <a:lnTo>
                    <a:pt x="952" y="194"/>
                  </a:lnTo>
                  <a:lnTo>
                    <a:pt x="952" y="194"/>
                  </a:lnTo>
                  <a:close/>
                  <a:moveTo>
                    <a:pt x="930" y="200"/>
                  </a:move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26" y="200"/>
                  </a:lnTo>
                  <a:lnTo>
                    <a:pt x="926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close/>
                  <a:moveTo>
                    <a:pt x="838" y="206"/>
                  </a:moveTo>
                  <a:lnTo>
                    <a:pt x="844" y="206"/>
                  </a:lnTo>
                  <a:lnTo>
                    <a:pt x="844" y="200"/>
                  </a:lnTo>
                  <a:lnTo>
                    <a:pt x="844" y="206"/>
                  </a:lnTo>
                  <a:lnTo>
                    <a:pt x="850" y="206"/>
                  </a:lnTo>
                  <a:lnTo>
                    <a:pt x="844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close/>
                  <a:moveTo>
                    <a:pt x="930" y="206"/>
                  </a:moveTo>
                  <a:lnTo>
                    <a:pt x="930" y="210"/>
                  </a:lnTo>
                  <a:lnTo>
                    <a:pt x="926" y="210"/>
                  </a:lnTo>
                  <a:lnTo>
                    <a:pt x="926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close/>
                  <a:moveTo>
                    <a:pt x="1314" y="216"/>
                  </a:moveTo>
                  <a:lnTo>
                    <a:pt x="1314" y="216"/>
                  </a:lnTo>
                  <a:lnTo>
                    <a:pt x="1308" y="216"/>
                  </a:lnTo>
                  <a:lnTo>
                    <a:pt x="1304" y="216"/>
                  </a:lnTo>
                  <a:lnTo>
                    <a:pt x="1304" y="216"/>
                  </a:lnTo>
                  <a:lnTo>
                    <a:pt x="1304" y="216"/>
                  </a:lnTo>
                  <a:lnTo>
                    <a:pt x="1300" y="216"/>
                  </a:lnTo>
                  <a:lnTo>
                    <a:pt x="1300" y="210"/>
                  </a:lnTo>
                  <a:lnTo>
                    <a:pt x="1304" y="210"/>
                  </a:lnTo>
                  <a:lnTo>
                    <a:pt x="1304" y="210"/>
                  </a:lnTo>
                  <a:lnTo>
                    <a:pt x="1304" y="206"/>
                  </a:lnTo>
                  <a:lnTo>
                    <a:pt x="1308" y="206"/>
                  </a:lnTo>
                  <a:lnTo>
                    <a:pt x="1314" y="206"/>
                  </a:lnTo>
                  <a:lnTo>
                    <a:pt x="1320" y="206"/>
                  </a:lnTo>
                  <a:lnTo>
                    <a:pt x="1326" y="206"/>
                  </a:lnTo>
                  <a:lnTo>
                    <a:pt x="1326" y="210"/>
                  </a:lnTo>
                  <a:lnTo>
                    <a:pt x="1326" y="216"/>
                  </a:lnTo>
                  <a:lnTo>
                    <a:pt x="1320" y="216"/>
                  </a:lnTo>
                  <a:lnTo>
                    <a:pt x="1320" y="216"/>
                  </a:lnTo>
                  <a:lnTo>
                    <a:pt x="1314" y="216"/>
                  </a:lnTo>
                  <a:lnTo>
                    <a:pt x="1314" y="216"/>
                  </a:lnTo>
                  <a:lnTo>
                    <a:pt x="1314" y="216"/>
                  </a:lnTo>
                  <a:lnTo>
                    <a:pt x="1314" y="216"/>
                  </a:lnTo>
                  <a:close/>
                  <a:moveTo>
                    <a:pt x="920" y="206"/>
                  </a:moveTo>
                  <a:lnTo>
                    <a:pt x="920" y="206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14" y="210"/>
                  </a:lnTo>
                  <a:lnTo>
                    <a:pt x="920" y="210"/>
                  </a:lnTo>
                  <a:lnTo>
                    <a:pt x="920" y="206"/>
                  </a:lnTo>
                  <a:lnTo>
                    <a:pt x="920" y="206"/>
                  </a:lnTo>
                  <a:lnTo>
                    <a:pt x="920" y="206"/>
                  </a:lnTo>
                  <a:lnTo>
                    <a:pt x="920" y="206"/>
                  </a:lnTo>
                  <a:close/>
                  <a:moveTo>
                    <a:pt x="1362" y="216"/>
                  </a:moveTo>
                  <a:lnTo>
                    <a:pt x="1362" y="210"/>
                  </a:lnTo>
                  <a:lnTo>
                    <a:pt x="1362" y="210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close/>
                  <a:moveTo>
                    <a:pt x="1710" y="228"/>
                  </a:moveTo>
                  <a:lnTo>
                    <a:pt x="1710" y="222"/>
                  </a:lnTo>
                  <a:lnTo>
                    <a:pt x="1704" y="222"/>
                  </a:lnTo>
                  <a:lnTo>
                    <a:pt x="1704" y="216"/>
                  </a:lnTo>
                  <a:lnTo>
                    <a:pt x="1704" y="216"/>
                  </a:lnTo>
                  <a:lnTo>
                    <a:pt x="1710" y="216"/>
                  </a:lnTo>
                  <a:lnTo>
                    <a:pt x="1710" y="216"/>
                  </a:lnTo>
                  <a:lnTo>
                    <a:pt x="1716" y="216"/>
                  </a:lnTo>
                  <a:lnTo>
                    <a:pt x="1722" y="216"/>
                  </a:lnTo>
                  <a:lnTo>
                    <a:pt x="1716" y="216"/>
                  </a:lnTo>
                  <a:lnTo>
                    <a:pt x="1716" y="222"/>
                  </a:lnTo>
                  <a:lnTo>
                    <a:pt x="1710" y="222"/>
                  </a:lnTo>
                  <a:lnTo>
                    <a:pt x="1710" y="222"/>
                  </a:lnTo>
                  <a:lnTo>
                    <a:pt x="1710" y="228"/>
                  </a:lnTo>
                  <a:lnTo>
                    <a:pt x="1710" y="228"/>
                  </a:lnTo>
                  <a:lnTo>
                    <a:pt x="1710" y="228"/>
                  </a:lnTo>
                  <a:lnTo>
                    <a:pt x="1710" y="228"/>
                  </a:lnTo>
                  <a:close/>
                  <a:moveTo>
                    <a:pt x="1640" y="216"/>
                  </a:moveTo>
                  <a:lnTo>
                    <a:pt x="1640" y="216"/>
                  </a:lnTo>
                  <a:lnTo>
                    <a:pt x="1644" y="216"/>
                  </a:lnTo>
                  <a:lnTo>
                    <a:pt x="1650" y="222"/>
                  </a:lnTo>
                  <a:lnTo>
                    <a:pt x="1650" y="228"/>
                  </a:lnTo>
                  <a:lnTo>
                    <a:pt x="1644" y="228"/>
                  </a:lnTo>
                  <a:lnTo>
                    <a:pt x="1644" y="222"/>
                  </a:lnTo>
                  <a:lnTo>
                    <a:pt x="1640" y="222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close/>
                  <a:moveTo>
                    <a:pt x="886" y="216"/>
                  </a:moveTo>
                  <a:lnTo>
                    <a:pt x="892" y="216"/>
                  </a:lnTo>
                  <a:lnTo>
                    <a:pt x="892" y="222"/>
                  </a:lnTo>
                  <a:lnTo>
                    <a:pt x="886" y="222"/>
                  </a:lnTo>
                  <a:lnTo>
                    <a:pt x="886" y="216"/>
                  </a:lnTo>
                  <a:lnTo>
                    <a:pt x="880" y="216"/>
                  </a:lnTo>
                  <a:lnTo>
                    <a:pt x="886" y="216"/>
                  </a:lnTo>
                  <a:lnTo>
                    <a:pt x="886" y="216"/>
                  </a:lnTo>
                  <a:lnTo>
                    <a:pt x="886" y="216"/>
                  </a:lnTo>
                  <a:lnTo>
                    <a:pt x="886" y="216"/>
                  </a:lnTo>
                  <a:close/>
                  <a:moveTo>
                    <a:pt x="892" y="216"/>
                  </a:moveTo>
                  <a:lnTo>
                    <a:pt x="898" y="216"/>
                  </a:lnTo>
                  <a:lnTo>
                    <a:pt x="898" y="216"/>
                  </a:lnTo>
                  <a:lnTo>
                    <a:pt x="904" y="216"/>
                  </a:lnTo>
                  <a:lnTo>
                    <a:pt x="898" y="216"/>
                  </a:lnTo>
                  <a:lnTo>
                    <a:pt x="898" y="222"/>
                  </a:lnTo>
                  <a:lnTo>
                    <a:pt x="904" y="222"/>
                  </a:lnTo>
                  <a:lnTo>
                    <a:pt x="898" y="222"/>
                  </a:lnTo>
                  <a:lnTo>
                    <a:pt x="898" y="216"/>
                  </a:lnTo>
                  <a:lnTo>
                    <a:pt x="898" y="216"/>
                  </a:lnTo>
                  <a:lnTo>
                    <a:pt x="892" y="216"/>
                  </a:lnTo>
                  <a:lnTo>
                    <a:pt x="892" y="216"/>
                  </a:lnTo>
                  <a:lnTo>
                    <a:pt x="892" y="216"/>
                  </a:lnTo>
                  <a:lnTo>
                    <a:pt x="892" y="216"/>
                  </a:lnTo>
                  <a:close/>
                  <a:moveTo>
                    <a:pt x="908" y="222"/>
                  </a:moveTo>
                  <a:lnTo>
                    <a:pt x="914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close/>
                  <a:moveTo>
                    <a:pt x="1482" y="228"/>
                  </a:moveTo>
                  <a:lnTo>
                    <a:pt x="1482" y="222"/>
                  </a:lnTo>
                  <a:lnTo>
                    <a:pt x="1482" y="222"/>
                  </a:lnTo>
                  <a:lnTo>
                    <a:pt x="1482" y="222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close/>
                  <a:moveTo>
                    <a:pt x="1722" y="228"/>
                  </a:moveTo>
                  <a:lnTo>
                    <a:pt x="1722" y="228"/>
                  </a:lnTo>
                  <a:lnTo>
                    <a:pt x="1728" y="228"/>
                  </a:lnTo>
                  <a:lnTo>
                    <a:pt x="1732" y="228"/>
                  </a:lnTo>
                  <a:lnTo>
                    <a:pt x="1732" y="228"/>
                  </a:lnTo>
                  <a:lnTo>
                    <a:pt x="1736" y="228"/>
                  </a:lnTo>
                  <a:lnTo>
                    <a:pt x="1742" y="228"/>
                  </a:lnTo>
                  <a:lnTo>
                    <a:pt x="1748" y="228"/>
                  </a:lnTo>
                  <a:lnTo>
                    <a:pt x="1748" y="234"/>
                  </a:lnTo>
                  <a:lnTo>
                    <a:pt x="1748" y="234"/>
                  </a:lnTo>
                  <a:lnTo>
                    <a:pt x="1748" y="238"/>
                  </a:lnTo>
                  <a:lnTo>
                    <a:pt x="1754" y="238"/>
                  </a:lnTo>
                  <a:lnTo>
                    <a:pt x="1748" y="238"/>
                  </a:lnTo>
                  <a:lnTo>
                    <a:pt x="1748" y="238"/>
                  </a:lnTo>
                  <a:lnTo>
                    <a:pt x="1754" y="238"/>
                  </a:lnTo>
                  <a:lnTo>
                    <a:pt x="1748" y="242"/>
                  </a:lnTo>
                  <a:lnTo>
                    <a:pt x="1748" y="242"/>
                  </a:lnTo>
                  <a:lnTo>
                    <a:pt x="1742" y="238"/>
                  </a:lnTo>
                  <a:lnTo>
                    <a:pt x="1736" y="238"/>
                  </a:lnTo>
                  <a:lnTo>
                    <a:pt x="1732" y="238"/>
                  </a:lnTo>
                  <a:lnTo>
                    <a:pt x="1732" y="238"/>
                  </a:lnTo>
                  <a:lnTo>
                    <a:pt x="1728" y="238"/>
                  </a:lnTo>
                  <a:lnTo>
                    <a:pt x="1722" y="238"/>
                  </a:lnTo>
                  <a:lnTo>
                    <a:pt x="1722" y="238"/>
                  </a:lnTo>
                  <a:lnTo>
                    <a:pt x="1716" y="238"/>
                  </a:lnTo>
                  <a:lnTo>
                    <a:pt x="1710" y="238"/>
                  </a:lnTo>
                  <a:lnTo>
                    <a:pt x="1710" y="238"/>
                  </a:lnTo>
                  <a:lnTo>
                    <a:pt x="1704" y="238"/>
                  </a:lnTo>
                  <a:lnTo>
                    <a:pt x="1700" y="238"/>
                  </a:lnTo>
                  <a:lnTo>
                    <a:pt x="1700" y="238"/>
                  </a:lnTo>
                  <a:lnTo>
                    <a:pt x="1700" y="238"/>
                  </a:lnTo>
                  <a:lnTo>
                    <a:pt x="1704" y="238"/>
                  </a:lnTo>
                  <a:lnTo>
                    <a:pt x="1710" y="238"/>
                  </a:lnTo>
                  <a:lnTo>
                    <a:pt x="1710" y="234"/>
                  </a:lnTo>
                  <a:lnTo>
                    <a:pt x="1710" y="234"/>
                  </a:lnTo>
                  <a:lnTo>
                    <a:pt x="1710" y="228"/>
                  </a:lnTo>
                  <a:lnTo>
                    <a:pt x="1716" y="228"/>
                  </a:lnTo>
                  <a:lnTo>
                    <a:pt x="1722" y="228"/>
                  </a:lnTo>
                  <a:lnTo>
                    <a:pt x="1722" y="228"/>
                  </a:lnTo>
                  <a:lnTo>
                    <a:pt x="1722" y="228"/>
                  </a:lnTo>
                  <a:lnTo>
                    <a:pt x="1722" y="228"/>
                  </a:lnTo>
                  <a:close/>
                  <a:moveTo>
                    <a:pt x="1500" y="234"/>
                  </a:moveTo>
                  <a:lnTo>
                    <a:pt x="1504" y="234"/>
                  </a:lnTo>
                  <a:lnTo>
                    <a:pt x="1500" y="234"/>
                  </a:lnTo>
                  <a:lnTo>
                    <a:pt x="1500" y="234"/>
                  </a:lnTo>
                  <a:lnTo>
                    <a:pt x="1500" y="234"/>
                  </a:lnTo>
                  <a:lnTo>
                    <a:pt x="1500" y="234"/>
                  </a:lnTo>
                  <a:close/>
                  <a:moveTo>
                    <a:pt x="860" y="238"/>
                  </a:moveTo>
                  <a:lnTo>
                    <a:pt x="854" y="234"/>
                  </a:lnTo>
                  <a:lnTo>
                    <a:pt x="860" y="234"/>
                  </a:lnTo>
                  <a:lnTo>
                    <a:pt x="860" y="238"/>
                  </a:lnTo>
                  <a:lnTo>
                    <a:pt x="860" y="238"/>
                  </a:lnTo>
                  <a:lnTo>
                    <a:pt x="860" y="238"/>
                  </a:lnTo>
                  <a:lnTo>
                    <a:pt x="860" y="238"/>
                  </a:lnTo>
                  <a:close/>
                  <a:moveTo>
                    <a:pt x="1520" y="234"/>
                  </a:moveTo>
                  <a:lnTo>
                    <a:pt x="1526" y="234"/>
                  </a:lnTo>
                  <a:lnTo>
                    <a:pt x="1530" y="234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26" y="234"/>
                  </a:lnTo>
                  <a:lnTo>
                    <a:pt x="1520" y="234"/>
                  </a:lnTo>
                  <a:lnTo>
                    <a:pt x="1520" y="234"/>
                  </a:lnTo>
                  <a:lnTo>
                    <a:pt x="1520" y="234"/>
                  </a:lnTo>
                  <a:lnTo>
                    <a:pt x="1520" y="234"/>
                  </a:lnTo>
                  <a:close/>
                  <a:moveTo>
                    <a:pt x="710" y="248"/>
                  </a:moveTo>
                  <a:lnTo>
                    <a:pt x="710" y="242"/>
                  </a:lnTo>
                  <a:lnTo>
                    <a:pt x="712" y="242"/>
                  </a:lnTo>
                  <a:lnTo>
                    <a:pt x="712" y="238"/>
                  </a:lnTo>
                  <a:lnTo>
                    <a:pt x="712" y="238"/>
                  </a:lnTo>
                  <a:lnTo>
                    <a:pt x="710" y="238"/>
                  </a:lnTo>
                  <a:lnTo>
                    <a:pt x="712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724" y="234"/>
                  </a:lnTo>
                  <a:lnTo>
                    <a:pt x="730" y="238"/>
                  </a:lnTo>
                  <a:lnTo>
                    <a:pt x="724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6" y="238"/>
                  </a:lnTo>
                  <a:lnTo>
                    <a:pt x="736" y="242"/>
                  </a:lnTo>
                  <a:lnTo>
                    <a:pt x="730" y="242"/>
                  </a:lnTo>
                  <a:lnTo>
                    <a:pt x="730" y="242"/>
                  </a:lnTo>
                  <a:lnTo>
                    <a:pt x="724" y="242"/>
                  </a:lnTo>
                  <a:lnTo>
                    <a:pt x="718" y="242"/>
                  </a:lnTo>
                  <a:lnTo>
                    <a:pt x="718" y="248"/>
                  </a:lnTo>
                  <a:lnTo>
                    <a:pt x="718" y="248"/>
                  </a:lnTo>
                  <a:lnTo>
                    <a:pt x="712" y="248"/>
                  </a:lnTo>
                  <a:lnTo>
                    <a:pt x="712" y="242"/>
                  </a:lnTo>
                  <a:lnTo>
                    <a:pt x="712" y="248"/>
                  </a:lnTo>
                  <a:lnTo>
                    <a:pt x="710" y="248"/>
                  </a:lnTo>
                  <a:lnTo>
                    <a:pt x="710" y="248"/>
                  </a:lnTo>
                  <a:lnTo>
                    <a:pt x="710" y="248"/>
                  </a:lnTo>
                  <a:lnTo>
                    <a:pt x="710" y="248"/>
                  </a:lnTo>
                  <a:close/>
                  <a:moveTo>
                    <a:pt x="476" y="292"/>
                  </a:moveTo>
                  <a:lnTo>
                    <a:pt x="482" y="288"/>
                  </a:lnTo>
                  <a:lnTo>
                    <a:pt x="486" y="288"/>
                  </a:lnTo>
                  <a:lnTo>
                    <a:pt x="482" y="288"/>
                  </a:lnTo>
                  <a:lnTo>
                    <a:pt x="476" y="288"/>
                  </a:lnTo>
                  <a:lnTo>
                    <a:pt x="476" y="292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0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8"/>
                  </a:lnTo>
                  <a:lnTo>
                    <a:pt x="458" y="288"/>
                  </a:lnTo>
                  <a:lnTo>
                    <a:pt x="458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48" y="282"/>
                  </a:lnTo>
                  <a:lnTo>
                    <a:pt x="448" y="276"/>
                  </a:lnTo>
                  <a:lnTo>
                    <a:pt x="448" y="276"/>
                  </a:lnTo>
                  <a:lnTo>
                    <a:pt x="454" y="276"/>
                  </a:lnTo>
                  <a:lnTo>
                    <a:pt x="454" y="270"/>
                  </a:lnTo>
                  <a:lnTo>
                    <a:pt x="454" y="270"/>
                  </a:lnTo>
                  <a:lnTo>
                    <a:pt x="458" y="270"/>
                  </a:lnTo>
                  <a:lnTo>
                    <a:pt x="458" y="276"/>
                  </a:lnTo>
                  <a:lnTo>
                    <a:pt x="464" y="276"/>
                  </a:lnTo>
                  <a:lnTo>
                    <a:pt x="464" y="270"/>
                  </a:lnTo>
                  <a:lnTo>
                    <a:pt x="464" y="266"/>
                  </a:lnTo>
                  <a:lnTo>
                    <a:pt x="464" y="266"/>
                  </a:lnTo>
                  <a:lnTo>
                    <a:pt x="464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64" y="260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6" y="260"/>
                  </a:lnTo>
                  <a:lnTo>
                    <a:pt x="470" y="254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464" y="248"/>
                  </a:lnTo>
                  <a:lnTo>
                    <a:pt x="470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82" y="238"/>
                  </a:lnTo>
                  <a:lnTo>
                    <a:pt x="486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96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508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8"/>
                  </a:lnTo>
                  <a:lnTo>
                    <a:pt x="518" y="242"/>
                  </a:lnTo>
                  <a:lnTo>
                    <a:pt x="524" y="242"/>
                  </a:lnTo>
                  <a:lnTo>
                    <a:pt x="518" y="242"/>
                  </a:lnTo>
                  <a:lnTo>
                    <a:pt x="512" y="242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8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08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2" y="254"/>
                  </a:lnTo>
                  <a:lnTo>
                    <a:pt x="512" y="254"/>
                  </a:lnTo>
                  <a:lnTo>
                    <a:pt x="512" y="248"/>
                  </a:lnTo>
                  <a:lnTo>
                    <a:pt x="512" y="254"/>
                  </a:lnTo>
                  <a:lnTo>
                    <a:pt x="508" y="254"/>
                  </a:lnTo>
                  <a:lnTo>
                    <a:pt x="508" y="248"/>
                  </a:lnTo>
                  <a:lnTo>
                    <a:pt x="502" y="254"/>
                  </a:lnTo>
                  <a:lnTo>
                    <a:pt x="508" y="254"/>
                  </a:lnTo>
                  <a:lnTo>
                    <a:pt x="512" y="254"/>
                  </a:lnTo>
                  <a:lnTo>
                    <a:pt x="508" y="260"/>
                  </a:lnTo>
                  <a:lnTo>
                    <a:pt x="502" y="260"/>
                  </a:lnTo>
                  <a:lnTo>
                    <a:pt x="508" y="260"/>
                  </a:lnTo>
                  <a:lnTo>
                    <a:pt x="508" y="260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8" y="260"/>
                  </a:lnTo>
                  <a:lnTo>
                    <a:pt x="502" y="266"/>
                  </a:lnTo>
                  <a:lnTo>
                    <a:pt x="508" y="266"/>
                  </a:lnTo>
                  <a:lnTo>
                    <a:pt x="508" y="270"/>
                  </a:lnTo>
                  <a:lnTo>
                    <a:pt x="502" y="270"/>
                  </a:lnTo>
                  <a:lnTo>
                    <a:pt x="502" y="276"/>
                  </a:lnTo>
                  <a:lnTo>
                    <a:pt x="502" y="276"/>
                  </a:lnTo>
                  <a:lnTo>
                    <a:pt x="508" y="276"/>
                  </a:lnTo>
                  <a:lnTo>
                    <a:pt x="508" y="282"/>
                  </a:lnTo>
                  <a:lnTo>
                    <a:pt x="508" y="288"/>
                  </a:lnTo>
                  <a:lnTo>
                    <a:pt x="512" y="288"/>
                  </a:lnTo>
                  <a:lnTo>
                    <a:pt x="512" y="288"/>
                  </a:lnTo>
                  <a:lnTo>
                    <a:pt x="512" y="292"/>
                  </a:lnTo>
                  <a:lnTo>
                    <a:pt x="512" y="296"/>
                  </a:lnTo>
                  <a:lnTo>
                    <a:pt x="518" y="296"/>
                  </a:lnTo>
                  <a:lnTo>
                    <a:pt x="524" y="296"/>
                  </a:lnTo>
                  <a:lnTo>
                    <a:pt x="524" y="302"/>
                  </a:lnTo>
                  <a:lnTo>
                    <a:pt x="530" y="302"/>
                  </a:lnTo>
                  <a:lnTo>
                    <a:pt x="536" y="302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30" y="308"/>
                  </a:lnTo>
                  <a:lnTo>
                    <a:pt x="536" y="308"/>
                  </a:lnTo>
                  <a:lnTo>
                    <a:pt x="530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12" y="308"/>
                  </a:lnTo>
                  <a:lnTo>
                    <a:pt x="518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08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08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92" y="308"/>
                  </a:lnTo>
                  <a:lnTo>
                    <a:pt x="486" y="308"/>
                  </a:lnTo>
                  <a:lnTo>
                    <a:pt x="482" y="302"/>
                  </a:lnTo>
                  <a:lnTo>
                    <a:pt x="482" y="308"/>
                  </a:lnTo>
                  <a:lnTo>
                    <a:pt x="482" y="302"/>
                  </a:lnTo>
                  <a:lnTo>
                    <a:pt x="476" y="302"/>
                  </a:lnTo>
                  <a:lnTo>
                    <a:pt x="482" y="302"/>
                  </a:lnTo>
                  <a:lnTo>
                    <a:pt x="482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82" y="296"/>
                  </a:lnTo>
                  <a:lnTo>
                    <a:pt x="486" y="296"/>
                  </a:lnTo>
                  <a:lnTo>
                    <a:pt x="492" y="296"/>
                  </a:lnTo>
                  <a:lnTo>
                    <a:pt x="486" y="296"/>
                  </a:lnTo>
                  <a:lnTo>
                    <a:pt x="482" y="296"/>
                  </a:lnTo>
                  <a:lnTo>
                    <a:pt x="476" y="296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76" y="292"/>
                  </a:lnTo>
                  <a:close/>
                  <a:moveTo>
                    <a:pt x="1418" y="248"/>
                  </a:moveTo>
                  <a:lnTo>
                    <a:pt x="1412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8"/>
                  </a:lnTo>
                  <a:lnTo>
                    <a:pt x="1418" y="248"/>
                  </a:lnTo>
                  <a:lnTo>
                    <a:pt x="1418" y="248"/>
                  </a:lnTo>
                  <a:lnTo>
                    <a:pt x="1418" y="248"/>
                  </a:lnTo>
                  <a:lnTo>
                    <a:pt x="1418" y="248"/>
                  </a:lnTo>
                  <a:close/>
                  <a:moveTo>
                    <a:pt x="838" y="248"/>
                  </a:moveTo>
                  <a:lnTo>
                    <a:pt x="838" y="248"/>
                  </a:lnTo>
                  <a:lnTo>
                    <a:pt x="838" y="248"/>
                  </a:lnTo>
                  <a:lnTo>
                    <a:pt x="838" y="242"/>
                  </a:lnTo>
                  <a:lnTo>
                    <a:pt x="844" y="242"/>
                  </a:lnTo>
                  <a:lnTo>
                    <a:pt x="844" y="248"/>
                  </a:lnTo>
                  <a:lnTo>
                    <a:pt x="850" y="248"/>
                  </a:lnTo>
                  <a:lnTo>
                    <a:pt x="850" y="254"/>
                  </a:lnTo>
                  <a:lnTo>
                    <a:pt x="844" y="254"/>
                  </a:lnTo>
                  <a:lnTo>
                    <a:pt x="838" y="254"/>
                  </a:lnTo>
                  <a:lnTo>
                    <a:pt x="838" y="254"/>
                  </a:lnTo>
                  <a:lnTo>
                    <a:pt x="832" y="248"/>
                  </a:lnTo>
                  <a:lnTo>
                    <a:pt x="838" y="248"/>
                  </a:lnTo>
                  <a:lnTo>
                    <a:pt x="838" y="248"/>
                  </a:lnTo>
                  <a:lnTo>
                    <a:pt x="838" y="248"/>
                  </a:lnTo>
                  <a:lnTo>
                    <a:pt x="838" y="248"/>
                  </a:lnTo>
                  <a:close/>
                  <a:moveTo>
                    <a:pt x="812" y="266"/>
                  </a:moveTo>
                  <a:lnTo>
                    <a:pt x="812" y="260"/>
                  </a:lnTo>
                  <a:lnTo>
                    <a:pt x="812" y="260"/>
                  </a:lnTo>
                  <a:lnTo>
                    <a:pt x="812" y="260"/>
                  </a:lnTo>
                  <a:lnTo>
                    <a:pt x="818" y="260"/>
                  </a:lnTo>
                  <a:lnTo>
                    <a:pt x="822" y="260"/>
                  </a:lnTo>
                  <a:lnTo>
                    <a:pt x="822" y="260"/>
                  </a:lnTo>
                  <a:lnTo>
                    <a:pt x="826" y="260"/>
                  </a:lnTo>
                  <a:lnTo>
                    <a:pt x="826" y="260"/>
                  </a:lnTo>
                  <a:lnTo>
                    <a:pt x="822" y="260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8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close/>
                  <a:moveTo>
                    <a:pt x="1678" y="288"/>
                  </a:moveTo>
                  <a:lnTo>
                    <a:pt x="1678" y="282"/>
                  </a:lnTo>
                  <a:lnTo>
                    <a:pt x="1682" y="282"/>
                  </a:lnTo>
                  <a:lnTo>
                    <a:pt x="1682" y="288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678" y="288"/>
                  </a:lnTo>
                  <a:close/>
                  <a:moveTo>
                    <a:pt x="1672" y="288"/>
                  </a:moveTo>
                  <a:lnTo>
                    <a:pt x="1672" y="288"/>
                  </a:lnTo>
                  <a:lnTo>
                    <a:pt x="1668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8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close/>
                  <a:moveTo>
                    <a:pt x="470" y="296"/>
                  </a:moveTo>
                  <a:lnTo>
                    <a:pt x="464" y="296"/>
                  </a:lnTo>
                  <a:lnTo>
                    <a:pt x="464" y="292"/>
                  </a:lnTo>
                  <a:lnTo>
                    <a:pt x="464" y="292"/>
                  </a:lnTo>
                  <a:lnTo>
                    <a:pt x="458" y="292"/>
                  </a:lnTo>
                  <a:lnTo>
                    <a:pt x="464" y="292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70" y="288"/>
                  </a:lnTo>
                  <a:lnTo>
                    <a:pt x="470" y="292"/>
                  </a:lnTo>
                  <a:lnTo>
                    <a:pt x="464" y="292"/>
                  </a:lnTo>
                  <a:lnTo>
                    <a:pt x="464" y="288"/>
                  </a:lnTo>
                  <a:lnTo>
                    <a:pt x="464" y="292"/>
                  </a:lnTo>
                  <a:lnTo>
                    <a:pt x="470" y="292"/>
                  </a:lnTo>
                  <a:lnTo>
                    <a:pt x="476" y="292"/>
                  </a:lnTo>
                  <a:lnTo>
                    <a:pt x="470" y="292"/>
                  </a:lnTo>
                  <a:lnTo>
                    <a:pt x="476" y="292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6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0" y="296"/>
                  </a:lnTo>
                  <a:close/>
                  <a:moveTo>
                    <a:pt x="2008" y="308"/>
                  </a:moveTo>
                  <a:lnTo>
                    <a:pt x="2008" y="308"/>
                  </a:lnTo>
                  <a:lnTo>
                    <a:pt x="2008" y="302"/>
                  </a:lnTo>
                  <a:lnTo>
                    <a:pt x="2008" y="302"/>
                  </a:lnTo>
                  <a:lnTo>
                    <a:pt x="2008" y="308"/>
                  </a:lnTo>
                  <a:lnTo>
                    <a:pt x="2008" y="308"/>
                  </a:lnTo>
                  <a:lnTo>
                    <a:pt x="2008" y="308"/>
                  </a:lnTo>
                  <a:lnTo>
                    <a:pt x="2008" y="308"/>
                  </a:lnTo>
                  <a:close/>
                  <a:moveTo>
                    <a:pt x="568" y="336"/>
                  </a:moveTo>
                  <a:lnTo>
                    <a:pt x="562" y="336"/>
                  </a:lnTo>
                  <a:lnTo>
                    <a:pt x="562" y="330"/>
                  </a:lnTo>
                  <a:lnTo>
                    <a:pt x="562" y="330"/>
                  </a:lnTo>
                  <a:lnTo>
                    <a:pt x="556" y="330"/>
                  </a:lnTo>
                  <a:lnTo>
                    <a:pt x="556" y="324"/>
                  </a:lnTo>
                  <a:lnTo>
                    <a:pt x="556" y="330"/>
                  </a:lnTo>
                  <a:lnTo>
                    <a:pt x="550" y="324"/>
                  </a:lnTo>
                  <a:lnTo>
                    <a:pt x="550" y="324"/>
                  </a:lnTo>
                  <a:lnTo>
                    <a:pt x="550" y="320"/>
                  </a:lnTo>
                  <a:lnTo>
                    <a:pt x="550" y="320"/>
                  </a:lnTo>
                  <a:lnTo>
                    <a:pt x="550" y="320"/>
                  </a:lnTo>
                  <a:lnTo>
                    <a:pt x="550" y="314"/>
                  </a:lnTo>
                  <a:lnTo>
                    <a:pt x="556" y="314"/>
                  </a:lnTo>
                  <a:lnTo>
                    <a:pt x="562" y="314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8" y="320"/>
                  </a:lnTo>
                  <a:lnTo>
                    <a:pt x="572" y="324"/>
                  </a:lnTo>
                  <a:lnTo>
                    <a:pt x="572" y="324"/>
                  </a:lnTo>
                  <a:lnTo>
                    <a:pt x="578" y="330"/>
                  </a:lnTo>
                  <a:lnTo>
                    <a:pt x="572" y="336"/>
                  </a:lnTo>
                  <a:lnTo>
                    <a:pt x="572" y="336"/>
                  </a:lnTo>
                  <a:lnTo>
                    <a:pt x="568" y="336"/>
                  </a:lnTo>
                  <a:lnTo>
                    <a:pt x="568" y="336"/>
                  </a:lnTo>
                  <a:lnTo>
                    <a:pt x="568" y="336"/>
                  </a:lnTo>
                  <a:lnTo>
                    <a:pt x="568" y="336"/>
                  </a:lnTo>
                  <a:close/>
                  <a:moveTo>
                    <a:pt x="2116" y="336"/>
                  </a:moveTo>
                  <a:lnTo>
                    <a:pt x="2116" y="336"/>
                  </a:lnTo>
                  <a:lnTo>
                    <a:pt x="2116" y="336"/>
                  </a:lnTo>
                  <a:lnTo>
                    <a:pt x="2112" y="336"/>
                  </a:lnTo>
                  <a:lnTo>
                    <a:pt x="2106" y="336"/>
                  </a:lnTo>
                  <a:lnTo>
                    <a:pt x="2100" y="336"/>
                  </a:lnTo>
                  <a:lnTo>
                    <a:pt x="2100" y="336"/>
                  </a:lnTo>
                  <a:lnTo>
                    <a:pt x="2096" y="330"/>
                  </a:lnTo>
                  <a:lnTo>
                    <a:pt x="2096" y="324"/>
                  </a:lnTo>
                  <a:lnTo>
                    <a:pt x="2100" y="324"/>
                  </a:lnTo>
                  <a:lnTo>
                    <a:pt x="2100" y="324"/>
                  </a:lnTo>
                  <a:lnTo>
                    <a:pt x="2106" y="324"/>
                  </a:lnTo>
                  <a:lnTo>
                    <a:pt x="2112" y="324"/>
                  </a:lnTo>
                  <a:lnTo>
                    <a:pt x="2112" y="330"/>
                  </a:lnTo>
                  <a:lnTo>
                    <a:pt x="2116" y="330"/>
                  </a:lnTo>
                  <a:lnTo>
                    <a:pt x="2116" y="330"/>
                  </a:lnTo>
                  <a:lnTo>
                    <a:pt x="2116" y="336"/>
                  </a:lnTo>
                  <a:lnTo>
                    <a:pt x="2116" y="336"/>
                  </a:lnTo>
                  <a:lnTo>
                    <a:pt x="2116" y="336"/>
                  </a:lnTo>
                  <a:lnTo>
                    <a:pt x="2116" y="336"/>
                  </a:lnTo>
                  <a:close/>
                  <a:moveTo>
                    <a:pt x="2008" y="336"/>
                  </a:move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close/>
                  <a:moveTo>
                    <a:pt x="2004" y="342"/>
                  </a:moveTo>
                  <a:lnTo>
                    <a:pt x="2008" y="342"/>
                  </a:lnTo>
                  <a:lnTo>
                    <a:pt x="2008" y="336"/>
                  </a:lnTo>
                  <a:lnTo>
                    <a:pt x="2004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42"/>
                  </a:lnTo>
                  <a:lnTo>
                    <a:pt x="2004" y="342"/>
                  </a:lnTo>
                  <a:lnTo>
                    <a:pt x="2004" y="342"/>
                  </a:lnTo>
                  <a:lnTo>
                    <a:pt x="2004" y="342"/>
                  </a:lnTo>
                  <a:lnTo>
                    <a:pt x="2004" y="342"/>
                  </a:lnTo>
                  <a:close/>
                  <a:moveTo>
                    <a:pt x="670" y="336"/>
                  </a:moveTo>
                  <a:lnTo>
                    <a:pt x="670" y="336"/>
                  </a:lnTo>
                  <a:lnTo>
                    <a:pt x="676" y="336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70" y="336"/>
                  </a:lnTo>
                  <a:close/>
                  <a:moveTo>
                    <a:pt x="2008" y="350"/>
                  </a:moveTo>
                  <a:lnTo>
                    <a:pt x="2004" y="350"/>
                  </a:lnTo>
                  <a:lnTo>
                    <a:pt x="2004" y="348"/>
                  </a:lnTo>
                  <a:lnTo>
                    <a:pt x="1998" y="348"/>
                  </a:lnTo>
                  <a:lnTo>
                    <a:pt x="1998" y="348"/>
                  </a:lnTo>
                  <a:lnTo>
                    <a:pt x="2004" y="348"/>
                  </a:lnTo>
                  <a:lnTo>
                    <a:pt x="2004" y="342"/>
                  </a:lnTo>
                  <a:lnTo>
                    <a:pt x="1998" y="342"/>
                  </a:lnTo>
                  <a:lnTo>
                    <a:pt x="2004" y="336"/>
                  </a:lnTo>
                  <a:lnTo>
                    <a:pt x="2004" y="342"/>
                  </a:lnTo>
                  <a:lnTo>
                    <a:pt x="2004" y="348"/>
                  </a:lnTo>
                  <a:lnTo>
                    <a:pt x="2004" y="348"/>
                  </a:lnTo>
                  <a:lnTo>
                    <a:pt x="2008" y="348"/>
                  </a:lnTo>
                  <a:lnTo>
                    <a:pt x="2008" y="350"/>
                  </a:lnTo>
                  <a:lnTo>
                    <a:pt x="2008" y="350"/>
                  </a:lnTo>
                  <a:lnTo>
                    <a:pt x="2008" y="350"/>
                  </a:lnTo>
                  <a:lnTo>
                    <a:pt x="2008" y="350"/>
                  </a:lnTo>
                  <a:close/>
                  <a:moveTo>
                    <a:pt x="404" y="348"/>
                  </a:moveTo>
                  <a:lnTo>
                    <a:pt x="404" y="348"/>
                  </a:lnTo>
                  <a:lnTo>
                    <a:pt x="410" y="348"/>
                  </a:lnTo>
                  <a:lnTo>
                    <a:pt x="410" y="342"/>
                  </a:lnTo>
                  <a:lnTo>
                    <a:pt x="410" y="342"/>
                  </a:lnTo>
                  <a:lnTo>
                    <a:pt x="410" y="336"/>
                  </a:lnTo>
                  <a:lnTo>
                    <a:pt x="416" y="336"/>
                  </a:lnTo>
                  <a:lnTo>
                    <a:pt x="422" y="336"/>
                  </a:lnTo>
                  <a:lnTo>
                    <a:pt x="422" y="342"/>
                  </a:lnTo>
                  <a:lnTo>
                    <a:pt x="426" y="342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26" y="350"/>
                  </a:lnTo>
                  <a:lnTo>
                    <a:pt x="426" y="356"/>
                  </a:lnTo>
                  <a:lnTo>
                    <a:pt x="422" y="356"/>
                  </a:lnTo>
                  <a:lnTo>
                    <a:pt x="422" y="356"/>
                  </a:lnTo>
                  <a:lnTo>
                    <a:pt x="416" y="356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04" y="350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close/>
                  <a:moveTo>
                    <a:pt x="204" y="342"/>
                  </a:moveTo>
                  <a:lnTo>
                    <a:pt x="210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close/>
                  <a:moveTo>
                    <a:pt x="654" y="348"/>
                  </a:moveTo>
                  <a:lnTo>
                    <a:pt x="658" y="348"/>
                  </a:lnTo>
                  <a:lnTo>
                    <a:pt x="658" y="348"/>
                  </a:lnTo>
                  <a:lnTo>
                    <a:pt x="658" y="350"/>
                  </a:lnTo>
                  <a:lnTo>
                    <a:pt x="664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54" y="348"/>
                  </a:lnTo>
                  <a:lnTo>
                    <a:pt x="654" y="348"/>
                  </a:lnTo>
                  <a:lnTo>
                    <a:pt x="654" y="348"/>
                  </a:lnTo>
                  <a:lnTo>
                    <a:pt x="654" y="348"/>
                  </a:lnTo>
                  <a:close/>
                  <a:moveTo>
                    <a:pt x="530" y="356"/>
                  </a:moveTo>
                  <a:lnTo>
                    <a:pt x="536" y="356"/>
                  </a:lnTo>
                  <a:lnTo>
                    <a:pt x="536" y="356"/>
                  </a:lnTo>
                  <a:lnTo>
                    <a:pt x="540" y="356"/>
                  </a:lnTo>
                  <a:lnTo>
                    <a:pt x="536" y="356"/>
                  </a:lnTo>
                  <a:lnTo>
                    <a:pt x="536" y="356"/>
                  </a:lnTo>
                  <a:lnTo>
                    <a:pt x="536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close/>
                  <a:moveTo>
                    <a:pt x="442" y="368"/>
                  </a:moveTo>
                  <a:lnTo>
                    <a:pt x="442" y="362"/>
                  </a:lnTo>
                  <a:lnTo>
                    <a:pt x="442" y="362"/>
                  </a:lnTo>
                  <a:lnTo>
                    <a:pt x="448" y="362"/>
                  </a:lnTo>
                  <a:lnTo>
                    <a:pt x="442" y="362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close/>
                  <a:moveTo>
                    <a:pt x="324" y="406"/>
                  </a:move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close/>
                  <a:moveTo>
                    <a:pt x="228" y="444"/>
                  </a:moveTo>
                  <a:lnTo>
                    <a:pt x="228" y="450"/>
                  </a:lnTo>
                  <a:lnTo>
                    <a:pt x="228" y="450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close/>
                  <a:moveTo>
                    <a:pt x="2412" y="456"/>
                  </a:moveTo>
                  <a:lnTo>
                    <a:pt x="2412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2" y="456"/>
                  </a:lnTo>
                  <a:lnTo>
                    <a:pt x="2412" y="456"/>
                  </a:lnTo>
                  <a:lnTo>
                    <a:pt x="2412" y="456"/>
                  </a:lnTo>
                  <a:lnTo>
                    <a:pt x="2412" y="456"/>
                  </a:lnTo>
                  <a:close/>
                  <a:moveTo>
                    <a:pt x="2408" y="456"/>
                  </a:moveTo>
                  <a:lnTo>
                    <a:pt x="2412" y="456"/>
                  </a:lnTo>
                  <a:lnTo>
                    <a:pt x="2412" y="460"/>
                  </a:lnTo>
                  <a:lnTo>
                    <a:pt x="2412" y="456"/>
                  </a:lnTo>
                  <a:lnTo>
                    <a:pt x="2408" y="456"/>
                  </a:lnTo>
                  <a:lnTo>
                    <a:pt x="2408" y="456"/>
                  </a:lnTo>
                  <a:lnTo>
                    <a:pt x="2408" y="456"/>
                  </a:lnTo>
                  <a:lnTo>
                    <a:pt x="2408" y="456"/>
                  </a:lnTo>
                  <a:close/>
                  <a:moveTo>
                    <a:pt x="2036" y="596"/>
                  </a:moveTo>
                  <a:lnTo>
                    <a:pt x="2036" y="596"/>
                  </a:lnTo>
                  <a:lnTo>
                    <a:pt x="2036" y="596"/>
                  </a:lnTo>
                  <a:lnTo>
                    <a:pt x="2036" y="590"/>
                  </a:lnTo>
                  <a:lnTo>
                    <a:pt x="2040" y="590"/>
                  </a:lnTo>
                  <a:lnTo>
                    <a:pt x="2040" y="584"/>
                  </a:lnTo>
                  <a:lnTo>
                    <a:pt x="2036" y="584"/>
                  </a:lnTo>
                  <a:lnTo>
                    <a:pt x="2036" y="590"/>
                  </a:lnTo>
                  <a:lnTo>
                    <a:pt x="2036" y="584"/>
                  </a:lnTo>
                  <a:lnTo>
                    <a:pt x="2040" y="584"/>
                  </a:lnTo>
                  <a:lnTo>
                    <a:pt x="2046" y="584"/>
                  </a:lnTo>
                  <a:lnTo>
                    <a:pt x="2046" y="584"/>
                  </a:lnTo>
                  <a:lnTo>
                    <a:pt x="2046" y="584"/>
                  </a:lnTo>
                  <a:lnTo>
                    <a:pt x="2052" y="584"/>
                  </a:lnTo>
                  <a:lnTo>
                    <a:pt x="2052" y="584"/>
                  </a:lnTo>
                  <a:lnTo>
                    <a:pt x="2052" y="590"/>
                  </a:lnTo>
                  <a:lnTo>
                    <a:pt x="2046" y="590"/>
                  </a:lnTo>
                  <a:lnTo>
                    <a:pt x="2046" y="590"/>
                  </a:lnTo>
                  <a:lnTo>
                    <a:pt x="2046" y="596"/>
                  </a:lnTo>
                  <a:lnTo>
                    <a:pt x="2040" y="596"/>
                  </a:lnTo>
                  <a:lnTo>
                    <a:pt x="2036" y="596"/>
                  </a:lnTo>
                  <a:lnTo>
                    <a:pt x="2036" y="602"/>
                  </a:lnTo>
                  <a:lnTo>
                    <a:pt x="2036" y="596"/>
                  </a:lnTo>
                  <a:lnTo>
                    <a:pt x="2036" y="596"/>
                  </a:lnTo>
                  <a:lnTo>
                    <a:pt x="2036" y="596"/>
                  </a:lnTo>
                  <a:lnTo>
                    <a:pt x="2036" y="596"/>
                  </a:lnTo>
                  <a:close/>
                  <a:moveTo>
                    <a:pt x="2072" y="666"/>
                  </a:moveTo>
                  <a:lnTo>
                    <a:pt x="2072" y="672"/>
                  </a:lnTo>
                  <a:lnTo>
                    <a:pt x="2072" y="676"/>
                  </a:lnTo>
                  <a:lnTo>
                    <a:pt x="2078" y="682"/>
                  </a:lnTo>
                  <a:lnTo>
                    <a:pt x="2078" y="682"/>
                  </a:lnTo>
                  <a:lnTo>
                    <a:pt x="2078" y="682"/>
                  </a:lnTo>
                  <a:lnTo>
                    <a:pt x="2072" y="682"/>
                  </a:lnTo>
                  <a:lnTo>
                    <a:pt x="2072" y="676"/>
                  </a:lnTo>
                  <a:lnTo>
                    <a:pt x="2068" y="676"/>
                  </a:lnTo>
                  <a:lnTo>
                    <a:pt x="2068" y="672"/>
                  </a:lnTo>
                  <a:lnTo>
                    <a:pt x="2068" y="672"/>
                  </a:lnTo>
                  <a:lnTo>
                    <a:pt x="2068" y="666"/>
                  </a:lnTo>
                  <a:lnTo>
                    <a:pt x="2068" y="666"/>
                  </a:lnTo>
                  <a:lnTo>
                    <a:pt x="2072" y="666"/>
                  </a:lnTo>
                  <a:lnTo>
                    <a:pt x="2072" y="666"/>
                  </a:lnTo>
                  <a:lnTo>
                    <a:pt x="2072" y="666"/>
                  </a:lnTo>
                  <a:lnTo>
                    <a:pt x="2072" y="666"/>
                  </a:lnTo>
                  <a:close/>
                  <a:moveTo>
                    <a:pt x="1662" y="682"/>
                  </a:moveTo>
                  <a:lnTo>
                    <a:pt x="1662" y="682"/>
                  </a:lnTo>
                  <a:lnTo>
                    <a:pt x="1662" y="676"/>
                  </a:lnTo>
                  <a:lnTo>
                    <a:pt x="1668" y="676"/>
                  </a:lnTo>
                  <a:lnTo>
                    <a:pt x="1668" y="672"/>
                  </a:lnTo>
                  <a:lnTo>
                    <a:pt x="1672" y="672"/>
                  </a:lnTo>
                  <a:lnTo>
                    <a:pt x="1672" y="676"/>
                  </a:lnTo>
                  <a:lnTo>
                    <a:pt x="1672" y="676"/>
                  </a:lnTo>
                  <a:lnTo>
                    <a:pt x="1672" y="682"/>
                  </a:lnTo>
                  <a:lnTo>
                    <a:pt x="1672" y="682"/>
                  </a:lnTo>
                  <a:lnTo>
                    <a:pt x="1668" y="682"/>
                  </a:lnTo>
                  <a:lnTo>
                    <a:pt x="1668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close/>
                  <a:moveTo>
                    <a:pt x="2090" y="682"/>
                  </a:moveTo>
                  <a:lnTo>
                    <a:pt x="2096" y="682"/>
                  </a:lnTo>
                  <a:lnTo>
                    <a:pt x="2096" y="682"/>
                  </a:lnTo>
                  <a:lnTo>
                    <a:pt x="2100" y="688"/>
                  </a:lnTo>
                  <a:lnTo>
                    <a:pt x="2096" y="688"/>
                  </a:lnTo>
                  <a:lnTo>
                    <a:pt x="2096" y="682"/>
                  </a:lnTo>
                  <a:lnTo>
                    <a:pt x="2096" y="682"/>
                  </a:lnTo>
                  <a:lnTo>
                    <a:pt x="2090" y="682"/>
                  </a:lnTo>
                  <a:lnTo>
                    <a:pt x="2090" y="682"/>
                  </a:lnTo>
                  <a:lnTo>
                    <a:pt x="2090" y="682"/>
                  </a:lnTo>
                  <a:lnTo>
                    <a:pt x="2090" y="682"/>
                  </a:lnTo>
                  <a:close/>
                  <a:moveTo>
                    <a:pt x="1748" y="866"/>
                  </a:moveTo>
                  <a:lnTo>
                    <a:pt x="1748" y="860"/>
                  </a:lnTo>
                  <a:lnTo>
                    <a:pt x="1748" y="860"/>
                  </a:lnTo>
                  <a:lnTo>
                    <a:pt x="1748" y="856"/>
                  </a:lnTo>
                  <a:lnTo>
                    <a:pt x="1748" y="850"/>
                  </a:lnTo>
                  <a:lnTo>
                    <a:pt x="1748" y="856"/>
                  </a:lnTo>
                  <a:lnTo>
                    <a:pt x="1748" y="850"/>
                  </a:lnTo>
                  <a:lnTo>
                    <a:pt x="1742" y="850"/>
                  </a:lnTo>
                  <a:lnTo>
                    <a:pt x="1736" y="850"/>
                  </a:lnTo>
                  <a:lnTo>
                    <a:pt x="1732" y="856"/>
                  </a:lnTo>
                  <a:lnTo>
                    <a:pt x="1732" y="860"/>
                  </a:lnTo>
                  <a:lnTo>
                    <a:pt x="1732" y="860"/>
                  </a:lnTo>
                  <a:lnTo>
                    <a:pt x="1732" y="866"/>
                  </a:lnTo>
                  <a:lnTo>
                    <a:pt x="1732" y="866"/>
                  </a:lnTo>
                  <a:lnTo>
                    <a:pt x="1732" y="860"/>
                  </a:lnTo>
                  <a:lnTo>
                    <a:pt x="1728" y="860"/>
                  </a:lnTo>
                  <a:lnTo>
                    <a:pt x="1728" y="856"/>
                  </a:lnTo>
                  <a:lnTo>
                    <a:pt x="1728" y="850"/>
                  </a:lnTo>
                  <a:lnTo>
                    <a:pt x="1732" y="850"/>
                  </a:lnTo>
                  <a:lnTo>
                    <a:pt x="1732" y="844"/>
                  </a:lnTo>
                  <a:lnTo>
                    <a:pt x="1732" y="838"/>
                  </a:lnTo>
                  <a:lnTo>
                    <a:pt x="1732" y="838"/>
                  </a:lnTo>
                  <a:lnTo>
                    <a:pt x="1732" y="834"/>
                  </a:lnTo>
                  <a:lnTo>
                    <a:pt x="1732" y="830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18"/>
                  </a:lnTo>
                  <a:lnTo>
                    <a:pt x="1732" y="812"/>
                  </a:lnTo>
                  <a:lnTo>
                    <a:pt x="1732" y="812"/>
                  </a:lnTo>
                  <a:lnTo>
                    <a:pt x="1728" y="812"/>
                  </a:lnTo>
                  <a:lnTo>
                    <a:pt x="1728" y="806"/>
                  </a:lnTo>
                  <a:lnTo>
                    <a:pt x="1732" y="806"/>
                  </a:lnTo>
                  <a:lnTo>
                    <a:pt x="1732" y="802"/>
                  </a:lnTo>
                  <a:lnTo>
                    <a:pt x="1732" y="802"/>
                  </a:lnTo>
                  <a:lnTo>
                    <a:pt x="1732" y="796"/>
                  </a:lnTo>
                  <a:lnTo>
                    <a:pt x="1732" y="790"/>
                  </a:lnTo>
                  <a:lnTo>
                    <a:pt x="1732" y="790"/>
                  </a:lnTo>
                  <a:lnTo>
                    <a:pt x="1732" y="784"/>
                  </a:lnTo>
                  <a:lnTo>
                    <a:pt x="1732" y="780"/>
                  </a:lnTo>
                  <a:lnTo>
                    <a:pt x="1732" y="774"/>
                  </a:lnTo>
                  <a:lnTo>
                    <a:pt x="1732" y="774"/>
                  </a:lnTo>
                  <a:lnTo>
                    <a:pt x="1732" y="770"/>
                  </a:lnTo>
                  <a:lnTo>
                    <a:pt x="1732" y="764"/>
                  </a:lnTo>
                  <a:lnTo>
                    <a:pt x="1732" y="764"/>
                  </a:lnTo>
                  <a:lnTo>
                    <a:pt x="1732" y="764"/>
                  </a:lnTo>
                  <a:lnTo>
                    <a:pt x="1732" y="758"/>
                  </a:lnTo>
                  <a:lnTo>
                    <a:pt x="1732" y="752"/>
                  </a:lnTo>
                  <a:lnTo>
                    <a:pt x="1732" y="752"/>
                  </a:lnTo>
                  <a:lnTo>
                    <a:pt x="1728" y="746"/>
                  </a:lnTo>
                  <a:lnTo>
                    <a:pt x="1728" y="742"/>
                  </a:lnTo>
                  <a:lnTo>
                    <a:pt x="1728" y="742"/>
                  </a:lnTo>
                  <a:lnTo>
                    <a:pt x="1728" y="736"/>
                  </a:lnTo>
                  <a:lnTo>
                    <a:pt x="1728" y="730"/>
                  </a:lnTo>
                  <a:lnTo>
                    <a:pt x="1728" y="726"/>
                  </a:lnTo>
                  <a:lnTo>
                    <a:pt x="1728" y="726"/>
                  </a:lnTo>
                  <a:lnTo>
                    <a:pt x="1728" y="720"/>
                  </a:lnTo>
                  <a:lnTo>
                    <a:pt x="1732" y="720"/>
                  </a:lnTo>
                  <a:lnTo>
                    <a:pt x="1732" y="716"/>
                  </a:lnTo>
                  <a:lnTo>
                    <a:pt x="1728" y="716"/>
                  </a:lnTo>
                  <a:lnTo>
                    <a:pt x="1728" y="716"/>
                  </a:lnTo>
                  <a:lnTo>
                    <a:pt x="1732" y="710"/>
                  </a:lnTo>
                  <a:lnTo>
                    <a:pt x="1732" y="710"/>
                  </a:lnTo>
                  <a:lnTo>
                    <a:pt x="1732" y="716"/>
                  </a:lnTo>
                  <a:lnTo>
                    <a:pt x="1736" y="716"/>
                  </a:lnTo>
                  <a:lnTo>
                    <a:pt x="1736" y="710"/>
                  </a:lnTo>
                  <a:lnTo>
                    <a:pt x="1736" y="704"/>
                  </a:lnTo>
                  <a:lnTo>
                    <a:pt x="1742" y="704"/>
                  </a:lnTo>
                  <a:lnTo>
                    <a:pt x="1742" y="704"/>
                  </a:lnTo>
                  <a:lnTo>
                    <a:pt x="1736" y="704"/>
                  </a:lnTo>
                  <a:lnTo>
                    <a:pt x="1736" y="704"/>
                  </a:lnTo>
                  <a:lnTo>
                    <a:pt x="1742" y="704"/>
                  </a:lnTo>
                  <a:lnTo>
                    <a:pt x="1742" y="698"/>
                  </a:lnTo>
                  <a:lnTo>
                    <a:pt x="1736" y="698"/>
                  </a:lnTo>
                  <a:lnTo>
                    <a:pt x="1736" y="692"/>
                  </a:lnTo>
                  <a:lnTo>
                    <a:pt x="1732" y="692"/>
                  </a:lnTo>
                  <a:lnTo>
                    <a:pt x="1736" y="692"/>
                  </a:lnTo>
                  <a:lnTo>
                    <a:pt x="1736" y="692"/>
                  </a:lnTo>
                  <a:lnTo>
                    <a:pt x="1736" y="692"/>
                  </a:lnTo>
                  <a:lnTo>
                    <a:pt x="1742" y="692"/>
                  </a:lnTo>
                  <a:lnTo>
                    <a:pt x="1742" y="692"/>
                  </a:lnTo>
                  <a:lnTo>
                    <a:pt x="1748" y="692"/>
                  </a:lnTo>
                  <a:lnTo>
                    <a:pt x="1748" y="698"/>
                  </a:lnTo>
                  <a:lnTo>
                    <a:pt x="1742" y="698"/>
                  </a:lnTo>
                  <a:lnTo>
                    <a:pt x="1742" y="704"/>
                  </a:lnTo>
                  <a:lnTo>
                    <a:pt x="1742" y="704"/>
                  </a:lnTo>
                  <a:lnTo>
                    <a:pt x="1748" y="704"/>
                  </a:lnTo>
                  <a:lnTo>
                    <a:pt x="1748" y="710"/>
                  </a:lnTo>
                  <a:lnTo>
                    <a:pt x="1748" y="716"/>
                  </a:lnTo>
                  <a:lnTo>
                    <a:pt x="1748" y="710"/>
                  </a:lnTo>
                  <a:lnTo>
                    <a:pt x="1748" y="716"/>
                  </a:lnTo>
                  <a:lnTo>
                    <a:pt x="1748" y="716"/>
                  </a:lnTo>
                  <a:lnTo>
                    <a:pt x="1748" y="716"/>
                  </a:lnTo>
                  <a:lnTo>
                    <a:pt x="1748" y="720"/>
                  </a:lnTo>
                  <a:lnTo>
                    <a:pt x="1748" y="726"/>
                  </a:lnTo>
                  <a:lnTo>
                    <a:pt x="1748" y="726"/>
                  </a:lnTo>
                  <a:lnTo>
                    <a:pt x="1748" y="730"/>
                  </a:lnTo>
                  <a:lnTo>
                    <a:pt x="1748" y="736"/>
                  </a:lnTo>
                  <a:lnTo>
                    <a:pt x="1748" y="730"/>
                  </a:lnTo>
                  <a:lnTo>
                    <a:pt x="1748" y="730"/>
                  </a:lnTo>
                  <a:lnTo>
                    <a:pt x="1748" y="726"/>
                  </a:lnTo>
                  <a:lnTo>
                    <a:pt x="1748" y="730"/>
                  </a:lnTo>
                  <a:lnTo>
                    <a:pt x="1748" y="736"/>
                  </a:lnTo>
                  <a:lnTo>
                    <a:pt x="1748" y="742"/>
                  </a:lnTo>
                  <a:lnTo>
                    <a:pt x="1748" y="742"/>
                  </a:lnTo>
                  <a:lnTo>
                    <a:pt x="1748" y="742"/>
                  </a:lnTo>
                  <a:lnTo>
                    <a:pt x="1748" y="746"/>
                  </a:lnTo>
                  <a:lnTo>
                    <a:pt x="1748" y="752"/>
                  </a:lnTo>
                  <a:lnTo>
                    <a:pt x="1748" y="752"/>
                  </a:lnTo>
                  <a:lnTo>
                    <a:pt x="1748" y="758"/>
                  </a:lnTo>
                  <a:lnTo>
                    <a:pt x="1754" y="752"/>
                  </a:lnTo>
                  <a:lnTo>
                    <a:pt x="1754" y="758"/>
                  </a:lnTo>
                  <a:lnTo>
                    <a:pt x="1754" y="764"/>
                  </a:lnTo>
                  <a:lnTo>
                    <a:pt x="1754" y="764"/>
                  </a:lnTo>
                  <a:lnTo>
                    <a:pt x="1754" y="770"/>
                  </a:lnTo>
                  <a:lnTo>
                    <a:pt x="1754" y="774"/>
                  </a:lnTo>
                  <a:lnTo>
                    <a:pt x="1758" y="774"/>
                  </a:lnTo>
                  <a:lnTo>
                    <a:pt x="1758" y="780"/>
                  </a:lnTo>
                  <a:lnTo>
                    <a:pt x="1758" y="784"/>
                  </a:lnTo>
                  <a:lnTo>
                    <a:pt x="1758" y="790"/>
                  </a:lnTo>
                  <a:lnTo>
                    <a:pt x="1758" y="796"/>
                  </a:lnTo>
                  <a:lnTo>
                    <a:pt x="1764" y="802"/>
                  </a:lnTo>
                  <a:lnTo>
                    <a:pt x="1764" y="802"/>
                  </a:lnTo>
                  <a:lnTo>
                    <a:pt x="1770" y="806"/>
                  </a:lnTo>
                  <a:lnTo>
                    <a:pt x="1770" y="812"/>
                  </a:lnTo>
                  <a:lnTo>
                    <a:pt x="1770" y="806"/>
                  </a:lnTo>
                  <a:lnTo>
                    <a:pt x="1764" y="802"/>
                  </a:lnTo>
                  <a:lnTo>
                    <a:pt x="1758" y="802"/>
                  </a:lnTo>
                  <a:lnTo>
                    <a:pt x="1758" y="802"/>
                  </a:lnTo>
                  <a:lnTo>
                    <a:pt x="1758" y="802"/>
                  </a:lnTo>
                  <a:lnTo>
                    <a:pt x="1754" y="802"/>
                  </a:lnTo>
                  <a:lnTo>
                    <a:pt x="1748" y="796"/>
                  </a:lnTo>
                  <a:lnTo>
                    <a:pt x="1748" y="802"/>
                  </a:lnTo>
                  <a:lnTo>
                    <a:pt x="1754" y="796"/>
                  </a:lnTo>
                  <a:lnTo>
                    <a:pt x="1754" y="802"/>
                  </a:lnTo>
                  <a:lnTo>
                    <a:pt x="1748" y="802"/>
                  </a:lnTo>
                  <a:lnTo>
                    <a:pt x="1748" y="802"/>
                  </a:lnTo>
                  <a:lnTo>
                    <a:pt x="1748" y="802"/>
                  </a:lnTo>
                  <a:lnTo>
                    <a:pt x="1748" y="806"/>
                  </a:lnTo>
                  <a:lnTo>
                    <a:pt x="1742" y="806"/>
                  </a:lnTo>
                  <a:lnTo>
                    <a:pt x="1742" y="812"/>
                  </a:lnTo>
                  <a:lnTo>
                    <a:pt x="1742" y="812"/>
                  </a:lnTo>
                  <a:lnTo>
                    <a:pt x="1736" y="818"/>
                  </a:lnTo>
                  <a:lnTo>
                    <a:pt x="1736" y="824"/>
                  </a:lnTo>
                  <a:lnTo>
                    <a:pt x="1736" y="824"/>
                  </a:lnTo>
                  <a:lnTo>
                    <a:pt x="1736" y="830"/>
                  </a:lnTo>
                  <a:lnTo>
                    <a:pt x="1736" y="834"/>
                  </a:lnTo>
                  <a:lnTo>
                    <a:pt x="1742" y="838"/>
                  </a:lnTo>
                  <a:lnTo>
                    <a:pt x="1748" y="838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54" y="850"/>
                  </a:lnTo>
                  <a:lnTo>
                    <a:pt x="1754" y="850"/>
                  </a:lnTo>
                  <a:lnTo>
                    <a:pt x="1754" y="856"/>
                  </a:lnTo>
                  <a:lnTo>
                    <a:pt x="1754" y="860"/>
                  </a:lnTo>
                  <a:lnTo>
                    <a:pt x="1754" y="860"/>
                  </a:lnTo>
                  <a:lnTo>
                    <a:pt x="1748" y="860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6"/>
                  </a:lnTo>
                  <a:close/>
                  <a:moveTo>
                    <a:pt x="1922" y="764"/>
                  </a:move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close/>
                  <a:moveTo>
                    <a:pt x="1938" y="770"/>
                  </a:moveTo>
                  <a:lnTo>
                    <a:pt x="1932" y="770"/>
                  </a:lnTo>
                  <a:lnTo>
                    <a:pt x="1932" y="764"/>
                  </a:lnTo>
                  <a:lnTo>
                    <a:pt x="1938" y="764"/>
                  </a:lnTo>
                  <a:lnTo>
                    <a:pt x="1938" y="770"/>
                  </a:lnTo>
                  <a:lnTo>
                    <a:pt x="1938" y="770"/>
                  </a:lnTo>
                  <a:lnTo>
                    <a:pt x="1938" y="770"/>
                  </a:lnTo>
                  <a:lnTo>
                    <a:pt x="1938" y="770"/>
                  </a:lnTo>
                  <a:close/>
                  <a:moveTo>
                    <a:pt x="1916" y="780"/>
                  </a:moveTo>
                  <a:lnTo>
                    <a:pt x="1916" y="774"/>
                  </a:lnTo>
                  <a:lnTo>
                    <a:pt x="1922" y="774"/>
                  </a:lnTo>
                  <a:lnTo>
                    <a:pt x="1922" y="774"/>
                  </a:lnTo>
                  <a:lnTo>
                    <a:pt x="1922" y="774"/>
                  </a:lnTo>
                  <a:lnTo>
                    <a:pt x="1922" y="770"/>
                  </a:lnTo>
                  <a:lnTo>
                    <a:pt x="1928" y="770"/>
                  </a:lnTo>
                  <a:lnTo>
                    <a:pt x="1928" y="764"/>
                  </a:lnTo>
                  <a:lnTo>
                    <a:pt x="1928" y="770"/>
                  </a:lnTo>
                  <a:lnTo>
                    <a:pt x="1932" y="774"/>
                  </a:lnTo>
                  <a:lnTo>
                    <a:pt x="1928" y="774"/>
                  </a:lnTo>
                  <a:lnTo>
                    <a:pt x="1922" y="780"/>
                  </a:lnTo>
                  <a:lnTo>
                    <a:pt x="1922" y="780"/>
                  </a:lnTo>
                  <a:lnTo>
                    <a:pt x="1916" y="780"/>
                  </a:lnTo>
                  <a:lnTo>
                    <a:pt x="1916" y="780"/>
                  </a:lnTo>
                  <a:lnTo>
                    <a:pt x="1916" y="780"/>
                  </a:lnTo>
                  <a:lnTo>
                    <a:pt x="1916" y="780"/>
                  </a:lnTo>
                  <a:close/>
                  <a:moveTo>
                    <a:pt x="1910" y="802"/>
                  </a:moveTo>
                  <a:lnTo>
                    <a:pt x="1910" y="796"/>
                  </a:lnTo>
                  <a:lnTo>
                    <a:pt x="1910" y="790"/>
                  </a:lnTo>
                  <a:lnTo>
                    <a:pt x="1910" y="790"/>
                  </a:lnTo>
                  <a:lnTo>
                    <a:pt x="1910" y="796"/>
                  </a:lnTo>
                  <a:lnTo>
                    <a:pt x="1910" y="796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close/>
                  <a:moveTo>
                    <a:pt x="1904" y="802"/>
                  </a:moveTo>
                  <a:lnTo>
                    <a:pt x="1910" y="802"/>
                  </a:lnTo>
                  <a:lnTo>
                    <a:pt x="1910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close/>
                  <a:moveTo>
                    <a:pt x="1898" y="812"/>
                  </a:moveTo>
                  <a:lnTo>
                    <a:pt x="1898" y="806"/>
                  </a:lnTo>
                  <a:lnTo>
                    <a:pt x="1898" y="806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close/>
                  <a:moveTo>
                    <a:pt x="1878" y="844"/>
                  </a:moveTo>
                  <a:lnTo>
                    <a:pt x="1878" y="838"/>
                  </a:lnTo>
                  <a:lnTo>
                    <a:pt x="1878" y="844"/>
                  </a:lnTo>
                  <a:lnTo>
                    <a:pt x="1872" y="844"/>
                  </a:lnTo>
                  <a:lnTo>
                    <a:pt x="1872" y="850"/>
                  </a:lnTo>
                  <a:lnTo>
                    <a:pt x="1868" y="850"/>
                  </a:lnTo>
                  <a:lnTo>
                    <a:pt x="1868" y="850"/>
                  </a:lnTo>
                  <a:lnTo>
                    <a:pt x="1868" y="850"/>
                  </a:lnTo>
                  <a:lnTo>
                    <a:pt x="1872" y="844"/>
                  </a:lnTo>
                  <a:lnTo>
                    <a:pt x="1878" y="838"/>
                  </a:lnTo>
                  <a:lnTo>
                    <a:pt x="1878" y="844"/>
                  </a:lnTo>
                  <a:lnTo>
                    <a:pt x="1878" y="844"/>
                  </a:lnTo>
                  <a:lnTo>
                    <a:pt x="1878" y="844"/>
                  </a:lnTo>
                  <a:lnTo>
                    <a:pt x="1878" y="844"/>
                  </a:lnTo>
                  <a:close/>
                  <a:moveTo>
                    <a:pt x="1836" y="872"/>
                  </a:moveTo>
                  <a:lnTo>
                    <a:pt x="1842" y="872"/>
                  </a:lnTo>
                  <a:lnTo>
                    <a:pt x="1842" y="866"/>
                  </a:lnTo>
                  <a:lnTo>
                    <a:pt x="1842" y="866"/>
                  </a:lnTo>
                  <a:lnTo>
                    <a:pt x="1842" y="860"/>
                  </a:lnTo>
                  <a:lnTo>
                    <a:pt x="1844" y="860"/>
                  </a:lnTo>
                  <a:lnTo>
                    <a:pt x="1850" y="860"/>
                  </a:lnTo>
                  <a:lnTo>
                    <a:pt x="1844" y="860"/>
                  </a:lnTo>
                  <a:lnTo>
                    <a:pt x="1844" y="866"/>
                  </a:lnTo>
                  <a:lnTo>
                    <a:pt x="1842" y="872"/>
                  </a:lnTo>
                  <a:lnTo>
                    <a:pt x="1842" y="872"/>
                  </a:lnTo>
                  <a:lnTo>
                    <a:pt x="1842" y="872"/>
                  </a:lnTo>
                  <a:lnTo>
                    <a:pt x="1836" y="872"/>
                  </a:lnTo>
                  <a:lnTo>
                    <a:pt x="1836" y="872"/>
                  </a:lnTo>
                  <a:lnTo>
                    <a:pt x="1836" y="872"/>
                  </a:lnTo>
                  <a:lnTo>
                    <a:pt x="1836" y="872"/>
                  </a:lnTo>
                  <a:close/>
                  <a:moveTo>
                    <a:pt x="1796" y="898"/>
                  </a:moveTo>
                  <a:lnTo>
                    <a:pt x="1802" y="892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2" y="884"/>
                  </a:lnTo>
                  <a:lnTo>
                    <a:pt x="1808" y="884"/>
                  </a:lnTo>
                  <a:lnTo>
                    <a:pt x="1808" y="884"/>
                  </a:lnTo>
                  <a:lnTo>
                    <a:pt x="1814" y="884"/>
                  </a:lnTo>
                  <a:lnTo>
                    <a:pt x="1814" y="878"/>
                  </a:lnTo>
                  <a:lnTo>
                    <a:pt x="1814" y="878"/>
                  </a:lnTo>
                  <a:lnTo>
                    <a:pt x="1814" y="884"/>
                  </a:lnTo>
                  <a:lnTo>
                    <a:pt x="1818" y="884"/>
                  </a:lnTo>
                  <a:lnTo>
                    <a:pt x="1818" y="878"/>
                  </a:lnTo>
                  <a:lnTo>
                    <a:pt x="1824" y="878"/>
                  </a:lnTo>
                  <a:lnTo>
                    <a:pt x="1824" y="872"/>
                  </a:lnTo>
                  <a:lnTo>
                    <a:pt x="1830" y="872"/>
                  </a:lnTo>
                  <a:lnTo>
                    <a:pt x="1830" y="878"/>
                  </a:lnTo>
                  <a:lnTo>
                    <a:pt x="1824" y="878"/>
                  </a:lnTo>
                  <a:lnTo>
                    <a:pt x="1824" y="884"/>
                  </a:lnTo>
                  <a:lnTo>
                    <a:pt x="1818" y="884"/>
                  </a:lnTo>
                  <a:lnTo>
                    <a:pt x="1814" y="884"/>
                  </a:lnTo>
                  <a:lnTo>
                    <a:pt x="1814" y="884"/>
                  </a:lnTo>
                  <a:lnTo>
                    <a:pt x="1814" y="884"/>
                  </a:lnTo>
                  <a:lnTo>
                    <a:pt x="1808" y="884"/>
                  </a:lnTo>
                  <a:lnTo>
                    <a:pt x="1808" y="888"/>
                  </a:lnTo>
                  <a:lnTo>
                    <a:pt x="1802" y="892"/>
                  </a:lnTo>
                  <a:lnTo>
                    <a:pt x="1802" y="898"/>
                  </a:lnTo>
                  <a:lnTo>
                    <a:pt x="1802" y="898"/>
                  </a:lnTo>
                  <a:lnTo>
                    <a:pt x="1796" y="898"/>
                  </a:lnTo>
                  <a:lnTo>
                    <a:pt x="1796" y="898"/>
                  </a:lnTo>
                  <a:lnTo>
                    <a:pt x="1796" y="898"/>
                  </a:lnTo>
                  <a:lnTo>
                    <a:pt x="1796" y="898"/>
                  </a:lnTo>
                  <a:close/>
                  <a:moveTo>
                    <a:pt x="1790" y="898"/>
                  </a:move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86" y="898"/>
                  </a:lnTo>
                  <a:lnTo>
                    <a:pt x="1786" y="904"/>
                  </a:lnTo>
                  <a:lnTo>
                    <a:pt x="1782" y="904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04"/>
                  </a:lnTo>
                  <a:lnTo>
                    <a:pt x="1786" y="898"/>
                  </a:lnTo>
                  <a:lnTo>
                    <a:pt x="1786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close/>
                  <a:moveTo>
                    <a:pt x="1796" y="910"/>
                  </a:moveTo>
                  <a:lnTo>
                    <a:pt x="1796" y="910"/>
                  </a:lnTo>
                  <a:lnTo>
                    <a:pt x="1790" y="910"/>
                  </a:lnTo>
                  <a:lnTo>
                    <a:pt x="1790" y="910"/>
                  </a:lnTo>
                  <a:lnTo>
                    <a:pt x="1796" y="910"/>
                  </a:lnTo>
                  <a:lnTo>
                    <a:pt x="1796" y="910"/>
                  </a:lnTo>
                  <a:lnTo>
                    <a:pt x="1796" y="910"/>
                  </a:lnTo>
                  <a:lnTo>
                    <a:pt x="1796" y="91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FE9BB5E-6547-295F-69A4-A19162822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939" y="3794037"/>
              <a:ext cx="350680" cy="279055"/>
            </a:xfrm>
            <a:custGeom>
              <a:avLst/>
              <a:gdLst>
                <a:gd name="T0" fmla="*/ 126 w 180"/>
                <a:gd name="T1" fmla="*/ 30 h 148"/>
                <a:gd name="T2" fmla="*/ 112 w 180"/>
                <a:gd name="T3" fmla="*/ 44 h 148"/>
                <a:gd name="T4" fmla="*/ 106 w 180"/>
                <a:gd name="T5" fmla="*/ 38 h 148"/>
                <a:gd name="T6" fmla="*/ 100 w 180"/>
                <a:gd name="T7" fmla="*/ 36 h 148"/>
                <a:gd name="T8" fmla="*/ 96 w 180"/>
                <a:gd name="T9" fmla="*/ 34 h 148"/>
                <a:gd name="T10" fmla="*/ 80 w 180"/>
                <a:gd name="T11" fmla="*/ 52 h 148"/>
                <a:gd name="T12" fmla="*/ 74 w 180"/>
                <a:gd name="T13" fmla="*/ 50 h 148"/>
                <a:gd name="T14" fmla="*/ 56 w 180"/>
                <a:gd name="T15" fmla="*/ 46 h 148"/>
                <a:gd name="T16" fmla="*/ 40 w 180"/>
                <a:gd name="T17" fmla="*/ 40 h 148"/>
                <a:gd name="T18" fmla="*/ 34 w 180"/>
                <a:gd name="T19" fmla="*/ 28 h 148"/>
                <a:gd name="T20" fmla="*/ 34 w 180"/>
                <a:gd name="T21" fmla="*/ 30 h 148"/>
                <a:gd name="T22" fmla="*/ 28 w 180"/>
                <a:gd name="T23" fmla="*/ 30 h 148"/>
                <a:gd name="T24" fmla="*/ 26 w 180"/>
                <a:gd name="T25" fmla="*/ 32 h 148"/>
                <a:gd name="T26" fmla="*/ 16 w 180"/>
                <a:gd name="T27" fmla="*/ 42 h 148"/>
                <a:gd name="T28" fmla="*/ 10 w 180"/>
                <a:gd name="T29" fmla="*/ 42 h 148"/>
                <a:gd name="T30" fmla="*/ 8 w 180"/>
                <a:gd name="T31" fmla="*/ 48 h 148"/>
                <a:gd name="T32" fmla="*/ 2 w 180"/>
                <a:gd name="T33" fmla="*/ 38 h 148"/>
                <a:gd name="T34" fmla="*/ 0 w 180"/>
                <a:gd name="T35" fmla="*/ 54 h 148"/>
                <a:gd name="T36" fmla="*/ 10 w 180"/>
                <a:gd name="T37" fmla="*/ 58 h 148"/>
                <a:gd name="T38" fmla="*/ 12 w 180"/>
                <a:gd name="T39" fmla="*/ 62 h 148"/>
                <a:gd name="T40" fmla="*/ 24 w 180"/>
                <a:gd name="T41" fmla="*/ 68 h 148"/>
                <a:gd name="T42" fmla="*/ 26 w 180"/>
                <a:gd name="T43" fmla="*/ 76 h 148"/>
                <a:gd name="T44" fmla="*/ 42 w 180"/>
                <a:gd name="T45" fmla="*/ 90 h 148"/>
                <a:gd name="T46" fmla="*/ 56 w 180"/>
                <a:gd name="T47" fmla="*/ 110 h 148"/>
                <a:gd name="T48" fmla="*/ 68 w 180"/>
                <a:gd name="T49" fmla="*/ 130 h 148"/>
                <a:gd name="T50" fmla="*/ 76 w 180"/>
                <a:gd name="T51" fmla="*/ 130 h 148"/>
                <a:gd name="T52" fmla="*/ 90 w 180"/>
                <a:gd name="T53" fmla="*/ 130 h 148"/>
                <a:gd name="T54" fmla="*/ 108 w 180"/>
                <a:gd name="T55" fmla="*/ 146 h 148"/>
                <a:gd name="T56" fmla="*/ 110 w 180"/>
                <a:gd name="T57" fmla="*/ 144 h 148"/>
                <a:gd name="T58" fmla="*/ 122 w 180"/>
                <a:gd name="T59" fmla="*/ 144 h 148"/>
                <a:gd name="T60" fmla="*/ 136 w 180"/>
                <a:gd name="T61" fmla="*/ 142 h 148"/>
                <a:gd name="T62" fmla="*/ 152 w 180"/>
                <a:gd name="T63" fmla="*/ 138 h 148"/>
                <a:gd name="T64" fmla="*/ 180 w 180"/>
                <a:gd name="T65" fmla="*/ 130 h 148"/>
                <a:gd name="T66" fmla="*/ 168 w 180"/>
                <a:gd name="T67" fmla="*/ 112 h 148"/>
                <a:gd name="T68" fmla="*/ 162 w 180"/>
                <a:gd name="T69" fmla="*/ 94 h 148"/>
                <a:gd name="T70" fmla="*/ 150 w 180"/>
                <a:gd name="T71" fmla="*/ 78 h 148"/>
                <a:gd name="T72" fmla="*/ 138 w 180"/>
                <a:gd name="T73" fmla="*/ 70 h 148"/>
                <a:gd name="T74" fmla="*/ 140 w 180"/>
                <a:gd name="T75" fmla="*/ 62 h 148"/>
                <a:gd name="T76" fmla="*/ 154 w 180"/>
                <a:gd name="T77" fmla="*/ 58 h 148"/>
                <a:gd name="T78" fmla="*/ 156 w 180"/>
                <a:gd name="T79" fmla="*/ 26 h 148"/>
                <a:gd name="T80" fmla="*/ 156 w 180"/>
                <a:gd name="T81" fmla="*/ 26 h 148"/>
                <a:gd name="T82" fmla="*/ 154 w 180"/>
                <a:gd name="T83" fmla="*/ 28 h 148"/>
                <a:gd name="T84" fmla="*/ 152 w 180"/>
                <a:gd name="T85" fmla="*/ 28 h 148"/>
                <a:gd name="T86" fmla="*/ 152 w 180"/>
                <a:gd name="T87" fmla="*/ 32 h 148"/>
                <a:gd name="T88" fmla="*/ 148 w 180"/>
                <a:gd name="T89" fmla="*/ 28 h 148"/>
                <a:gd name="T90" fmla="*/ 142 w 180"/>
                <a:gd name="T91" fmla="*/ 24 h 148"/>
                <a:gd name="T92" fmla="*/ 142 w 180"/>
                <a:gd name="T93" fmla="*/ 0 h 148"/>
                <a:gd name="T94" fmla="*/ 136 w 180"/>
                <a:gd name="T95" fmla="*/ 6 h 148"/>
                <a:gd name="T96" fmla="*/ 134 w 180"/>
                <a:gd name="T97" fmla="*/ 14 h 148"/>
                <a:gd name="T98" fmla="*/ 132 w 180"/>
                <a:gd name="T99" fmla="*/ 20 h 148"/>
                <a:gd name="T100" fmla="*/ 130 w 180"/>
                <a:gd name="T101" fmla="*/ 22 h 148"/>
                <a:gd name="T102" fmla="*/ 126 w 180"/>
                <a:gd name="T103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" h="148">
                  <a:moveTo>
                    <a:pt x="126" y="30"/>
                  </a:moveTo>
                  <a:lnTo>
                    <a:pt x="126" y="30"/>
                  </a:lnTo>
                  <a:lnTo>
                    <a:pt x="120" y="38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2" y="44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56" y="46"/>
                  </a:lnTo>
                  <a:lnTo>
                    <a:pt x="50" y="4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40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6" y="7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6" y="104"/>
                  </a:lnTo>
                  <a:lnTo>
                    <a:pt x="56" y="110"/>
                  </a:lnTo>
                  <a:lnTo>
                    <a:pt x="60" y="118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6" y="132"/>
                  </a:lnTo>
                  <a:lnTo>
                    <a:pt x="90" y="13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10" y="144"/>
                  </a:lnTo>
                  <a:lnTo>
                    <a:pt x="122" y="144"/>
                  </a:lnTo>
                  <a:lnTo>
                    <a:pt x="122" y="144"/>
                  </a:lnTo>
                  <a:lnTo>
                    <a:pt x="124" y="148"/>
                  </a:lnTo>
                  <a:lnTo>
                    <a:pt x="136" y="142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60" y="130"/>
                  </a:lnTo>
                  <a:lnTo>
                    <a:pt x="180" y="130"/>
                  </a:lnTo>
                  <a:lnTo>
                    <a:pt x="180" y="116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2" y="94"/>
                  </a:lnTo>
                  <a:lnTo>
                    <a:pt x="156" y="86"/>
                  </a:lnTo>
                  <a:lnTo>
                    <a:pt x="150" y="78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8"/>
                  </a:lnTo>
                  <a:lnTo>
                    <a:pt x="140" y="62"/>
                  </a:lnTo>
                  <a:lnTo>
                    <a:pt x="150" y="62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0" y="30"/>
                  </a:lnTo>
                  <a:lnTo>
                    <a:pt x="148" y="28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2" y="0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4" y="1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2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3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B3F2F55-06D3-4384-55EA-C88E0CAA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078" y="3409393"/>
              <a:ext cx="463676" cy="482690"/>
            </a:xfrm>
            <a:custGeom>
              <a:avLst/>
              <a:gdLst>
                <a:gd name="T0" fmla="*/ 30 w 238"/>
                <a:gd name="T1" fmla="*/ 102 h 256"/>
                <a:gd name="T2" fmla="*/ 16 w 238"/>
                <a:gd name="T3" fmla="*/ 138 h 256"/>
                <a:gd name="T4" fmla="*/ 6 w 238"/>
                <a:gd name="T5" fmla="*/ 158 h 256"/>
                <a:gd name="T6" fmla="*/ 2 w 238"/>
                <a:gd name="T7" fmla="*/ 178 h 256"/>
                <a:gd name="T8" fmla="*/ 6 w 238"/>
                <a:gd name="T9" fmla="*/ 188 h 256"/>
                <a:gd name="T10" fmla="*/ 14 w 238"/>
                <a:gd name="T11" fmla="*/ 218 h 256"/>
                <a:gd name="T12" fmla="*/ 22 w 238"/>
                <a:gd name="T13" fmla="*/ 238 h 256"/>
                <a:gd name="T14" fmla="*/ 24 w 238"/>
                <a:gd name="T15" fmla="*/ 244 h 256"/>
                <a:gd name="T16" fmla="*/ 28 w 238"/>
                <a:gd name="T17" fmla="*/ 250 h 256"/>
                <a:gd name="T18" fmla="*/ 30 w 238"/>
                <a:gd name="T19" fmla="*/ 250 h 256"/>
                <a:gd name="T20" fmla="*/ 36 w 238"/>
                <a:gd name="T21" fmla="*/ 246 h 256"/>
                <a:gd name="T22" fmla="*/ 46 w 238"/>
                <a:gd name="T23" fmla="*/ 244 h 256"/>
                <a:gd name="T24" fmla="*/ 48 w 238"/>
                <a:gd name="T25" fmla="*/ 238 h 256"/>
                <a:gd name="T26" fmla="*/ 58 w 238"/>
                <a:gd name="T27" fmla="*/ 238 h 256"/>
                <a:gd name="T28" fmla="*/ 62 w 238"/>
                <a:gd name="T29" fmla="*/ 246 h 256"/>
                <a:gd name="T30" fmla="*/ 74 w 238"/>
                <a:gd name="T31" fmla="*/ 250 h 256"/>
                <a:gd name="T32" fmla="*/ 90 w 238"/>
                <a:gd name="T33" fmla="*/ 254 h 256"/>
                <a:gd name="T34" fmla="*/ 100 w 238"/>
                <a:gd name="T35" fmla="*/ 256 h 256"/>
                <a:gd name="T36" fmla="*/ 112 w 238"/>
                <a:gd name="T37" fmla="*/ 250 h 256"/>
                <a:gd name="T38" fmla="*/ 118 w 238"/>
                <a:gd name="T39" fmla="*/ 238 h 256"/>
                <a:gd name="T40" fmla="*/ 128 w 238"/>
                <a:gd name="T41" fmla="*/ 244 h 256"/>
                <a:gd name="T42" fmla="*/ 130 w 238"/>
                <a:gd name="T43" fmla="*/ 246 h 256"/>
                <a:gd name="T44" fmla="*/ 142 w 238"/>
                <a:gd name="T45" fmla="*/ 244 h 256"/>
                <a:gd name="T46" fmla="*/ 150 w 238"/>
                <a:gd name="T47" fmla="*/ 230 h 256"/>
                <a:gd name="T48" fmla="*/ 156 w 238"/>
                <a:gd name="T49" fmla="*/ 224 h 256"/>
                <a:gd name="T50" fmla="*/ 156 w 238"/>
                <a:gd name="T51" fmla="*/ 218 h 256"/>
                <a:gd name="T52" fmla="*/ 158 w 238"/>
                <a:gd name="T53" fmla="*/ 210 h 256"/>
                <a:gd name="T54" fmla="*/ 164 w 238"/>
                <a:gd name="T55" fmla="*/ 216 h 256"/>
                <a:gd name="T56" fmla="*/ 166 w 238"/>
                <a:gd name="T57" fmla="*/ 232 h 256"/>
                <a:gd name="T58" fmla="*/ 174 w 238"/>
                <a:gd name="T59" fmla="*/ 236 h 256"/>
                <a:gd name="T60" fmla="*/ 176 w 238"/>
                <a:gd name="T61" fmla="*/ 234 h 256"/>
                <a:gd name="T62" fmla="*/ 178 w 238"/>
                <a:gd name="T63" fmla="*/ 230 h 256"/>
                <a:gd name="T64" fmla="*/ 186 w 238"/>
                <a:gd name="T65" fmla="*/ 220 h 256"/>
                <a:gd name="T66" fmla="*/ 206 w 238"/>
                <a:gd name="T67" fmla="*/ 186 h 256"/>
                <a:gd name="T68" fmla="*/ 210 w 238"/>
                <a:gd name="T69" fmla="*/ 162 h 256"/>
                <a:gd name="T70" fmla="*/ 222 w 238"/>
                <a:gd name="T71" fmla="*/ 110 h 256"/>
                <a:gd name="T72" fmla="*/ 236 w 238"/>
                <a:gd name="T73" fmla="*/ 102 h 256"/>
                <a:gd name="T74" fmla="*/ 238 w 238"/>
                <a:gd name="T75" fmla="*/ 92 h 256"/>
                <a:gd name="T76" fmla="*/ 232 w 238"/>
                <a:gd name="T77" fmla="*/ 84 h 256"/>
                <a:gd name="T78" fmla="*/ 222 w 238"/>
                <a:gd name="T79" fmla="*/ 78 h 256"/>
                <a:gd name="T80" fmla="*/ 220 w 238"/>
                <a:gd name="T81" fmla="*/ 38 h 256"/>
                <a:gd name="T82" fmla="*/ 214 w 238"/>
                <a:gd name="T83" fmla="*/ 22 h 256"/>
                <a:gd name="T84" fmla="*/ 196 w 238"/>
                <a:gd name="T85" fmla="*/ 0 h 256"/>
                <a:gd name="T86" fmla="*/ 184 w 238"/>
                <a:gd name="T87" fmla="*/ 14 h 256"/>
                <a:gd name="T88" fmla="*/ 174 w 238"/>
                <a:gd name="T89" fmla="*/ 24 h 256"/>
                <a:gd name="T90" fmla="*/ 150 w 238"/>
                <a:gd name="T91" fmla="*/ 22 h 256"/>
                <a:gd name="T92" fmla="*/ 138 w 238"/>
                <a:gd name="T93" fmla="*/ 16 h 256"/>
                <a:gd name="T94" fmla="*/ 136 w 238"/>
                <a:gd name="T95" fmla="*/ 22 h 256"/>
                <a:gd name="T96" fmla="*/ 100 w 238"/>
                <a:gd name="T97" fmla="*/ 22 h 256"/>
                <a:gd name="T98" fmla="*/ 66 w 238"/>
                <a:gd name="T99" fmla="*/ 22 h 256"/>
                <a:gd name="T100" fmla="*/ 44 w 238"/>
                <a:gd name="T101" fmla="*/ 38 h 256"/>
                <a:gd name="T102" fmla="*/ 30 w 238"/>
                <a:gd name="T103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56">
                  <a:moveTo>
                    <a:pt x="30" y="66"/>
                  </a:moveTo>
                  <a:lnTo>
                    <a:pt x="30" y="84"/>
                  </a:lnTo>
                  <a:lnTo>
                    <a:pt x="30" y="102"/>
                  </a:lnTo>
                  <a:lnTo>
                    <a:pt x="30" y="118"/>
                  </a:lnTo>
                  <a:lnTo>
                    <a:pt x="30" y="134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2" y="146"/>
                  </a:lnTo>
                  <a:lnTo>
                    <a:pt x="6" y="158"/>
                  </a:lnTo>
                  <a:lnTo>
                    <a:pt x="6" y="168"/>
                  </a:lnTo>
                  <a:lnTo>
                    <a:pt x="2" y="170"/>
                  </a:lnTo>
                  <a:lnTo>
                    <a:pt x="2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9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2" y="220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6"/>
                  </a:lnTo>
                  <a:lnTo>
                    <a:pt x="26" y="248"/>
                  </a:lnTo>
                  <a:lnTo>
                    <a:pt x="28" y="250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30" y="250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8" y="240"/>
                  </a:lnTo>
                  <a:lnTo>
                    <a:pt x="48" y="238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8" y="238"/>
                  </a:lnTo>
                  <a:lnTo>
                    <a:pt x="60" y="240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74" y="250"/>
                  </a:lnTo>
                  <a:lnTo>
                    <a:pt x="76" y="250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4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06" y="254"/>
                  </a:lnTo>
                  <a:lnTo>
                    <a:pt x="112" y="250"/>
                  </a:lnTo>
                  <a:lnTo>
                    <a:pt x="112" y="250"/>
                  </a:lnTo>
                  <a:lnTo>
                    <a:pt x="116" y="244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2" y="240"/>
                  </a:lnTo>
                  <a:lnTo>
                    <a:pt x="124" y="240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30" y="246"/>
                  </a:lnTo>
                  <a:lnTo>
                    <a:pt x="132" y="250"/>
                  </a:lnTo>
                  <a:lnTo>
                    <a:pt x="138" y="246"/>
                  </a:lnTo>
                  <a:lnTo>
                    <a:pt x="142" y="244"/>
                  </a:lnTo>
                  <a:lnTo>
                    <a:pt x="146" y="238"/>
                  </a:lnTo>
                  <a:lnTo>
                    <a:pt x="150" y="230"/>
                  </a:lnTo>
                  <a:lnTo>
                    <a:pt x="150" y="230"/>
                  </a:lnTo>
                  <a:lnTo>
                    <a:pt x="152" y="226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8" y="210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16"/>
                  </a:lnTo>
                  <a:lnTo>
                    <a:pt x="164" y="228"/>
                  </a:lnTo>
                  <a:lnTo>
                    <a:pt x="164" y="228"/>
                  </a:lnTo>
                  <a:lnTo>
                    <a:pt x="166" y="232"/>
                  </a:lnTo>
                  <a:lnTo>
                    <a:pt x="170" y="234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6" y="232"/>
                  </a:lnTo>
                  <a:lnTo>
                    <a:pt x="176" y="234"/>
                  </a:lnTo>
                  <a:lnTo>
                    <a:pt x="176" y="234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82" y="224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90" y="208"/>
                  </a:lnTo>
                  <a:lnTo>
                    <a:pt x="198" y="194"/>
                  </a:lnTo>
                  <a:lnTo>
                    <a:pt x="206" y="186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0" y="162"/>
                  </a:lnTo>
                  <a:lnTo>
                    <a:pt x="210" y="152"/>
                  </a:lnTo>
                  <a:lnTo>
                    <a:pt x="218" y="110"/>
                  </a:lnTo>
                  <a:lnTo>
                    <a:pt x="222" y="110"/>
                  </a:lnTo>
                  <a:lnTo>
                    <a:pt x="222" y="110"/>
                  </a:lnTo>
                  <a:lnTo>
                    <a:pt x="226" y="108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38" y="90"/>
                  </a:lnTo>
                  <a:lnTo>
                    <a:pt x="234" y="90"/>
                  </a:lnTo>
                  <a:lnTo>
                    <a:pt x="232" y="84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0" y="62"/>
                  </a:lnTo>
                  <a:lnTo>
                    <a:pt x="220" y="38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4" y="22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6" y="0"/>
                  </a:lnTo>
                  <a:lnTo>
                    <a:pt x="190" y="6"/>
                  </a:lnTo>
                  <a:lnTo>
                    <a:pt x="186" y="4"/>
                  </a:lnTo>
                  <a:lnTo>
                    <a:pt x="184" y="1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2" y="22"/>
                  </a:lnTo>
                  <a:lnTo>
                    <a:pt x="150" y="22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22"/>
                  </a:lnTo>
                  <a:lnTo>
                    <a:pt x="124" y="22"/>
                  </a:lnTo>
                  <a:lnTo>
                    <a:pt x="112" y="22"/>
                  </a:lnTo>
                  <a:lnTo>
                    <a:pt x="100" y="22"/>
                  </a:lnTo>
                  <a:lnTo>
                    <a:pt x="90" y="22"/>
                  </a:lnTo>
                  <a:lnTo>
                    <a:pt x="78" y="22"/>
                  </a:lnTo>
                  <a:lnTo>
                    <a:pt x="66" y="22"/>
                  </a:lnTo>
                  <a:lnTo>
                    <a:pt x="56" y="22"/>
                  </a:lnTo>
                  <a:lnTo>
                    <a:pt x="44" y="22"/>
                  </a:lnTo>
                  <a:lnTo>
                    <a:pt x="44" y="38"/>
                  </a:lnTo>
                  <a:lnTo>
                    <a:pt x="44" y="58"/>
                  </a:lnTo>
                  <a:lnTo>
                    <a:pt x="30" y="58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9BF8E14A-CED2-54C9-9466-24B8AD1D0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806" y="2881451"/>
              <a:ext cx="393540" cy="324307"/>
            </a:xfrm>
            <a:custGeom>
              <a:avLst/>
              <a:gdLst>
                <a:gd name="T0" fmla="*/ 20 w 202"/>
                <a:gd name="T1" fmla="*/ 60 h 172"/>
                <a:gd name="T2" fmla="*/ 30 w 202"/>
                <a:gd name="T3" fmla="*/ 64 h 172"/>
                <a:gd name="T4" fmla="*/ 34 w 202"/>
                <a:gd name="T5" fmla="*/ 56 h 172"/>
                <a:gd name="T6" fmla="*/ 38 w 202"/>
                <a:gd name="T7" fmla="*/ 52 h 172"/>
                <a:gd name="T8" fmla="*/ 50 w 202"/>
                <a:gd name="T9" fmla="*/ 44 h 172"/>
                <a:gd name="T10" fmla="*/ 56 w 202"/>
                <a:gd name="T11" fmla="*/ 38 h 172"/>
                <a:gd name="T12" fmla="*/ 60 w 202"/>
                <a:gd name="T13" fmla="*/ 26 h 172"/>
                <a:gd name="T14" fmla="*/ 72 w 202"/>
                <a:gd name="T15" fmla="*/ 22 h 172"/>
                <a:gd name="T16" fmla="*/ 80 w 202"/>
                <a:gd name="T17" fmla="*/ 22 h 172"/>
                <a:gd name="T18" fmla="*/ 94 w 202"/>
                <a:gd name="T19" fmla="*/ 22 h 172"/>
                <a:gd name="T20" fmla="*/ 102 w 202"/>
                <a:gd name="T21" fmla="*/ 26 h 172"/>
                <a:gd name="T22" fmla="*/ 112 w 202"/>
                <a:gd name="T23" fmla="*/ 26 h 172"/>
                <a:gd name="T24" fmla="*/ 124 w 202"/>
                <a:gd name="T25" fmla="*/ 26 h 172"/>
                <a:gd name="T26" fmla="*/ 136 w 202"/>
                <a:gd name="T27" fmla="*/ 18 h 172"/>
                <a:gd name="T28" fmla="*/ 136 w 202"/>
                <a:gd name="T29" fmla="*/ 10 h 172"/>
                <a:gd name="T30" fmla="*/ 146 w 202"/>
                <a:gd name="T31" fmla="*/ 0 h 172"/>
                <a:gd name="T32" fmla="*/ 150 w 202"/>
                <a:gd name="T33" fmla="*/ 10 h 172"/>
                <a:gd name="T34" fmla="*/ 154 w 202"/>
                <a:gd name="T35" fmla="*/ 14 h 172"/>
                <a:gd name="T36" fmla="*/ 154 w 202"/>
                <a:gd name="T37" fmla="*/ 30 h 172"/>
                <a:gd name="T38" fmla="*/ 166 w 202"/>
                <a:gd name="T39" fmla="*/ 30 h 172"/>
                <a:gd name="T40" fmla="*/ 176 w 202"/>
                <a:gd name="T41" fmla="*/ 26 h 172"/>
                <a:gd name="T42" fmla="*/ 184 w 202"/>
                <a:gd name="T43" fmla="*/ 22 h 172"/>
                <a:gd name="T44" fmla="*/ 188 w 202"/>
                <a:gd name="T45" fmla="*/ 26 h 172"/>
                <a:gd name="T46" fmla="*/ 202 w 202"/>
                <a:gd name="T47" fmla="*/ 22 h 172"/>
                <a:gd name="T48" fmla="*/ 196 w 202"/>
                <a:gd name="T49" fmla="*/ 26 h 172"/>
                <a:gd name="T50" fmla="*/ 188 w 202"/>
                <a:gd name="T51" fmla="*/ 30 h 172"/>
                <a:gd name="T52" fmla="*/ 172 w 202"/>
                <a:gd name="T53" fmla="*/ 34 h 172"/>
                <a:gd name="T54" fmla="*/ 162 w 202"/>
                <a:gd name="T55" fmla="*/ 38 h 172"/>
                <a:gd name="T56" fmla="*/ 150 w 202"/>
                <a:gd name="T57" fmla="*/ 48 h 172"/>
                <a:gd name="T58" fmla="*/ 154 w 202"/>
                <a:gd name="T59" fmla="*/ 56 h 172"/>
                <a:gd name="T60" fmla="*/ 154 w 202"/>
                <a:gd name="T61" fmla="*/ 66 h 172"/>
                <a:gd name="T62" fmla="*/ 146 w 202"/>
                <a:gd name="T63" fmla="*/ 74 h 172"/>
                <a:gd name="T64" fmla="*/ 150 w 202"/>
                <a:gd name="T65" fmla="*/ 86 h 172"/>
                <a:gd name="T66" fmla="*/ 136 w 202"/>
                <a:gd name="T67" fmla="*/ 86 h 172"/>
                <a:gd name="T68" fmla="*/ 136 w 202"/>
                <a:gd name="T69" fmla="*/ 94 h 172"/>
                <a:gd name="T70" fmla="*/ 136 w 202"/>
                <a:gd name="T71" fmla="*/ 100 h 172"/>
                <a:gd name="T72" fmla="*/ 124 w 202"/>
                <a:gd name="T73" fmla="*/ 108 h 172"/>
                <a:gd name="T74" fmla="*/ 124 w 202"/>
                <a:gd name="T75" fmla="*/ 116 h 172"/>
                <a:gd name="T76" fmla="*/ 120 w 202"/>
                <a:gd name="T77" fmla="*/ 126 h 172"/>
                <a:gd name="T78" fmla="*/ 112 w 202"/>
                <a:gd name="T79" fmla="*/ 126 h 172"/>
                <a:gd name="T80" fmla="*/ 98 w 202"/>
                <a:gd name="T81" fmla="*/ 130 h 172"/>
                <a:gd name="T82" fmla="*/ 94 w 202"/>
                <a:gd name="T83" fmla="*/ 138 h 172"/>
                <a:gd name="T84" fmla="*/ 86 w 202"/>
                <a:gd name="T85" fmla="*/ 138 h 172"/>
                <a:gd name="T86" fmla="*/ 84 w 202"/>
                <a:gd name="T87" fmla="*/ 152 h 172"/>
                <a:gd name="T88" fmla="*/ 84 w 202"/>
                <a:gd name="T89" fmla="*/ 160 h 172"/>
                <a:gd name="T90" fmla="*/ 68 w 202"/>
                <a:gd name="T91" fmla="*/ 168 h 172"/>
                <a:gd name="T92" fmla="*/ 54 w 202"/>
                <a:gd name="T93" fmla="*/ 168 h 172"/>
                <a:gd name="T94" fmla="*/ 38 w 202"/>
                <a:gd name="T95" fmla="*/ 168 h 172"/>
                <a:gd name="T96" fmla="*/ 16 w 202"/>
                <a:gd name="T97" fmla="*/ 168 h 172"/>
                <a:gd name="T98" fmla="*/ 8 w 202"/>
                <a:gd name="T99" fmla="*/ 160 h 172"/>
                <a:gd name="T100" fmla="*/ 20 w 202"/>
                <a:gd name="T101" fmla="*/ 142 h 172"/>
                <a:gd name="T102" fmla="*/ 12 w 202"/>
                <a:gd name="T103" fmla="*/ 134 h 172"/>
                <a:gd name="T104" fmla="*/ 4 w 202"/>
                <a:gd name="T105" fmla="*/ 122 h 172"/>
                <a:gd name="T106" fmla="*/ 0 w 202"/>
                <a:gd name="T107" fmla="*/ 108 h 172"/>
                <a:gd name="T108" fmla="*/ 4 w 202"/>
                <a:gd name="T109" fmla="*/ 96 h 172"/>
                <a:gd name="T110" fmla="*/ 0 w 202"/>
                <a:gd name="T111" fmla="*/ 86 h 172"/>
                <a:gd name="T112" fmla="*/ 0 w 202"/>
                <a:gd name="T113" fmla="*/ 74 h 172"/>
                <a:gd name="T114" fmla="*/ 8 w 202"/>
                <a:gd name="T115" fmla="*/ 64 h 172"/>
                <a:gd name="T116" fmla="*/ 12 w 202"/>
                <a:gd name="T117" fmla="*/ 5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" h="172">
                  <a:moveTo>
                    <a:pt x="12" y="56"/>
                  </a:moveTo>
                  <a:lnTo>
                    <a:pt x="12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2"/>
                  </a:lnTo>
                  <a:lnTo>
                    <a:pt x="102" y="26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4" y="22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2" y="4"/>
                  </a:lnTo>
                  <a:lnTo>
                    <a:pt x="146" y="0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4" y="8"/>
                  </a:lnTo>
                  <a:lnTo>
                    <a:pt x="150" y="10"/>
                  </a:lnTo>
                  <a:lnTo>
                    <a:pt x="154" y="10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4" y="18"/>
                  </a:lnTo>
                  <a:lnTo>
                    <a:pt x="154" y="22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6" y="22"/>
                  </a:lnTo>
                  <a:lnTo>
                    <a:pt x="180" y="22"/>
                  </a:lnTo>
                  <a:lnTo>
                    <a:pt x="184" y="18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4" y="26"/>
                  </a:lnTo>
                  <a:lnTo>
                    <a:pt x="188" y="26"/>
                  </a:lnTo>
                  <a:lnTo>
                    <a:pt x="192" y="22"/>
                  </a:lnTo>
                  <a:lnTo>
                    <a:pt x="196" y="22"/>
                  </a:lnTo>
                  <a:lnTo>
                    <a:pt x="198" y="22"/>
                  </a:lnTo>
                  <a:lnTo>
                    <a:pt x="202" y="22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198" y="26"/>
                  </a:lnTo>
                  <a:lnTo>
                    <a:pt x="196" y="26"/>
                  </a:lnTo>
                  <a:lnTo>
                    <a:pt x="198" y="30"/>
                  </a:lnTo>
                  <a:lnTo>
                    <a:pt x="196" y="30"/>
                  </a:lnTo>
                  <a:lnTo>
                    <a:pt x="192" y="34"/>
                  </a:lnTo>
                  <a:lnTo>
                    <a:pt x="188" y="30"/>
                  </a:lnTo>
                  <a:lnTo>
                    <a:pt x="184" y="30"/>
                  </a:lnTo>
                  <a:lnTo>
                    <a:pt x="180" y="30"/>
                  </a:lnTo>
                  <a:lnTo>
                    <a:pt x="176" y="34"/>
                  </a:lnTo>
                  <a:lnTo>
                    <a:pt x="172" y="34"/>
                  </a:lnTo>
                  <a:lnTo>
                    <a:pt x="168" y="34"/>
                  </a:lnTo>
                  <a:lnTo>
                    <a:pt x="166" y="34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40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4" y="52"/>
                  </a:lnTo>
                  <a:lnTo>
                    <a:pt x="158" y="52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58" y="64"/>
                  </a:lnTo>
                  <a:lnTo>
                    <a:pt x="154" y="66"/>
                  </a:lnTo>
                  <a:lnTo>
                    <a:pt x="154" y="70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6" y="78"/>
                  </a:lnTo>
                  <a:lnTo>
                    <a:pt x="150" y="78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36" y="86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40" y="96"/>
                  </a:lnTo>
                  <a:lnTo>
                    <a:pt x="140" y="100"/>
                  </a:lnTo>
                  <a:lnTo>
                    <a:pt x="136" y="100"/>
                  </a:lnTo>
                  <a:lnTo>
                    <a:pt x="132" y="104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28" y="108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4" y="120"/>
                  </a:lnTo>
                  <a:lnTo>
                    <a:pt x="124" y="122"/>
                  </a:lnTo>
                  <a:lnTo>
                    <a:pt x="124" y="126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6" y="126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2" y="130"/>
                  </a:lnTo>
                  <a:lnTo>
                    <a:pt x="98" y="130"/>
                  </a:lnTo>
                  <a:lnTo>
                    <a:pt x="102" y="134"/>
                  </a:lnTo>
                  <a:lnTo>
                    <a:pt x="102" y="138"/>
                  </a:lnTo>
                  <a:lnTo>
                    <a:pt x="98" y="138"/>
                  </a:lnTo>
                  <a:lnTo>
                    <a:pt x="94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86" y="138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50"/>
                  </a:lnTo>
                  <a:lnTo>
                    <a:pt x="84" y="152"/>
                  </a:lnTo>
                  <a:lnTo>
                    <a:pt x="84" y="156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4" y="160"/>
                  </a:lnTo>
                  <a:lnTo>
                    <a:pt x="80" y="164"/>
                  </a:lnTo>
                  <a:lnTo>
                    <a:pt x="76" y="164"/>
                  </a:lnTo>
                  <a:lnTo>
                    <a:pt x="72" y="164"/>
                  </a:lnTo>
                  <a:lnTo>
                    <a:pt x="68" y="168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56" y="168"/>
                  </a:lnTo>
                  <a:lnTo>
                    <a:pt x="54" y="168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2" y="168"/>
                  </a:lnTo>
                  <a:lnTo>
                    <a:pt x="38" y="168"/>
                  </a:lnTo>
                  <a:lnTo>
                    <a:pt x="28" y="172"/>
                  </a:lnTo>
                  <a:lnTo>
                    <a:pt x="24" y="168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12" y="152"/>
                  </a:lnTo>
                  <a:lnTo>
                    <a:pt x="16" y="146"/>
                  </a:lnTo>
                  <a:lnTo>
                    <a:pt x="20" y="142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67734AE-2422-D84E-6C97-105FCDE15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3233" y="2783405"/>
              <a:ext cx="85722" cy="82962"/>
            </a:xfrm>
            <a:custGeom>
              <a:avLst/>
              <a:gdLst>
                <a:gd name="T0" fmla="*/ 40 w 44"/>
                <a:gd name="T1" fmla="*/ 44 h 44"/>
                <a:gd name="T2" fmla="*/ 36 w 44"/>
                <a:gd name="T3" fmla="*/ 44 h 44"/>
                <a:gd name="T4" fmla="*/ 36 w 44"/>
                <a:gd name="T5" fmla="*/ 44 h 44"/>
                <a:gd name="T6" fmla="*/ 36 w 44"/>
                <a:gd name="T7" fmla="*/ 36 h 44"/>
                <a:gd name="T8" fmla="*/ 32 w 44"/>
                <a:gd name="T9" fmla="*/ 32 h 44"/>
                <a:gd name="T10" fmla="*/ 28 w 44"/>
                <a:gd name="T11" fmla="*/ 32 h 44"/>
                <a:gd name="T12" fmla="*/ 28 w 44"/>
                <a:gd name="T13" fmla="*/ 32 h 44"/>
                <a:gd name="T14" fmla="*/ 22 w 44"/>
                <a:gd name="T15" fmla="*/ 30 h 44"/>
                <a:gd name="T16" fmla="*/ 18 w 44"/>
                <a:gd name="T17" fmla="*/ 30 h 44"/>
                <a:gd name="T18" fmla="*/ 18 w 44"/>
                <a:gd name="T19" fmla="*/ 30 h 44"/>
                <a:gd name="T20" fmla="*/ 14 w 44"/>
                <a:gd name="T21" fmla="*/ 26 h 44"/>
                <a:gd name="T22" fmla="*/ 10 w 44"/>
                <a:gd name="T23" fmla="*/ 22 h 44"/>
                <a:gd name="T24" fmla="*/ 6 w 44"/>
                <a:gd name="T25" fmla="*/ 22 h 44"/>
                <a:gd name="T26" fmla="*/ 2 w 44"/>
                <a:gd name="T27" fmla="*/ 22 h 44"/>
                <a:gd name="T28" fmla="*/ 0 w 44"/>
                <a:gd name="T29" fmla="*/ 14 h 44"/>
                <a:gd name="T30" fmla="*/ 2 w 44"/>
                <a:gd name="T31" fmla="*/ 10 h 44"/>
                <a:gd name="T32" fmla="*/ 0 w 44"/>
                <a:gd name="T33" fmla="*/ 4 h 44"/>
                <a:gd name="T34" fmla="*/ 0 w 44"/>
                <a:gd name="T35" fmla="*/ 4 h 44"/>
                <a:gd name="T36" fmla="*/ 2 w 44"/>
                <a:gd name="T37" fmla="*/ 4 h 44"/>
                <a:gd name="T38" fmla="*/ 2 w 44"/>
                <a:gd name="T39" fmla="*/ 0 h 44"/>
                <a:gd name="T40" fmla="*/ 6 w 44"/>
                <a:gd name="T41" fmla="*/ 0 h 44"/>
                <a:gd name="T42" fmla="*/ 10 w 44"/>
                <a:gd name="T43" fmla="*/ 0 h 44"/>
                <a:gd name="T44" fmla="*/ 18 w 44"/>
                <a:gd name="T45" fmla="*/ 0 h 44"/>
                <a:gd name="T46" fmla="*/ 22 w 44"/>
                <a:gd name="T47" fmla="*/ 0 h 44"/>
                <a:gd name="T48" fmla="*/ 24 w 44"/>
                <a:gd name="T49" fmla="*/ 0 h 44"/>
                <a:gd name="T50" fmla="*/ 22 w 44"/>
                <a:gd name="T51" fmla="*/ 4 h 44"/>
                <a:gd name="T52" fmla="*/ 22 w 44"/>
                <a:gd name="T53" fmla="*/ 4 h 44"/>
                <a:gd name="T54" fmla="*/ 28 w 44"/>
                <a:gd name="T55" fmla="*/ 8 h 44"/>
                <a:gd name="T56" fmla="*/ 24 w 44"/>
                <a:gd name="T57" fmla="*/ 10 h 44"/>
                <a:gd name="T58" fmla="*/ 28 w 44"/>
                <a:gd name="T59" fmla="*/ 14 h 44"/>
                <a:gd name="T60" fmla="*/ 32 w 44"/>
                <a:gd name="T61" fmla="*/ 18 h 44"/>
                <a:gd name="T62" fmla="*/ 32 w 44"/>
                <a:gd name="T63" fmla="*/ 22 h 44"/>
                <a:gd name="T64" fmla="*/ 32 w 44"/>
                <a:gd name="T65" fmla="*/ 22 h 44"/>
                <a:gd name="T66" fmla="*/ 28 w 44"/>
                <a:gd name="T67" fmla="*/ 22 h 44"/>
                <a:gd name="T68" fmla="*/ 32 w 44"/>
                <a:gd name="T69" fmla="*/ 26 h 44"/>
                <a:gd name="T70" fmla="*/ 32 w 44"/>
                <a:gd name="T71" fmla="*/ 26 h 44"/>
                <a:gd name="T72" fmla="*/ 32 w 44"/>
                <a:gd name="T73" fmla="*/ 30 h 44"/>
                <a:gd name="T74" fmla="*/ 36 w 44"/>
                <a:gd name="T75" fmla="*/ 30 h 44"/>
                <a:gd name="T76" fmla="*/ 36 w 44"/>
                <a:gd name="T77" fmla="*/ 32 h 44"/>
                <a:gd name="T78" fmla="*/ 40 w 44"/>
                <a:gd name="T79" fmla="*/ 30 h 44"/>
                <a:gd name="T80" fmla="*/ 40 w 44"/>
                <a:gd name="T81" fmla="*/ 32 h 44"/>
                <a:gd name="T82" fmla="*/ 40 w 44"/>
                <a:gd name="T83" fmla="*/ 36 h 44"/>
                <a:gd name="T84" fmla="*/ 44 w 44"/>
                <a:gd name="T85" fmla="*/ 36 h 44"/>
                <a:gd name="T86" fmla="*/ 40 w 44"/>
                <a:gd name="T87" fmla="*/ 40 h 44"/>
                <a:gd name="T88" fmla="*/ 40 w 44"/>
                <a:gd name="T89" fmla="*/ 40 h 44"/>
                <a:gd name="T90" fmla="*/ 40 w 44"/>
                <a:gd name="T91" fmla="*/ 44 h 44"/>
                <a:gd name="T92" fmla="*/ 44 w 44"/>
                <a:gd name="T93" fmla="*/ 44 h 44"/>
                <a:gd name="T94" fmla="*/ 22 w 44"/>
                <a:gd name="T95" fmla="*/ 4 h 44"/>
                <a:gd name="T96" fmla="*/ 22 w 44"/>
                <a:gd name="T97" fmla="*/ 4 h 44"/>
                <a:gd name="T98" fmla="*/ 24 w 44"/>
                <a:gd name="T99" fmla="*/ 4 h 44"/>
                <a:gd name="T100" fmla="*/ 24 w 44"/>
                <a:gd name="T101" fmla="*/ 4 h 44"/>
                <a:gd name="T102" fmla="*/ 28 w 44"/>
                <a:gd name="T103" fmla="*/ 10 h 44"/>
                <a:gd name="T104" fmla="*/ 28 w 44"/>
                <a:gd name="T10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close/>
                  <a:moveTo>
                    <a:pt x="22" y="4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close/>
                  <a:moveTo>
                    <a:pt x="24" y="4"/>
                  </a:move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BFC7C6-FCDD-C068-DD9C-B687EDDD66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301" y="2726840"/>
              <a:ext cx="187029" cy="162154"/>
            </a:xfrm>
            <a:custGeom>
              <a:avLst/>
              <a:gdLst>
                <a:gd name="T0" fmla="*/ 78 w 96"/>
                <a:gd name="T1" fmla="*/ 86 h 86"/>
                <a:gd name="T2" fmla="*/ 56 w 96"/>
                <a:gd name="T3" fmla="*/ 86 h 86"/>
                <a:gd name="T4" fmla="*/ 48 w 96"/>
                <a:gd name="T5" fmla="*/ 82 h 86"/>
                <a:gd name="T6" fmla="*/ 44 w 96"/>
                <a:gd name="T7" fmla="*/ 74 h 86"/>
                <a:gd name="T8" fmla="*/ 48 w 96"/>
                <a:gd name="T9" fmla="*/ 74 h 86"/>
                <a:gd name="T10" fmla="*/ 48 w 96"/>
                <a:gd name="T11" fmla="*/ 70 h 86"/>
                <a:gd name="T12" fmla="*/ 48 w 96"/>
                <a:gd name="T13" fmla="*/ 66 h 86"/>
                <a:gd name="T14" fmla="*/ 48 w 96"/>
                <a:gd name="T15" fmla="*/ 62 h 86"/>
                <a:gd name="T16" fmla="*/ 40 w 96"/>
                <a:gd name="T17" fmla="*/ 60 h 86"/>
                <a:gd name="T18" fmla="*/ 32 w 96"/>
                <a:gd name="T19" fmla="*/ 66 h 86"/>
                <a:gd name="T20" fmla="*/ 30 w 96"/>
                <a:gd name="T21" fmla="*/ 70 h 86"/>
                <a:gd name="T22" fmla="*/ 26 w 96"/>
                <a:gd name="T23" fmla="*/ 74 h 86"/>
                <a:gd name="T24" fmla="*/ 22 w 96"/>
                <a:gd name="T25" fmla="*/ 70 h 86"/>
                <a:gd name="T26" fmla="*/ 26 w 96"/>
                <a:gd name="T27" fmla="*/ 66 h 86"/>
                <a:gd name="T28" fmla="*/ 22 w 96"/>
                <a:gd name="T29" fmla="*/ 62 h 86"/>
                <a:gd name="T30" fmla="*/ 22 w 96"/>
                <a:gd name="T31" fmla="*/ 60 h 86"/>
                <a:gd name="T32" fmla="*/ 18 w 96"/>
                <a:gd name="T33" fmla="*/ 60 h 86"/>
                <a:gd name="T34" fmla="*/ 14 w 96"/>
                <a:gd name="T35" fmla="*/ 56 h 86"/>
                <a:gd name="T36" fmla="*/ 10 w 96"/>
                <a:gd name="T37" fmla="*/ 52 h 86"/>
                <a:gd name="T38" fmla="*/ 14 w 96"/>
                <a:gd name="T39" fmla="*/ 52 h 86"/>
                <a:gd name="T40" fmla="*/ 14 w 96"/>
                <a:gd name="T41" fmla="*/ 48 h 86"/>
                <a:gd name="T42" fmla="*/ 6 w 96"/>
                <a:gd name="T43" fmla="*/ 40 h 86"/>
                <a:gd name="T44" fmla="*/ 6 w 96"/>
                <a:gd name="T45" fmla="*/ 32 h 86"/>
                <a:gd name="T46" fmla="*/ 6 w 96"/>
                <a:gd name="T47" fmla="*/ 32 h 86"/>
                <a:gd name="T48" fmla="*/ 4 w 96"/>
                <a:gd name="T49" fmla="*/ 26 h 86"/>
                <a:gd name="T50" fmla="*/ 10 w 96"/>
                <a:gd name="T51" fmla="*/ 26 h 86"/>
                <a:gd name="T52" fmla="*/ 14 w 96"/>
                <a:gd name="T53" fmla="*/ 30 h 86"/>
                <a:gd name="T54" fmla="*/ 18 w 96"/>
                <a:gd name="T55" fmla="*/ 30 h 86"/>
                <a:gd name="T56" fmla="*/ 22 w 96"/>
                <a:gd name="T57" fmla="*/ 32 h 86"/>
                <a:gd name="T58" fmla="*/ 26 w 96"/>
                <a:gd name="T59" fmla="*/ 26 h 86"/>
                <a:gd name="T60" fmla="*/ 18 w 96"/>
                <a:gd name="T61" fmla="*/ 22 h 86"/>
                <a:gd name="T62" fmla="*/ 22 w 96"/>
                <a:gd name="T63" fmla="*/ 18 h 86"/>
                <a:gd name="T64" fmla="*/ 26 w 96"/>
                <a:gd name="T65" fmla="*/ 18 h 86"/>
                <a:gd name="T66" fmla="*/ 30 w 96"/>
                <a:gd name="T67" fmla="*/ 22 h 86"/>
                <a:gd name="T68" fmla="*/ 36 w 96"/>
                <a:gd name="T69" fmla="*/ 30 h 86"/>
                <a:gd name="T70" fmla="*/ 40 w 96"/>
                <a:gd name="T71" fmla="*/ 30 h 86"/>
                <a:gd name="T72" fmla="*/ 48 w 96"/>
                <a:gd name="T73" fmla="*/ 26 h 86"/>
                <a:gd name="T74" fmla="*/ 52 w 96"/>
                <a:gd name="T75" fmla="*/ 22 h 86"/>
                <a:gd name="T76" fmla="*/ 70 w 96"/>
                <a:gd name="T77" fmla="*/ 0 h 86"/>
                <a:gd name="T78" fmla="*/ 88 w 96"/>
                <a:gd name="T79" fmla="*/ 30 h 86"/>
                <a:gd name="T80" fmla="*/ 96 w 96"/>
                <a:gd name="T81" fmla="*/ 56 h 86"/>
                <a:gd name="T82" fmla="*/ 92 w 96"/>
                <a:gd name="T83" fmla="*/ 74 h 86"/>
                <a:gd name="T84" fmla="*/ 10 w 96"/>
                <a:gd name="T85" fmla="*/ 40 h 86"/>
                <a:gd name="T86" fmla="*/ 4 w 96"/>
                <a:gd name="T87" fmla="*/ 32 h 86"/>
                <a:gd name="T88" fmla="*/ 4 w 96"/>
                <a:gd name="T89" fmla="*/ 32 h 86"/>
                <a:gd name="T90" fmla="*/ 6 w 96"/>
                <a:gd name="T91" fmla="*/ 32 h 86"/>
                <a:gd name="T92" fmla="*/ 0 w 96"/>
                <a:gd name="T93" fmla="*/ 60 h 86"/>
                <a:gd name="T94" fmla="*/ 4 w 96"/>
                <a:gd name="T95" fmla="*/ 60 h 86"/>
                <a:gd name="T96" fmla="*/ 10 w 96"/>
                <a:gd name="T97" fmla="*/ 62 h 86"/>
                <a:gd name="T98" fmla="*/ 14 w 96"/>
                <a:gd name="T99" fmla="*/ 66 h 86"/>
                <a:gd name="T100" fmla="*/ 18 w 96"/>
                <a:gd name="T101" fmla="*/ 74 h 86"/>
                <a:gd name="T102" fmla="*/ 10 w 96"/>
                <a:gd name="T103" fmla="*/ 74 h 86"/>
                <a:gd name="T104" fmla="*/ 6 w 96"/>
                <a:gd name="T105" fmla="*/ 70 h 86"/>
                <a:gd name="T106" fmla="*/ 4 w 96"/>
                <a:gd name="T107" fmla="*/ 62 h 86"/>
                <a:gd name="T108" fmla="*/ 0 w 96"/>
                <a:gd name="T109" fmla="*/ 6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86">
                  <a:moveTo>
                    <a:pt x="92" y="78"/>
                  </a:moveTo>
                  <a:lnTo>
                    <a:pt x="88" y="82"/>
                  </a:lnTo>
                  <a:lnTo>
                    <a:pt x="86" y="8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48" y="82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10"/>
                  </a:lnTo>
                  <a:lnTo>
                    <a:pt x="62" y="6"/>
                  </a:lnTo>
                  <a:lnTo>
                    <a:pt x="70" y="0"/>
                  </a:lnTo>
                  <a:lnTo>
                    <a:pt x="74" y="6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86" y="22"/>
                  </a:lnTo>
                  <a:lnTo>
                    <a:pt x="88" y="26"/>
                  </a:lnTo>
                  <a:lnTo>
                    <a:pt x="88" y="30"/>
                  </a:lnTo>
                  <a:lnTo>
                    <a:pt x="92" y="32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6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close/>
                  <a:moveTo>
                    <a:pt x="10" y="40"/>
                  </a:move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close/>
                  <a:moveTo>
                    <a:pt x="4" y="32"/>
                  </a:move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close/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74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3C0991B-B61F-F850-A58E-67FA9D49B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0262" y="3311347"/>
              <a:ext cx="15586" cy="18855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4 w 8"/>
                <a:gd name="T5" fmla="*/ 0 h 10"/>
                <a:gd name="T6" fmla="*/ 4 w 8"/>
                <a:gd name="T7" fmla="*/ 0 h 10"/>
                <a:gd name="T8" fmla="*/ 4 w 8"/>
                <a:gd name="T9" fmla="*/ 0 h 10"/>
                <a:gd name="T10" fmla="*/ 4 w 8"/>
                <a:gd name="T11" fmla="*/ 4 h 10"/>
                <a:gd name="T12" fmla="*/ 4 w 8"/>
                <a:gd name="T13" fmla="*/ 4 h 10"/>
                <a:gd name="T14" fmla="*/ 4 w 8"/>
                <a:gd name="T15" fmla="*/ 4 h 10"/>
                <a:gd name="T16" fmla="*/ 4 w 8"/>
                <a:gd name="T17" fmla="*/ 4 h 10"/>
                <a:gd name="T18" fmla="*/ 4 w 8"/>
                <a:gd name="T19" fmla="*/ 4 h 10"/>
                <a:gd name="T20" fmla="*/ 4 w 8"/>
                <a:gd name="T21" fmla="*/ 8 h 10"/>
                <a:gd name="T22" fmla="*/ 4 w 8"/>
                <a:gd name="T23" fmla="*/ 8 h 10"/>
                <a:gd name="T24" fmla="*/ 4 w 8"/>
                <a:gd name="T25" fmla="*/ 8 h 10"/>
                <a:gd name="T26" fmla="*/ 4 w 8"/>
                <a:gd name="T27" fmla="*/ 8 h 10"/>
                <a:gd name="T28" fmla="*/ 4 w 8"/>
                <a:gd name="T29" fmla="*/ 4 h 10"/>
                <a:gd name="T30" fmla="*/ 4 w 8"/>
                <a:gd name="T31" fmla="*/ 4 h 10"/>
                <a:gd name="T32" fmla="*/ 4 w 8"/>
                <a:gd name="T33" fmla="*/ 4 h 10"/>
                <a:gd name="T34" fmla="*/ 4 w 8"/>
                <a:gd name="T35" fmla="*/ 4 h 10"/>
                <a:gd name="T36" fmla="*/ 4 w 8"/>
                <a:gd name="T37" fmla="*/ 4 h 10"/>
                <a:gd name="T38" fmla="*/ 0 w 8"/>
                <a:gd name="T39" fmla="*/ 0 h 10"/>
                <a:gd name="T40" fmla="*/ 4 w 8"/>
                <a:gd name="T41" fmla="*/ 0 h 10"/>
                <a:gd name="T42" fmla="*/ 4 w 8"/>
                <a:gd name="T43" fmla="*/ 0 h 10"/>
                <a:gd name="T44" fmla="*/ 4 w 8"/>
                <a:gd name="T45" fmla="*/ 0 h 10"/>
                <a:gd name="T46" fmla="*/ 4 w 8"/>
                <a:gd name="T47" fmla="*/ 0 h 10"/>
                <a:gd name="T48" fmla="*/ 4 w 8"/>
                <a:gd name="T49" fmla="*/ 0 h 10"/>
                <a:gd name="T50" fmla="*/ 4 w 8"/>
                <a:gd name="T51" fmla="*/ 0 h 10"/>
                <a:gd name="T52" fmla="*/ 4 w 8"/>
                <a:gd name="T53" fmla="*/ 4 h 10"/>
                <a:gd name="T54" fmla="*/ 4 w 8"/>
                <a:gd name="T55" fmla="*/ 4 h 10"/>
                <a:gd name="T56" fmla="*/ 8 w 8"/>
                <a:gd name="T57" fmla="*/ 10 h 10"/>
                <a:gd name="T58" fmla="*/ 8 w 8"/>
                <a:gd name="T59" fmla="*/ 10 h 10"/>
                <a:gd name="T60" fmla="*/ 8 w 8"/>
                <a:gd name="T61" fmla="*/ 10 h 10"/>
                <a:gd name="T62" fmla="*/ 8 w 8"/>
                <a:gd name="T63" fmla="*/ 10 h 10"/>
                <a:gd name="T64" fmla="*/ 8 w 8"/>
                <a:gd name="T65" fmla="*/ 10 h 10"/>
                <a:gd name="T66" fmla="*/ 8 w 8"/>
                <a:gd name="T67" fmla="*/ 10 h 10"/>
                <a:gd name="T68" fmla="*/ 8 w 8"/>
                <a:gd name="T69" fmla="*/ 10 h 10"/>
                <a:gd name="T70" fmla="*/ 8 w 8"/>
                <a:gd name="T71" fmla="*/ 10 h 10"/>
                <a:gd name="T72" fmla="*/ 8 w 8"/>
                <a:gd name="T7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A553F6A-6CB8-4F56-5370-B6D7C55ED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6715" y="3296263"/>
              <a:ext cx="132479" cy="199864"/>
            </a:xfrm>
            <a:custGeom>
              <a:avLst/>
              <a:gdLst>
                <a:gd name="T0" fmla="*/ 38 w 68"/>
                <a:gd name="T1" fmla="*/ 76 h 106"/>
                <a:gd name="T2" fmla="*/ 34 w 68"/>
                <a:gd name="T3" fmla="*/ 78 h 106"/>
                <a:gd name="T4" fmla="*/ 30 w 68"/>
                <a:gd name="T5" fmla="*/ 82 h 106"/>
                <a:gd name="T6" fmla="*/ 26 w 68"/>
                <a:gd name="T7" fmla="*/ 86 h 106"/>
                <a:gd name="T8" fmla="*/ 30 w 68"/>
                <a:gd name="T9" fmla="*/ 76 h 106"/>
                <a:gd name="T10" fmla="*/ 26 w 68"/>
                <a:gd name="T11" fmla="*/ 86 h 106"/>
                <a:gd name="T12" fmla="*/ 22 w 68"/>
                <a:gd name="T13" fmla="*/ 82 h 106"/>
                <a:gd name="T14" fmla="*/ 22 w 68"/>
                <a:gd name="T15" fmla="*/ 82 h 106"/>
                <a:gd name="T16" fmla="*/ 22 w 68"/>
                <a:gd name="T17" fmla="*/ 86 h 106"/>
                <a:gd name="T18" fmla="*/ 18 w 68"/>
                <a:gd name="T19" fmla="*/ 90 h 106"/>
                <a:gd name="T20" fmla="*/ 12 w 68"/>
                <a:gd name="T21" fmla="*/ 68 h 106"/>
                <a:gd name="T22" fmla="*/ 12 w 68"/>
                <a:gd name="T23" fmla="*/ 60 h 106"/>
                <a:gd name="T24" fmla="*/ 12 w 68"/>
                <a:gd name="T25" fmla="*/ 50 h 106"/>
                <a:gd name="T26" fmla="*/ 8 w 68"/>
                <a:gd name="T27" fmla="*/ 46 h 106"/>
                <a:gd name="T28" fmla="*/ 0 w 68"/>
                <a:gd name="T29" fmla="*/ 34 h 106"/>
                <a:gd name="T30" fmla="*/ 4 w 68"/>
                <a:gd name="T31" fmla="*/ 34 h 106"/>
                <a:gd name="T32" fmla="*/ 12 w 68"/>
                <a:gd name="T33" fmla="*/ 26 h 106"/>
                <a:gd name="T34" fmla="*/ 8 w 68"/>
                <a:gd name="T35" fmla="*/ 22 h 106"/>
                <a:gd name="T36" fmla="*/ 4 w 68"/>
                <a:gd name="T37" fmla="*/ 12 h 106"/>
                <a:gd name="T38" fmla="*/ 4 w 68"/>
                <a:gd name="T39" fmla="*/ 4 h 106"/>
                <a:gd name="T40" fmla="*/ 12 w 68"/>
                <a:gd name="T41" fmla="*/ 8 h 106"/>
                <a:gd name="T42" fmla="*/ 14 w 68"/>
                <a:gd name="T43" fmla="*/ 4 h 106"/>
                <a:gd name="T44" fmla="*/ 22 w 68"/>
                <a:gd name="T45" fmla="*/ 12 h 106"/>
                <a:gd name="T46" fmla="*/ 26 w 68"/>
                <a:gd name="T47" fmla="*/ 16 h 106"/>
                <a:gd name="T48" fmla="*/ 30 w 68"/>
                <a:gd name="T49" fmla="*/ 26 h 106"/>
                <a:gd name="T50" fmla="*/ 44 w 68"/>
                <a:gd name="T51" fmla="*/ 26 h 106"/>
                <a:gd name="T52" fmla="*/ 60 w 68"/>
                <a:gd name="T53" fmla="*/ 26 h 106"/>
                <a:gd name="T54" fmla="*/ 60 w 68"/>
                <a:gd name="T55" fmla="*/ 34 h 106"/>
                <a:gd name="T56" fmla="*/ 56 w 68"/>
                <a:gd name="T57" fmla="*/ 46 h 106"/>
                <a:gd name="T58" fmla="*/ 48 w 68"/>
                <a:gd name="T59" fmla="*/ 46 h 106"/>
                <a:gd name="T60" fmla="*/ 44 w 68"/>
                <a:gd name="T61" fmla="*/ 60 h 106"/>
                <a:gd name="T62" fmla="*/ 48 w 68"/>
                <a:gd name="T63" fmla="*/ 68 h 106"/>
                <a:gd name="T64" fmla="*/ 56 w 68"/>
                <a:gd name="T65" fmla="*/ 60 h 106"/>
                <a:gd name="T66" fmla="*/ 60 w 68"/>
                <a:gd name="T67" fmla="*/ 52 h 106"/>
                <a:gd name="T68" fmla="*/ 64 w 68"/>
                <a:gd name="T69" fmla="*/ 64 h 106"/>
                <a:gd name="T70" fmla="*/ 64 w 68"/>
                <a:gd name="T71" fmla="*/ 76 h 106"/>
                <a:gd name="T72" fmla="*/ 64 w 68"/>
                <a:gd name="T73" fmla="*/ 90 h 106"/>
                <a:gd name="T74" fmla="*/ 64 w 68"/>
                <a:gd name="T75" fmla="*/ 98 h 106"/>
                <a:gd name="T76" fmla="*/ 60 w 68"/>
                <a:gd name="T77" fmla="*/ 102 h 106"/>
                <a:gd name="T78" fmla="*/ 56 w 68"/>
                <a:gd name="T79" fmla="*/ 98 h 106"/>
                <a:gd name="T80" fmla="*/ 56 w 68"/>
                <a:gd name="T81" fmla="*/ 90 h 106"/>
                <a:gd name="T82" fmla="*/ 52 w 68"/>
                <a:gd name="T83" fmla="*/ 78 h 106"/>
                <a:gd name="T84" fmla="*/ 44 w 68"/>
                <a:gd name="T85" fmla="*/ 76 h 106"/>
                <a:gd name="T86" fmla="*/ 38 w 68"/>
                <a:gd name="T87" fmla="*/ 68 h 106"/>
                <a:gd name="T88" fmla="*/ 34 w 68"/>
                <a:gd name="T89" fmla="*/ 56 h 106"/>
                <a:gd name="T90" fmla="*/ 38 w 68"/>
                <a:gd name="T91" fmla="*/ 60 h 106"/>
                <a:gd name="T92" fmla="*/ 34 w 68"/>
                <a:gd name="T93" fmla="*/ 64 h 106"/>
                <a:gd name="T94" fmla="*/ 38 w 68"/>
                <a:gd name="T95" fmla="*/ 68 h 106"/>
                <a:gd name="T96" fmla="*/ 38 w 68"/>
                <a:gd name="T97" fmla="*/ 86 h 106"/>
                <a:gd name="T98" fmla="*/ 38 w 68"/>
                <a:gd name="T99" fmla="*/ 86 h 106"/>
                <a:gd name="T100" fmla="*/ 38 w 68"/>
                <a:gd name="T101" fmla="*/ 82 h 106"/>
                <a:gd name="T102" fmla="*/ 40 w 68"/>
                <a:gd name="T103" fmla="*/ 76 h 106"/>
                <a:gd name="T104" fmla="*/ 38 w 68"/>
                <a:gd name="T105" fmla="*/ 86 h 106"/>
                <a:gd name="T106" fmla="*/ 48 w 68"/>
                <a:gd name="T107" fmla="*/ 76 h 106"/>
                <a:gd name="T108" fmla="*/ 40 w 68"/>
                <a:gd name="T109" fmla="*/ 82 h 106"/>
                <a:gd name="T110" fmla="*/ 44 w 68"/>
                <a:gd name="T111" fmla="*/ 78 h 106"/>
                <a:gd name="T112" fmla="*/ 40 w 68"/>
                <a:gd name="T113" fmla="*/ 82 h 106"/>
                <a:gd name="T114" fmla="*/ 56 w 68"/>
                <a:gd name="T115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6">
                  <a:moveTo>
                    <a:pt x="34" y="64"/>
                  </a:moveTo>
                  <a:lnTo>
                    <a:pt x="34" y="68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68" y="98"/>
                  </a:lnTo>
                  <a:lnTo>
                    <a:pt x="64" y="98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0" y="106"/>
                  </a:lnTo>
                  <a:lnTo>
                    <a:pt x="60" y="102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close/>
                  <a:moveTo>
                    <a:pt x="38" y="72"/>
                  </a:moveTo>
                  <a:lnTo>
                    <a:pt x="34" y="72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close/>
                  <a:moveTo>
                    <a:pt x="38" y="86"/>
                  </a:moveTo>
                  <a:lnTo>
                    <a:pt x="34" y="86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close/>
                  <a:moveTo>
                    <a:pt x="38" y="86"/>
                  </a:moveTo>
                  <a:lnTo>
                    <a:pt x="38" y="82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40" y="76"/>
                  </a:lnTo>
                  <a:lnTo>
                    <a:pt x="40" y="78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close/>
                  <a:moveTo>
                    <a:pt x="48" y="78"/>
                  </a:move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close/>
                  <a:moveTo>
                    <a:pt x="40" y="82"/>
                  </a:moveTo>
                  <a:lnTo>
                    <a:pt x="44" y="82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close/>
                  <a:moveTo>
                    <a:pt x="56" y="94"/>
                  </a:moveTo>
                  <a:lnTo>
                    <a:pt x="56" y="90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7493D6D-7073-395F-E24A-E88C025B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094" y="3239698"/>
              <a:ext cx="93515" cy="56565"/>
            </a:xfrm>
            <a:custGeom>
              <a:avLst/>
              <a:gdLst>
                <a:gd name="T0" fmla="*/ 44 w 48"/>
                <a:gd name="T1" fmla="*/ 26 h 30"/>
                <a:gd name="T2" fmla="*/ 38 w 48"/>
                <a:gd name="T3" fmla="*/ 26 h 30"/>
                <a:gd name="T4" fmla="*/ 38 w 48"/>
                <a:gd name="T5" fmla="*/ 26 h 30"/>
                <a:gd name="T6" fmla="*/ 38 w 48"/>
                <a:gd name="T7" fmla="*/ 30 h 30"/>
                <a:gd name="T8" fmla="*/ 34 w 48"/>
                <a:gd name="T9" fmla="*/ 26 h 30"/>
                <a:gd name="T10" fmla="*/ 30 w 48"/>
                <a:gd name="T11" fmla="*/ 30 h 30"/>
                <a:gd name="T12" fmla="*/ 26 w 48"/>
                <a:gd name="T13" fmla="*/ 30 h 30"/>
                <a:gd name="T14" fmla="*/ 22 w 48"/>
                <a:gd name="T15" fmla="*/ 26 h 30"/>
                <a:gd name="T16" fmla="*/ 18 w 48"/>
                <a:gd name="T17" fmla="*/ 26 h 30"/>
                <a:gd name="T18" fmla="*/ 18 w 48"/>
                <a:gd name="T19" fmla="*/ 30 h 30"/>
                <a:gd name="T20" fmla="*/ 14 w 48"/>
                <a:gd name="T21" fmla="*/ 30 h 30"/>
                <a:gd name="T22" fmla="*/ 10 w 48"/>
                <a:gd name="T23" fmla="*/ 30 h 30"/>
                <a:gd name="T24" fmla="*/ 10 w 48"/>
                <a:gd name="T25" fmla="*/ 26 h 30"/>
                <a:gd name="T26" fmla="*/ 6 w 48"/>
                <a:gd name="T27" fmla="*/ 26 h 30"/>
                <a:gd name="T28" fmla="*/ 6 w 48"/>
                <a:gd name="T29" fmla="*/ 26 h 30"/>
                <a:gd name="T30" fmla="*/ 4 w 48"/>
                <a:gd name="T31" fmla="*/ 26 h 30"/>
                <a:gd name="T32" fmla="*/ 0 w 48"/>
                <a:gd name="T33" fmla="*/ 26 h 30"/>
                <a:gd name="T34" fmla="*/ 0 w 48"/>
                <a:gd name="T35" fmla="*/ 24 h 30"/>
                <a:gd name="T36" fmla="*/ 0 w 48"/>
                <a:gd name="T37" fmla="*/ 20 h 30"/>
                <a:gd name="T38" fmla="*/ 0 w 48"/>
                <a:gd name="T39" fmla="*/ 20 h 30"/>
                <a:gd name="T40" fmla="*/ 4 w 48"/>
                <a:gd name="T41" fmla="*/ 20 h 30"/>
                <a:gd name="T42" fmla="*/ 4 w 48"/>
                <a:gd name="T43" fmla="*/ 16 h 30"/>
                <a:gd name="T44" fmla="*/ 4 w 48"/>
                <a:gd name="T45" fmla="*/ 16 h 30"/>
                <a:gd name="T46" fmla="*/ 6 w 48"/>
                <a:gd name="T47" fmla="*/ 12 h 30"/>
                <a:gd name="T48" fmla="*/ 6 w 48"/>
                <a:gd name="T49" fmla="*/ 8 h 30"/>
                <a:gd name="T50" fmla="*/ 6 w 48"/>
                <a:gd name="T51" fmla="*/ 8 h 30"/>
                <a:gd name="T52" fmla="*/ 10 w 48"/>
                <a:gd name="T53" fmla="*/ 4 h 30"/>
                <a:gd name="T54" fmla="*/ 14 w 48"/>
                <a:gd name="T55" fmla="*/ 4 h 30"/>
                <a:gd name="T56" fmla="*/ 18 w 48"/>
                <a:gd name="T57" fmla="*/ 0 h 30"/>
                <a:gd name="T58" fmla="*/ 18 w 48"/>
                <a:gd name="T59" fmla="*/ 0 h 30"/>
                <a:gd name="T60" fmla="*/ 22 w 48"/>
                <a:gd name="T61" fmla="*/ 0 h 30"/>
                <a:gd name="T62" fmla="*/ 22 w 48"/>
                <a:gd name="T63" fmla="*/ 4 h 30"/>
                <a:gd name="T64" fmla="*/ 22 w 48"/>
                <a:gd name="T65" fmla="*/ 4 h 30"/>
                <a:gd name="T66" fmla="*/ 26 w 48"/>
                <a:gd name="T67" fmla="*/ 4 h 30"/>
                <a:gd name="T68" fmla="*/ 30 w 48"/>
                <a:gd name="T69" fmla="*/ 4 h 30"/>
                <a:gd name="T70" fmla="*/ 30 w 48"/>
                <a:gd name="T71" fmla="*/ 8 h 30"/>
                <a:gd name="T72" fmla="*/ 34 w 48"/>
                <a:gd name="T73" fmla="*/ 8 h 30"/>
                <a:gd name="T74" fmla="*/ 38 w 48"/>
                <a:gd name="T75" fmla="*/ 4 h 30"/>
                <a:gd name="T76" fmla="*/ 38 w 48"/>
                <a:gd name="T77" fmla="*/ 8 h 30"/>
                <a:gd name="T78" fmla="*/ 40 w 48"/>
                <a:gd name="T79" fmla="*/ 8 h 30"/>
                <a:gd name="T80" fmla="*/ 40 w 48"/>
                <a:gd name="T81" fmla="*/ 8 h 30"/>
                <a:gd name="T82" fmla="*/ 40 w 48"/>
                <a:gd name="T83" fmla="*/ 12 h 30"/>
                <a:gd name="T84" fmla="*/ 40 w 48"/>
                <a:gd name="T85" fmla="*/ 12 h 30"/>
                <a:gd name="T86" fmla="*/ 40 w 48"/>
                <a:gd name="T87" fmla="*/ 16 h 30"/>
                <a:gd name="T88" fmla="*/ 44 w 48"/>
                <a:gd name="T89" fmla="*/ 16 h 30"/>
                <a:gd name="T90" fmla="*/ 48 w 48"/>
                <a:gd name="T91" fmla="*/ 20 h 30"/>
                <a:gd name="T92" fmla="*/ 44 w 48"/>
                <a:gd name="T93" fmla="*/ 24 h 30"/>
                <a:gd name="T94" fmla="*/ 48 w 48"/>
                <a:gd name="T95" fmla="*/ 26 h 30"/>
                <a:gd name="T96" fmla="*/ 44 w 48"/>
                <a:gd name="T9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30">
                  <a:moveTo>
                    <a:pt x="44" y="26"/>
                  </a:move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8293C06-EF79-D9F8-339E-209E4E4C5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7557" y="4005213"/>
              <a:ext cx="35068" cy="37710"/>
            </a:xfrm>
            <a:custGeom>
              <a:avLst/>
              <a:gdLst>
                <a:gd name="T0" fmla="*/ 10 w 18"/>
                <a:gd name="T1" fmla="*/ 4 h 20"/>
                <a:gd name="T2" fmla="*/ 10 w 18"/>
                <a:gd name="T3" fmla="*/ 4 h 20"/>
                <a:gd name="T4" fmla="*/ 10 w 18"/>
                <a:gd name="T5" fmla="*/ 4 h 20"/>
                <a:gd name="T6" fmla="*/ 10 w 18"/>
                <a:gd name="T7" fmla="*/ 4 h 20"/>
                <a:gd name="T8" fmla="*/ 10 w 18"/>
                <a:gd name="T9" fmla="*/ 4 h 20"/>
                <a:gd name="T10" fmla="*/ 10 w 18"/>
                <a:gd name="T11" fmla="*/ 8 h 20"/>
                <a:gd name="T12" fmla="*/ 10 w 18"/>
                <a:gd name="T13" fmla="*/ 8 h 20"/>
                <a:gd name="T14" fmla="*/ 10 w 18"/>
                <a:gd name="T15" fmla="*/ 12 h 20"/>
                <a:gd name="T16" fmla="*/ 10 w 18"/>
                <a:gd name="T17" fmla="*/ 12 h 20"/>
                <a:gd name="T18" fmla="*/ 10 w 18"/>
                <a:gd name="T19" fmla="*/ 12 h 20"/>
                <a:gd name="T20" fmla="*/ 10 w 18"/>
                <a:gd name="T21" fmla="*/ 16 h 20"/>
                <a:gd name="T22" fmla="*/ 10 w 18"/>
                <a:gd name="T23" fmla="*/ 20 h 20"/>
                <a:gd name="T24" fmla="*/ 6 w 18"/>
                <a:gd name="T25" fmla="*/ 20 h 20"/>
                <a:gd name="T26" fmla="*/ 6 w 18"/>
                <a:gd name="T27" fmla="*/ 20 h 20"/>
                <a:gd name="T28" fmla="*/ 6 w 18"/>
                <a:gd name="T29" fmla="*/ 20 h 20"/>
                <a:gd name="T30" fmla="*/ 4 w 18"/>
                <a:gd name="T31" fmla="*/ 16 h 20"/>
                <a:gd name="T32" fmla="*/ 4 w 18"/>
                <a:gd name="T33" fmla="*/ 16 h 20"/>
                <a:gd name="T34" fmla="*/ 4 w 18"/>
                <a:gd name="T35" fmla="*/ 12 h 20"/>
                <a:gd name="T36" fmla="*/ 4 w 18"/>
                <a:gd name="T37" fmla="*/ 12 h 20"/>
                <a:gd name="T38" fmla="*/ 0 w 18"/>
                <a:gd name="T39" fmla="*/ 12 h 20"/>
                <a:gd name="T40" fmla="*/ 0 w 18"/>
                <a:gd name="T41" fmla="*/ 12 h 20"/>
                <a:gd name="T42" fmla="*/ 0 w 18"/>
                <a:gd name="T43" fmla="*/ 8 h 20"/>
                <a:gd name="T44" fmla="*/ 0 w 18"/>
                <a:gd name="T45" fmla="*/ 8 h 20"/>
                <a:gd name="T46" fmla="*/ 0 w 18"/>
                <a:gd name="T47" fmla="*/ 8 h 20"/>
                <a:gd name="T48" fmla="*/ 0 w 18"/>
                <a:gd name="T49" fmla="*/ 12 h 20"/>
                <a:gd name="T50" fmla="*/ 4 w 18"/>
                <a:gd name="T51" fmla="*/ 8 h 20"/>
                <a:gd name="T52" fmla="*/ 6 w 18"/>
                <a:gd name="T53" fmla="*/ 8 h 20"/>
                <a:gd name="T54" fmla="*/ 6 w 18"/>
                <a:gd name="T55" fmla="*/ 8 h 20"/>
                <a:gd name="T56" fmla="*/ 6 w 18"/>
                <a:gd name="T57" fmla="*/ 8 h 20"/>
                <a:gd name="T58" fmla="*/ 6 w 18"/>
                <a:gd name="T59" fmla="*/ 4 h 20"/>
                <a:gd name="T60" fmla="*/ 6 w 18"/>
                <a:gd name="T61" fmla="*/ 4 h 20"/>
                <a:gd name="T62" fmla="*/ 6 w 18"/>
                <a:gd name="T63" fmla="*/ 4 h 20"/>
                <a:gd name="T64" fmla="*/ 10 w 18"/>
                <a:gd name="T65" fmla="*/ 4 h 20"/>
                <a:gd name="T66" fmla="*/ 10 w 18"/>
                <a:gd name="T67" fmla="*/ 4 h 20"/>
                <a:gd name="T68" fmla="*/ 10 w 18"/>
                <a:gd name="T69" fmla="*/ 0 h 20"/>
                <a:gd name="T70" fmla="*/ 14 w 18"/>
                <a:gd name="T71" fmla="*/ 0 h 20"/>
                <a:gd name="T72" fmla="*/ 14 w 18"/>
                <a:gd name="T73" fmla="*/ 0 h 20"/>
                <a:gd name="T74" fmla="*/ 14 w 18"/>
                <a:gd name="T75" fmla="*/ 0 h 20"/>
                <a:gd name="T76" fmla="*/ 10 w 18"/>
                <a:gd name="T77" fmla="*/ 4 h 20"/>
                <a:gd name="T78" fmla="*/ 10 w 18"/>
                <a:gd name="T79" fmla="*/ 4 h 20"/>
                <a:gd name="T80" fmla="*/ 10 w 18"/>
                <a:gd name="T81" fmla="*/ 4 h 20"/>
                <a:gd name="T82" fmla="*/ 14 w 18"/>
                <a:gd name="T83" fmla="*/ 4 h 20"/>
                <a:gd name="T84" fmla="*/ 14 w 18"/>
                <a:gd name="T85" fmla="*/ 4 h 20"/>
                <a:gd name="T86" fmla="*/ 14 w 18"/>
                <a:gd name="T87" fmla="*/ 4 h 20"/>
                <a:gd name="T88" fmla="*/ 14 w 18"/>
                <a:gd name="T89" fmla="*/ 4 h 20"/>
                <a:gd name="T90" fmla="*/ 14 w 18"/>
                <a:gd name="T91" fmla="*/ 8 h 20"/>
                <a:gd name="T92" fmla="*/ 14 w 18"/>
                <a:gd name="T93" fmla="*/ 8 h 20"/>
                <a:gd name="T94" fmla="*/ 14 w 18"/>
                <a:gd name="T95" fmla="*/ 12 h 20"/>
                <a:gd name="T96" fmla="*/ 14 w 18"/>
                <a:gd name="T97" fmla="*/ 12 h 20"/>
                <a:gd name="T98" fmla="*/ 14 w 18"/>
                <a:gd name="T99" fmla="*/ 12 h 20"/>
                <a:gd name="T100" fmla="*/ 18 w 18"/>
                <a:gd name="T101" fmla="*/ 12 h 20"/>
                <a:gd name="T102" fmla="*/ 18 w 18"/>
                <a:gd name="T103" fmla="*/ 12 h 20"/>
                <a:gd name="T104" fmla="*/ 18 w 18"/>
                <a:gd name="T105" fmla="*/ 16 h 20"/>
                <a:gd name="T106" fmla="*/ 18 w 18"/>
                <a:gd name="T107" fmla="*/ 16 h 20"/>
                <a:gd name="T108" fmla="*/ 18 w 18"/>
                <a:gd name="T109" fmla="*/ 16 h 20"/>
                <a:gd name="T110" fmla="*/ 14 w 18"/>
                <a:gd name="T111" fmla="*/ 12 h 20"/>
                <a:gd name="T112" fmla="*/ 14 w 18"/>
                <a:gd name="T113" fmla="*/ 12 h 20"/>
                <a:gd name="T114" fmla="*/ 14 w 18"/>
                <a:gd name="T115" fmla="*/ 8 h 20"/>
                <a:gd name="T116" fmla="*/ 10 w 18"/>
                <a:gd name="T117" fmla="*/ 8 h 20"/>
                <a:gd name="T118" fmla="*/ 14 w 18"/>
                <a:gd name="T1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20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4" y="4"/>
                  </a:moveTo>
                  <a:lnTo>
                    <a:pt x="14" y="4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91E68A5-771C-B7AA-BE7F-CC184078E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256" y="3695990"/>
              <a:ext cx="144168" cy="139528"/>
            </a:xfrm>
            <a:custGeom>
              <a:avLst/>
              <a:gdLst>
                <a:gd name="T0" fmla="*/ 40 w 74"/>
                <a:gd name="T1" fmla="*/ 68 h 74"/>
                <a:gd name="T2" fmla="*/ 36 w 74"/>
                <a:gd name="T3" fmla="*/ 70 h 74"/>
                <a:gd name="T4" fmla="*/ 36 w 74"/>
                <a:gd name="T5" fmla="*/ 70 h 74"/>
                <a:gd name="T6" fmla="*/ 32 w 74"/>
                <a:gd name="T7" fmla="*/ 70 h 74"/>
                <a:gd name="T8" fmla="*/ 30 w 74"/>
                <a:gd name="T9" fmla="*/ 70 h 74"/>
                <a:gd name="T10" fmla="*/ 26 w 74"/>
                <a:gd name="T11" fmla="*/ 70 h 74"/>
                <a:gd name="T12" fmla="*/ 22 w 74"/>
                <a:gd name="T13" fmla="*/ 70 h 74"/>
                <a:gd name="T14" fmla="*/ 18 w 74"/>
                <a:gd name="T15" fmla="*/ 68 h 74"/>
                <a:gd name="T16" fmla="*/ 22 w 74"/>
                <a:gd name="T17" fmla="*/ 64 h 74"/>
                <a:gd name="T18" fmla="*/ 18 w 74"/>
                <a:gd name="T19" fmla="*/ 64 h 74"/>
                <a:gd name="T20" fmla="*/ 10 w 74"/>
                <a:gd name="T21" fmla="*/ 64 h 74"/>
                <a:gd name="T22" fmla="*/ 10 w 74"/>
                <a:gd name="T23" fmla="*/ 56 h 74"/>
                <a:gd name="T24" fmla="*/ 10 w 74"/>
                <a:gd name="T25" fmla="*/ 52 h 74"/>
                <a:gd name="T26" fmla="*/ 10 w 74"/>
                <a:gd name="T27" fmla="*/ 52 h 74"/>
                <a:gd name="T28" fmla="*/ 10 w 74"/>
                <a:gd name="T29" fmla="*/ 52 h 74"/>
                <a:gd name="T30" fmla="*/ 10 w 74"/>
                <a:gd name="T31" fmla="*/ 48 h 74"/>
                <a:gd name="T32" fmla="*/ 10 w 74"/>
                <a:gd name="T33" fmla="*/ 52 h 74"/>
                <a:gd name="T34" fmla="*/ 6 w 74"/>
                <a:gd name="T35" fmla="*/ 48 h 74"/>
                <a:gd name="T36" fmla="*/ 6 w 74"/>
                <a:gd name="T37" fmla="*/ 38 h 74"/>
                <a:gd name="T38" fmla="*/ 4 w 74"/>
                <a:gd name="T39" fmla="*/ 34 h 74"/>
                <a:gd name="T40" fmla="*/ 4 w 74"/>
                <a:gd name="T41" fmla="*/ 26 h 74"/>
                <a:gd name="T42" fmla="*/ 4 w 74"/>
                <a:gd name="T43" fmla="*/ 20 h 74"/>
                <a:gd name="T44" fmla="*/ 4 w 74"/>
                <a:gd name="T45" fmla="*/ 20 h 74"/>
                <a:gd name="T46" fmla="*/ 6 w 74"/>
                <a:gd name="T47" fmla="*/ 16 h 74"/>
                <a:gd name="T48" fmla="*/ 10 w 74"/>
                <a:gd name="T49" fmla="*/ 8 h 74"/>
                <a:gd name="T50" fmla="*/ 10 w 74"/>
                <a:gd name="T51" fmla="*/ 8 h 74"/>
                <a:gd name="T52" fmla="*/ 14 w 74"/>
                <a:gd name="T53" fmla="*/ 4 h 74"/>
                <a:gd name="T54" fmla="*/ 18 w 74"/>
                <a:gd name="T55" fmla="*/ 4 h 74"/>
                <a:gd name="T56" fmla="*/ 26 w 74"/>
                <a:gd name="T57" fmla="*/ 4 h 74"/>
                <a:gd name="T58" fmla="*/ 32 w 74"/>
                <a:gd name="T59" fmla="*/ 4 h 74"/>
                <a:gd name="T60" fmla="*/ 36 w 74"/>
                <a:gd name="T61" fmla="*/ 4 h 74"/>
                <a:gd name="T62" fmla="*/ 40 w 74"/>
                <a:gd name="T63" fmla="*/ 8 h 74"/>
                <a:gd name="T64" fmla="*/ 40 w 74"/>
                <a:gd name="T65" fmla="*/ 4 h 74"/>
                <a:gd name="T66" fmla="*/ 48 w 74"/>
                <a:gd name="T67" fmla="*/ 8 h 74"/>
                <a:gd name="T68" fmla="*/ 52 w 74"/>
                <a:gd name="T69" fmla="*/ 12 h 74"/>
                <a:gd name="T70" fmla="*/ 54 w 74"/>
                <a:gd name="T71" fmla="*/ 8 h 74"/>
                <a:gd name="T72" fmla="*/ 54 w 74"/>
                <a:gd name="T73" fmla="*/ 4 h 74"/>
                <a:gd name="T74" fmla="*/ 54 w 74"/>
                <a:gd name="T75" fmla="*/ 4 h 74"/>
                <a:gd name="T76" fmla="*/ 58 w 74"/>
                <a:gd name="T77" fmla="*/ 0 h 74"/>
                <a:gd name="T78" fmla="*/ 62 w 74"/>
                <a:gd name="T79" fmla="*/ 4 h 74"/>
                <a:gd name="T80" fmla="*/ 70 w 74"/>
                <a:gd name="T81" fmla="*/ 0 h 74"/>
                <a:gd name="T82" fmla="*/ 74 w 74"/>
                <a:gd name="T83" fmla="*/ 4 h 74"/>
                <a:gd name="T84" fmla="*/ 74 w 74"/>
                <a:gd name="T85" fmla="*/ 8 h 74"/>
                <a:gd name="T86" fmla="*/ 74 w 74"/>
                <a:gd name="T87" fmla="*/ 12 h 74"/>
                <a:gd name="T88" fmla="*/ 74 w 74"/>
                <a:gd name="T89" fmla="*/ 22 h 74"/>
                <a:gd name="T90" fmla="*/ 74 w 74"/>
                <a:gd name="T91" fmla="*/ 38 h 74"/>
                <a:gd name="T92" fmla="*/ 74 w 74"/>
                <a:gd name="T93" fmla="*/ 42 h 74"/>
                <a:gd name="T94" fmla="*/ 70 w 74"/>
                <a:gd name="T95" fmla="*/ 42 h 74"/>
                <a:gd name="T96" fmla="*/ 66 w 74"/>
                <a:gd name="T97" fmla="*/ 44 h 74"/>
                <a:gd name="T98" fmla="*/ 62 w 74"/>
                <a:gd name="T99" fmla="*/ 44 h 74"/>
                <a:gd name="T100" fmla="*/ 58 w 74"/>
                <a:gd name="T101" fmla="*/ 48 h 74"/>
                <a:gd name="T102" fmla="*/ 54 w 74"/>
                <a:gd name="T103" fmla="*/ 48 h 74"/>
                <a:gd name="T104" fmla="*/ 52 w 74"/>
                <a:gd name="T105" fmla="*/ 52 h 74"/>
                <a:gd name="T106" fmla="*/ 52 w 74"/>
                <a:gd name="T107" fmla="*/ 56 h 74"/>
                <a:gd name="T108" fmla="*/ 54 w 74"/>
                <a:gd name="T109" fmla="*/ 64 h 74"/>
                <a:gd name="T110" fmla="*/ 54 w 74"/>
                <a:gd name="T111" fmla="*/ 64 h 74"/>
                <a:gd name="T112" fmla="*/ 48 w 74"/>
                <a:gd name="T113" fmla="*/ 64 h 74"/>
                <a:gd name="T114" fmla="*/ 48 w 74"/>
                <a:gd name="T115" fmla="*/ 64 h 74"/>
                <a:gd name="T116" fmla="*/ 44 w 74"/>
                <a:gd name="T117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" h="74">
                  <a:moveTo>
                    <a:pt x="40" y="64"/>
                  </a:move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2" y="48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039781A-9029-D90F-76BD-CF1453BB2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9279" y="2312028"/>
              <a:ext cx="1683262" cy="1270832"/>
            </a:xfrm>
            <a:custGeom>
              <a:avLst/>
              <a:gdLst>
                <a:gd name="T0" fmla="*/ 356 w 864"/>
                <a:gd name="T1" fmla="*/ 518 h 674"/>
                <a:gd name="T2" fmla="*/ 328 w 864"/>
                <a:gd name="T3" fmla="*/ 484 h 674"/>
                <a:gd name="T4" fmla="*/ 282 w 864"/>
                <a:gd name="T5" fmla="*/ 484 h 674"/>
                <a:gd name="T6" fmla="*/ 226 w 864"/>
                <a:gd name="T7" fmla="*/ 496 h 674"/>
                <a:gd name="T8" fmla="*/ 182 w 864"/>
                <a:gd name="T9" fmla="*/ 500 h 674"/>
                <a:gd name="T10" fmla="*/ 136 w 864"/>
                <a:gd name="T11" fmla="*/ 470 h 674"/>
                <a:gd name="T12" fmla="*/ 84 w 864"/>
                <a:gd name="T13" fmla="*/ 444 h 674"/>
                <a:gd name="T14" fmla="*/ 76 w 864"/>
                <a:gd name="T15" fmla="*/ 402 h 674"/>
                <a:gd name="T16" fmla="*/ 44 w 864"/>
                <a:gd name="T17" fmla="*/ 354 h 674"/>
                <a:gd name="T18" fmla="*/ 20 w 864"/>
                <a:gd name="T19" fmla="*/ 316 h 674"/>
                <a:gd name="T20" fmla="*/ 18 w 864"/>
                <a:gd name="T21" fmla="*/ 268 h 674"/>
                <a:gd name="T22" fmla="*/ 74 w 864"/>
                <a:gd name="T23" fmla="*/ 242 h 674"/>
                <a:gd name="T24" fmla="*/ 96 w 864"/>
                <a:gd name="T25" fmla="*/ 194 h 674"/>
                <a:gd name="T26" fmla="*/ 122 w 864"/>
                <a:gd name="T27" fmla="*/ 164 h 674"/>
                <a:gd name="T28" fmla="*/ 170 w 864"/>
                <a:gd name="T29" fmla="*/ 120 h 674"/>
                <a:gd name="T30" fmla="*/ 218 w 864"/>
                <a:gd name="T31" fmla="*/ 112 h 674"/>
                <a:gd name="T32" fmla="*/ 242 w 864"/>
                <a:gd name="T33" fmla="*/ 168 h 674"/>
                <a:gd name="T34" fmla="*/ 312 w 864"/>
                <a:gd name="T35" fmla="*/ 198 h 674"/>
                <a:gd name="T36" fmla="*/ 386 w 864"/>
                <a:gd name="T37" fmla="*/ 220 h 674"/>
                <a:gd name="T38" fmla="*/ 476 w 864"/>
                <a:gd name="T39" fmla="*/ 228 h 674"/>
                <a:gd name="T40" fmla="*/ 542 w 864"/>
                <a:gd name="T41" fmla="*/ 198 h 674"/>
                <a:gd name="T42" fmla="*/ 600 w 864"/>
                <a:gd name="T43" fmla="*/ 164 h 674"/>
                <a:gd name="T44" fmla="*/ 656 w 864"/>
                <a:gd name="T45" fmla="*/ 138 h 674"/>
                <a:gd name="T46" fmla="*/ 600 w 864"/>
                <a:gd name="T47" fmla="*/ 108 h 674"/>
                <a:gd name="T48" fmla="*/ 648 w 864"/>
                <a:gd name="T49" fmla="*/ 64 h 674"/>
                <a:gd name="T50" fmla="*/ 676 w 864"/>
                <a:gd name="T51" fmla="*/ 4 h 674"/>
                <a:gd name="T52" fmla="*/ 744 w 864"/>
                <a:gd name="T53" fmla="*/ 18 h 674"/>
                <a:gd name="T54" fmla="*/ 762 w 864"/>
                <a:gd name="T55" fmla="*/ 78 h 674"/>
                <a:gd name="T56" fmla="*/ 814 w 864"/>
                <a:gd name="T57" fmla="*/ 120 h 674"/>
                <a:gd name="T58" fmla="*/ 856 w 864"/>
                <a:gd name="T59" fmla="*/ 138 h 674"/>
                <a:gd name="T60" fmla="*/ 814 w 864"/>
                <a:gd name="T61" fmla="*/ 180 h 674"/>
                <a:gd name="T62" fmla="*/ 796 w 864"/>
                <a:gd name="T63" fmla="*/ 220 h 674"/>
                <a:gd name="T64" fmla="*/ 748 w 864"/>
                <a:gd name="T65" fmla="*/ 242 h 674"/>
                <a:gd name="T66" fmla="*/ 696 w 864"/>
                <a:gd name="T67" fmla="*/ 284 h 674"/>
                <a:gd name="T68" fmla="*/ 688 w 864"/>
                <a:gd name="T69" fmla="*/ 268 h 674"/>
                <a:gd name="T70" fmla="*/ 628 w 864"/>
                <a:gd name="T71" fmla="*/ 286 h 674"/>
                <a:gd name="T72" fmla="*/ 662 w 864"/>
                <a:gd name="T73" fmla="*/ 320 h 674"/>
                <a:gd name="T74" fmla="*/ 666 w 864"/>
                <a:gd name="T75" fmla="*/ 340 h 674"/>
                <a:gd name="T76" fmla="*/ 662 w 864"/>
                <a:gd name="T77" fmla="*/ 384 h 674"/>
                <a:gd name="T78" fmla="*/ 662 w 864"/>
                <a:gd name="T79" fmla="*/ 424 h 674"/>
                <a:gd name="T80" fmla="*/ 676 w 864"/>
                <a:gd name="T81" fmla="*/ 448 h 674"/>
                <a:gd name="T82" fmla="*/ 680 w 864"/>
                <a:gd name="T83" fmla="*/ 470 h 674"/>
                <a:gd name="T84" fmla="*/ 670 w 864"/>
                <a:gd name="T85" fmla="*/ 496 h 674"/>
                <a:gd name="T86" fmla="*/ 658 w 864"/>
                <a:gd name="T87" fmla="*/ 522 h 674"/>
                <a:gd name="T88" fmla="*/ 648 w 864"/>
                <a:gd name="T89" fmla="*/ 540 h 674"/>
                <a:gd name="T90" fmla="*/ 626 w 864"/>
                <a:gd name="T91" fmla="*/ 564 h 674"/>
                <a:gd name="T92" fmla="*/ 588 w 864"/>
                <a:gd name="T93" fmla="*/ 592 h 674"/>
                <a:gd name="T94" fmla="*/ 562 w 864"/>
                <a:gd name="T95" fmla="*/ 592 h 674"/>
                <a:gd name="T96" fmla="*/ 536 w 864"/>
                <a:gd name="T97" fmla="*/ 616 h 674"/>
                <a:gd name="T98" fmla="*/ 514 w 864"/>
                <a:gd name="T99" fmla="*/ 620 h 674"/>
                <a:gd name="T100" fmla="*/ 486 w 864"/>
                <a:gd name="T101" fmla="*/ 616 h 674"/>
                <a:gd name="T102" fmla="*/ 430 w 864"/>
                <a:gd name="T103" fmla="*/ 592 h 674"/>
                <a:gd name="T104" fmla="*/ 402 w 864"/>
                <a:gd name="T105" fmla="*/ 620 h 674"/>
                <a:gd name="T106" fmla="*/ 364 w 864"/>
                <a:gd name="T107" fmla="*/ 586 h 674"/>
                <a:gd name="T108" fmla="*/ 670 w 864"/>
                <a:gd name="T109" fmla="*/ 556 h 674"/>
                <a:gd name="T110" fmla="*/ 670 w 864"/>
                <a:gd name="T111" fmla="*/ 600 h 674"/>
                <a:gd name="T112" fmla="*/ 498 w 864"/>
                <a:gd name="T113" fmla="*/ 662 h 674"/>
                <a:gd name="T114" fmla="*/ 524 w 864"/>
                <a:gd name="T115" fmla="*/ 656 h 674"/>
                <a:gd name="T116" fmla="*/ 684 w 864"/>
                <a:gd name="T117" fmla="*/ 458 h 674"/>
                <a:gd name="T118" fmla="*/ 520 w 864"/>
                <a:gd name="T119" fmla="*/ 622 h 674"/>
                <a:gd name="T120" fmla="*/ 566 w 864"/>
                <a:gd name="T121" fmla="*/ 590 h 674"/>
                <a:gd name="T122" fmla="*/ 628 w 864"/>
                <a:gd name="T123" fmla="*/ 564 h 674"/>
                <a:gd name="T124" fmla="*/ 576 w 864"/>
                <a:gd name="T125" fmla="*/ 60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4" h="674">
                  <a:moveTo>
                    <a:pt x="342" y="574"/>
                  </a:moveTo>
                  <a:lnTo>
                    <a:pt x="342" y="570"/>
                  </a:lnTo>
                  <a:lnTo>
                    <a:pt x="338" y="570"/>
                  </a:lnTo>
                  <a:lnTo>
                    <a:pt x="342" y="570"/>
                  </a:lnTo>
                  <a:lnTo>
                    <a:pt x="342" y="566"/>
                  </a:lnTo>
                  <a:lnTo>
                    <a:pt x="342" y="564"/>
                  </a:lnTo>
                  <a:lnTo>
                    <a:pt x="338" y="564"/>
                  </a:lnTo>
                  <a:lnTo>
                    <a:pt x="338" y="560"/>
                  </a:lnTo>
                  <a:lnTo>
                    <a:pt x="338" y="556"/>
                  </a:lnTo>
                  <a:lnTo>
                    <a:pt x="342" y="556"/>
                  </a:lnTo>
                  <a:lnTo>
                    <a:pt x="342" y="552"/>
                  </a:lnTo>
                  <a:lnTo>
                    <a:pt x="342" y="548"/>
                  </a:lnTo>
                  <a:lnTo>
                    <a:pt x="346" y="548"/>
                  </a:lnTo>
                  <a:lnTo>
                    <a:pt x="346" y="544"/>
                  </a:lnTo>
                  <a:lnTo>
                    <a:pt x="348" y="540"/>
                  </a:lnTo>
                  <a:lnTo>
                    <a:pt x="352" y="540"/>
                  </a:lnTo>
                  <a:lnTo>
                    <a:pt x="352" y="536"/>
                  </a:lnTo>
                  <a:lnTo>
                    <a:pt x="356" y="536"/>
                  </a:lnTo>
                  <a:lnTo>
                    <a:pt x="352" y="536"/>
                  </a:lnTo>
                  <a:lnTo>
                    <a:pt x="352" y="534"/>
                  </a:lnTo>
                  <a:lnTo>
                    <a:pt x="356" y="534"/>
                  </a:lnTo>
                  <a:lnTo>
                    <a:pt x="356" y="530"/>
                  </a:lnTo>
                  <a:lnTo>
                    <a:pt x="356" y="526"/>
                  </a:lnTo>
                  <a:lnTo>
                    <a:pt x="356" y="522"/>
                  </a:lnTo>
                  <a:lnTo>
                    <a:pt x="356" y="518"/>
                  </a:lnTo>
                  <a:lnTo>
                    <a:pt x="356" y="514"/>
                  </a:lnTo>
                  <a:lnTo>
                    <a:pt x="356" y="510"/>
                  </a:lnTo>
                  <a:lnTo>
                    <a:pt x="356" y="508"/>
                  </a:lnTo>
                  <a:lnTo>
                    <a:pt x="352" y="508"/>
                  </a:lnTo>
                  <a:lnTo>
                    <a:pt x="352" y="504"/>
                  </a:lnTo>
                  <a:lnTo>
                    <a:pt x="352" y="508"/>
                  </a:lnTo>
                  <a:lnTo>
                    <a:pt x="348" y="508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46" y="500"/>
                  </a:lnTo>
                  <a:lnTo>
                    <a:pt x="346" y="496"/>
                  </a:lnTo>
                  <a:lnTo>
                    <a:pt x="346" y="492"/>
                  </a:lnTo>
                  <a:lnTo>
                    <a:pt x="342" y="492"/>
                  </a:lnTo>
                  <a:lnTo>
                    <a:pt x="342" y="488"/>
                  </a:lnTo>
                  <a:lnTo>
                    <a:pt x="338" y="488"/>
                  </a:lnTo>
                  <a:lnTo>
                    <a:pt x="338" y="492"/>
                  </a:lnTo>
                  <a:lnTo>
                    <a:pt x="334" y="492"/>
                  </a:lnTo>
                  <a:lnTo>
                    <a:pt x="334" y="496"/>
                  </a:lnTo>
                  <a:lnTo>
                    <a:pt x="334" y="492"/>
                  </a:lnTo>
                  <a:lnTo>
                    <a:pt x="330" y="492"/>
                  </a:lnTo>
                  <a:lnTo>
                    <a:pt x="328" y="492"/>
                  </a:lnTo>
                  <a:lnTo>
                    <a:pt x="328" y="488"/>
                  </a:lnTo>
                  <a:lnTo>
                    <a:pt x="324" y="492"/>
                  </a:lnTo>
                  <a:lnTo>
                    <a:pt x="324" y="488"/>
                  </a:lnTo>
                  <a:lnTo>
                    <a:pt x="328" y="484"/>
                  </a:lnTo>
                  <a:lnTo>
                    <a:pt x="324" y="480"/>
                  </a:lnTo>
                  <a:lnTo>
                    <a:pt x="324" y="478"/>
                  </a:lnTo>
                  <a:lnTo>
                    <a:pt x="324" y="480"/>
                  </a:lnTo>
                  <a:lnTo>
                    <a:pt x="320" y="480"/>
                  </a:lnTo>
                  <a:lnTo>
                    <a:pt x="320" y="478"/>
                  </a:lnTo>
                  <a:lnTo>
                    <a:pt x="324" y="478"/>
                  </a:lnTo>
                  <a:lnTo>
                    <a:pt x="324" y="474"/>
                  </a:lnTo>
                  <a:lnTo>
                    <a:pt x="320" y="478"/>
                  </a:lnTo>
                  <a:lnTo>
                    <a:pt x="320" y="474"/>
                  </a:lnTo>
                  <a:lnTo>
                    <a:pt x="320" y="470"/>
                  </a:lnTo>
                  <a:lnTo>
                    <a:pt x="316" y="474"/>
                  </a:lnTo>
                  <a:lnTo>
                    <a:pt x="312" y="474"/>
                  </a:lnTo>
                  <a:lnTo>
                    <a:pt x="312" y="478"/>
                  </a:lnTo>
                  <a:lnTo>
                    <a:pt x="308" y="478"/>
                  </a:lnTo>
                  <a:lnTo>
                    <a:pt x="308" y="480"/>
                  </a:lnTo>
                  <a:lnTo>
                    <a:pt x="304" y="478"/>
                  </a:lnTo>
                  <a:lnTo>
                    <a:pt x="302" y="478"/>
                  </a:lnTo>
                  <a:lnTo>
                    <a:pt x="302" y="474"/>
                  </a:lnTo>
                  <a:lnTo>
                    <a:pt x="298" y="474"/>
                  </a:lnTo>
                  <a:lnTo>
                    <a:pt x="298" y="478"/>
                  </a:lnTo>
                  <a:lnTo>
                    <a:pt x="294" y="478"/>
                  </a:lnTo>
                  <a:lnTo>
                    <a:pt x="290" y="480"/>
                  </a:lnTo>
                  <a:lnTo>
                    <a:pt x="290" y="484"/>
                  </a:lnTo>
                  <a:lnTo>
                    <a:pt x="286" y="484"/>
                  </a:lnTo>
                  <a:lnTo>
                    <a:pt x="282" y="484"/>
                  </a:lnTo>
                  <a:lnTo>
                    <a:pt x="278" y="488"/>
                  </a:lnTo>
                  <a:lnTo>
                    <a:pt x="278" y="492"/>
                  </a:lnTo>
                  <a:lnTo>
                    <a:pt x="274" y="492"/>
                  </a:lnTo>
                  <a:lnTo>
                    <a:pt x="272" y="496"/>
                  </a:lnTo>
                  <a:lnTo>
                    <a:pt x="272" y="500"/>
                  </a:lnTo>
                  <a:lnTo>
                    <a:pt x="268" y="500"/>
                  </a:lnTo>
                  <a:lnTo>
                    <a:pt x="264" y="504"/>
                  </a:lnTo>
                  <a:lnTo>
                    <a:pt x="264" y="500"/>
                  </a:lnTo>
                  <a:lnTo>
                    <a:pt x="264" y="504"/>
                  </a:lnTo>
                  <a:lnTo>
                    <a:pt x="260" y="504"/>
                  </a:lnTo>
                  <a:lnTo>
                    <a:pt x="256" y="504"/>
                  </a:lnTo>
                  <a:lnTo>
                    <a:pt x="256" y="500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8" y="496"/>
                  </a:lnTo>
                  <a:lnTo>
                    <a:pt x="248" y="500"/>
                  </a:lnTo>
                  <a:lnTo>
                    <a:pt x="246" y="500"/>
                  </a:lnTo>
                  <a:lnTo>
                    <a:pt x="246" y="496"/>
                  </a:lnTo>
                  <a:lnTo>
                    <a:pt x="242" y="496"/>
                  </a:lnTo>
                  <a:lnTo>
                    <a:pt x="238" y="496"/>
                  </a:lnTo>
                  <a:lnTo>
                    <a:pt x="238" y="492"/>
                  </a:lnTo>
                  <a:lnTo>
                    <a:pt x="234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500"/>
                  </a:lnTo>
                  <a:lnTo>
                    <a:pt x="222" y="504"/>
                  </a:lnTo>
                  <a:lnTo>
                    <a:pt x="218" y="504"/>
                  </a:lnTo>
                  <a:lnTo>
                    <a:pt x="218" y="508"/>
                  </a:lnTo>
                  <a:lnTo>
                    <a:pt x="218" y="510"/>
                  </a:lnTo>
                  <a:lnTo>
                    <a:pt x="216" y="510"/>
                  </a:lnTo>
                  <a:lnTo>
                    <a:pt x="216" y="508"/>
                  </a:lnTo>
                  <a:lnTo>
                    <a:pt x="216" y="504"/>
                  </a:lnTo>
                  <a:lnTo>
                    <a:pt x="216" y="500"/>
                  </a:lnTo>
                  <a:lnTo>
                    <a:pt x="216" y="496"/>
                  </a:lnTo>
                  <a:lnTo>
                    <a:pt x="212" y="496"/>
                  </a:lnTo>
                  <a:lnTo>
                    <a:pt x="208" y="500"/>
                  </a:lnTo>
                  <a:lnTo>
                    <a:pt x="204" y="500"/>
                  </a:lnTo>
                  <a:lnTo>
                    <a:pt x="200" y="500"/>
                  </a:lnTo>
                  <a:lnTo>
                    <a:pt x="200" y="504"/>
                  </a:lnTo>
                  <a:lnTo>
                    <a:pt x="200" y="500"/>
                  </a:lnTo>
                  <a:lnTo>
                    <a:pt x="200" y="504"/>
                  </a:lnTo>
                  <a:lnTo>
                    <a:pt x="196" y="504"/>
                  </a:lnTo>
                  <a:lnTo>
                    <a:pt x="196" y="500"/>
                  </a:lnTo>
                  <a:lnTo>
                    <a:pt x="192" y="500"/>
                  </a:lnTo>
                  <a:lnTo>
                    <a:pt x="192" y="504"/>
                  </a:lnTo>
                  <a:lnTo>
                    <a:pt x="192" y="500"/>
                  </a:lnTo>
                  <a:lnTo>
                    <a:pt x="188" y="500"/>
                  </a:lnTo>
                  <a:lnTo>
                    <a:pt x="186" y="496"/>
                  </a:lnTo>
                  <a:lnTo>
                    <a:pt x="182" y="500"/>
                  </a:lnTo>
                  <a:lnTo>
                    <a:pt x="178" y="500"/>
                  </a:lnTo>
                  <a:lnTo>
                    <a:pt x="178" y="496"/>
                  </a:lnTo>
                  <a:lnTo>
                    <a:pt x="178" y="500"/>
                  </a:lnTo>
                  <a:lnTo>
                    <a:pt x="174" y="500"/>
                  </a:lnTo>
                  <a:lnTo>
                    <a:pt x="174" y="496"/>
                  </a:lnTo>
                  <a:lnTo>
                    <a:pt x="170" y="492"/>
                  </a:lnTo>
                  <a:lnTo>
                    <a:pt x="166" y="492"/>
                  </a:lnTo>
                  <a:lnTo>
                    <a:pt x="162" y="492"/>
                  </a:lnTo>
                  <a:lnTo>
                    <a:pt x="162" y="488"/>
                  </a:lnTo>
                  <a:lnTo>
                    <a:pt x="162" y="484"/>
                  </a:lnTo>
                  <a:lnTo>
                    <a:pt x="162" y="488"/>
                  </a:lnTo>
                  <a:lnTo>
                    <a:pt x="160" y="488"/>
                  </a:lnTo>
                  <a:lnTo>
                    <a:pt x="156" y="488"/>
                  </a:lnTo>
                  <a:lnTo>
                    <a:pt x="156" y="484"/>
                  </a:lnTo>
                  <a:lnTo>
                    <a:pt x="152" y="484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48" y="478"/>
                  </a:lnTo>
                  <a:lnTo>
                    <a:pt x="148" y="474"/>
                  </a:lnTo>
                  <a:lnTo>
                    <a:pt x="144" y="474"/>
                  </a:lnTo>
                  <a:lnTo>
                    <a:pt x="144" y="478"/>
                  </a:lnTo>
                  <a:lnTo>
                    <a:pt x="140" y="478"/>
                  </a:lnTo>
                  <a:lnTo>
                    <a:pt x="140" y="474"/>
                  </a:lnTo>
                  <a:lnTo>
                    <a:pt x="136" y="474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2" y="466"/>
                  </a:lnTo>
                  <a:lnTo>
                    <a:pt x="130" y="466"/>
                  </a:lnTo>
                  <a:lnTo>
                    <a:pt x="126" y="462"/>
                  </a:lnTo>
                  <a:lnTo>
                    <a:pt x="122" y="458"/>
                  </a:lnTo>
                  <a:lnTo>
                    <a:pt x="122" y="462"/>
                  </a:lnTo>
                  <a:lnTo>
                    <a:pt x="122" y="458"/>
                  </a:lnTo>
                  <a:lnTo>
                    <a:pt x="122" y="454"/>
                  </a:lnTo>
                  <a:lnTo>
                    <a:pt x="118" y="454"/>
                  </a:lnTo>
                  <a:lnTo>
                    <a:pt x="114" y="454"/>
                  </a:lnTo>
                  <a:lnTo>
                    <a:pt x="110" y="454"/>
                  </a:lnTo>
                  <a:lnTo>
                    <a:pt x="110" y="458"/>
                  </a:lnTo>
                  <a:lnTo>
                    <a:pt x="106" y="462"/>
                  </a:lnTo>
                  <a:lnTo>
                    <a:pt x="106" y="458"/>
                  </a:lnTo>
                  <a:lnTo>
                    <a:pt x="104" y="458"/>
                  </a:lnTo>
                  <a:lnTo>
                    <a:pt x="106" y="458"/>
                  </a:lnTo>
                  <a:lnTo>
                    <a:pt x="104" y="458"/>
                  </a:lnTo>
                  <a:lnTo>
                    <a:pt x="104" y="454"/>
                  </a:lnTo>
                  <a:lnTo>
                    <a:pt x="100" y="454"/>
                  </a:lnTo>
                  <a:lnTo>
                    <a:pt x="96" y="452"/>
                  </a:lnTo>
                  <a:lnTo>
                    <a:pt x="92" y="452"/>
                  </a:lnTo>
                  <a:lnTo>
                    <a:pt x="96" y="448"/>
                  </a:lnTo>
                  <a:lnTo>
                    <a:pt x="92" y="448"/>
                  </a:lnTo>
                  <a:lnTo>
                    <a:pt x="88" y="444"/>
                  </a:lnTo>
                  <a:lnTo>
                    <a:pt x="84" y="444"/>
                  </a:lnTo>
                  <a:lnTo>
                    <a:pt x="80" y="444"/>
                  </a:lnTo>
                  <a:lnTo>
                    <a:pt x="80" y="440"/>
                  </a:lnTo>
                  <a:lnTo>
                    <a:pt x="80" y="436"/>
                  </a:lnTo>
                  <a:lnTo>
                    <a:pt x="76" y="436"/>
                  </a:lnTo>
                  <a:lnTo>
                    <a:pt x="74" y="436"/>
                  </a:lnTo>
                  <a:lnTo>
                    <a:pt x="74" y="440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4" y="428"/>
                  </a:lnTo>
                  <a:lnTo>
                    <a:pt x="74" y="424"/>
                  </a:lnTo>
                  <a:lnTo>
                    <a:pt x="70" y="424"/>
                  </a:lnTo>
                  <a:lnTo>
                    <a:pt x="70" y="422"/>
                  </a:lnTo>
                  <a:lnTo>
                    <a:pt x="70" y="418"/>
                  </a:lnTo>
                  <a:lnTo>
                    <a:pt x="70" y="414"/>
                  </a:lnTo>
                  <a:lnTo>
                    <a:pt x="74" y="414"/>
                  </a:lnTo>
                  <a:lnTo>
                    <a:pt x="74" y="418"/>
                  </a:lnTo>
                  <a:lnTo>
                    <a:pt x="76" y="418"/>
                  </a:lnTo>
                  <a:lnTo>
                    <a:pt x="80" y="414"/>
                  </a:lnTo>
                  <a:lnTo>
                    <a:pt x="80" y="418"/>
                  </a:lnTo>
                  <a:lnTo>
                    <a:pt x="84" y="414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80" y="406"/>
                  </a:lnTo>
                  <a:lnTo>
                    <a:pt x="80" y="402"/>
                  </a:lnTo>
                  <a:lnTo>
                    <a:pt x="76" y="402"/>
                  </a:lnTo>
                  <a:lnTo>
                    <a:pt x="76" y="398"/>
                  </a:lnTo>
                  <a:lnTo>
                    <a:pt x="74" y="398"/>
                  </a:lnTo>
                  <a:lnTo>
                    <a:pt x="74" y="396"/>
                  </a:lnTo>
                  <a:lnTo>
                    <a:pt x="74" y="392"/>
                  </a:lnTo>
                  <a:lnTo>
                    <a:pt x="74" y="388"/>
                  </a:lnTo>
                  <a:lnTo>
                    <a:pt x="74" y="384"/>
                  </a:lnTo>
                  <a:lnTo>
                    <a:pt x="76" y="384"/>
                  </a:lnTo>
                  <a:lnTo>
                    <a:pt x="76" y="380"/>
                  </a:lnTo>
                  <a:lnTo>
                    <a:pt x="74" y="376"/>
                  </a:lnTo>
                  <a:lnTo>
                    <a:pt x="70" y="376"/>
                  </a:lnTo>
                  <a:lnTo>
                    <a:pt x="66" y="376"/>
                  </a:lnTo>
                  <a:lnTo>
                    <a:pt x="66" y="372"/>
                  </a:lnTo>
                  <a:lnTo>
                    <a:pt x="66" y="368"/>
                  </a:lnTo>
                  <a:lnTo>
                    <a:pt x="62" y="366"/>
                  </a:lnTo>
                  <a:lnTo>
                    <a:pt x="58" y="368"/>
                  </a:lnTo>
                  <a:lnTo>
                    <a:pt x="60" y="368"/>
                  </a:lnTo>
                  <a:lnTo>
                    <a:pt x="58" y="368"/>
                  </a:lnTo>
                  <a:lnTo>
                    <a:pt x="56" y="366"/>
                  </a:lnTo>
                  <a:lnTo>
                    <a:pt x="58" y="366"/>
                  </a:lnTo>
                  <a:lnTo>
                    <a:pt x="52" y="364"/>
                  </a:lnTo>
                  <a:lnTo>
                    <a:pt x="52" y="362"/>
                  </a:lnTo>
                  <a:lnTo>
                    <a:pt x="50" y="358"/>
                  </a:lnTo>
                  <a:lnTo>
                    <a:pt x="48" y="358"/>
                  </a:lnTo>
                  <a:lnTo>
                    <a:pt x="44" y="358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4"/>
                  </a:lnTo>
                  <a:lnTo>
                    <a:pt x="36" y="354"/>
                  </a:lnTo>
                  <a:lnTo>
                    <a:pt x="36" y="350"/>
                  </a:lnTo>
                  <a:lnTo>
                    <a:pt x="32" y="350"/>
                  </a:lnTo>
                  <a:lnTo>
                    <a:pt x="32" y="346"/>
                  </a:lnTo>
                  <a:lnTo>
                    <a:pt x="36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26" y="338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0" y="332"/>
                  </a:lnTo>
                  <a:lnTo>
                    <a:pt x="18" y="332"/>
                  </a:lnTo>
                  <a:lnTo>
                    <a:pt x="14" y="332"/>
                  </a:lnTo>
                  <a:lnTo>
                    <a:pt x="10" y="328"/>
                  </a:lnTo>
                  <a:lnTo>
                    <a:pt x="14" y="328"/>
                  </a:lnTo>
                  <a:lnTo>
                    <a:pt x="18" y="324"/>
                  </a:lnTo>
                  <a:lnTo>
                    <a:pt x="18" y="328"/>
                  </a:lnTo>
                  <a:lnTo>
                    <a:pt x="20" y="324"/>
                  </a:lnTo>
                  <a:lnTo>
                    <a:pt x="20" y="320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20" y="316"/>
                  </a:lnTo>
                  <a:lnTo>
                    <a:pt x="18" y="316"/>
                  </a:lnTo>
                  <a:lnTo>
                    <a:pt x="18" y="312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4" y="302"/>
                  </a:lnTo>
                  <a:lnTo>
                    <a:pt x="10" y="298"/>
                  </a:lnTo>
                  <a:lnTo>
                    <a:pt x="6" y="298"/>
                  </a:lnTo>
                  <a:lnTo>
                    <a:pt x="6" y="302"/>
                  </a:lnTo>
                  <a:lnTo>
                    <a:pt x="4" y="302"/>
                  </a:lnTo>
                  <a:lnTo>
                    <a:pt x="4" y="298"/>
                  </a:lnTo>
                  <a:lnTo>
                    <a:pt x="4" y="294"/>
                  </a:lnTo>
                  <a:lnTo>
                    <a:pt x="4" y="290"/>
                  </a:lnTo>
                  <a:lnTo>
                    <a:pt x="0" y="286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6" y="284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6" y="272"/>
                  </a:lnTo>
                  <a:lnTo>
                    <a:pt x="10" y="272"/>
                  </a:lnTo>
                  <a:lnTo>
                    <a:pt x="14" y="272"/>
                  </a:lnTo>
                  <a:lnTo>
                    <a:pt x="14" y="268"/>
                  </a:lnTo>
                  <a:lnTo>
                    <a:pt x="18" y="268"/>
                  </a:lnTo>
                  <a:lnTo>
                    <a:pt x="18" y="264"/>
                  </a:lnTo>
                  <a:lnTo>
                    <a:pt x="20" y="264"/>
                  </a:lnTo>
                  <a:lnTo>
                    <a:pt x="24" y="264"/>
                  </a:lnTo>
                  <a:lnTo>
                    <a:pt x="24" y="260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8" y="268"/>
                  </a:lnTo>
                  <a:lnTo>
                    <a:pt x="32" y="268"/>
                  </a:lnTo>
                  <a:lnTo>
                    <a:pt x="36" y="264"/>
                  </a:lnTo>
                  <a:lnTo>
                    <a:pt x="40" y="264"/>
                  </a:lnTo>
                  <a:lnTo>
                    <a:pt x="40" y="268"/>
                  </a:lnTo>
                  <a:lnTo>
                    <a:pt x="40" y="264"/>
                  </a:lnTo>
                  <a:lnTo>
                    <a:pt x="44" y="264"/>
                  </a:lnTo>
                  <a:lnTo>
                    <a:pt x="44" y="260"/>
                  </a:lnTo>
                  <a:lnTo>
                    <a:pt x="44" y="254"/>
                  </a:lnTo>
                  <a:lnTo>
                    <a:pt x="48" y="254"/>
                  </a:lnTo>
                  <a:lnTo>
                    <a:pt x="50" y="254"/>
                  </a:lnTo>
                  <a:lnTo>
                    <a:pt x="54" y="254"/>
                  </a:lnTo>
                  <a:lnTo>
                    <a:pt x="58" y="254"/>
                  </a:lnTo>
                  <a:lnTo>
                    <a:pt x="62" y="254"/>
                  </a:lnTo>
                  <a:lnTo>
                    <a:pt x="66" y="254"/>
                  </a:lnTo>
                  <a:lnTo>
                    <a:pt x="66" y="250"/>
                  </a:lnTo>
                  <a:lnTo>
                    <a:pt x="66" y="246"/>
                  </a:lnTo>
                  <a:lnTo>
                    <a:pt x="70" y="246"/>
                  </a:lnTo>
                  <a:lnTo>
                    <a:pt x="74" y="242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80" y="238"/>
                  </a:lnTo>
                  <a:lnTo>
                    <a:pt x="84" y="238"/>
                  </a:lnTo>
                  <a:lnTo>
                    <a:pt x="88" y="238"/>
                  </a:lnTo>
                  <a:lnTo>
                    <a:pt x="88" y="234"/>
                  </a:lnTo>
                  <a:lnTo>
                    <a:pt x="92" y="234"/>
                  </a:lnTo>
                  <a:lnTo>
                    <a:pt x="96" y="234"/>
                  </a:lnTo>
                  <a:lnTo>
                    <a:pt x="96" y="230"/>
                  </a:lnTo>
                  <a:lnTo>
                    <a:pt x="92" y="230"/>
                  </a:lnTo>
                  <a:lnTo>
                    <a:pt x="96" y="230"/>
                  </a:lnTo>
                  <a:lnTo>
                    <a:pt x="96" y="228"/>
                  </a:lnTo>
                  <a:lnTo>
                    <a:pt x="92" y="228"/>
                  </a:lnTo>
                  <a:lnTo>
                    <a:pt x="92" y="224"/>
                  </a:lnTo>
                  <a:lnTo>
                    <a:pt x="96" y="220"/>
                  </a:lnTo>
                  <a:lnTo>
                    <a:pt x="100" y="216"/>
                  </a:lnTo>
                  <a:lnTo>
                    <a:pt x="96" y="216"/>
                  </a:lnTo>
                  <a:lnTo>
                    <a:pt x="100" y="214"/>
                  </a:lnTo>
                  <a:lnTo>
                    <a:pt x="104" y="214"/>
                  </a:lnTo>
                  <a:lnTo>
                    <a:pt x="104" y="210"/>
                  </a:lnTo>
                  <a:lnTo>
                    <a:pt x="100" y="206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96" y="198"/>
                  </a:lnTo>
                  <a:lnTo>
                    <a:pt x="96" y="194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96" y="184"/>
                  </a:lnTo>
                  <a:lnTo>
                    <a:pt x="100" y="184"/>
                  </a:lnTo>
                  <a:lnTo>
                    <a:pt x="100" y="180"/>
                  </a:lnTo>
                  <a:lnTo>
                    <a:pt x="96" y="180"/>
                  </a:lnTo>
                  <a:lnTo>
                    <a:pt x="92" y="180"/>
                  </a:lnTo>
                  <a:lnTo>
                    <a:pt x="88" y="180"/>
                  </a:lnTo>
                  <a:lnTo>
                    <a:pt x="92" y="176"/>
                  </a:lnTo>
                  <a:lnTo>
                    <a:pt x="96" y="176"/>
                  </a:lnTo>
                  <a:lnTo>
                    <a:pt x="100" y="172"/>
                  </a:lnTo>
                  <a:lnTo>
                    <a:pt x="104" y="172"/>
                  </a:lnTo>
                  <a:lnTo>
                    <a:pt x="106" y="172"/>
                  </a:lnTo>
                  <a:lnTo>
                    <a:pt x="110" y="172"/>
                  </a:lnTo>
                  <a:lnTo>
                    <a:pt x="110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8" y="172"/>
                  </a:lnTo>
                  <a:lnTo>
                    <a:pt x="122" y="172"/>
                  </a:lnTo>
                  <a:lnTo>
                    <a:pt x="126" y="172"/>
                  </a:lnTo>
                  <a:lnTo>
                    <a:pt x="130" y="172"/>
                  </a:lnTo>
                  <a:lnTo>
                    <a:pt x="130" y="168"/>
                  </a:lnTo>
                  <a:lnTo>
                    <a:pt x="126" y="168"/>
                  </a:lnTo>
                  <a:lnTo>
                    <a:pt x="126" y="164"/>
                  </a:lnTo>
                  <a:lnTo>
                    <a:pt x="122" y="164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6" y="154"/>
                  </a:lnTo>
                  <a:lnTo>
                    <a:pt x="126" y="150"/>
                  </a:lnTo>
                  <a:lnTo>
                    <a:pt x="130" y="150"/>
                  </a:lnTo>
                  <a:lnTo>
                    <a:pt x="130" y="146"/>
                  </a:lnTo>
                  <a:lnTo>
                    <a:pt x="130" y="142"/>
                  </a:lnTo>
                  <a:lnTo>
                    <a:pt x="132" y="138"/>
                  </a:lnTo>
                  <a:lnTo>
                    <a:pt x="132" y="134"/>
                  </a:lnTo>
                  <a:lnTo>
                    <a:pt x="132" y="130"/>
                  </a:lnTo>
                  <a:lnTo>
                    <a:pt x="136" y="130"/>
                  </a:lnTo>
                  <a:lnTo>
                    <a:pt x="140" y="134"/>
                  </a:lnTo>
                  <a:lnTo>
                    <a:pt x="144" y="134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56" y="134"/>
                  </a:lnTo>
                  <a:lnTo>
                    <a:pt x="160" y="138"/>
                  </a:lnTo>
                  <a:lnTo>
                    <a:pt x="162" y="138"/>
                  </a:lnTo>
                  <a:lnTo>
                    <a:pt x="162" y="134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4"/>
                  </a:lnTo>
                  <a:lnTo>
                    <a:pt x="170" y="120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6" y="98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2" y="94"/>
                  </a:lnTo>
                  <a:lnTo>
                    <a:pt x="196" y="94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204" y="94"/>
                  </a:lnTo>
                  <a:lnTo>
                    <a:pt x="200" y="98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8" y="104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6" y="112"/>
                  </a:lnTo>
                  <a:lnTo>
                    <a:pt x="218" y="112"/>
                  </a:lnTo>
                  <a:lnTo>
                    <a:pt x="218" y="116"/>
                  </a:lnTo>
                  <a:lnTo>
                    <a:pt x="222" y="116"/>
                  </a:lnTo>
                  <a:lnTo>
                    <a:pt x="226" y="116"/>
                  </a:lnTo>
                  <a:lnTo>
                    <a:pt x="230" y="120"/>
                  </a:lnTo>
                  <a:lnTo>
                    <a:pt x="230" y="116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8" y="120"/>
                  </a:lnTo>
                  <a:lnTo>
                    <a:pt x="238" y="124"/>
                  </a:lnTo>
                  <a:lnTo>
                    <a:pt x="238" y="128"/>
                  </a:lnTo>
                  <a:lnTo>
                    <a:pt x="238" y="130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46" y="142"/>
                  </a:lnTo>
                  <a:lnTo>
                    <a:pt x="248" y="146"/>
                  </a:lnTo>
                  <a:lnTo>
                    <a:pt x="246" y="150"/>
                  </a:lnTo>
                  <a:lnTo>
                    <a:pt x="246" y="154"/>
                  </a:lnTo>
                  <a:lnTo>
                    <a:pt x="246" y="158"/>
                  </a:lnTo>
                  <a:lnTo>
                    <a:pt x="242" y="160"/>
                  </a:lnTo>
                  <a:lnTo>
                    <a:pt x="242" y="164"/>
                  </a:lnTo>
                  <a:lnTo>
                    <a:pt x="242" y="168"/>
                  </a:lnTo>
                  <a:lnTo>
                    <a:pt x="246" y="168"/>
                  </a:lnTo>
                  <a:lnTo>
                    <a:pt x="246" y="172"/>
                  </a:lnTo>
                  <a:lnTo>
                    <a:pt x="248" y="172"/>
                  </a:lnTo>
                  <a:lnTo>
                    <a:pt x="252" y="172"/>
                  </a:lnTo>
                  <a:lnTo>
                    <a:pt x="252" y="176"/>
                  </a:lnTo>
                  <a:lnTo>
                    <a:pt x="260" y="176"/>
                  </a:lnTo>
                  <a:lnTo>
                    <a:pt x="264" y="176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6"/>
                  </a:lnTo>
                  <a:lnTo>
                    <a:pt x="278" y="176"/>
                  </a:lnTo>
                  <a:lnTo>
                    <a:pt x="282" y="176"/>
                  </a:lnTo>
                  <a:lnTo>
                    <a:pt x="282" y="180"/>
                  </a:lnTo>
                  <a:lnTo>
                    <a:pt x="286" y="180"/>
                  </a:lnTo>
                  <a:lnTo>
                    <a:pt x="290" y="180"/>
                  </a:lnTo>
                  <a:lnTo>
                    <a:pt x="290" y="184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8" y="186"/>
                  </a:lnTo>
                  <a:lnTo>
                    <a:pt x="298" y="190"/>
                  </a:lnTo>
                  <a:lnTo>
                    <a:pt x="304" y="190"/>
                  </a:lnTo>
                  <a:lnTo>
                    <a:pt x="308" y="190"/>
                  </a:lnTo>
                  <a:lnTo>
                    <a:pt x="308" y="194"/>
                  </a:lnTo>
                  <a:lnTo>
                    <a:pt x="312" y="194"/>
                  </a:lnTo>
                  <a:lnTo>
                    <a:pt x="312" y="198"/>
                  </a:lnTo>
                  <a:lnTo>
                    <a:pt x="312" y="202"/>
                  </a:lnTo>
                  <a:lnTo>
                    <a:pt x="312" y="206"/>
                  </a:lnTo>
                  <a:lnTo>
                    <a:pt x="316" y="206"/>
                  </a:lnTo>
                  <a:lnTo>
                    <a:pt x="316" y="210"/>
                  </a:lnTo>
                  <a:lnTo>
                    <a:pt x="316" y="214"/>
                  </a:lnTo>
                  <a:lnTo>
                    <a:pt x="320" y="214"/>
                  </a:lnTo>
                  <a:lnTo>
                    <a:pt x="324" y="216"/>
                  </a:lnTo>
                  <a:lnTo>
                    <a:pt x="324" y="220"/>
                  </a:lnTo>
                  <a:lnTo>
                    <a:pt x="328" y="220"/>
                  </a:lnTo>
                  <a:lnTo>
                    <a:pt x="330" y="220"/>
                  </a:lnTo>
                  <a:lnTo>
                    <a:pt x="334" y="220"/>
                  </a:lnTo>
                  <a:lnTo>
                    <a:pt x="338" y="220"/>
                  </a:lnTo>
                  <a:lnTo>
                    <a:pt x="342" y="220"/>
                  </a:lnTo>
                  <a:lnTo>
                    <a:pt x="346" y="220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6" y="224"/>
                  </a:lnTo>
                  <a:lnTo>
                    <a:pt x="360" y="224"/>
                  </a:lnTo>
                  <a:lnTo>
                    <a:pt x="364" y="224"/>
                  </a:lnTo>
                  <a:lnTo>
                    <a:pt x="368" y="224"/>
                  </a:lnTo>
                  <a:lnTo>
                    <a:pt x="372" y="224"/>
                  </a:lnTo>
                  <a:lnTo>
                    <a:pt x="374" y="224"/>
                  </a:lnTo>
                  <a:lnTo>
                    <a:pt x="378" y="220"/>
                  </a:lnTo>
                  <a:lnTo>
                    <a:pt x="382" y="220"/>
                  </a:lnTo>
                  <a:lnTo>
                    <a:pt x="386" y="220"/>
                  </a:lnTo>
                  <a:lnTo>
                    <a:pt x="386" y="224"/>
                  </a:lnTo>
                  <a:lnTo>
                    <a:pt x="390" y="224"/>
                  </a:lnTo>
                  <a:lnTo>
                    <a:pt x="394" y="224"/>
                  </a:lnTo>
                  <a:lnTo>
                    <a:pt x="398" y="224"/>
                  </a:lnTo>
                  <a:lnTo>
                    <a:pt x="402" y="228"/>
                  </a:lnTo>
                  <a:lnTo>
                    <a:pt x="402" y="230"/>
                  </a:lnTo>
                  <a:lnTo>
                    <a:pt x="408" y="230"/>
                  </a:lnTo>
                  <a:lnTo>
                    <a:pt x="412" y="230"/>
                  </a:lnTo>
                  <a:lnTo>
                    <a:pt x="416" y="234"/>
                  </a:lnTo>
                  <a:lnTo>
                    <a:pt x="420" y="234"/>
                  </a:lnTo>
                  <a:lnTo>
                    <a:pt x="420" y="238"/>
                  </a:lnTo>
                  <a:lnTo>
                    <a:pt x="428" y="238"/>
                  </a:lnTo>
                  <a:lnTo>
                    <a:pt x="430" y="238"/>
                  </a:lnTo>
                  <a:lnTo>
                    <a:pt x="438" y="238"/>
                  </a:lnTo>
                  <a:lnTo>
                    <a:pt x="438" y="242"/>
                  </a:lnTo>
                  <a:lnTo>
                    <a:pt x="442" y="242"/>
                  </a:lnTo>
                  <a:lnTo>
                    <a:pt x="446" y="238"/>
                  </a:lnTo>
                  <a:lnTo>
                    <a:pt x="450" y="238"/>
                  </a:lnTo>
                  <a:lnTo>
                    <a:pt x="454" y="238"/>
                  </a:lnTo>
                  <a:lnTo>
                    <a:pt x="458" y="234"/>
                  </a:lnTo>
                  <a:lnTo>
                    <a:pt x="460" y="234"/>
                  </a:lnTo>
                  <a:lnTo>
                    <a:pt x="464" y="230"/>
                  </a:lnTo>
                  <a:lnTo>
                    <a:pt x="468" y="228"/>
                  </a:lnTo>
                  <a:lnTo>
                    <a:pt x="472" y="228"/>
                  </a:lnTo>
                  <a:lnTo>
                    <a:pt x="476" y="228"/>
                  </a:lnTo>
                  <a:lnTo>
                    <a:pt x="480" y="228"/>
                  </a:lnTo>
                  <a:lnTo>
                    <a:pt x="484" y="228"/>
                  </a:lnTo>
                  <a:lnTo>
                    <a:pt x="490" y="228"/>
                  </a:lnTo>
                  <a:lnTo>
                    <a:pt x="494" y="228"/>
                  </a:lnTo>
                  <a:lnTo>
                    <a:pt x="498" y="228"/>
                  </a:lnTo>
                  <a:lnTo>
                    <a:pt x="502" y="228"/>
                  </a:lnTo>
                  <a:lnTo>
                    <a:pt x="506" y="228"/>
                  </a:lnTo>
                  <a:lnTo>
                    <a:pt x="510" y="228"/>
                  </a:lnTo>
                  <a:lnTo>
                    <a:pt x="510" y="224"/>
                  </a:lnTo>
                  <a:lnTo>
                    <a:pt x="514" y="224"/>
                  </a:lnTo>
                  <a:lnTo>
                    <a:pt x="516" y="224"/>
                  </a:lnTo>
                  <a:lnTo>
                    <a:pt x="516" y="220"/>
                  </a:lnTo>
                  <a:lnTo>
                    <a:pt x="520" y="220"/>
                  </a:lnTo>
                  <a:lnTo>
                    <a:pt x="520" y="216"/>
                  </a:lnTo>
                  <a:lnTo>
                    <a:pt x="524" y="216"/>
                  </a:lnTo>
                  <a:lnTo>
                    <a:pt x="524" y="214"/>
                  </a:lnTo>
                  <a:lnTo>
                    <a:pt x="528" y="214"/>
                  </a:lnTo>
                  <a:lnTo>
                    <a:pt x="528" y="210"/>
                  </a:lnTo>
                  <a:lnTo>
                    <a:pt x="532" y="210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40" y="206"/>
                  </a:lnTo>
                  <a:lnTo>
                    <a:pt x="540" y="202"/>
                  </a:lnTo>
                  <a:lnTo>
                    <a:pt x="542" y="202"/>
                  </a:lnTo>
                  <a:lnTo>
                    <a:pt x="542" y="198"/>
                  </a:lnTo>
                  <a:lnTo>
                    <a:pt x="540" y="194"/>
                  </a:lnTo>
                  <a:lnTo>
                    <a:pt x="536" y="190"/>
                  </a:lnTo>
                  <a:lnTo>
                    <a:pt x="536" y="186"/>
                  </a:lnTo>
                  <a:lnTo>
                    <a:pt x="536" y="184"/>
                  </a:lnTo>
                  <a:lnTo>
                    <a:pt x="540" y="180"/>
                  </a:lnTo>
                  <a:lnTo>
                    <a:pt x="540" y="176"/>
                  </a:lnTo>
                  <a:lnTo>
                    <a:pt x="542" y="176"/>
                  </a:lnTo>
                  <a:lnTo>
                    <a:pt x="546" y="176"/>
                  </a:lnTo>
                  <a:lnTo>
                    <a:pt x="550" y="176"/>
                  </a:lnTo>
                  <a:lnTo>
                    <a:pt x="554" y="180"/>
                  </a:lnTo>
                  <a:lnTo>
                    <a:pt x="558" y="180"/>
                  </a:lnTo>
                  <a:lnTo>
                    <a:pt x="562" y="180"/>
                  </a:lnTo>
                  <a:lnTo>
                    <a:pt x="566" y="180"/>
                  </a:lnTo>
                  <a:lnTo>
                    <a:pt x="570" y="180"/>
                  </a:lnTo>
                  <a:lnTo>
                    <a:pt x="570" y="176"/>
                  </a:lnTo>
                  <a:lnTo>
                    <a:pt x="572" y="176"/>
                  </a:lnTo>
                  <a:lnTo>
                    <a:pt x="576" y="176"/>
                  </a:lnTo>
                  <a:lnTo>
                    <a:pt x="576" y="172"/>
                  </a:lnTo>
                  <a:lnTo>
                    <a:pt x="580" y="168"/>
                  </a:lnTo>
                  <a:lnTo>
                    <a:pt x="584" y="168"/>
                  </a:lnTo>
                  <a:lnTo>
                    <a:pt x="588" y="168"/>
                  </a:lnTo>
                  <a:lnTo>
                    <a:pt x="592" y="168"/>
                  </a:lnTo>
                  <a:lnTo>
                    <a:pt x="596" y="168"/>
                  </a:lnTo>
                  <a:lnTo>
                    <a:pt x="596" y="164"/>
                  </a:lnTo>
                  <a:lnTo>
                    <a:pt x="600" y="164"/>
                  </a:lnTo>
                  <a:lnTo>
                    <a:pt x="600" y="160"/>
                  </a:lnTo>
                  <a:lnTo>
                    <a:pt x="602" y="160"/>
                  </a:lnTo>
                  <a:lnTo>
                    <a:pt x="602" y="158"/>
                  </a:lnTo>
                  <a:lnTo>
                    <a:pt x="606" y="154"/>
                  </a:lnTo>
                  <a:lnTo>
                    <a:pt x="606" y="150"/>
                  </a:lnTo>
                  <a:lnTo>
                    <a:pt x="610" y="150"/>
                  </a:lnTo>
                  <a:lnTo>
                    <a:pt x="614" y="150"/>
                  </a:lnTo>
                  <a:lnTo>
                    <a:pt x="618" y="150"/>
                  </a:lnTo>
                  <a:lnTo>
                    <a:pt x="618" y="146"/>
                  </a:lnTo>
                  <a:lnTo>
                    <a:pt x="622" y="146"/>
                  </a:lnTo>
                  <a:lnTo>
                    <a:pt x="622" y="142"/>
                  </a:lnTo>
                  <a:lnTo>
                    <a:pt x="622" y="146"/>
                  </a:lnTo>
                  <a:lnTo>
                    <a:pt x="626" y="146"/>
                  </a:lnTo>
                  <a:lnTo>
                    <a:pt x="626" y="142"/>
                  </a:lnTo>
                  <a:lnTo>
                    <a:pt x="628" y="142"/>
                  </a:lnTo>
                  <a:lnTo>
                    <a:pt x="632" y="142"/>
                  </a:lnTo>
                  <a:lnTo>
                    <a:pt x="636" y="142"/>
                  </a:lnTo>
                  <a:lnTo>
                    <a:pt x="640" y="142"/>
                  </a:lnTo>
                  <a:lnTo>
                    <a:pt x="640" y="138"/>
                  </a:lnTo>
                  <a:lnTo>
                    <a:pt x="640" y="142"/>
                  </a:lnTo>
                  <a:lnTo>
                    <a:pt x="644" y="142"/>
                  </a:lnTo>
                  <a:lnTo>
                    <a:pt x="648" y="142"/>
                  </a:lnTo>
                  <a:lnTo>
                    <a:pt x="652" y="142"/>
                  </a:lnTo>
                  <a:lnTo>
                    <a:pt x="656" y="142"/>
                  </a:lnTo>
                  <a:lnTo>
                    <a:pt x="656" y="138"/>
                  </a:lnTo>
                  <a:lnTo>
                    <a:pt x="656" y="134"/>
                  </a:lnTo>
                  <a:lnTo>
                    <a:pt x="652" y="130"/>
                  </a:lnTo>
                  <a:lnTo>
                    <a:pt x="648" y="130"/>
                  </a:lnTo>
                  <a:lnTo>
                    <a:pt x="648" y="128"/>
                  </a:lnTo>
                  <a:lnTo>
                    <a:pt x="648" y="124"/>
                  </a:lnTo>
                  <a:lnTo>
                    <a:pt x="644" y="124"/>
                  </a:lnTo>
                  <a:lnTo>
                    <a:pt x="640" y="120"/>
                  </a:lnTo>
                  <a:lnTo>
                    <a:pt x="636" y="116"/>
                  </a:lnTo>
                  <a:lnTo>
                    <a:pt x="632" y="116"/>
                  </a:lnTo>
                  <a:lnTo>
                    <a:pt x="628" y="116"/>
                  </a:lnTo>
                  <a:lnTo>
                    <a:pt x="626" y="116"/>
                  </a:lnTo>
                  <a:lnTo>
                    <a:pt x="622" y="116"/>
                  </a:lnTo>
                  <a:lnTo>
                    <a:pt x="622" y="120"/>
                  </a:lnTo>
                  <a:lnTo>
                    <a:pt x="618" y="124"/>
                  </a:lnTo>
                  <a:lnTo>
                    <a:pt x="614" y="120"/>
                  </a:lnTo>
                  <a:lnTo>
                    <a:pt x="614" y="116"/>
                  </a:lnTo>
                  <a:lnTo>
                    <a:pt x="610" y="116"/>
                  </a:lnTo>
                  <a:lnTo>
                    <a:pt x="606" y="120"/>
                  </a:lnTo>
                  <a:lnTo>
                    <a:pt x="602" y="116"/>
                  </a:lnTo>
                  <a:lnTo>
                    <a:pt x="602" y="120"/>
                  </a:lnTo>
                  <a:lnTo>
                    <a:pt x="600" y="120"/>
                  </a:lnTo>
                  <a:lnTo>
                    <a:pt x="596" y="116"/>
                  </a:lnTo>
                  <a:lnTo>
                    <a:pt x="592" y="112"/>
                  </a:lnTo>
                  <a:lnTo>
                    <a:pt x="596" y="112"/>
                  </a:lnTo>
                  <a:lnTo>
                    <a:pt x="600" y="108"/>
                  </a:lnTo>
                  <a:lnTo>
                    <a:pt x="596" y="104"/>
                  </a:lnTo>
                  <a:lnTo>
                    <a:pt x="600" y="102"/>
                  </a:lnTo>
                  <a:lnTo>
                    <a:pt x="602" y="98"/>
                  </a:lnTo>
                  <a:lnTo>
                    <a:pt x="600" y="98"/>
                  </a:lnTo>
                  <a:lnTo>
                    <a:pt x="602" y="94"/>
                  </a:lnTo>
                  <a:lnTo>
                    <a:pt x="602" y="90"/>
                  </a:lnTo>
                  <a:lnTo>
                    <a:pt x="606" y="90"/>
                  </a:lnTo>
                  <a:lnTo>
                    <a:pt x="606" y="86"/>
                  </a:lnTo>
                  <a:lnTo>
                    <a:pt x="606" y="82"/>
                  </a:lnTo>
                  <a:lnTo>
                    <a:pt x="610" y="78"/>
                  </a:lnTo>
                  <a:lnTo>
                    <a:pt x="614" y="78"/>
                  </a:lnTo>
                  <a:lnTo>
                    <a:pt x="618" y="82"/>
                  </a:lnTo>
                  <a:lnTo>
                    <a:pt x="622" y="82"/>
                  </a:lnTo>
                  <a:lnTo>
                    <a:pt x="626" y="82"/>
                  </a:lnTo>
                  <a:lnTo>
                    <a:pt x="628" y="82"/>
                  </a:lnTo>
                  <a:lnTo>
                    <a:pt x="632" y="78"/>
                  </a:lnTo>
                  <a:lnTo>
                    <a:pt x="636" y="78"/>
                  </a:lnTo>
                  <a:lnTo>
                    <a:pt x="636" y="74"/>
                  </a:lnTo>
                  <a:lnTo>
                    <a:pt x="640" y="74"/>
                  </a:lnTo>
                  <a:lnTo>
                    <a:pt x="644" y="74"/>
                  </a:lnTo>
                  <a:lnTo>
                    <a:pt x="648" y="72"/>
                  </a:lnTo>
                  <a:lnTo>
                    <a:pt x="648" y="68"/>
                  </a:lnTo>
                  <a:lnTo>
                    <a:pt x="644" y="68"/>
                  </a:lnTo>
                  <a:lnTo>
                    <a:pt x="644" y="64"/>
                  </a:lnTo>
                  <a:lnTo>
                    <a:pt x="648" y="64"/>
                  </a:lnTo>
                  <a:lnTo>
                    <a:pt x="648" y="60"/>
                  </a:lnTo>
                  <a:lnTo>
                    <a:pt x="652" y="60"/>
                  </a:lnTo>
                  <a:lnTo>
                    <a:pt x="652" y="56"/>
                  </a:lnTo>
                  <a:lnTo>
                    <a:pt x="652" y="52"/>
                  </a:lnTo>
                  <a:lnTo>
                    <a:pt x="656" y="48"/>
                  </a:lnTo>
                  <a:lnTo>
                    <a:pt x="656" y="46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8" y="38"/>
                  </a:lnTo>
                  <a:lnTo>
                    <a:pt x="662" y="38"/>
                  </a:lnTo>
                  <a:lnTo>
                    <a:pt x="662" y="34"/>
                  </a:lnTo>
                  <a:lnTo>
                    <a:pt x="666" y="34"/>
                  </a:lnTo>
                  <a:lnTo>
                    <a:pt x="666" y="30"/>
                  </a:lnTo>
                  <a:lnTo>
                    <a:pt x="666" y="26"/>
                  </a:lnTo>
                  <a:lnTo>
                    <a:pt x="666" y="22"/>
                  </a:lnTo>
                  <a:lnTo>
                    <a:pt x="666" y="18"/>
                  </a:lnTo>
                  <a:lnTo>
                    <a:pt x="662" y="18"/>
                  </a:lnTo>
                  <a:lnTo>
                    <a:pt x="658" y="18"/>
                  </a:lnTo>
                  <a:lnTo>
                    <a:pt x="656" y="18"/>
                  </a:lnTo>
                  <a:lnTo>
                    <a:pt x="658" y="16"/>
                  </a:lnTo>
                  <a:lnTo>
                    <a:pt x="662" y="12"/>
                  </a:lnTo>
                  <a:lnTo>
                    <a:pt x="666" y="8"/>
                  </a:lnTo>
                  <a:lnTo>
                    <a:pt x="670" y="4"/>
                  </a:lnTo>
                  <a:lnTo>
                    <a:pt x="674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0" y="0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698" y="0"/>
                  </a:lnTo>
                  <a:lnTo>
                    <a:pt x="702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4" y="0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18" y="8"/>
                  </a:lnTo>
                  <a:lnTo>
                    <a:pt x="722" y="8"/>
                  </a:lnTo>
                  <a:lnTo>
                    <a:pt x="726" y="8"/>
                  </a:lnTo>
                  <a:lnTo>
                    <a:pt x="728" y="8"/>
                  </a:lnTo>
                  <a:lnTo>
                    <a:pt x="732" y="8"/>
                  </a:lnTo>
                  <a:lnTo>
                    <a:pt x="736" y="8"/>
                  </a:lnTo>
                  <a:lnTo>
                    <a:pt x="736" y="12"/>
                  </a:lnTo>
                  <a:lnTo>
                    <a:pt x="740" y="16"/>
                  </a:lnTo>
                  <a:lnTo>
                    <a:pt x="744" y="16"/>
                  </a:lnTo>
                  <a:lnTo>
                    <a:pt x="740" y="16"/>
                  </a:lnTo>
                  <a:lnTo>
                    <a:pt x="740" y="18"/>
                  </a:lnTo>
                  <a:lnTo>
                    <a:pt x="744" y="18"/>
                  </a:lnTo>
                  <a:lnTo>
                    <a:pt x="744" y="22"/>
                  </a:lnTo>
                  <a:lnTo>
                    <a:pt x="744" y="26"/>
                  </a:lnTo>
                  <a:lnTo>
                    <a:pt x="748" y="26"/>
                  </a:lnTo>
                  <a:lnTo>
                    <a:pt x="748" y="30"/>
                  </a:lnTo>
                  <a:lnTo>
                    <a:pt x="748" y="34"/>
                  </a:lnTo>
                  <a:lnTo>
                    <a:pt x="748" y="38"/>
                  </a:lnTo>
                  <a:lnTo>
                    <a:pt x="752" y="38"/>
                  </a:lnTo>
                  <a:lnTo>
                    <a:pt x="752" y="42"/>
                  </a:lnTo>
                  <a:lnTo>
                    <a:pt x="752" y="46"/>
                  </a:lnTo>
                  <a:lnTo>
                    <a:pt x="756" y="46"/>
                  </a:lnTo>
                  <a:lnTo>
                    <a:pt x="752" y="46"/>
                  </a:lnTo>
                  <a:lnTo>
                    <a:pt x="752" y="48"/>
                  </a:lnTo>
                  <a:lnTo>
                    <a:pt x="756" y="48"/>
                  </a:lnTo>
                  <a:lnTo>
                    <a:pt x="756" y="46"/>
                  </a:lnTo>
                  <a:lnTo>
                    <a:pt x="756" y="48"/>
                  </a:lnTo>
                  <a:lnTo>
                    <a:pt x="756" y="52"/>
                  </a:lnTo>
                  <a:lnTo>
                    <a:pt x="756" y="56"/>
                  </a:lnTo>
                  <a:lnTo>
                    <a:pt x="758" y="56"/>
                  </a:lnTo>
                  <a:lnTo>
                    <a:pt x="758" y="60"/>
                  </a:lnTo>
                  <a:lnTo>
                    <a:pt x="758" y="64"/>
                  </a:lnTo>
                  <a:lnTo>
                    <a:pt x="758" y="68"/>
                  </a:lnTo>
                  <a:lnTo>
                    <a:pt x="762" y="68"/>
                  </a:lnTo>
                  <a:lnTo>
                    <a:pt x="762" y="72"/>
                  </a:lnTo>
                  <a:lnTo>
                    <a:pt x="762" y="74"/>
                  </a:lnTo>
                  <a:lnTo>
                    <a:pt x="762" y="78"/>
                  </a:lnTo>
                  <a:lnTo>
                    <a:pt x="766" y="78"/>
                  </a:lnTo>
                  <a:lnTo>
                    <a:pt x="766" y="82"/>
                  </a:lnTo>
                  <a:lnTo>
                    <a:pt x="770" y="82"/>
                  </a:lnTo>
                  <a:lnTo>
                    <a:pt x="774" y="82"/>
                  </a:lnTo>
                  <a:lnTo>
                    <a:pt x="778" y="82"/>
                  </a:lnTo>
                  <a:lnTo>
                    <a:pt x="782" y="82"/>
                  </a:lnTo>
                  <a:lnTo>
                    <a:pt x="782" y="86"/>
                  </a:lnTo>
                  <a:lnTo>
                    <a:pt x="784" y="86"/>
                  </a:lnTo>
                  <a:lnTo>
                    <a:pt x="788" y="86"/>
                  </a:lnTo>
                  <a:lnTo>
                    <a:pt x="792" y="86"/>
                  </a:lnTo>
                  <a:lnTo>
                    <a:pt x="792" y="90"/>
                  </a:lnTo>
                  <a:lnTo>
                    <a:pt x="796" y="94"/>
                  </a:lnTo>
                  <a:lnTo>
                    <a:pt x="800" y="98"/>
                  </a:lnTo>
                  <a:lnTo>
                    <a:pt x="804" y="98"/>
                  </a:lnTo>
                  <a:lnTo>
                    <a:pt x="808" y="98"/>
                  </a:lnTo>
                  <a:lnTo>
                    <a:pt x="808" y="102"/>
                  </a:lnTo>
                  <a:lnTo>
                    <a:pt x="804" y="102"/>
                  </a:lnTo>
                  <a:lnTo>
                    <a:pt x="808" y="104"/>
                  </a:lnTo>
                  <a:lnTo>
                    <a:pt x="808" y="108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6"/>
                  </a:lnTo>
                  <a:lnTo>
                    <a:pt x="812" y="120"/>
                  </a:lnTo>
                  <a:lnTo>
                    <a:pt x="812" y="124"/>
                  </a:lnTo>
                  <a:lnTo>
                    <a:pt x="814" y="120"/>
                  </a:lnTo>
                  <a:lnTo>
                    <a:pt x="818" y="120"/>
                  </a:lnTo>
                  <a:lnTo>
                    <a:pt x="818" y="124"/>
                  </a:lnTo>
                  <a:lnTo>
                    <a:pt x="822" y="124"/>
                  </a:lnTo>
                  <a:lnTo>
                    <a:pt x="826" y="124"/>
                  </a:lnTo>
                  <a:lnTo>
                    <a:pt x="826" y="120"/>
                  </a:lnTo>
                  <a:lnTo>
                    <a:pt x="830" y="120"/>
                  </a:lnTo>
                  <a:lnTo>
                    <a:pt x="834" y="120"/>
                  </a:lnTo>
                  <a:lnTo>
                    <a:pt x="834" y="116"/>
                  </a:lnTo>
                  <a:lnTo>
                    <a:pt x="838" y="116"/>
                  </a:lnTo>
                  <a:lnTo>
                    <a:pt x="840" y="112"/>
                  </a:lnTo>
                  <a:lnTo>
                    <a:pt x="844" y="112"/>
                  </a:lnTo>
                  <a:lnTo>
                    <a:pt x="848" y="112"/>
                  </a:lnTo>
                  <a:lnTo>
                    <a:pt x="852" y="108"/>
                  </a:lnTo>
                  <a:lnTo>
                    <a:pt x="856" y="108"/>
                  </a:lnTo>
                  <a:lnTo>
                    <a:pt x="860" y="108"/>
                  </a:lnTo>
                  <a:lnTo>
                    <a:pt x="864" y="108"/>
                  </a:lnTo>
                  <a:lnTo>
                    <a:pt x="864" y="112"/>
                  </a:lnTo>
                  <a:lnTo>
                    <a:pt x="864" y="116"/>
                  </a:lnTo>
                  <a:lnTo>
                    <a:pt x="864" y="120"/>
                  </a:lnTo>
                  <a:lnTo>
                    <a:pt x="864" y="128"/>
                  </a:lnTo>
                  <a:lnTo>
                    <a:pt x="860" y="128"/>
                  </a:lnTo>
                  <a:lnTo>
                    <a:pt x="856" y="128"/>
                  </a:lnTo>
                  <a:lnTo>
                    <a:pt x="856" y="130"/>
                  </a:lnTo>
                  <a:lnTo>
                    <a:pt x="856" y="134"/>
                  </a:lnTo>
                  <a:lnTo>
                    <a:pt x="856" y="138"/>
                  </a:lnTo>
                  <a:lnTo>
                    <a:pt x="856" y="142"/>
                  </a:lnTo>
                  <a:lnTo>
                    <a:pt x="852" y="142"/>
                  </a:lnTo>
                  <a:lnTo>
                    <a:pt x="852" y="146"/>
                  </a:lnTo>
                  <a:lnTo>
                    <a:pt x="852" y="150"/>
                  </a:lnTo>
                  <a:lnTo>
                    <a:pt x="852" y="154"/>
                  </a:lnTo>
                  <a:lnTo>
                    <a:pt x="848" y="154"/>
                  </a:lnTo>
                  <a:lnTo>
                    <a:pt x="848" y="158"/>
                  </a:lnTo>
                  <a:lnTo>
                    <a:pt x="848" y="160"/>
                  </a:lnTo>
                  <a:lnTo>
                    <a:pt x="848" y="164"/>
                  </a:lnTo>
                  <a:lnTo>
                    <a:pt x="844" y="164"/>
                  </a:lnTo>
                  <a:lnTo>
                    <a:pt x="840" y="164"/>
                  </a:lnTo>
                  <a:lnTo>
                    <a:pt x="840" y="168"/>
                  </a:lnTo>
                  <a:lnTo>
                    <a:pt x="840" y="172"/>
                  </a:lnTo>
                  <a:lnTo>
                    <a:pt x="840" y="176"/>
                  </a:lnTo>
                  <a:lnTo>
                    <a:pt x="838" y="176"/>
                  </a:lnTo>
                  <a:lnTo>
                    <a:pt x="834" y="172"/>
                  </a:lnTo>
                  <a:lnTo>
                    <a:pt x="830" y="172"/>
                  </a:lnTo>
                  <a:lnTo>
                    <a:pt x="826" y="172"/>
                  </a:lnTo>
                  <a:lnTo>
                    <a:pt x="826" y="168"/>
                  </a:lnTo>
                  <a:lnTo>
                    <a:pt x="822" y="168"/>
                  </a:lnTo>
                  <a:lnTo>
                    <a:pt x="822" y="172"/>
                  </a:lnTo>
                  <a:lnTo>
                    <a:pt x="822" y="176"/>
                  </a:lnTo>
                  <a:lnTo>
                    <a:pt x="818" y="176"/>
                  </a:lnTo>
                  <a:lnTo>
                    <a:pt x="814" y="176"/>
                  </a:lnTo>
                  <a:lnTo>
                    <a:pt x="814" y="180"/>
                  </a:lnTo>
                  <a:lnTo>
                    <a:pt x="814" y="176"/>
                  </a:lnTo>
                  <a:lnTo>
                    <a:pt x="812" y="180"/>
                  </a:lnTo>
                  <a:lnTo>
                    <a:pt x="812" y="184"/>
                  </a:lnTo>
                  <a:lnTo>
                    <a:pt x="814" y="184"/>
                  </a:lnTo>
                  <a:lnTo>
                    <a:pt x="814" y="190"/>
                  </a:lnTo>
                  <a:lnTo>
                    <a:pt x="814" y="194"/>
                  </a:lnTo>
                  <a:lnTo>
                    <a:pt x="814" y="198"/>
                  </a:lnTo>
                  <a:lnTo>
                    <a:pt x="814" y="206"/>
                  </a:lnTo>
                  <a:lnTo>
                    <a:pt x="814" y="210"/>
                  </a:lnTo>
                  <a:lnTo>
                    <a:pt x="814" y="214"/>
                  </a:lnTo>
                  <a:lnTo>
                    <a:pt x="814" y="216"/>
                  </a:lnTo>
                  <a:lnTo>
                    <a:pt x="812" y="216"/>
                  </a:lnTo>
                  <a:lnTo>
                    <a:pt x="812" y="220"/>
                  </a:lnTo>
                  <a:lnTo>
                    <a:pt x="812" y="216"/>
                  </a:lnTo>
                  <a:lnTo>
                    <a:pt x="808" y="216"/>
                  </a:lnTo>
                  <a:lnTo>
                    <a:pt x="808" y="220"/>
                  </a:lnTo>
                  <a:lnTo>
                    <a:pt x="804" y="220"/>
                  </a:lnTo>
                  <a:lnTo>
                    <a:pt x="808" y="224"/>
                  </a:lnTo>
                  <a:lnTo>
                    <a:pt x="808" y="228"/>
                  </a:lnTo>
                  <a:lnTo>
                    <a:pt x="804" y="228"/>
                  </a:lnTo>
                  <a:lnTo>
                    <a:pt x="804" y="224"/>
                  </a:lnTo>
                  <a:lnTo>
                    <a:pt x="800" y="220"/>
                  </a:lnTo>
                  <a:lnTo>
                    <a:pt x="800" y="216"/>
                  </a:lnTo>
                  <a:lnTo>
                    <a:pt x="796" y="216"/>
                  </a:lnTo>
                  <a:lnTo>
                    <a:pt x="796" y="220"/>
                  </a:lnTo>
                  <a:lnTo>
                    <a:pt x="792" y="220"/>
                  </a:lnTo>
                  <a:lnTo>
                    <a:pt x="792" y="224"/>
                  </a:lnTo>
                  <a:lnTo>
                    <a:pt x="792" y="228"/>
                  </a:lnTo>
                  <a:lnTo>
                    <a:pt x="788" y="228"/>
                  </a:lnTo>
                  <a:lnTo>
                    <a:pt x="784" y="228"/>
                  </a:lnTo>
                  <a:lnTo>
                    <a:pt x="784" y="230"/>
                  </a:lnTo>
                  <a:lnTo>
                    <a:pt x="784" y="234"/>
                  </a:lnTo>
                  <a:lnTo>
                    <a:pt x="782" y="234"/>
                  </a:lnTo>
                  <a:lnTo>
                    <a:pt x="778" y="234"/>
                  </a:lnTo>
                  <a:lnTo>
                    <a:pt x="774" y="234"/>
                  </a:lnTo>
                  <a:lnTo>
                    <a:pt x="770" y="234"/>
                  </a:lnTo>
                  <a:lnTo>
                    <a:pt x="770" y="238"/>
                  </a:lnTo>
                  <a:lnTo>
                    <a:pt x="770" y="242"/>
                  </a:lnTo>
                  <a:lnTo>
                    <a:pt x="774" y="242"/>
                  </a:lnTo>
                  <a:lnTo>
                    <a:pt x="774" y="246"/>
                  </a:lnTo>
                  <a:lnTo>
                    <a:pt x="770" y="246"/>
                  </a:lnTo>
                  <a:lnTo>
                    <a:pt x="766" y="246"/>
                  </a:lnTo>
                  <a:lnTo>
                    <a:pt x="762" y="246"/>
                  </a:lnTo>
                  <a:lnTo>
                    <a:pt x="758" y="246"/>
                  </a:lnTo>
                  <a:lnTo>
                    <a:pt x="758" y="242"/>
                  </a:lnTo>
                  <a:lnTo>
                    <a:pt x="756" y="242"/>
                  </a:lnTo>
                  <a:lnTo>
                    <a:pt x="756" y="238"/>
                  </a:lnTo>
                  <a:lnTo>
                    <a:pt x="752" y="238"/>
                  </a:lnTo>
                  <a:lnTo>
                    <a:pt x="752" y="242"/>
                  </a:lnTo>
                  <a:lnTo>
                    <a:pt x="748" y="242"/>
                  </a:lnTo>
                  <a:lnTo>
                    <a:pt x="748" y="246"/>
                  </a:lnTo>
                  <a:lnTo>
                    <a:pt x="748" y="250"/>
                  </a:lnTo>
                  <a:lnTo>
                    <a:pt x="744" y="250"/>
                  </a:lnTo>
                  <a:lnTo>
                    <a:pt x="744" y="254"/>
                  </a:lnTo>
                  <a:lnTo>
                    <a:pt x="740" y="256"/>
                  </a:lnTo>
                  <a:lnTo>
                    <a:pt x="736" y="256"/>
                  </a:lnTo>
                  <a:lnTo>
                    <a:pt x="736" y="260"/>
                  </a:lnTo>
                  <a:lnTo>
                    <a:pt x="732" y="260"/>
                  </a:lnTo>
                  <a:lnTo>
                    <a:pt x="728" y="260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2" y="268"/>
                  </a:lnTo>
                  <a:lnTo>
                    <a:pt x="718" y="272"/>
                  </a:lnTo>
                  <a:lnTo>
                    <a:pt x="718" y="276"/>
                  </a:lnTo>
                  <a:lnTo>
                    <a:pt x="714" y="276"/>
                  </a:lnTo>
                  <a:lnTo>
                    <a:pt x="710" y="276"/>
                  </a:lnTo>
                  <a:lnTo>
                    <a:pt x="706" y="276"/>
                  </a:lnTo>
                  <a:lnTo>
                    <a:pt x="706" y="280"/>
                  </a:lnTo>
                  <a:lnTo>
                    <a:pt x="702" y="280"/>
                  </a:lnTo>
                  <a:lnTo>
                    <a:pt x="702" y="276"/>
                  </a:lnTo>
                  <a:lnTo>
                    <a:pt x="702" y="280"/>
                  </a:lnTo>
                  <a:lnTo>
                    <a:pt x="698" y="280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2" y="286"/>
                  </a:lnTo>
                  <a:lnTo>
                    <a:pt x="688" y="284"/>
                  </a:lnTo>
                  <a:lnTo>
                    <a:pt x="688" y="286"/>
                  </a:lnTo>
                  <a:lnTo>
                    <a:pt x="684" y="290"/>
                  </a:lnTo>
                  <a:lnTo>
                    <a:pt x="680" y="290"/>
                  </a:lnTo>
                  <a:lnTo>
                    <a:pt x="680" y="294"/>
                  </a:lnTo>
                  <a:lnTo>
                    <a:pt x="676" y="298"/>
                  </a:lnTo>
                  <a:lnTo>
                    <a:pt x="674" y="298"/>
                  </a:lnTo>
                  <a:lnTo>
                    <a:pt x="674" y="294"/>
                  </a:lnTo>
                  <a:lnTo>
                    <a:pt x="676" y="294"/>
                  </a:lnTo>
                  <a:lnTo>
                    <a:pt x="676" y="290"/>
                  </a:lnTo>
                  <a:lnTo>
                    <a:pt x="680" y="290"/>
                  </a:lnTo>
                  <a:lnTo>
                    <a:pt x="676" y="290"/>
                  </a:lnTo>
                  <a:lnTo>
                    <a:pt x="676" y="286"/>
                  </a:lnTo>
                  <a:lnTo>
                    <a:pt x="680" y="286"/>
                  </a:lnTo>
                  <a:lnTo>
                    <a:pt x="676" y="286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6" y="280"/>
                  </a:lnTo>
                  <a:lnTo>
                    <a:pt x="676" y="276"/>
                  </a:lnTo>
                  <a:lnTo>
                    <a:pt x="680" y="276"/>
                  </a:lnTo>
                  <a:lnTo>
                    <a:pt x="684" y="272"/>
                  </a:lnTo>
                  <a:lnTo>
                    <a:pt x="684" y="268"/>
                  </a:lnTo>
                  <a:lnTo>
                    <a:pt x="688" y="268"/>
                  </a:lnTo>
                  <a:lnTo>
                    <a:pt x="688" y="264"/>
                  </a:lnTo>
                  <a:lnTo>
                    <a:pt x="684" y="260"/>
                  </a:lnTo>
                  <a:lnTo>
                    <a:pt x="684" y="256"/>
                  </a:lnTo>
                  <a:lnTo>
                    <a:pt x="680" y="256"/>
                  </a:lnTo>
                  <a:lnTo>
                    <a:pt x="676" y="256"/>
                  </a:lnTo>
                  <a:lnTo>
                    <a:pt x="674" y="256"/>
                  </a:lnTo>
                  <a:lnTo>
                    <a:pt x="670" y="256"/>
                  </a:lnTo>
                  <a:lnTo>
                    <a:pt x="670" y="260"/>
                  </a:lnTo>
                  <a:lnTo>
                    <a:pt x="666" y="264"/>
                  </a:lnTo>
                  <a:lnTo>
                    <a:pt x="662" y="264"/>
                  </a:lnTo>
                  <a:lnTo>
                    <a:pt x="662" y="268"/>
                  </a:lnTo>
                  <a:lnTo>
                    <a:pt x="658" y="272"/>
                  </a:lnTo>
                  <a:lnTo>
                    <a:pt x="656" y="272"/>
                  </a:lnTo>
                  <a:lnTo>
                    <a:pt x="656" y="276"/>
                  </a:lnTo>
                  <a:lnTo>
                    <a:pt x="652" y="276"/>
                  </a:lnTo>
                  <a:lnTo>
                    <a:pt x="648" y="280"/>
                  </a:lnTo>
                  <a:lnTo>
                    <a:pt x="648" y="284"/>
                  </a:lnTo>
                  <a:lnTo>
                    <a:pt x="648" y="286"/>
                  </a:lnTo>
                  <a:lnTo>
                    <a:pt x="644" y="286"/>
                  </a:lnTo>
                  <a:lnTo>
                    <a:pt x="644" y="290"/>
                  </a:lnTo>
                  <a:lnTo>
                    <a:pt x="640" y="290"/>
                  </a:lnTo>
                  <a:lnTo>
                    <a:pt x="636" y="290"/>
                  </a:lnTo>
                  <a:lnTo>
                    <a:pt x="632" y="290"/>
                  </a:lnTo>
                  <a:lnTo>
                    <a:pt x="628" y="290"/>
                  </a:lnTo>
                  <a:lnTo>
                    <a:pt x="628" y="286"/>
                  </a:lnTo>
                  <a:lnTo>
                    <a:pt x="626" y="290"/>
                  </a:lnTo>
                  <a:lnTo>
                    <a:pt x="622" y="294"/>
                  </a:lnTo>
                  <a:lnTo>
                    <a:pt x="622" y="298"/>
                  </a:lnTo>
                  <a:lnTo>
                    <a:pt x="622" y="302"/>
                  </a:lnTo>
                  <a:lnTo>
                    <a:pt x="622" y="306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8" y="310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40" y="310"/>
                  </a:lnTo>
                  <a:lnTo>
                    <a:pt x="640" y="312"/>
                  </a:lnTo>
                  <a:lnTo>
                    <a:pt x="644" y="312"/>
                  </a:lnTo>
                  <a:lnTo>
                    <a:pt x="644" y="316"/>
                  </a:lnTo>
                  <a:lnTo>
                    <a:pt x="644" y="320"/>
                  </a:lnTo>
                  <a:lnTo>
                    <a:pt x="640" y="320"/>
                  </a:lnTo>
                  <a:lnTo>
                    <a:pt x="640" y="324"/>
                  </a:lnTo>
                  <a:lnTo>
                    <a:pt x="644" y="328"/>
                  </a:lnTo>
                  <a:lnTo>
                    <a:pt x="648" y="328"/>
                  </a:lnTo>
                  <a:lnTo>
                    <a:pt x="652" y="328"/>
                  </a:lnTo>
                  <a:lnTo>
                    <a:pt x="656" y="328"/>
                  </a:lnTo>
                  <a:lnTo>
                    <a:pt x="656" y="324"/>
                  </a:lnTo>
                  <a:lnTo>
                    <a:pt x="658" y="324"/>
                  </a:lnTo>
                  <a:lnTo>
                    <a:pt x="658" y="320"/>
                  </a:lnTo>
                  <a:lnTo>
                    <a:pt x="662" y="320"/>
                  </a:lnTo>
                  <a:lnTo>
                    <a:pt x="662" y="316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4" y="320"/>
                  </a:lnTo>
                  <a:lnTo>
                    <a:pt x="676" y="320"/>
                  </a:lnTo>
                  <a:lnTo>
                    <a:pt x="676" y="324"/>
                  </a:lnTo>
                  <a:lnTo>
                    <a:pt x="680" y="324"/>
                  </a:lnTo>
                  <a:lnTo>
                    <a:pt x="684" y="324"/>
                  </a:lnTo>
                  <a:lnTo>
                    <a:pt x="684" y="320"/>
                  </a:lnTo>
                  <a:lnTo>
                    <a:pt x="688" y="320"/>
                  </a:lnTo>
                  <a:lnTo>
                    <a:pt x="684" y="320"/>
                  </a:lnTo>
                  <a:lnTo>
                    <a:pt x="688" y="324"/>
                  </a:lnTo>
                  <a:lnTo>
                    <a:pt x="692" y="324"/>
                  </a:lnTo>
                  <a:lnTo>
                    <a:pt x="692" y="328"/>
                  </a:lnTo>
                  <a:lnTo>
                    <a:pt x="688" y="332"/>
                  </a:lnTo>
                  <a:lnTo>
                    <a:pt x="692" y="332"/>
                  </a:lnTo>
                  <a:lnTo>
                    <a:pt x="688" y="336"/>
                  </a:lnTo>
                  <a:lnTo>
                    <a:pt x="688" y="332"/>
                  </a:lnTo>
                  <a:lnTo>
                    <a:pt x="684" y="332"/>
                  </a:lnTo>
                  <a:lnTo>
                    <a:pt x="680" y="336"/>
                  </a:lnTo>
                  <a:lnTo>
                    <a:pt x="676" y="336"/>
                  </a:lnTo>
                  <a:lnTo>
                    <a:pt x="674" y="336"/>
                  </a:lnTo>
                  <a:lnTo>
                    <a:pt x="674" y="340"/>
                  </a:lnTo>
                  <a:lnTo>
                    <a:pt x="670" y="340"/>
                  </a:lnTo>
                  <a:lnTo>
                    <a:pt x="666" y="340"/>
                  </a:lnTo>
                  <a:lnTo>
                    <a:pt x="670" y="340"/>
                  </a:lnTo>
                  <a:lnTo>
                    <a:pt x="670" y="342"/>
                  </a:lnTo>
                  <a:lnTo>
                    <a:pt x="666" y="342"/>
                  </a:lnTo>
                  <a:lnTo>
                    <a:pt x="666" y="346"/>
                  </a:lnTo>
                  <a:lnTo>
                    <a:pt x="662" y="350"/>
                  </a:lnTo>
                  <a:lnTo>
                    <a:pt x="658" y="350"/>
                  </a:lnTo>
                  <a:lnTo>
                    <a:pt x="662" y="346"/>
                  </a:lnTo>
                  <a:lnTo>
                    <a:pt x="658" y="346"/>
                  </a:lnTo>
                  <a:lnTo>
                    <a:pt x="658" y="350"/>
                  </a:lnTo>
                  <a:lnTo>
                    <a:pt x="658" y="354"/>
                  </a:lnTo>
                  <a:lnTo>
                    <a:pt x="656" y="354"/>
                  </a:lnTo>
                  <a:lnTo>
                    <a:pt x="656" y="358"/>
                  </a:lnTo>
                  <a:lnTo>
                    <a:pt x="652" y="358"/>
                  </a:lnTo>
                  <a:lnTo>
                    <a:pt x="652" y="362"/>
                  </a:lnTo>
                  <a:lnTo>
                    <a:pt x="648" y="362"/>
                  </a:lnTo>
                  <a:lnTo>
                    <a:pt x="648" y="366"/>
                  </a:lnTo>
                  <a:lnTo>
                    <a:pt x="648" y="368"/>
                  </a:lnTo>
                  <a:lnTo>
                    <a:pt x="644" y="368"/>
                  </a:lnTo>
                  <a:lnTo>
                    <a:pt x="644" y="372"/>
                  </a:lnTo>
                  <a:lnTo>
                    <a:pt x="648" y="372"/>
                  </a:lnTo>
                  <a:lnTo>
                    <a:pt x="648" y="376"/>
                  </a:lnTo>
                  <a:lnTo>
                    <a:pt x="652" y="376"/>
                  </a:lnTo>
                  <a:lnTo>
                    <a:pt x="656" y="380"/>
                  </a:lnTo>
                  <a:lnTo>
                    <a:pt x="658" y="380"/>
                  </a:lnTo>
                  <a:lnTo>
                    <a:pt x="662" y="384"/>
                  </a:lnTo>
                  <a:lnTo>
                    <a:pt x="662" y="388"/>
                  </a:lnTo>
                  <a:lnTo>
                    <a:pt x="662" y="392"/>
                  </a:lnTo>
                  <a:lnTo>
                    <a:pt x="662" y="396"/>
                  </a:lnTo>
                  <a:lnTo>
                    <a:pt x="666" y="398"/>
                  </a:lnTo>
                  <a:lnTo>
                    <a:pt x="666" y="402"/>
                  </a:lnTo>
                  <a:lnTo>
                    <a:pt x="670" y="406"/>
                  </a:lnTo>
                  <a:lnTo>
                    <a:pt x="670" y="410"/>
                  </a:lnTo>
                  <a:lnTo>
                    <a:pt x="670" y="414"/>
                  </a:lnTo>
                  <a:lnTo>
                    <a:pt x="674" y="414"/>
                  </a:lnTo>
                  <a:lnTo>
                    <a:pt x="674" y="418"/>
                  </a:lnTo>
                  <a:lnTo>
                    <a:pt x="676" y="418"/>
                  </a:lnTo>
                  <a:lnTo>
                    <a:pt x="676" y="422"/>
                  </a:lnTo>
                  <a:lnTo>
                    <a:pt x="680" y="424"/>
                  </a:lnTo>
                  <a:lnTo>
                    <a:pt x="680" y="428"/>
                  </a:lnTo>
                  <a:lnTo>
                    <a:pt x="684" y="428"/>
                  </a:lnTo>
                  <a:lnTo>
                    <a:pt x="684" y="432"/>
                  </a:lnTo>
                  <a:lnTo>
                    <a:pt x="680" y="432"/>
                  </a:lnTo>
                  <a:lnTo>
                    <a:pt x="680" y="428"/>
                  </a:lnTo>
                  <a:lnTo>
                    <a:pt x="676" y="428"/>
                  </a:lnTo>
                  <a:lnTo>
                    <a:pt x="674" y="428"/>
                  </a:lnTo>
                  <a:lnTo>
                    <a:pt x="670" y="428"/>
                  </a:lnTo>
                  <a:lnTo>
                    <a:pt x="670" y="424"/>
                  </a:lnTo>
                  <a:lnTo>
                    <a:pt x="666" y="424"/>
                  </a:lnTo>
                  <a:lnTo>
                    <a:pt x="662" y="422"/>
                  </a:lnTo>
                  <a:lnTo>
                    <a:pt x="662" y="424"/>
                  </a:lnTo>
                  <a:lnTo>
                    <a:pt x="658" y="424"/>
                  </a:lnTo>
                  <a:lnTo>
                    <a:pt x="656" y="424"/>
                  </a:lnTo>
                  <a:lnTo>
                    <a:pt x="656" y="422"/>
                  </a:lnTo>
                  <a:lnTo>
                    <a:pt x="656" y="418"/>
                  </a:lnTo>
                  <a:lnTo>
                    <a:pt x="652" y="418"/>
                  </a:lnTo>
                  <a:lnTo>
                    <a:pt x="652" y="422"/>
                  </a:lnTo>
                  <a:lnTo>
                    <a:pt x="656" y="422"/>
                  </a:lnTo>
                  <a:lnTo>
                    <a:pt x="652" y="422"/>
                  </a:lnTo>
                  <a:lnTo>
                    <a:pt x="656" y="422"/>
                  </a:lnTo>
                  <a:lnTo>
                    <a:pt x="656" y="424"/>
                  </a:lnTo>
                  <a:lnTo>
                    <a:pt x="658" y="424"/>
                  </a:lnTo>
                  <a:lnTo>
                    <a:pt x="662" y="424"/>
                  </a:lnTo>
                  <a:lnTo>
                    <a:pt x="666" y="424"/>
                  </a:lnTo>
                  <a:lnTo>
                    <a:pt x="666" y="428"/>
                  </a:lnTo>
                  <a:lnTo>
                    <a:pt x="670" y="428"/>
                  </a:lnTo>
                  <a:lnTo>
                    <a:pt x="674" y="428"/>
                  </a:lnTo>
                  <a:lnTo>
                    <a:pt x="674" y="432"/>
                  </a:lnTo>
                  <a:lnTo>
                    <a:pt x="676" y="436"/>
                  </a:lnTo>
                  <a:lnTo>
                    <a:pt x="680" y="436"/>
                  </a:lnTo>
                  <a:lnTo>
                    <a:pt x="680" y="440"/>
                  </a:lnTo>
                  <a:lnTo>
                    <a:pt x="680" y="444"/>
                  </a:lnTo>
                  <a:lnTo>
                    <a:pt x="684" y="444"/>
                  </a:lnTo>
                  <a:lnTo>
                    <a:pt x="684" y="448"/>
                  </a:lnTo>
                  <a:lnTo>
                    <a:pt x="680" y="448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52"/>
                  </a:lnTo>
                  <a:lnTo>
                    <a:pt x="670" y="452"/>
                  </a:lnTo>
                  <a:lnTo>
                    <a:pt x="670" y="454"/>
                  </a:lnTo>
                  <a:lnTo>
                    <a:pt x="666" y="454"/>
                  </a:lnTo>
                  <a:lnTo>
                    <a:pt x="662" y="454"/>
                  </a:lnTo>
                  <a:lnTo>
                    <a:pt x="658" y="458"/>
                  </a:lnTo>
                  <a:lnTo>
                    <a:pt x="662" y="458"/>
                  </a:lnTo>
                  <a:lnTo>
                    <a:pt x="662" y="454"/>
                  </a:lnTo>
                  <a:lnTo>
                    <a:pt x="666" y="458"/>
                  </a:lnTo>
                  <a:lnTo>
                    <a:pt x="666" y="462"/>
                  </a:lnTo>
                  <a:lnTo>
                    <a:pt x="666" y="458"/>
                  </a:lnTo>
                  <a:lnTo>
                    <a:pt x="670" y="458"/>
                  </a:lnTo>
                  <a:lnTo>
                    <a:pt x="674" y="454"/>
                  </a:lnTo>
                  <a:lnTo>
                    <a:pt x="676" y="454"/>
                  </a:lnTo>
                  <a:lnTo>
                    <a:pt x="676" y="458"/>
                  </a:lnTo>
                  <a:lnTo>
                    <a:pt x="680" y="462"/>
                  </a:lnTo>
                  <a:lnTo>
                    <a:pt x="684" y="462"/>
                  </a:lnTo>
                  <a:lnTo>
                    <a:pt x="684" y="466"/>
                  </a:lnTo>
                  <a:lnTo>
                    <a:pt x="680" y="466"/>
                  </a:lnTo>
                  <a:lnTo>
                    <a:pt x="680" y="470"/>
                  </a:lnTo>
                  <a:lnTo>
                    <a:pt x="676" y="470"/>
                  </a:lnTo>
                  <a:lnTo>
                    <a:pt x="676" y="474"/>
                  </a:lnTo>
                  <a:lnTo>
                    <a:pt x="676" y="470"/>
                  </a:lnTo>
                  <a:lnTo>
                    <a:pt x="680" y="470"/>
                  </a:lnTo>
                  <a:lnTo>
                    <a:pt x="684" y="470"/>
                  </a:lnTo>
                  <a:lnTo>
                    <a:pt x="684" y="474"/>
                  </a:lnTo>
                  <a:lnTo>
                    <a:pt x="684" y="478"/>
                  </a:lnTo>
                  <a:lnTo>
                    <a:pt x="680" y="478"/>
                  </a:lnTo>
                  <a:lnTo>
                    <a:pt x="680" y="474"/>
                  </a:lnTo>
                  <a:lnTo>
                    <a:pt x="680" y="478"/>
                  </a:lnTo>
                  <a:lnTo>
                    <a:pt x="676" y="478"/>
                  </a:lnTo>
                  <a:lnTo>
                    <a:pt x="676" y="474"/>
                  </a:lnTo>
                  <a:lnTo>
                    <a:pt x="676" y="478"/>
                  </a:lnTo>
                  <a:lnTo>
                    <a:pt x="680" y="478"/>
                  </a:lnTo>
                  <a:lnTo>
                    <a:pt x="680" y="480"/>
                  </a:lnTo>
                  <a:lnTo>
                    <a:pt x="676" y="480"/>
                  </a:lnTo>
                  <a:lnTo>
                    <a:pt x="680" y="484"/>
                  </a:lnTo>
                  <a:lnTo>
                    <a:pt x="676" y="484"/>
                  </a:lnTo>
                  <a:lnTo>
                    <a:pt x="674" y="484"/>
                  </a:lnTo>
                  <a:lnTo>
                    <a:pt x="676" y="484"/>
                  </a:lnTo>
                  <a:lnTo>
                    <a:pt x="676" y="488"/>
                  </a:lnTo>
                  <a:lnTo>
                    <a:pt x="676" y="492"/>
                  </a:lnTo>
                  <a:lnTo>
                    <a:pt x="680" y="492"/>
                  </a:lnTo>
                  <a:lnTo>
                    <a:pt x="676" y="492"/>
                  </a:lnTo>
                  <a:lnTo>
                    <a:pt x="676" y="496"/>
                  </a:lnTo>
                  <a:lnTo>
                    <a:pt x="674" y="496"/>
                  </a:lnTo>
                  <a:lnTo>
                    <a:pt x="674" y="492"/>
                  </a:lnTo>
                  <a:lnTo>
                    <a:pt x="674" y="496"/>
                  </a:lnTo>
                  <a:lnTo>
                    <a:pt x="670" y="496"/>
                  </a:lnTo>
                  <a:lnTo>
                    <a:pt x="670" y="500"/>
                  </a:lnTo>
                  <a:lnTo>
                    <a:pt x="666" y="496"/>
                  </a:lnTo>
                  <a:lnTo>
                    <a:pt x="666" y="500"/>
                  </a:lnTo>
                  <a:lnTo>
                    <a:pt x="670" y="500"/>
                  </a:lnTo>
                  <a:lnTo>
                    <a:pt x="666" y="500"/>
                  </a:lnTo>
                  <a:lnTo>
                    <a:pt x="666" y="504"/>
                  </a:lnTo>
                  <a:lnTo>
                    <a:pt x="666" y="508"/>
                  </a:lnTo>
                  <a:lnTo>
                    <a:pt x="666" y="510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62" y="510"/>
                  </a:lnTo>
                  <a:lnTo>
                    <a:pt x="658" y="510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58" y="514"/>
                  </a:lnTo>
                  <a:lnTo>
                    <a:pt x="658" y="518"/>
                  </a:lnTo>
                  <a:lnTo>
                    <a:pt x="656" y="518"/>
                  </a:lnTo>
                  <a:lnTo>
                    <a:pt x="658" y="518"/>
                  </a:lnTo>
                  <a:lnTo>
                    <a:pt x="658" y="522"/>
                  </a:lnTo>
                  <a:lnTo>
                    <a:pt x="656" y="522"/>
                  </a:lnTo>
                  <a:lnTo>
                    <a:pt x="656" y="526"/>
                  </a:lnTo>
                  <a:lnTo>
                    <a:pt x="656" y="522"/>
                  </a:lnTo>
                  <a:lnTo>
                    <a:pt x="658" y="522"/>
                  </a:lnTo>
                  <a:lnTo>
                    <a:pt x="656" y="518"/>
                  </a:lnTo>
                  <a:lnTo>
                    <a:pt x="656" y="522"/>
                  </a:lnTo>
                  <a:lnTo>
                    <a:pt x="656" y="518"/>
                  </a:lnTo>
                  <a:lnTo>
                    <a:pt x="652" y="518"/>
                  </a:lnTo>
                  <a:lnTo>
                    <a:pt x="652" y="522"/>
                  </a:lnTo>
                  <a:lnTo>
                    <a:pt x="652" y="518"/>
                  </a:lnTo>
                  <a:lnTo>
                    <a:pt x="652" y="522"/>
                  </a:lnTo>
                  <a:lnTo>
                    <a:pt x="652" y="526"/>
                  </a:lnTo>
                  <a:lnTo>
                    <a:pt x="652" y="522"/>
                  </a:lnTo>
                  <a:lnTo>
                    <a:pt x="656" y="526"/>
                  </a:lnTo>
                  <a:lnTo>
                    <a:pt x="652" y="526"/>
                  </a:lnTo>
                  <a:lnTo>
                    <a:pt x="652" y="530"/>
                  </a:lnTo>
                  <a:lnTo>
                    <a:pt x="656" y="526"/>
                  </a:lnTo>
                  <a:lnTo>
                    <a:pt x="656" y="530"/>
                  </a:lnTo>
                  <a:lnTo>
                    <a:pt x="652" y="530"/>
                  </a:lnTo>
                  <a:lnTo>
                    <a:pt x="652" y="534"/>
                  </a:lnTo>
                  <a:lnTo>
                    <a:pt x="648" y="534"/>
                  </a:lnTo>
                  <a:lnTo>
                    <a:pt x="644" y="534"/>
                  </a:lnTo>
                  <a:lnTo>
                    <a:pt x="648" y="534"/>
                  </a:lnTo>
                  <a:lnTo>
                    <a:pt x="648" y="536"/>
                  </a:lnTo>
                  <a:lnTo>
                    <a:pt x="648" y="534"/>
                  </a:lnTo>
                  <a:lnTo>
                    <a:pt x="652" y="534"/>
                  </a:lnTo>
                  <a:lnTo>
                    <a:pt x="652" y="536"/>
                  </a:lnTo>
                  <a:lnTo>
                    <a:pt x="652" y="540"/>
                  </a:lnTo>
                  <a:lnTo>
                    <a:pt x="648" y="540"/>
                  </a:lnTo>
                  <a:lnTo>
                    <a:pt x="652" y="540"/>
                  </a:lnTo>
                  <a:lnTo>
                    <a:pt x="652" y="544"/>
                  </a:lnTo>
                  <a:lnTo>
                    <a:pt x="652" y="548"/>
                  </a:lnTo>
                  <a:lnTo>
                    <a:pt x="652" y="544"/>
                  </a:lnTo>
                  <a:lnTo>
                    <a:pt x="648" y="544"/>
                  </a:lnTo>
                  <a:lnTo>
                    <a:pt x="648" y="540"/>
                  </a:lnTo>
                  <a:lnTo>
                    <a:pt x="648" y="544"/>
                  </a:lnTo>
                  <a:lnTo>
                    <a:pt x="644" y="544"/>
                  </a:lnTo>
                  <a:lnTo>
                    <a:pt x="648" y="548"/>
                  </a:lnTo>
                  <a:lnTo>
                    <a:pt x="644" y="552"/>
                  </a:lnTo>
                  <a:lnTo>
                    <a:pt x="644" y="548"/>
                  </a:lnTo>
                  <a:lnTo>
                    <a:pt x="640" y="548"/>
                  </a:lnTo>
                  <a:lnTo>
                    <a:pt x="640" y="552"/>
                  </a:lnTo>
                  <a:lnTo>
                    <a:pt x="644" y="552"/>
                  </a:lnTo>
                  <a:lnTo>
                    <a:pt x="640" y="556"/>
                  </a:lnTo>
                  <a:lnTo>
                    <a:pt x="636" y="556"/>
                  </a:lnTo>
                  <a:lnTo>
                    <a:pt x="640" y="556"/>
                  </a:lnTo>
                  <a:lnTo>
                    <a:pt x="636" y="552"/>
                  </a:lnTo>
                  <a:lnTo>
                    <a:pt x="636" y="556"/>
                  </a:lnTo>
                  <a:lnTo>
                    <a:pt x="640" y="556"/>
                  </a:lnTo>
                  <a:lnTo>
                    <a:pt x="636" y="560"/>
                  </a:lnTo>
                  <a:lnTo>
                    <a:pt x="632" y="560"/>
                  </a:lnTo>
                  <a:lnTo>
                    <a:pt x="628" y="560"/>
                  </a:lnTo>
                  <a:lnTo>
                    <a:pt x="628" y="564"/>
                  </a:lnTo>
                  <a:lnTo>
                    <a:pt x="626" y="564"/>
                  </a:lnTo>
                  <a:lnTo>
                    <a:pt x="628" y="564"/>
                  </a:lnTo>
                  <a:lnTo>
                    <a:pt x="628" y="566"/>
                  </a:lnTo>
                  <a:lnTo>
                    <a:pt x="626" y="570"/>
                  </a:lnTo>
                  <a:lnTo>
                    <a:pt x="622" y="570"/>
                  </a:lnTo>
                  <a:lnTo>
                    <a:pt x="622" y="574"/>
                  </a:lnTo>
                  <a:lnTo>
                    <a:pt x="618" y="574"/>
                  </a:lnTo>
                  <a:lnTo>
                    <a:pt x="618" y="578"/>
                  </a:lnTo>
                  <a:lnTo>
                    <a:pt x="614" y="578"/>
                  </a:lnTo>
                  <a:lnTo>
                    <a:pt x="610" y="578"/>
                  </a:lnTo>
                  <a:lnTo>
                    <a:pt x="610" y="582"/>
                  </a:lnTo>
                  <a:lnTo>
                    <a:pt x="606" y="582"/>
                  </a:lnTo>
                  <a:lnTo>
                    <a:pt x="610" y="582"/>
                  </a:lnTo>
                  <a:lnTo>
                    <a:pt x="610" y="586"/>
                  </a:lnTo>
                  <a:lnTo>
                    <a:pt x="606" y="586"/>
                  </a:lnTo>
                  <a:lnTo>
                    <a:pt x="606" y="590"/>
                  </a:lnTo>
                  <a:lnTo>
                    <a:pt x="602" y="590"/>
                  </a:lnTo>
                  <a:lnTo>
                    <a:pt x="602" y="592"/>
                  </a:lnTo>
                  <a:lnTo>
                    <a:pt x="600" y="590"/>
                  </a:lnTo>
                  <a:lnTo>
                    <a:pt x="600" y="592"/>
                  </a:lnTo>
                  <a:lnTo>
                    <a:pt x="596" y="592"/>
                  </a:lnTo>
                  <a:lnTo>
                    <a:pt x="596" y="590"/>
                  </a:lnTo>
                  <a:lnTo>
                    <a:pt x="592" y="592"/>
                  </a:lnTo>
                  <a:lnTo>
                    <a:pt x="596" y="592"/>
                  </a:lnTo>
                  <a:lnTo>
                    <a:pt x="592" y="592"/>
                  </a:lnTo>
                  <a:lnTo>
                    <a:pt x="588" y="592"/>
                  </a:lnTo>
                  <a:lnTo>
                    <a:pt x="584" y="592"/>
                  </a:lnTo>
                  <a:lnTo>
                    <a:pt x="584" y="596"/>
                  </a:lnTo>
                  <a:lnTo>
                    <a:pt x="580" y="596"/>
                  </a:lnTo>
                  <a:lnTo>
                    <a:pt x="580" y="592"/>
                  </a:lnTo>
                  <a:lnTo>
                    <a:pt x="584" y="592"/>
                  </a:lnTo>
                  <a:lnTo>
                    <a:pt x="580" y="592"/>
                  </a:lnTo>
                  <a:lnTo>
                    <a:pt x="580" y="596"/>
                  </a:lnTo>
                  <a:lnTo>
                    <a:pt x="576" y="596"/>
                  </a:lnTo>
                  <a:lnTo>
                    <a:pt x="572" y="596"/>
                  </a:lnTo>
                  <a:lnTo>
                    <a:pt x="576" y="596"/>
                  </a:lnTo>
                  <a:lnTo>
                    <a:pt x="576" y="600"/>
                  </a:lnTo>
                  <a:lnTo>
                    <a:pt x="572" y="600"/>
                  </a:lnTo>
                  <a:lnTo>
                    <a:pt x="570" y="600"/>
                  </a:lnTo>
                  <a:lnTo>
                    <a:pt x="570" y="596"/>
                  </a:lnTo>
                  <a:lnTo>
                    <a:pt x="572" y="596"/>
                  </a:lnTo>
                  <a:lnTo>
                    <a:pt x="570" y="596"/>
                  </a:lnTo>
                  <a:lnTo>
                    <a:pt x="570" y="592"/>
                  </a:lnTo>
                  <a:lnTo>
                    <a:pt x="566" y="590"/>
                  </a:lnTo>
                  <a:lnTo>
                    <a:pt x="566" y="586"/>
                  </a:lnTo>
                  <a:lnTo>
                    <a:pt x="570" y="586"/>
                  </a:lnTo>
                  <a:lnTo>
                    <a:pt x="566" y="586"/>
                  </a:lnTo>
                  <a:lnTo>
                    <a:pt x="566" y="590"/>
                  </a:lnTo>
                  <a:lnTo>
                    <a:pt x="562" y="590"/>
                  </a:lnTo>
                  <a:lnTo>
                    <a:pt x="566" y="592"/>
                  </a:lnTo>
                  <a:lnTo>
                    <a:pt x="562" y="592"/>
                  </a:lnTo>
                  <a:lnTo>
                    <a:pt x="566" y="592"/>
                  </a:lnTo>
                  <a:lnTo>
                    <a:pt x="566" y="596"/>
                  </a:lnTo>
                  <a:lnTo>
                    <a:pt x="566" y="600"/>
                  </a:lnTo>
                  <a:lnTo>
                    <a:pt x="566" y="604"/>
                  </a:lnTo>
                  <a:lnTo>
                    <a:pt x="562" y="604"/>
                  </a:lnTo>
                  <a:lnTo>
                    <a:pt x="562" y="600"/>
                  </a:lnTo>
                  <a:lnTo>
                    <a:pt x="562" y="596"/>
                  </a:lnTo>
                  <a:lnTo>
                    <a:pt x="558" y="596"/>
                  </a:lnTo>
                  <a:lnTo>
                    <a:pt x="562" y="596"/>
                  </a:lnTo>
                  <a:lnTo>
                    <a:pt x="562" y="600"/>
                  </a:lnTo>
                  <a:lnTo>
                    <a:pt x="562" y="604"/>
                  </a:lnTo>
                  <a:lnTo>
                    <a:pt x="558" y="604"/>
                  </a:lnTo>
                  <a:lnTo>
                    <a:pt x="558" y="600"/>
                  </a:lnTo>
                  <a:lnTo>
                    <a:pt x="558" y="604"/>
                  </a:lnTo>
                  <a:lnTo>
                    <a:pt x="558" y="608"/>
                  </a:lnTo>
                  <a:lnTo>
                    <a:pt x="554" y="608"/>
                  </a:lnTo>
                  <a:lnTo>
                    <a:pt x="550" y="608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46" y="612"/>
                  </a:lnTo>
                  <a:lnTo>
                    <a:pt x="542" y="608"/>
                  </a:lnTo>
                  <a:lnTo>
                    <a:pt x="542" y="612"/>
                  </a:lnTo>
                  <a:lnTo>
                    <a:pt x="540" y="612"/>
                  </a:lnTo>
                  <a:lnTo>
                    <a:pt x="540" y="616"/>
                  </a:lnTo>
                  <a:lnTo>
                    <a:pt x="536" y="616"/>
                  </a:lnTo>
                  <a:lnTo>
                    <a:pt x="532" y="616"/>
                  </a:lnTo>
                  <a:lnTo>
                    <a:pt x="528" y="616"/>
                  </a:lnTo>
                  <a:lnTo>
                    <a:pt x="524" y="616"/>
                  </a:lnTo>
                  <a:lnTo>
                    <a:pt x="524" y="620"/>
                  </a:lnTo>
                  <a:lnTo>
                    <a:pt x="524" y="616"/>
                  </a:lnTo>
                  <a:lnTo>
                    <a:pt x="524" y="620"/>
                  </a:lnTo>
                  <a:lnTo>
                    <a:pt x="520" y="620"/>
                  </a:lnTo>
                  <a:lnTo>
                    <a:pt x="520" y="616"/>
                  </a:lnTo>
                  <a:lnTo>
                    <a:pt x="520" y="620"/>
                  </a:lnTo>
                  <a:lnTo>
                    <a:pt x="520" y="622"/>
                  </a:lnTo>
                  <a:lnTo>
                    <a:pt x="516" y="622"/>
                  </a:lnTo>
                  <a:lnTo>
                    <a:pt x="516" y="626"/>
                  </a:lnTo>
                  <a:lnTo>
                    <a:pt x="520" y="626"/>
                  </a:lnTo>
                  <a:lnTo>
                    <a:pt x="520" y="630"/>
                  </a:lnTo>
                  <a:lnTo>
                    <a:pt x="520" y="626"/>
                  </a:lnTo>
                  <a:lnTo>
                    <a:pt x="520" y="630"/>
                  </a:lnTo>
                  <a:lnTo>
                    <a:pt x="520" y="634"/>
                  </a:lnTo>
                  <a:lnTo>
                    <a:pt x="520" y="636"/>
                  </a:lnTo>
                  <a:lnTo>
                    <a:pt x="516" y="636"/>
                  </a:lnTo>
                  <a:lnTo>
                    <a:pt x="514" y="636"/>
                  </a:lnTo>
                  <a:lnTo>
                    <a:pt x="514" y="634"/>
                  </a:lnTo>
                  <a:lnTo>
                    <a:pt x="510" y="630"/>
                  </a:lnTo>
                  <a:lnTo>
                    <a:pt x="510" y="626"/>
                  </a:lnTo>
                  <a:lnTo>
                    <a:pt x="510" y="622"/>
                  </a:lnTo>
                  <a:lnTo>
                    <a:pt x="514" y="620"/>
                  </a:lnTo>
                  <a:lnTo>
                    <a:pt x="514" y="616"/>
                  </a:lnTo>
                  <a:lnTo>
                    <a:pt x="514" y="612"/>
                  </a:lnTo>
                  <a:lnTo>
                    <a:pt x="510" y="612"/>
                  </a:lnTo>
                  <a:lnTo>
                    <a:pt x="510" y="616"/>
                  </a:lnTo>
                  <a:lnTo>
                    <a:pt x="514" y="616"/>
                  </a:lnTo>
                  <a:lnTo>
                    <a:pt x="510" y="616"/>
                  </a:lnTo>
                  <a:lnTo>
                    <a:pt x="510" y="612"/>
                  </a:lnTo>
                  <a:lnTo>
                    <a:pt x="510" y="616"/>
                  </a:lnTo>
                  <a:lnTo>
                    <a:pt x="506" y="616"/>
                  </a:lnTo>
                  <a:lnTo>
                    <a:pt x="502" y="616"/>
                  </a:lnTo>
                  <a:lnTo>
                    <a:pt x="502" y="612"/>
                  </a:lnTo>
                  <a:lnTo>
                    <a:pt x="498" y="612"/>
                  </a:lnTo>
                  <a:lnTo>
                    <a:pt x="498" y="608"/>
                  </a:lnTo>
                  <a:lnTo>
                    <a:pt x="498" y="612"/>
                  </a:lnTo>
                  <a:lnTo>
                    <a:pt x="494" y="612"/>
                  </a:lnTo>
                  <a:lnTo>
                    <a:pt x="494" y="608"/>
                  </a:lnTo>
                  <a:lnTo>
                    <a:pt x="494" y="612"/>
                  </a:lnTo>
                  <a:lnTo>
                    <a:pt x="494" y="616"/>
                  </a:lnTo>
                  <a:lnTo>
                    <a:pt x="490" y="616"/>
                  </a:lnTo>
                  <a:lnTo>
                    <a:pt x="490" y="612"/>
                  </a:lnTo>
                  <a:lnTo>
                    <a:pt x="494" y="612"/>
                  </a:lnTo>
                  <a:lnTo>
                    <a:pt x="490" y="612"/>
                  </a:lnTo>
                  <a:lnTo>
                    <a:pt x="490" y="616"/>
                  </a:lnTo>
                  <a:lnTo>
                    <a:pt x="490" y="612"/>
                  </a:lnTo>
                  <a:lnTo>
                    <a:pt x="486" y="616"/>
                  </a:lnTo>
                  <a:lnTo>
                    <a:pt x="486" y="612"/>
                  </a:lnTo>
                  <a:lnTo>
                    <a:pt x="484" y="612"/>
                  </a:lnTo>
                  <a:lnTo>
                    <a:pt x="480" y="612"/>
                  </a:lnTo>
                  <a:lnTo>
                    <a:pt x="476" y="612"/>
                  </a:lnTo>
                  <a:lnTo>
                    <a:pt x="472" y="608"/>
                  </a:lnTo>
                  <a:lnTo>
                    <a:pt x="468" y="604"/>
                  </a:lnTo>
                  <a:lnTo>
                    <a:pt x="468" y="600"/>
                  </a:lnTo>
                  <a:lnTo>
                    <a:pt x="464" y="600"/>
                  </a:lnTo>
                  <a:lnTo>
                    <a:pt x="464" y="596"/>
                  </a:lnTo>
                  <a:lnTo>
                    <a:pt x="468" y="596"/>
                  </a:lnTo>
                  <a:lnTo>
                    <a:pt x="468" y="592"/>
                  </a:lnTo>
                  <a:lnTo>
                    <a:pt x="468" y="590"/>
                  </a:lnTo>
                  <a:lnTo>
                    <a:pt x="464" y="590"/>
                  </a:lnTo>
                  <a:lnTo>
                    <a:pt x="460" y="590"/>
                  </a:lnTo>
                  <a:lnTo>
                    <a:pt x="458" y="590"/>
                  </a:lnTo>
                  <a:lnTo>
                    <a:pt x="454" y="590"/>
                  </a:lnTo>
                  <a:lnTo>
                    <a:pt x="454" y="586"/>
                  </a:lnTo>
                  <a:lnTo>
                    <a:pt x="450" y="586"/>
                  </a:lnTo>
                  <a:lnTo>
                    <a:pt x="450" y="582"/>
                  </a:lnTo>
                  <a:lnTo>
                    <a:pt x="446" y="582"/>
                  </a:lnTo>
                  <a:lnTo>
                    <a:pt x="442" y="586"/>
                  </a:lnTo>
                  <a:lnTo>
                    <a:pt x="442" y="590"/>
                  </a:lnTo>
                  <a:lnTo>
                    <a:pt x="438" y="592"/>
                  </a:lnTo>
                  <a:lnTo>
                    <a:pt x="434" y="592"/>
                  </a:lnTo>
                  <a:lnTo>
                    <a:pt x="430" y="592"/>
                  </a:lnTo>
                  <a:lnTo>
                    <a:pt x="430" y="596"/>
                  </a:lnTo>
                  <a:lnTo>
                    <a:pt x="428" y="596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4" y="596"/>
                  </a:lnTo>
                  <a:lnTo>
                    <a:pt x="424" y="592"/>
                  </a:lnTo>
                  <a:lnTo>
                    <a:pt x="420" y="592"/>
                  </a:lnTo>
                  <a:lnTo>
                    <a:pt x="420" y="596"/>
                  </a:lnTo>
                  <a:lnTo>
                    <a:pt x="416" y="596"/>
                  </a:lnTo>
                  <a:lnTo>
                    <a:pt x="412" y="596"/>
                  </a:lnTo>
                  <a:lnTo>
                    <a:pt x="412" y="592"/>
                  </a:lnTo>
                  <a:lnTo>
                    <a:pt x="408" y="592"/>
                  </a:lnTo>
                  <a:lnTo>
                    <a:pt x="408" y="596"/>
                  </a:lnTo>
                  <a:lnTo>
                    <a:pt x="404" y="596"/>
                  </a:lnTo>
                  <a:lnTo>
                    <a:pt x="404" y="600"/>
                  </a:lnTo>
                  <a:lnTo>
                    <a:pt x="404" y="596"/>
                  </a:lnTo>
                  <a:lnTo>
                    <a:pt x="402" y="596"/>
                  </a:lnTo>
                  <a:lnTo>
                    <a:pt x="398" y="596"/>
                  </a:lnTo>
                  <a:lnTo>
                    <a:pt x="398" y="600"/>
                  </a:lnTo>
                  <a:lnTo>
                    <a:pt x="394" y="600"/>
                  </a:lnTo>
                  <a:lnTo>
                    <a:pt x="398" y="608"/>
                  </a:lnTo>
                  <a:lnTo>
                    <a:pt x="398" y="612"/>
                  </a:lnTo>
                  <a:lnTo>
                    <a:pt x="398" y="616"/>
                  </a:lnTo>
                  <a:lnTo>
                    <a:pt x="398" y="620"/>
                  </a:lnTo>
                  <a:lnTo>
                    <a:pt x="402" y="620"/>
                  </a:lnTo>
                  <a:lnTo>
                    <a:pt x="398" y="620"/>
                  </a:lnTo>
                  <a:lnTo>
                    <a:pt x="398" y="622"/>
                  </a:lnTo>
                  <a:lnTo>
                    <a:pt x="398" y="620"/>
                  </a:lnTo>
                  <a:lnTo>
                    <a:pt x="394" y="620"/>
                  </a:lnTo>
                  <a:lnTo>
                    <a:pt x="390" y="620"/>
                  </a:lnTo>
                  <a:lnTo>
                    <a:pt x="390" y="616"/>
                  </a:lnTo>
                  <a:lnTo>
                    <a:pt x="390" y="612"/>
                  </a:lnTo>
                  <a:lnTo>
                    <a:pt x="386" y="612"/>
                  </a:lnTo>
                  <a:lnTo>
                    <a:pt x="382" y="616"/>
                  </a:lnTo>
                  <a:lnTo>
                    <a:pt x="378" y="616"/>
                  </a:lnTo>
                  <a:lnTo>
                    <a:pt x="374" y="616"/>
                  </a:lnTo>
                  <a:lnTo>
                    <a:pt x="374" y="612"/>
                  </a:lnTo>
                  <a:lnTo>
                    <a:pt x="372" y="612"/>
                  </a:lnTo>
                  <a:lnTo>
                    <a:pt x="372" y="608"/>
                  </a:lnTo>
                  <a:lnTo>
                    <a:pt x="372" y="604"/>
                  </a:lnTo>
                  <a:lnTo>
                    <a:pt x="368" y="604"/>
                  </a:lnTo>
                  <a:lnTo>
                    <a:pt x="364" y="604"/>
                  </a:lnTo>
                  <a:lnTo>
                    <a:pt x="360" y="604"/>
                  </a:lnTo>
                  <a:lnTo>
                    <a:pt x="364" y="600"/>
                  </a:lnTo>
                  <a:lnTo>
                    <a:pt x="364" y="596"/>
                  </a:lnTo>
                  <a:lnTo>
                    <a:pt x="364" y="592"/>
                  </a:lnTo>
                  <a:lnTo>
                    <a:pt x="364" y="590"/>
                  </a:lnTo>
                  <a:lnTo>
                    <a:pt x="368" y="590"/>
                  </a:lnTo>
                  <a:lnTo>
                    <a:pt x="368" y="586"/>
                  </a:lnTo>
                  <a:lnTo>
                    <a:pt x="364" y="586"/>
                  </a:lnTo>
                  <a:lnTo>
                    <a:pt x="360" y="586"/>
                  </a:lnTo>
                  <a:lnTo>
                    <a:pt x="356" y="586"/>
                  </a:lnTo>
                  <a:lnTo>
                    <a:pt x="356" y="582"/>
                  </a:lnTo>
                  <a:lnTo>
                    <a:pt x="356" y="578"/>
                  </a:lnTo>
                  <a:lnTo>
                    <a:pt x="356" y="574"/>
                  </a:lnTo>
                  <a:lnTo>
                    <a:pt x="352" y="570"/>
                  </a:lnTo>
                  <a:lnTo>
                    <a:pt x="356" y="570"/>
                  </a:lnTo>
                  <a:lnTo>
                    <a:pt x="356" y="566"/>
                  </a:lnTo>
                  <a:lnTo>
                    <a:pt x="352" y="566"/>
                  </a:lnTo>
                  <a:lnTo>
                    <a:pt x="348" y="566"/>
                  </a:lnTo>
                  <a:lnTo>
                    <a:pt x="346" y="566"/>
                  </a:lnTo>
                  <a:lnTo>
                    <a:pt x="346" y="570"/>
                  </a:lnTo>
                  <a:lnTo>
                    <a:pt x="342" y="570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2" y="574"/>
                  </a:lnTo>
                  <a:close/>
                  <a:moveTo>
                    <a:pt x="658" y="578"/>
                  </a:moveTo>
                  <a:lnTo>
                    <a:pt x="658" y="574"/>
                  </a:lnTo>
                  <a:lnTo>
                    <a:pt x="658" y="570"/>
                  </a:lnTo>
                  <a:lnTo>
                    <a:pt x="662" y="570"/>
                  </a:lnTo>
                  <a:lnTo>
                    <a:pt x="662" y="566"/>
                  </a:lnTo>
                  <a:lnTo>
                    <a:pt x="662" y="564"/>
                  </a:lnTo>
                  <a:lnTo>
                    <a:pt x="666" y="564"/>
                  </a:lnTo>
                  <a:lnTo>
                    <a:pt x="666" y="560"/>
                  </a:lnTo>
                  <a:lnTo>
                    <a:pt x="670" y="556"/>
                  </a:lnTo>
                  <a:lnTo>
                    <a:pt x="670" y="552"/>
                  </a:lnTo>
                  <a:lnTo>
                    <a:pt x="674" y="552"/>
                  </a:lnTo>
                  <a:lnTo>
                    <a:pt x="674" y="548"/>
                  </a:lnTo>
                  <a:lnTo>
                    <a:pt x="676" y="548"/>
                  </a:lnTo>
                  <a:lnTo>
                    <a:pt x="676" y="552"/>
                  </a:lnTo>
                  <a:lnTo>
                    <a:pt x="676" y="548"/>
                  </a:lnTo>
                  <a:lnTo>
                    <a:pt x="680" y="548"/>
                  </a:lnTo>
                  <a:lnTo>
                    <a:pt x="680" y="552"/>
                  </a:lnTo>
                  <a:lnTo>
                    <a:pt x="684" y="552"/>
                  </a:lnTo>
                  <a:lnTo>
                    <a:pt x="680" y="556"/>
                  </a:lnTo>
                  <a:lnTo>
                    <a:pt x="680" y="560"/>
                  </a:lnTo>
                  <a:lnTo>
                    <a:pt x="680" y="564"/>
                  </a:lnTo>
                  <a:lnTo>
                    <a:pt x="680" y="566"/>
                  </a:lnTo>
                  <a:lnTo>
                    <a:pt x="676" y="570"/>
                  </a:lnTo>
                  <a:lnTo>
                    <a:pt x="680" y="570"/>
                  </a:lnTo>
                  <a:lnTo>
                    <a:pt x="676" y="570"/>
                  </a:lnTo>
                  <a:lnTo>
                    <a:pt x="676" y="574"/>
                  </a:lnTo>
                  <a:lnTo>
                    <a:pt x="676" y="578"/>
                  </a:lnTo>
                  <a:lnTo>
                    <a:pt x="676" y="582"/>
                  </a:lnTo>
                  <a:lnTo>
                    <a:pt x="676" y="586"/>
                  </a:lnTo>
                  <a:lnTo>
                    <a:pt x="674" y="590"/>
                  </a:lnTo>
                  <a:lnTo>
                    <a:pt x="674" y="592"/>
                  </a:lnTo>
                  <a:lnTo>
                    <a:pt x="670" y="592"/>
                  </a:lnTo>
                  <a:lnTo>
                    <a:pt x="670" y="596"/>
                  </a:lnTo>
                  <a:lnTo>
                    <a:pt x="670" y="600"/>
                  </a:lnTo>
                  <a:lnTo>
                    <a:pt x="670" y="604"/>
                  </a:lnTo>
                  <a:lnTo>
                    <a:pt x="670" y="608"/>
                  </a:lnTo>
                  <a:lnTo>
                    <a:pt x="666" y="608"/>
                  </a:lnTo>
                  <a:lnTo>
                    <a:pt x="666" y="604"/>
                  </a:lnTo>
                  <a:lnTo>
                    <a:pt x="666" y="600"/>
                  </a:lnTo>
                  <a:lnTo>
                    <a:pt x="662" y="600"/>
                  </a:lnTo>
                  <a:lnTo>
                    <a:pt x="662" y="596"/>
                  </a:lnTo>
                  <a:lnTo>
                    <a:pt x="658" y="596"/>
                  </a:lnTo>
                  <a:lnTo>
                    <a:pt x="658" y="592"/>
                  </a:lnTo>
                  <a:lnTo>
                    <a:pt x="658" y="590"/>
                  </a:lnTo>
                  <a:lnTo>
                    <a:pt x="658" y="586"/>
                  </a:lnTo>
                  <a:lnTo>
                    <a:pt x="658" y="582"/>
                  </a:lnTo>
                  <a:lnTo>
                    <a:pt x="658" y="578"/>
                  </a:lnTo>
                  <a:lnTo>
                    <a:pt x="658" y="578"/>
                  </a:lnTo>
                  <a:lnTo>
                    <a:pt x="658" y="578"/>
                  </a:lnTo>
                  <a:close/>
                  <a:moveTo>
                    <a:pt x="510" y="670"/>
                  </a:moveTo>
                  <a:lnTo>
                    <a:pt x="510" y="674"/>
                  </a:lnTo>
                  <a:lnTo>
                    <a:pt x="510" y="670"/>
                  </a:lnTo>
                  <a:lnTo>
                    <a:pt x="506" y="670"/>
                  </a:lnTo>
                  <a:lnTo>
                    <a:pt x="502" y="670"/>
                  </a:lnTo>
                  <a:lnTo>
                    <a:pt x="498" y="670"/>
                  </a:lnTo>
                  <a:lnTo>
                    <a:pt x="498" y="666"/>
                  </a:lnTo>
                  <a:lnTo>
                    <a:pt x="494" y="666"/>
                  </a:lnTo>
                  <a:lnTo>
                    <a:pt x="494" y="662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4" y="660"/>
                  </a:lnTo>
                  <a:lnTo>
                    <a:pt x="494" y="656"/>
                  </a:lnTo>
                  <a:lnTo>
                    <a:pt x="494" y="652"/>
                  </a:lnTo>
                  <a:lnTo>
                    <a:pt x="498" y="652"/>
                  </a:lnTo>
                  <a:lnTo>
                    <a:pt x="498" y="648"/>
                  </a:lnTo>
                  <a:lnTo>
                    <a:pt x="502" y="648"/>
                  </a:lnTo>
                  <a:lnTo>
                    <a:pt x="506" y="644"/>
                  </a:lnTo>
                  <a:lnTo>
                    <a:pt x="502" y="644"/>
                  </a:lnTo>
                  <a:lnTo>
                    <a:pt x="506" y="640"/>
                  </a:lnTo>
                  <a:lnTo>
                    <a:pt x="506" y="644"/>
                  </a:lnTo>
                  <a:lnTo>
                    <a:pt x="510" y="644"/>
                  </a:lnTo>
                  <a:lnTo>
                    <a:pt x="510" y="640"/>
                  </a:lnTo>
                  <a:lnTo>
                    <a:pt x="514" y="640"/>
                  </a:lnTo>
                  <a:lnTo>
                    <a:pt x="516" y="640"/>
                  </a:lnTo>
                  <a:lnTo>
                    <a:pt x="520" y="640"/>
                  </a:lnTo>
                  <a:lnTo>
                    <a:pt x="524" y="640"/>
                  </a:lnTo>
                  <a:lnTo>
                    <a:pt x="524" y="636"/>
                  </a:lnTo>
                  <a:lnTo>
                    <a:pt x="524" y="640"/>
                  </a:lnTo>
                  <a:lnTo>
                    <a:pt x="528" y="640"/>
                  </a:lnTo>
                  <a:lnTo>
                    <a:pt x="528" y="648"/>
                  </a:lnTo>
                  <a:lnTo>
                    <a:pt x="524" y="652"/>
                  </a:lnTo>
                  <a:lnTo>
                    <a:pt x="524" y="656"/>
                  </a:lnTo>
                  <a:lnTo>
                    <a:pt x="520" y="656"/>
                  </a:lnTo>
                  <a:lnTo>
                    <a:pt x="524" y="656"/>
                  </a:lnTo>
                  <a:lnTo>
                    <a:pt x="520" y="660"/>
                  </a:lnTo>
                  <a:lnTo>
                    <a:pt x="520" y="662"/>
                  </a:lnTo>
                  <a:lnTo>
                    <a:pt x="516" y="662"/>
                  </a:lnTo>
                  <a:lnTo>
                    <a:pt x="516" y="666"/>
                  </a:lnTo>
                  <a:lnTo>
                    <a:pt x="516" y="670"/>
                  </a:lnTo>
                  <a:lnTo>
                    <a:pt x="514" y="670"/>
                  </a:lnTo>
                  <a:lnTo>
                    <a:pt x="514" y="666"/>
                  </a:lnTo>
                  <a:lnTo>
                    <a:pt x="514" y="670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0" y="670"/>
                  </a:lnTo>
                  <a:close/>
                  <a:moveTo>
                    <a:pt x="674" y="428"/>
                  </a:moveTo>
                  <a:lnTo>
                    <a:pt x="676" y="428"/>
                  </a:lnTo>
                  <a:lnTo>
                    <a:pt x="676" y="432"/>
                  </a:lnTo>
                  <a:lnTo>
                    <a:pt x="680" y="432"/>
                  </a:lnTo>
                  <a:lnTo>
                    <a:pt x="684" y="432"/>
                  </a:lnTo>
                  <a:lnTo>
                    <a:pt x="680" y="432"/>
                  </a:lnTo>
                  <a:lnTo>
                    <a:pt x="680" y="436"/>
                  </a:lnTo>
                  <a:lnTo>
                    <a:pt x="676" y="432"/>
                  </a:lnTo>
                  <a:lnTo>
                    <a:pt x="674" y="432"/>
                  </a:lnTo>
                  <a:lnTo>
                    <a:pt x="674" y="428"/>
                  </a:lnTo>
                  <a:lnTo>
                    <a:pt x="674" y="428"/>
                  </a:lnTo>
                  <a:lnTo>
                    <a:pt x="674" y="428"/>
                  </a:lnTo>
                  <a:close/>
                  <a:moveTo>
                    <a:pt x="684" y="462"/>
                  </a:moveTo>
                  <a:lnTo>
                    <a:pt x="684" y="458"/>
                  </a:lnTo>
                  <a:lnTo>
                    <a:pt x="688" y="458"/>
                  </a:lnTo>
                  <a:lnTo>
                    <a:pt x="688" y="462"/>
                  </a:lnTo>
                  <a:lnTo>
                    <a:pt x="684" y="462"/>
                  </a:lnTo>
                  <a:lnTo>
                    <a:pt x="684" y="462"/>
                  </a:lnTo>
                  <a:lnTo>
                    <a:pt x="684" y="462"/>
                  </a:lnTo>
                  <a:close/>
                  <a:moveTo>
                    <a:pt x="652" y="544"/>
                  </a:moveTo>
                  <a:lnTo>
                    <a:pt x="652" y="540"/>
                  </a:lnTo>
                  <a:lnTo>
                    <a:pt x="656" y="540"/>
                  </a:lnTo>
                  <a:lnTo>
                    <a:pt x="656" y="544"/>
                  </a:lnTo>
                  <a:lnTo>
                    <a:pt x="652" y="544"/>
                  </a:lnTo>
                  <a:lnTo>
                    <a:pt x="652" y="544"/>
                  </a:lnTo>
                  <a:lnTo>
                    <a:pt x="652" y="544"/>
                  </a:lnTo>
                  <a:close/>
                  <a:moveTo>
                    <a:pt x="622" y="574"/>
                  </a:moveTo>
                  <a:lnTo>
                    <a:pt x="622" y="578"/>
                  </a:lnTo>
                  <a:lnTo>
                    <a:pt x="618" y="578"/>
                  </a:lnTo>
                  <a:lnTo>
                    <a:pt x="618" y="574"/>
                  </a:lnTo>
                  <a:lnTo>
                    <a:pt x="622" y="574"/>
                  </a:lnTo>
                  <a:lnTo>
                    <a:pt x="622" y="574"/>
                  </a:lnTo>
                  <a:lnTo>
                    <a:pt x="622" y="574"/>
                  </a:lnTo>
                  <a:close/>
                  <a:moveTo>
                    <a:pt x="520" y="622"/>
                  </a:moveTo>
                  <a:lnTo>
                    <a:pt x="524" y="622"/>
                  </a:lnTo>
                  <a:lnTo>
                    <a:pt x="520" y="622"/>
                  </a:lnTo>
                  <a:lnTo>
                    <a:pt x="516" y="622"/>
                  </a:lnTo>
                  <a:lnTo>
                    <a:pt x="520" y="622"/>
                  </a:lnTo>
                  <a:lnTo>
                    <a:pt x="520" y="622"/>
                  </a:lnTo>
                  <a:lnTo>
                    <a:pt x="520" y="622"/>
                  </a:lnTo>
                  <a:close/>
                  <a:moveTo>
                    <a:pt x="676" y="286"/>
                  </a:moveTo>
                  <a:lnTo>
                    <a:pt x="674" y="286"/>
                  </a:lnTo>
                  <a:lnTo>
                    <a:pt x="674" y="284"/>
                  </a:lnTo>
                  <a:lnTo>
                    <a:pt x="676" y="284"/>
                  </a:lnTo>
                  <a:lnTo>
                    <a:pt x="676" y="286"/>
                  </a:lnTo>
                  <a:lnTo>
                    <a:pt x="676" y="286"/>
                  </a:lnTo>
                  <a:lnTo>
                    <a:pt x="676" y="286"/>
                  </a:lnTo>
                  <a:close/>
                  <a:moveTo>
                    <a:pt x="572" y="600"/>
                  </a:moveTo>
                  <a:lnTo>
                    <a:pt x="570" y="600"/>
                  </a:lnTo>
                  <a:lnTo>
                    <a:pt x="570" y="604"/>
                  </a:lnTo>
                  <a:lnTo>
                    <a:pt x="570" y="600"/>
                  </a:lnTo>
                  <a:lnTo>
                    <a:pt x="572" y="600"/>
                  </a:lnTo>
                  <a:lnTo>
                    <a:pt x="572" y="600"/>
                  </a:lnTo>
                  <a:lnTo>
                    <a:pt x="572" y="600"/>
                  </a:lnTo>
                  <a:close/>
                  <a:moveTo>
                    <a:pt x="652" y="422"/>
                  </a:moveTo>
                  <a:lnTo>
                    <a:pt x="656" y="422"/>
                  </a:lnTo>
                  <a:lnTo>
                    <a:pt x="656" y="424"/>
                  </a:lnTo>
                  <a:lnTo>
                    <a:pt x="656" y="422"/>
                  </a:lnTo>
                  <a:lnTo>
                    <a:pt x="652" y="422"/>
                  </a:lnTo>
                  <a:lnTo>
                    <a:pt x="652" y="422"/>
                  </a:lnTo>
                  <a:lnTo>
                    <a:pt x="652" y="422"/>
                  </a:lnTo>
                  <a:close/>
                  <a:moveTo>
                    <a:pt x="566" y="592"/>
                  </a:moveTo>
                  <a:lnTo>
                    <a:pt x="562" y="590"/>
                  </a:lnTo>
                  <a:lnTo>
                    <a:pt x="566" y="590"/>
                  </a:lnTo>
                  <a:lnTo>
                    <a:pt x="566" y="592"/>
                  </a:lnTo>
                  <a:lnTo>
                    <a:pt x="566" y="592"/>
                  </a:lnTo>
                  <a:lnTo>
                    <a:pt x="566" y="592"/>
                  </a:lnTo>
                  <a:close/>
                  <a:moveTo>
                    <a:pt x="632" y="564"/>
                  </a:moveTo>
                  <a:lnTo>
                    <a:pt x="632" y="560"/>
                  </a:lnTo>
                  <a:lnTo>
                    <a:pt x="632" y="564"/>
                  </a:lnTo>
                  <a:lnTo>
                    <a:pt x="636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close/>
                  <a:moveTo>
                    <a:pt x="614" y="578"/>
                  </a:moveTo>
                  <a:lnTo>
                    <a:pt x="614" y="582"/>
                  </a:lnTo>
                  <a:lnTo>
                    <a:pt x="614" y="578"/>
                  </a:lnTo>
                  <a:lnTo>
                    <a:pt x="614" y="578"/>
                  </a:lnTo>
                  <a:lnTo>
                    <a:pt x="614" y="578"/>
                  </a:lnTo>
                  <a:close/>
                  <a:moveTo>
                    <a:pt x="540" y="616"/>
                  </a:moveTo>
                  <a:lnTo>
                    <a:pt x="540" y="612"/>
                  </a:lnTo>
                  <a:lnTo>
                    <a:pt x="542" y="612"/>
                  </a:lnTo>
                  <a:lnTo>
                    <a:pt x="540" y="616"/>
                  </a:lnTo>
                  <a:lnTo>
                    <a:pt x="540" y="616"/>
                  </a:lnTo>
                  <a:lnTo>
                    <a:pt x="540" y="616"/>
                  </a:lnTo>
                  <a:close/>
                  <a:moveTo>
                    <a:pt x="628" y="564"/>
                  </a:moveTo>
                  <a:lnTo>
                    <a:pt x="628" y="560"/>
                  </a:lnTo>
                  <a:lnTo>
                    <a:pt x="632" y="564"/>
                  </a:lnTo>
                  <a:lnTo>
                    <a:pt x="628" y="564"/>
                  </a:lnTo>
                  <a:lnTo>
                    <a:pt x="628" y="564"/>
                  </a:lnTo>
                  <a:lnTo>
                    <a:pt x="628" y="564"/>
                  </a:lnTo>
                  <a:close/>
                  <a:moveTo>
                    <a:pt x="520" y="620"/>
                  </a:moveTo>
                  <a:lnTo>
                    <a:pt x="524" y="620"/>
                  </a:lnTo>
                  <a:lnTo>
                    <a:pt x="524" y="622"/>
                  </a:lnTo>
                  <a:lnTo>
                    <a:pt x="520" y="622"/>
                  </a:lnTo>
                  <a:lnTo>
                    <a:pt x="520" y="620"/>
                  </a:lnTo>
                  <a:lnTo>
                    <a:pt x="520" y="620"/>
                  </a:lnTo>
                  <a:lnTo>
                    <a:pt x="520" y="620"/>
                  </a:lnTo>
                  <a:close/>
                  <a:moveTo>
                    <a:pt x="684" y="454"/>
                  </a:moveTo>
                  <a:lnTo>
                    <a:pt x="688" y="454"/>
                  </a:lnTo>
                  <a:lnTo>
                    <a:pt x="688" y="458"/>
                  </a:lnTo>
                  <a:lnTo>
                    <a:pt x="684" y="458"/>
                  </a:lnTo>
                  <a:lnTo>
                    <a:pt x="684" y="454"/>
                  </a:lnTo>
                  <a:lnTo>
                    <a:pt x="684" y="454"/>
                  </a:lnTo>
                  <a:lnTo>
                    <a:pt x="684" y="454"/>
                  </a:lnTo>
                  <a:close/>
                  <a:moveTo>
                    <a:pt x="684" y="466"/>
                  </a:moveTo>
                  <a:lnTo>
                    <a:pt x="688" y="466"/>
                  </a:lnTo>
                  <a:lnTo>
                    <a:pt x="688" y="470"/>
                  </a:lnTo>
                  <a:lnTo>
                    <a:pt x="684" y="466"/>
                  </a:lnTo>
                  <a:lnTo>
                    <a:pt x="684" y="466"/>
                  </a:lnTo>
                  <a:lnTo>
                    <a:pt x="684" y="466"/>
                  </a:lnTo>
                  <a:close/>
                  <a:moveTo>
                    <a:pt x="572" y="600"/>
                  </a:moveTo>
                  <a:lnTo>
                    <a:pt x="576" y="600"/>
                  </a:lnTo>
                  <a:lnTo>
                    <a:pt x="576" y="604"/>
                  </a:lnTo>
                  <a:lnTo>
                    <a:pt x="572" y="600"/>
                  </a:lnTo>
                  <a:lnTo>
                    <a:pt x="572" y="604"/>
                  </a:lnTo>
                  <a:lnTo>
                    <a:pt x="572" y="600"/>
                  </a:lnTo>
                  <a:lnTo>
                    <a:pt x="572" y="600"/>
                  </a:lnTo>
                  <a:lnTo>
                    <a:pt x="572" y="60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5E9A50E-735B-5DC8-5600-428DDE1A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622" y="2987040"/>
              <a:ext cx="66239" cy="33939"/>
            </a:xfrm>
            <a:custGeom>
              <a:avLst/>
              <a:gdLst>
                <a:gd name="T0" fmla="*/ 14 w 34"/>
                <a:gd name="T1" fmla="*/ 14 h 18"/>
                <a:gd name="T2" fmla="*/ 14 w 34"/>
                <a:gd name="T3" fmla="*/ 18 h 18"/>
                <a:gd name="T4" fmla="*/ 10 w 34"/>
                <a:gd name="T5" fmla="*/ 18 h 18"/>
                <a:gd name="T6" fmla="*/ 8 w 34"/>
                <a:gd name="T7" fmla="*/ 18 h 18"/>
                <a:gd name="T8" fmla="*/ 8 w 34"/>
                <a:gd name="T9" fmla="*/ 18 h 18"/>
                <a:gd name="T10" fmla="*/ 4 w 34"/>
                <a:gd name="T11" fmla="*/ 14 h 18"/>
                <a:gd name="T12" fmla="*/ 4 w 34"/>
                <a:gd name="T13" fmla="*/ 14 h 18"/>
                <a:gd name="T14" fmla="*/ 0 w 34"/>
                <a:gd name="T15" fmla="*/ 10 h 18"/>
                <a:gd name="T16" fmla="*/ 4 w 34"/>
                <a:gd name="T17" fmla="*/ 10 h 18"/>
                <a:gd name="T18" fmla="*/ 4 w 34"/>
                <a:gd name="T19" fmla="*/ 10 h 18"/>
                <a:gd name="T20" fmla="*/ 4 w 34"/>
                <a:gd name="T21" fmla="*/ 10 h 18"/>
                <a:gd name="T22" fmla="*/ 4 w 34"/>
                <a:gd name="T23" fmla="*/ 10 h 18"/>
                <a:gd name="T24" fmla="*/ 4 w 34"/>
                <a:gd name="T25" fmla="*/ 8 h 18"/>
                <a:gd name="T26" fmla="*/ 8 w 34"/>
                <a:gd name="T27" fmla="*/ 8 h 18"/>
                <a:gd name="T28" fmla="*/ 8 w 34"/>
                <a:gd name="T29" fmla="*/ 8 h 18"/>
                <a:gd name="T30" fmla="*/ 10 w 34"/>
                <a:gd name="T31" fmla="*/ 8 h 18"/>
                <a:gd name="T32" fmla="*/ 10 w 34"/>
                <a:gd name="T33" fmla="*/ 8 h 18"/>
                <a:gd name="T34" fmla="*/ 10 w 34"/>
                <a:gd name="T35" fmla="*/ 8 h 18"/>
                <a:gd name="T36" fmla="*/ 10 w 34"/>
                <a:gd name="T37" fmla="*/ 8 h 18"/>
                <a:gd name="T38" fmla="*/ 14 w 34"/>
                <a:gd name="T39" fmla="*/ 4 h 18"/>
                <a:gd name="T40" fmla="*/ 18 w 34"/>
                <a:gd name="T41" fmla="*/ 4 h 18"/>
                <a:gd name="T42" fmla="*/ 22 w 34"/>
                <a:gd name="T43" fmla="*/ 4 h 18"/>
                <a:gd name="T44" fmla="*/ 22 w 34"/>
                <a:gd name="T45" fmla="*/ 4 h 18"/>
                <a:gd name="T46" fmla="*/ 22 w 34"/>
                <a:gd name="T47" fmla="*/ 4 h 18"/>
                <a:gd name="T48" fmla="*/ 30 w 34"/>
                <a:gd name="T49" fmla="*/ 0 h 18"/>
                <a:gd name="T50" fmla="*/ 30 w 34"/>
                <a:gd name="T51" fmla="*/ 0 h 18"/>
                <a:gd name="T52" fmla="*/ 34 w 34"/>
                <a:gd name="T53" fmla="*/ 0 h 18"/>
                <a:gd name="T54" fmla="*/ 34 w 34"/>
                <a:gd name="T55" fmla="*/ 0 h 18"/>
                <a:gd name="T56" fmla="*/ 30 w 34"/>
                <a:gd name="T57" fmla="*/ 4 h 18"/>
                <a:gd name="T58" fmla="*/ 26 w 34"/>
                <a:gd name="T59" fmla="*/ 4 h 18"/>
                <a:gd name="T60" fmla="*/ 26 w 34"/>
                <a:gd name="T61" fmla="*/ 8 h 18"/>
                <a:gd name="T62" fmla="*/ 26 w 34"/>
                <a:gd name="T63" fmla="*/ 8 h 18"/>
                <a:gd name="T64" fmla="*/ 26 w 34"/>
                <a:gd name="T65" fmla="*/ 10 h 18"/>
                <a:gd name="T66" fmla="*/ 26 w 34"/>
                <a:gd name="T67" fmla="*/ 10 h 18"/>
                <a:gd name="T68" fmla="*/ 26 w 34"/>
                <a:gd name="T69" fmla="*/ 10 h 18"/>
                <a:gd name="T70" fmla="*/ 26 w 34"/>
                <a:gd name="T71" fmla="*/ 10 h 18"/>
                <a:gd name="T72" fmla="*/ 26 w 34"/>
                <a:gd name="T73" fmla="*/ 10 h 18"/>
                <a:gd name="T74" fmla="*/ 26 w 34"/>
                <a:gd name="T75" fmla="*/ 10 h 18"/>
                <a:gd name="T76" fmla="*/ 22 w 34"/>
                <a:gd name="T77" fmla="*/ 10 h 18"/>
                <a:gd name="T78" fmla="*/ 22 w 34"/>
                <a:gd name="T79" fmla="*/ 10 h 18"/>
                <a:gd name="T80" fmla="*/ 22 w 34"/>
                <a:gd name="T81" fmla="*/ 10 h 18"/>
                <a:gd name="T82" fmla="*/ 22 w 34"/>
                <a:gd name="T83" fmla="*/ 10 h 18"/>
                <a:gd name="T84" fmla="*/ 22 w 34"/>
                <a:gd name="T85" fmla="*/ 14 h 18"/>
                <a:gd name="T86" fmla="*/ 18 w 34"/>
                <a:gd name="T87" fmla="*/ 14 h 18"/>
                <a:gd name="T88" fmla="*/ 14 w 34"/>
                <a:gd name="T8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8">
                  <a:moveTo>
                    <a:pt x="14" y="14"/>
                  </a:move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288DAC8-53AA-7C05-0534-67DD09D4B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068" y="3126567"/>
              <a:ext cx="7793" cy="15084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4 w 4"/>
                <a:gd name="T5" fmla="*/ 0 h 8"/>
                <a:gd name="T6" fmla="*/ 4 w 4"/>
                <a:gd name="T7" fmla="*/ 0 h 8"/>
                <a:gd name="T8" fmla="*/ 4 w 4"/>
                <a:gd name="T9" fmla="*/ 4 h 8"/>
                <a:gd name="T10" fmla="*/ 4 w 4"/>
                <a:gd name="T11" fmla="*/ 4 h 8"/>
                <a:gd name="T12" fmla="*/ 0 w 4"/>
                <a:gd name="T13" fmla="*/ 4 h 8"/>
                <a:gd name="T14" fmla="*/ 0 w 4"/>
                <a:gd name="T15" fmla="*/ 4 h 8"/>
                <a:gd name="T16" fmla="*/ 0 w 4"/>
                <a:gd name="T17" fmla="*/ 8 h 8"/>
                <a:gd name="T18" fmla="*/ 0 w 4"/>
                <a:gd name="T19" fmla="*/ 8 h 8"/>
                <a:gd name="T20" fmla="*/ 0 w 4"/>
                <a:gd name="T21" fmla="*/ 4 h 8"/>
                <a:gd name="T22" fmla="*/ 0 w 4"/>
                <a:gd name="T23" fmla="*/ 4 h 8"/>
                <a:gd name="T24" fmla="*/ 0 w 4"/>
                <a:gd name="T25" fmla="*/ 4 h 8"/>
                <a:gd name="T26" fmla="*/ 0 w 4"/>
                <a:gd name="T27" fmla="*/ 4 h 8"/>
                <a:gd name="T28" fmla="*/ 4 w 4"/>
                <a:gd name="T29" fmla="*/ 4 h 8"/>
                <a:gd name="T30" fmla="*/ 4 w 4"/>
                <a:gd name="T31" fmla="*/ 0 h 8"/>
                <a:gd name="T32" fmla="*/ 4 w 4"/>
                <a:gd name="T33" fmla="*/ 0 h 8"/>
                <a:gd name="T34" fmla="*/ 4 w 4"/>
                <a:gd name="T35" fmla="*/ 0 h 8"/>
                <a:gd name="T36" fmla="*/ 4 w 4"/>
                <a:gd name="T37" fmla="*/ 0 h 8"/>
                <a:gd name="T38" fmla="*/ 4 w 4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CC413BE-DD0D-A53D-0D5C-9D3AC65E1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5822" y="2700443"/>
              <a:ext cx="183133" cy="86733"/>
            </a:xfrm>
            <a:custGeom>
              <a:avLst/>
              <a:gdLst>
                <a:gd name="T0" fmla="*/ 34 w 94"/>
                <a:gd name="T1" fmla="*/ 40 h 46"/>
                <a:gd name="T2" fmla="*/ 30 w 94"/>
                <a:gd name="T3" fmla="*/ 40 h 46"/>
                <a:gd name="T4" fmla="*/ 26 w 94"/>
                <a:gd name="T5" fmla="*/ 40 h 46"/>
                <a:gd name="T6" fmla="*/ 22 w 94"/>
                <a:gd name="T7" fmla="*/ 36 h 46"/>
                <a:gd name="T8" fmla="*/ 26 w 94"/>
                <a:gd name="T9" fmla="*/ 32 h 46"/>
                <a:gd name="T10" fmla="*/ 22 w 94"/>
                <a:gd name="T11" fmla="*/ 24 h 46"/>
                <a:gd name="T12" fmla="*/ 22 w 94"/>
                <a:gd name="T13" fmla="*/ 20 h 46"/>
                <a:gd name="T14" fmla="*/ 18 w 94"/>
                <a:gd name="T15" fmla="*/ 14 h 46"/>
                <a:gd name="T16" fmla="*/ 18 w 94"/>
                <a:gd name="T17" fmla="*/ 14 h 46"/>
                <a:gd name="T18" fmla="*/ 14 w 94"/>
                <a:gd name="T19" fmla="*/ 10 h 46"/>
                <a:gd name="T20" fmla="*/ 12 w 94"/>
                <a:gd name="T21" fmla="*/ 10 h 46"/>
                <a:gd name="T22" fmla="*/ 12 w 94"/>
                <a:gd name="T23" fmla="*/ 8 h 46"/>
                <a:gd name="T24" fmla="*/ 4 w 94"/>
                <a:gd name="T25" fmla="*/ 4 h 46"/>
                <a:gd name="T26" fmla="*/ 0 w 94"/>
                <a:gd name="T27" fmla="*/ 4 h 46"/>
                <a:gd name="T28" fmla="*/ 0 w 94"/>
                <a:gd name="T29" fmla="*/ 0 h 46"/>
                <a:gd name="T30" fmla="*/ 4 w 94"/>
                <a:gd name="T31" fmla="*/ 0 h 46"/>
                <a:gd name="T32" fmla="*/ 8 w 94"/>
                <a:gd name="T33" fmla="*/ 0 h 46"/>
                <a:gd name="T34" fmla="*/ 12 w 94"/>
                <a:gd name="T35" fmla="*/ 0 h 46"/>
                <a:gd name="T36" fmla="*/ 12 w 94"/>
                <a:gd name="T37" fmla="*/ 0 h 46"/>
                <a:gd name="T38" fmla="*/ 14 w 94"/>
                <a:gd name="T39" fmla="*/ 4 h 46"/>
                <a:gd name="T40" fmla="*/ 22 w 94"/>
                <a:gd name="T41" fmla="*/ 8 h 46"/>
                <a:gd name="T42" fmla="*/ 30 w 94"/>
                <a:gd name="T43" fmla="*/ 4 h 46"/>
                <a:gd name="T44" fmla="*/ 34 w 94"/>
                <a:gd name="T45" fmla="*/ 8 h 46"/>
                <a:gd name="T46" fmla="*/ 38 w 94"/>
                <a:gd name="T47" fmla="*/ 8 h 46"/>
                <a:gd name="T48" fmla="*/ 44 w 94"/>
                <a:gd name="T49" fmla="*/ 10 h 46"/>
                <a:gd name="T50" fmla="*/ 48 w 94"/>
                <a:gd name="T51" fmla="*/ 10 h 46"/>
                <a:gd name="T52" fmla="*/ 52 w 94"/>
                <a:gd name="T53" fmla="*/ 14 h 46"/>
                <a:gd name="T54" fmla="*/ 52 w 94"/>
                <a:gd name="T55" fmla="*/ 14 h 46"/>
                <a:gd name="T56" fmla="*/ 56 w 94"/>
                <a:gd name="T57" fmla="*/ 18 h 46"/>
                <a:gd name="T58" fmla="*/ 64 w 94"/>
                <a:gd name="T59" fmla="*/ 14 h 46"/>
                <a:gd name="T60" fmla="*/ 64 w 94"/>
                <a:gd name="T61" fmla="*/ 14 h 46"/>
                <a:gd name="T62" fmla="*/ 68 w 94"/>
                <a:gd name="T63" fmla="*/ 14 h 46"/>
                <a:gd name="T64" fmla="*/ 70 w 94"/>
                <a:gd name="T65" fmla="*/ 14 h 46"/>
                <a:gd name="T66" fmla="*/ 70 w 94"/>
                <a:gd name="T67" fmla="*/ 14 h 46"/>
                <a:gd name="T68" fmla="*/ 74 w 94"/>
                <a:gd name="T69" fmla="*/ 18 h 46"/>
                <a:gd name="T70" fmla="*/ 74 w 94"/>
                <a:gd name="T71" fmla="*/ 18 h 46"/>
                <a:gd name="T72" fmla="*/ 78 w 94"/>
                <a:gd name="T73" fmla="*/ 18 h 46"/>
                <a:gd name="T74" fmla="*/ 78 w 94"/>
                <a:gd name="T75" fmla="*/ 20 h 46"/>
                <a:gd name="T76" fmla="*/ 86 w 94"/>
                <a:gd name="T77" fmla="*/ 28 h 46"/>
                <a:gd name="T78" fmla="*/ 90 w 94"/>
                <a:gd name="T79" fmla="*/ 32 h 46"/>
                <a:gd name="T80" fmla="*/ 90 w 94"/>
                <a:gd name="T81" fmla="*/ 32 h 46"/>
                <a:gd name="T82" fmla="*/ 86 w 94"/>
                <a:gd name="T83" fmla="*/ 32 h 46"/>
                <a:gd name="T84" fmla="*/ 90 w 94"/>
                <a:gd name="T85" fmla="*/ 40 h 46"/>
                <a:gd name="T86" fmla="*/ 94 w 94"/>
                <a:gd name="T87" fmla="*/ 44 h 46"/>
                <a:gd name="T88" fmla="*/ 94 w 94"/>
                <a:gd name="T89" fmla="*/ 46 h 46"/>
                <a:gd name="T90" fmla="*/ 90 w 94"/>
                <a:gd name="T91" fmla="*/ 44 h 46"/>
                <a:gd name="T92" fmla="*/ 86 w 94"/>
                <a:gd name="T93" fmla="*/ 44 h 46"/>
                <a:gd name="T94" fmla="*/ 82 w 94"/>
                <a:gd name="T95" fmla="*/ 44 h 46"/>
                <a:gd name="T96" fmla="*/ 78 w 94"/>
                <a:gd name="T97" fmla="*/ 44 h 46"/>
                <a:gd name="T98" fmla="*/ 74 w 94"/>
                <a:gd name="T99" fmla="*/ 40 h 46"/>
                <a:gd name="T100" fmla="*/ 70 w 94"/>
                <a:gd name="T101" fmla="*/ 44 h 46"/>
                <a:gd name="T102" fmla="*/ 68 w 94"/>
                <a:gd name="T103" fmla="*/ 44 h 46"/>
                <a:gd name="T104" fmla="*/ 60 w 94"/>
                <a:gd name="T105" fmla="*/ 44 h 46"/>
                <a:gd name="T106" fmla="*/ 56 w 94"/>
                <a:gd name="T107" fmla="*/ 44 h 46"/>
                <a:gd name="T108" fmla="*/ 52 w 94"/>
                <a:gd name="T109" fmla="*/ 46 h 46"/>
                <a:gd name="T110" fmla="*/ 48 w 94"/>
                <a:gd name="T111" fmla="*/ 46 h 46"/>
                <a:gd name="T112" fmla="*/ 48 w 94"/>
                <a:gd name="T113" fmla="*/ 44 h 46"/>
                <a:gd name="T114" fmla="*/ 42 w 94"/>
                <a:gd name="T115" fmla="*/ 40 h 46"/>
                <a:gd name="T116" fmla="*/ 38 w 94"/>
                <a:gd name="T11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46">
                  <a:moveTo>
                    <a:pt x="38" y="36"/>
                  </a:move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9C487256-E06B-DB20-C425-9905F46DD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5434" y="3978816"/>
              <a:ext cx="1262447" cy="546797"/>
            </a:xfrm>
            <a:custGeom>
              <a:avLst/>
              <a:gdLst>
                <a:gd name="T0" fmla="*/ 316 w 648"/>
                <a:gd name="T1" fmla="*/ 34 h 290"/>
                <a:gd name="T2" fmla="*/ 122 w 648"/>
                <a:gd name="T3" fmla="*/ 108 h 290"/>
                <a:gd name="T4" fmla="*/ 434 w 648"/>
                <a:gd name="T5" fmla="*/ 138 h 290"/>
                <a:gd name="T6" fmla="*/ 550 w 648"/>
                <a:gd name="T7" fmla="*/ 204 h 290"/>
                <a:gd name="T8" fmla="*/ 520 w 648"/>
                <a:gd name="T9" fmla="*/ 222 h 290"/>
                <a:gd name="T10" fmla="*/ 398 w 648"/>
                <a:gd name="T11" fmla="*/ 276 h 290"/>
                <a:gd name="T12" fmla="*/ 152 w 648"/>
                <a:gd name="T13" fmla="*/ 156 h 290"/>
                <a:gd name="T14" fmla="*/ 106 w 648"/>
                <a:gd name="T15" fmla="*/ 178 h 290"/>
                <a:gd name="T16" fmla="*/ 50 w 648"/>
                <a:gd name="T17" fmla="*/ 78 h 290"/>
                <a:gd name="T18" fmla="*/ 22 w 648"/>
                <a:gd name="T19" fmla="*/ 10 h 290"/>
                <a:gd name="T20" fmla="*/ 84 w 648"/>
                <a:gd name="T21" fmla="*/ 64 h 290"/>
                <a:gd name="T22" fmla="*/ 118 w 648"/>
                <a:gd name="T23" fmla="*/ 108 h 290"/>
                <a:gd name="T24" fmla="*/ 276 w 648"/>
                <a:gd name="T25" fmla="*/ 70 h 290"/>
                <a:gd name="T26" fmla="*/ 312 w 648"/>
                <a:gd name="T27" fmla="*/ 48 h 290"/>
                <a:gd name="T28" fmla="*/ 316 w 648"/>
                <a:gd name="T29" fmla="*/ 116 h 290"/>
                <a:gd name="T30" fmla="*/ 278 w 648"/>
                <a:gd name="T31" fmla="*/ 170 h 290"/>
                <a:gd name="T32" fmla="*/ 212 w 648"/>
                <a:gd name="T33" fmla="*/ 150 h 290"/>
                <a:gd name="T34" fmla="*/ 200 w 648"/>
                <a:gd name="T35" fmla="*/ 70 h 290"/>
                <a:gd name="T36" fmla="*/ 18 w 648"/>
                <a:gd name="T37" fmla="*/ 64 h 290"/>
                <a:gd name="T38" fmla="*/ 464 w 648"/>
                <a:gd name="T39" fmla="*/ 66 h 290"/>
                <a:gd name="T40" fmla="*/ 468 w 648"/>
                <a:gd name="T41" fmla="*/ 116 h 290"/>
                <a:gd name="T42" fmla="*/ 386 w 648"/>
                <a:gd name="T43" fmla="*/ 156 h 290"/>
                <a:gd name="T44" fmla="*/ 358 w 648"/>
                <a:gd name="T45" fmla="*/ 160 h 290"/>
                <a:gd name="T46" fmla="*/ 334 w 648"/>
                <a:gd name="T47" fmla="*/ 152 h 290"/>
                <a:gd name="T48" fmla="*/ 358 w 648"/>
                <a:gd name="T49" fmla="*/ 90 h 290"/>
                <a:gd name="T50" fmla="*/ 412 w 648"/>
                <a:gd name="T51" fmla="*/ 92 h 290"/>
                <a:gd name="T52" fmla="*/ 368 w 648"/>
                <a:gd name="T53" fmla="*/ 122 h 290"/>
                <a:gd name="T54" fmla="*/ 36 w 648"/>
                <a:gd name="T55" fmla="*/ 82 h 290"/>
                <a:gd name="T56" fmla="*/ 114 w 648"/>
                <a:gd name="T57" fmla="*/ 90 h 290"/>
                <a:gd name="T58" fmla="*/ 134 w 648"/>
                <a:gd name="T59" fmla="*/ 100 h 290"/>
                <a:gd name="T60" fmla="*/ 498 w 648"/>
                <a:gd name="T61" fmla="*/ 104 h 290"/>
                <a:gd name="T62" fmla="*/ 130 w 648"/>
                <a:gd name="T63" fmla="*/ 112 h 290"/>
                <a:gd name="T64" fmla="*/ 576 w 648"/>
                <a:gd name="T65" fmla="*/ 182 h 290"/>
                <a:gd name="T66" fmla="*/ 528 w 648"/>
                <a:gd name="T67" fmla="*/ 156 h 290"/>
                <a:gd name="T68" fmla="*/ 516 w 648"/>
                <a:gd name="T69" fmla="*/ 116 h 290"/>
                <a:gd name="T70" fmla="*/ 572 w 648"/>
                <a:gd name="T71" fmla="*/ 156 h 290"/>
                <a:gd name="T72" fmla="*/ 648 w 648"/>
                <a:gd name="T73" fmla="*/ 212 h 290"/>
                <a:gd name="T74" fmla="*/ 502 w 648"/>
                <a:gd name="T75" fmla="*/ 108 h 290"/>
                <a:gd name="T76" fmla="*/ 58 w 648"/>
                <a:gd name="T77" fmla="*/ 130 h 290"/>
                <a:gd name="T78" fmla="*/ 394 w 648"/>
                <a:gd name="T79" fmla="*/ 122 h 290"/>
                <a:gd name="T80" fmla="*/ 156 w 648"/>
                <a:gd name="T81" fmla="*/ 146 h 290"/>
                <a:gd name="T82" fmla="*/ 420 w 648"/>
                <a:gd name="T83" fmla="*/ 134 h 290"/>
                <a:gd name="T84" fmla="*/ 70 w 648"/>
                <a:gd name="T85" fmla="*/ 150 h 290"/>
                <a:gd name="T86" fmla="*/ 484 w 648"/>
                <a:gd name="T87" fmla="*/ 160 h 290"/>
                <a:gd name="T88" fmla="*/ 164 w 648"/>
                <a:gd name="T89" fmla="*/ 152 h 290"/>
                <a:gd name="T90" fmla="*/ 458 w 648"/>
                <a:gd name="T91" fmla="*/ 156 h 290"/>
                <a:gd name="T92" fmla="*/ 386 w 648"/>
                <a:gd name="T93" fmla="*/ 196 h 290"/>
                <a:gd name="T94" fmla="*/ 104 w 648"/>
                <a:gd name="T95" fmla="*/ 196 h 290"/>
                <a:gd name="T96" fmla="*/ 182 w 648"/>
                <a:gd name="T97" fmla="*/ 234 h 290"/>
                <a:gd name="T98" fmla="*/ 186 w 648"/>
                <a:gd name="T99" fmla="*/ 212 h 290"/>
                <a:gd name="T100" fmla="*/ 268 w 648"/>
                <a:gd name="T101" fmla="*/ 234 h 290"/>
                <a:gd name="T102" fmla="*/ 558 w 648"/>
                <a:gd name="T103" fmla="*/ 212 h 290"/>
                <a:gd name="T104" fmla="*/ 260 w 648"/>
                <a:gd name="T105" fmla="*/ 226 h 290"/>
                <a:gd name="T106" fmla="*/ 602 w 648"/>
                <a:gd name="T107" fmla="*/ 238 h 290"/>
                <a:gd name="T108" fmla="*/ 378 w 648"/>
                <a:gd name="T109" fmla="*/ 252 h 290"/>
                <a:gd name="T110" fmla="*/ 334 w 648"/>
                <a:gd name="T111" fmla="*/ 252 h 290"/>
                <a:gd name="T112" fmla="*/ 334 w 648"/>
                <a:gd name="T113" fmla="*/ 246 h 290"/>
                <a:gd name="T114" fmla="*/ 298 w 648"/>
                <a:gd name="T115" fmla="*/ 250 h 290"/>
                <a:gd name="T116" fmla="*/ 342 w 648"/>
                <a:gd name="T117" fmla="*/ 264 h 290"/>
                <a:gd name="T118" fmla="*/ 398 w 648"/>
                <a:gd name="T119" fmla="*/ 280 h 290"/>
                <a:gd name="T120" fmla="*/ 412 w 648"/>
                <a:gd name="T121" fmla="*/ 242 h 290"/>
                <a:gd name="T122" fmla="*/ 402 w 648"/>
                <a:gd name="T123" fmla="*/ 26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290">
                  <a:moveTo>
                    <a:pt x="114" y="92"/>
                  </a:moveTo>
                  <a:lnTo>
                    <a:pt x="110" y="92"/>
                  </a:lnTo>
                  <a:lnTo>
                    <a:pt x="110" y="9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2"/>
                  </a:lnTo>
                  <a:close/>
                  <a:moveTo>
                    <a:pt x="460" y="156"/>
                  </a:moveTo>
                  <a:lnTo>
                    <a:pt x="458" y="156"/>
                  </a:lnTo>
                  <a:lnTo>
                    <a:pt x="460" y="156"/>
                  </a:lnTo>
                  <a:lnTo>
                    <a:pt x="460" y="156"/>
                  </a:lnTo>
                  <a:lnTo>
                    <a:pt x="460" y="156"/>
                  </a:lnTo>
                  <a:close/>
                  <a:moveTo>
                    <a:pt x="302" y="160"/>
                  </a:moveTo>
                  <a:lnTo>
                    <a:pt x="302" y="164"/>
                  </a:lnTo>
                  <a:lnTo>
                    <a:pt x="298" y="164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02" y="160"/>
                  </a:lnTo>
                  <a:close/>
                  <a:moveTo>
                    <a:pt x="446" y="34"/>
                  </a:moveTo>
                  <a:lnTo>
                    <a:pt x="446" y="30"/>
                  </a:lnTo>
                  <a:lnTo>
                    <a:pt x="446" y="26"/>
                  </a:lnTo>
                  <a:lnTo>
                    <a:pt x="450" y="30"/>
                  </a:lnTo>
                  <a:lnTo>
                    <a:pt x="446" y="30"/>
                  </a:lnTo>
                  <a:lnTo>
                    <a:pt x="446" y="34"/>
                  </a:lnTo>
                  <a:lnTo>
                    <a:pt x="446" y="34"/>
                  </a:lnTo>
                  <a:lnTo>
                    <a:pt x="446" y="34"/>
                  </a:lnTo>
                  <a:close/>
                  <a:moveTo>
                    <a:pt x="320" y="30"/>
                  </a:moveTo>
                  <a:lnTo>
                    <a:pt x="320" y="34"/>
                  </a:lnTo>
                  <a:lnTo>
                    <a:pt x="324" y="34"/>
                  </a:lnTo>
                  <a:lnTo>
                    <a:pt x="320" y="34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320" y="30"/>
                  </a:lnTo>
                  <a:close/>
                  <a:moveTo>
                    <a:pt x="316" y="34"/>
                  </a:moveTo>
                  <a:lnTo>
                    <a:pt x="320" y="34"/>
                  </a:lnTo>
                  <a:lnTo>
                    <a:pt x="316" y="34"/>
                  </a:lnTo>
                  <a:lnTo>
                    <a:pt x="316" y="34"/>
                  </a:lnTo>
                  <a:lnTo>
                    <a:pt x="316" y="34"/>
                  </a:lnTo>
                  <a:close/>
                  <a:moveTo>
                    <a:pt x="446" y="36"/>
                  </a:moveTo>
                  <a:lnTo>
                    <a:pt x="442" y="34"/>
                  </a:lnTo>
                  <a:lnTo>
                    <a:pt x="446" y="34"/>
                  </a:lnTo>
                  <a:lnTo>
                    <a:pt x="446" y="36"/>
                  </a:lnTo>
                  <a:lnTo>
                    <a:pt x="446" y="36"/>
                  </a:lnTo>
                  <a:lnTo>
                    <a:pt x="446" y="36"/>
                  </a:lnTo>
                  <a:close/>
                  <a:moveTo>
                    <a:pt x="434" y="44"/>
                  </a:moveTo>
                  <a:lnTo>
                    <a:pt x="430" y="44"/>
                  </a:lnTo>
                  <a:lnTo>
                    <a:pt x="430" y="40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4" y="44"/>
                  </a:lnTo>
                  <a:lnTo>
                    <a:pt x="434" y="44"/>
                  </a:lnTo>
                  <a:lnTo>
                    <a:pt x="434" y="44"/>
                  </a:lnTo>
                  <a:close/>
                  <a:moveTo>
                    <a:pt x="312" y="40"/>
                  </a:moveTo>
                  <a:lnTo>
                    <a:pt x="316" y="44"/>
                  </a:lnTo>
                  <a:lnTo>
                    <a:pt x="312" y="44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2" y="40"/>
                  </a:lnTo>
                  <a:close/>
                  <a:moveTo>
                    <a:pt x="316" y="44"/>
                  </a:moveTo>
                  <a:lnTo>
                    <a:pt x="320" y="44"/>
                  </a:lnTo>
                  <a:lnTo>
                    <a:pt x="316" y="48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16" y="44"/>
                  </a:lnTo>
                  <a:close/>
                  <a:moveTo>
                    <a:pt x="488" y="108"/>
                  </a:moveTo>
                  <a:lnTo>
                    <a:pt x="484" y="104"/>
                  </a:lnTo>
                  <a:lnTo>
                    <a:pt x="484" y="100"/>
                  </a:lnTo>
                  <a:lnTo>
                    <a:pt x="488" y="104"/>
                  </a:lnTo>
                  <a:lnTo>
                    <a:pt x="488" y="108"/>
                  </a:lnTo>
                  <a:lnTo>
                    <a:pt x="488" y="108"/>
                  </a:lnTo>
                  <a:lnTo>
                    <a:pt x="488" y="108"/>
                  </a:lnTo>
                  <a:close/>
                  <a:moveTo>
                    <a:pt x="122" y="108"/>
                  </a:moveTo>
                  <a:lnTo>
                    <a:pt x="118" y="108"/>
                  </a:lnTo>
                  <a:lnTo>
                    <a:pt x="122" y="108"/>
                  </a:lnTo>
                  <a:lnTo>
                    <a:pt x="122" y="108"/>
                  </a:lnTo>
                  <a:lnTo>
                    <a:pt x="122" y="108"/>
                  </a:lnTo>
                  <a:close/>
                  <a:moveTo>
                    <a:pt x="454" y="108"/>
                  </a:moveTo>
                  <a:lnTo>
                    <a:pt x="454" y="112"/>
                  </a:lnTo>
                  <a:lnTo>
                    <a:pt x="450" y="112"/>
                  </a:lnTo>
                  <a:lnTo>
                    <a:pt x="450" y="108"/>
                  </a:lnTo>
                  <a:lnTo>
                    <a:pt x="454" y="108"/>
                  </a:lnTo>
                  <a:lnTo>
                    <a:pt x="454" y="108"/>
                  </a:lnTo>
                  <a:lnTo>
                    <a:pt x="454" y="108"/>
                  </a:lnTo>
                  <a:close/>
                  <a:moveTo>
                    <a:pt x="378" y="108"/>
                  </a:moveTo>
                  <a:lnTo>
                    <a:pt x="374" y="108"/>
                  </a:lnTo>
                  <a:lnTo>
                    <a:pt x="378" y="108"/>
                  </a:lnTo>
                  <a:lnTo>
                    <a:pt x="378" y="108"/>
                  </a:lnTo>
                  <a:lnTo>
                    <a:pt x="378" y="108"/>
                  </a:lnTo>
                  <a:close/>
                  <a:moveTo>
                    <a:pt x="378" y="112"/>
                  </a:moveTo>
                  <a:lnTo>
                    <a:pt x="374" y="112"/>
                  </a:lnTo>
                  <a:lnTo>
                    <a:pt x="374" y="108"/>
                  </a:lnTo>
                  <a:lnTo>
                    <a:pt x="378" y="108"/>
                  </a:lnTo>
                  <a:lnTo>
                    <a:pt x="378" y="112"/>
                  </a:lnTo>
                  <a:lnTo>
                    <a:pt x="378" y="112"/>
                  </a:lnTo>
                  <a:lnTo>
                    <a:pt x="378" y="112"/>
                  </a:lnTo>
                  <a:close/>
                  <a:moveTo>
                    <a:pt x="454" y="112"/>
                  </a:moveTo>
                  <a:lnTo>
                    <a:pt x="454" y="116"/>
                  </a:lnTo>
                  <a:lnTo>
                    <a:pt x="454" y="112"/>
                  </a:lnTo>
                  <a:lnTo>
                    <a:pt x="454" y="112"/>
                  </a:lnTo>
                  <a:lnTo>
                    <a:pt x="454" y="112"/>
                  </a:lnTo>
                  <a:close/>
                  <a:moveTo>
                    <a:pt x="562" y="120"/>
                  </a:move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2" y="120"/>
                  </a:lnTo>
                  <a:close/>
                  <a:moveTo>
                    <a:pt x="434" y="138"/>
                  </a:moveTo>
                  <a:lnTo>
                    <a:pt x="434" y="142"/>
                  </a:lnTo>
                  <a:lnTo>
                    <a:pt x="434" y="146"/>
                  </a:lnTo>
                  <a:lnTo>
                    <a:pt x="434" y="142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34" y="138"/>
                  </a:lnTo>
                  <a:close/>
                  <a:moveTo>
                    <a:pt x="472" y="164"/>
                  </a:moveTo>
                  <a:lnTo>
                    <a:pt x="476" y="164"/>
                  </a:lnTo>
                  <a:lnTo>
                    <a:pt x="472" y="164"/>
                  </a:lnTo>
                  <a:lnTo>
                    <a:pt x="472" y="164"/>
                  </a:lnTo>
                  <a:lnTo>
                    <a:pt x="472" y="164"/>
                  </a:lnTo>
                  <a:close/>
                  <a:moveTo>
                    <a:pt x="540" y="170"/>
                  </a:moveTo>
                  <a:lnTo>
                    <a:pt x="540" y="174"/>
                  </a:lnTo>
                  <a:lnTo>
                    <a:pt x="544" y="174"/>
                  </a:lnTo>
                  <a:lnTo>
                    <a:pt x="540" y="174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40" y="170"/>
                  </a:lnTo>
                  <a:close/>
                  <a:moveTo>
                    <a:pt x="536" y="194"/>
                  </a:moveTo>
                  <a:lnTo>
                    <a:pt x="536" y="196"/>
                  </a:lnTo>
                  <a:lnTo>
                    <a:pt x="536" y="200"/>
                  </a:lnTo>
                  <a:lnTo>
                    <a:pt x="532" y="204"/>
                  </a:lnTo>
                  <a:lnTo>
                    <a:pt x="532" y="200"/>
                  </a:lnTo>
                  <a:lnTo>
                    <a:pt x="536" y="196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close/>
                  <a:moveTo>
                    <a:pt x="532" y="200"/>
                  </a:moveTo>
                  <a:lnTo>
                    <a:pt x="532" y="204"/>
                  </a:lnTo>
                  <a:lnTo>
                    <a:pt x="528" y="204"/>
                  </a:lnTo>
                  <a:lnTo>
                    <a:pt x="528" y="200"/>
                  </a:lnTo>
                  <a:lnTo>
                    <a:pt x="528" y="196"/>
                  </a:lnTo>
                  <a:lnTo>
                    <a:pt x="532" y="196"/>
                  </a:lnTo>
                  <a:lnTo>
                    <a:pt x="532" y="200"/>
                  </a:lnTo>
                  <a:lnTo>
                    <a:pt x="532" y="200"/>
                  </a:lnTo>
                  <a:lnTo>
                    <a:pt x="532" y="200"/>
                  </a:lnTo>
                  <a:close/>
                  <a:moveTo>
                    <a:pt x="550" y="204"/>
                  </a:moveTo>
                  <a:lnTo>
                    <a:pt x="550" y="208"/>
                  </a:lnTo>
                  <a:lnTo>
                    <a:pt x="554" y="208"/>
                  </a:lnTo>
                  <a:lnTo>
                    <a:pt x="554" y="212"/>
                  </a:lnTo>
                  <a:lnTo>
                    <a:pt x="550" y="208"/>
                  </a:lnTo>
                  <a:lnTo>
                    <a:pt x="550" y="204"/>
                  </a:lnTo>
                  <a:lnTo>
                    <a:pt x="550" y="204"/>
                  </a:lnTo>
                  <a:lnTo>
                    <a:pt x="550" y="204"/>
                  </a:lnTo>
                  <a:close/>
                  <a:moveTo>
                    <a:pt x="554" y="208"/>
                  </a:moveTo>
                  <a:lnTo>
                    <a:pt x="558" y="212"/>
                  </a:lnTo>
                  <a:lnTo>
                    <a:pt x="554" y="212"/>
                  </a:lnTo>
                  <a:lnTo>
                    <a:pt x="554" y="208"/>
                  </a:lnTo>
                  <a:lnTo>
                    <a:pt x="554" y="208"/>
                  </a:lnTo>
                  <a:lnTo>
                    <a:pt x="554" y="208"/>
                  </a:lnTo>
                  <a:close/>
                  <a:moveTo>
                    <a:pt x="562" y="208"/>
                  </a:moveTo>
                  <a:lnTo>
                    <a:pt x="562" y="212"/>
                  </a:lnTo>
                  <a:lnTo>
                    <a:pt x="562" y="208"/>
                  </a:lnTo>
                  <a:lnTo>
                    <a:pt x="562" y="208"/>
                  </a:lnTo>
                  <a:lnTo>
                    <a:pt x="562" y="208"/>
                  </a:lnTo>
                  <a:close/>
                  <a:moveTo>
                    <a:pt x="558" y="216"/>
                  </a:moveTo>
                  <a:lnTo>
                    <a:pt x="558" y="220"/>
                  </a:lnTo>
                  <a:lnTo>
                    <a:pt x="558" y="216"/>
                  </a:lnTo>
                  <a:lnTo>
                    <a:pt x="558" y="216"/>
                  </a:lnTo>
                  <a:lnTo>
                    <a:pt x="558" y="216"/>
                  </a:lnTo>
                  <a:close/>
                  <a:moveTo>
                    <a:pt x="614" y="216"/>
                  </a:moveTo>
                  <a:lnTo>
                    <a:pt x="614" y="220"/>
                  </a:lnTo>
                  <a:lnTo>
                    <a:pt x="618" y="220"/>
                  </a:lnTo>
                  <a:lnTo>
                    <a:pt x="614" y="220"/>
                  </a:lnTo>
                  <a:lnTo>
                    <a:pt x="614" y="216"/>
                  </a:lnTo>
                  <a:lnTo>
                    <a:pt x="614" y="216"/>
                  </a:lnTo>
                  <a:lnTo>
                    <a:pt x="614" y="216"/>
                  </a:lnTo>
                  <a:close/>
                  <a:moveTo>
                    <a:pt x="472" y="222"/>
                  </a:moveTo>
                  <a:lnTo>
                    <a:pt x="472" y="226"/>
                  </a:lnTo>
                  <a:lnTo>
                    <a:pt x="472" y="222"/>
                  </a:lnTo>
                  <a:lnTo>
                    <a:pt x="472" y="222"/>
                  </a:lnTo>
                  <a:lnTo>
                    <a:pt x="472" y="222"/>
                  </a:lnTo>
                  <a:close/>
                  <a:moveTo>
                    <a:pt x="520" y="222"/>
                  </a:moveTo>
                  <a:lnTo>
                    <a:pt x="520" y="226"/>
                  </a:lnTo>
                  <a:lnTo>
                    <a:pt x="520" y="222"/>
                  </a:lnTo>
                  <a:lnTo>
                    <a:pt x="516" y="222"/>
                  </a:lnTo>
                  <a:lnTo>
                    <a:pt x="520" y="222"/>
                  </a:lnTo>
                  <a:lnTo>
                    <a:pt x="520" y="222"/>
                  </a:lnTo>
                  <a:lnTo>
                    <a:pt x="520" y="222"/>
                  </a:lnTo>
                  <a:close/>
                  <a:moveTo>
                    <a:pt x="364" y="226"/>
                  </a:moveTo>
                  <a:lnTo>
                    <a:pt x="360" y="226"/>
                  </a:lnTo>
                  <a:lnTo>
                    <a:pt x="364" y="226"/>
                  </a:lnTo>
                  <a:lnTo>
                    <a:pt x="364" y="226"/>
                  </a:lnTo>
                  <a:lnTo>
                    <a:pt x="364" y="226"/>
                  </a:lnTo>
                  <a:close/>
                  <a:moveTo>
                    <a:pt x="506" y="230"/>
                  </a:moveTo>
                  <a:lnTo>
                    <a:pt x="510" y="226"/>
                  </a:lnTo>
                  <a:lnTo>
                    <a:pt x="510" y="230"/>
                  </a:lnTo>
                  <a:lnTo>
                    <a:pt x="506" y="230"/>
                  </a:lnTo>
                  <a:lnTo>
                    <a:pt x="506" y="230"/>
                  </a:lnTo>
                  <a:lnTo>
                    <a:pt x="506" y="230"/>
                  </a:lnTo>
                  <a:close/>
                  <a:moveTo>
                    <a:pt x="458" y="230"/>
                  </a:moveTo>
                  <a:lnTo>
                    <a:pt x="454" y="234"/>
                  </a:lnTo>
                  <a:lnTo>
                    <a:pt x="454" y="230"/>
                  </a:lnTo>
                  <a:lnTo>
                    <a:pt x="458" y="230"/>
                  </a:lnTo>
                  <a:lnTo>
                    <a:pt x="458" y="230"/>
                  </a:lnTo>
                  <a:lnTo>
                    <a:pt x="458" y="230"/>
                  </a:lnTo>
                  <a:close/>
                  <a:moveTo>
                    <a:pt x="502" y="246"/>
                  </a:moveTo>
                  <a:lnTo>
                    <a:pt x="506" y="242"/>
                  </a:lnTo>
                  <a:lnTo>
                    <a:pt x="510" y="242"/>
                  </a:lnTo>
                  <a:lnTo>
                    <a:pt x="506" y="242"/>
                  </a:lnTo>
                  <a:lnTo>
                    <a:pt x="506" y="246"/>
                  </a:lnTo>
                  <a:lnTo>
                    <a:pt x="502" y="246"/>
                  </a:lnTo>
                  <a:lnTo>
                    <a:pt x="502" y="246"/>
                  </a:lnTo>
                  <a:lnTo>
                    <a:pt x="502" y="246"/>
                  </a:lnTo>
                  <a:close/>
                  <a:moveTo>
                    <a:pt x="290" y="252"/>
                  </a:moveTo>
                  <a:lnTo>
                    <a:pt x="286" y="252"/>
                  </a:lnTo>
                  <a:lnTo>
                    <a:pt x="286" y="250"/>
                  </a:lnTo>
                  <a:lnTo>
                    <a:pt x="290" y="250"/>
                  </a:lnTo>
                  <a:lnTo>
                    <a:pt x="290" y="252"/>
                  </a:lnTo>
                  <a:lnTo>
                    <a:pt x="290" y="252"/>
                  </a:lnTo>
                  <a:lnTo>
                    <a:pt x="290" y="252"/>
                  </a:lnTo>
                  <a:close/>
                  <a:moveTo>
                    <a:pt x="398" y="276"/>
                  </a:moveTo>
                  <a:lnTo>
                    <a:pt x="402" y="276"/>
                  </a:lnTo>
                  <a:lnTo>
                    <a:pt x="398" y="280"/>
                  </a:lnTo>
                  <a:lnTo>
                    <a:pt x="398" y="276"/>
                  </a:lnTo>
                  <a:lnTo>
                    <a:pt x="398" y="276"/>
                  </a:lnTo>
                  <a:lnTo>
                    <a:pt x="398" y="276"/>
                  </a:lnTo>
                  <a:close/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118" y="116"/>
                  </a:moveTo>
                  <a:lnTo>
                    <a:pt x="118" y="120"/>
                  </a:lnTo>
                  <a:lnTo>
                    <a:pt x="122" y="120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30" y="122"/>
                  </a:lnTo>
                  <a:lnTo>
                    <a:pt x="130" y="126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4" y="134"/>
                  </a:lnTo>
                  <a:lnTo>
                    <a:pt x="130" y="134"/>
                  </a:lnTo>
                  <a:lnTo>
                    <a:pt x="134" y="134"/>
                  </a:lnTo>
                  <a:lnTo>
                    <a:pt x="136" y="138"/>
                  </a:lnTo>
                  <a:lnTo>
                    <a:pt x="136" y="142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4" y="146"/>
                  </a:lnTo>
                  <a:lnTo>
                    <a:pt x="136" y="146"/>
                  </a:lnTo>
                  <a:lnTo>
                    <a:pt x="136" y="142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48" y="142"/>
                  </a:lnTo>
                  <a:lnTo>
                    <a:pt x="148" y="146"/>
                  </a:lnTo>
                  <a:lnTo>
                    <a:pt x="148" y="150"/>
                  </a:lnTo>
                  <a:lnTo>
                    <a:pt x="148" y="152"/>
                  </a:lnTo>
                  <a:lnTo>
                    <a:pt x="152" y="152"/>
                  </a:lnTo>
                  <a:lnTo>
                    <a:pt x="156" y="156"/>
                  </a:lnTo>
                  <a:lnTo>
                    <a:pt x="152" y="156"/>
                  </a:lnTo>
                  <a:lnTo>
                    <a:pt x="152" y="160"/>
                  </a:lnTo>
                  <a:lnTo>
                    <a:pt x="152" y="164"/>
                  </a:lnTo>
                  <a:lnTo>
                    <a:pt x="152" y="166"/>
                  </a:lnTo>
                  <a:lnTo>
                    <a:pt x="152" y="170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2" y="182"/>
                  </a:lnTo>
                  <a:lnTo>
                    <a:pt x="152" y="186"/>
                  </a:lnTo>
                  <a:lnTo>
                    <a:pt x="152" y="190"/>
                  </a:lnTo>
                  <a:lnTo>
                    <a:pt x="152" y="196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8" y="204"/>
                  </a:lnTo>
                  <a:lnTo>
                    <a:pt x="148" y="200"/>
                  </a:lnTo>
                  <a:lnTo>
                    <a:pt x="144" y="196"/>
                  </a:lnTo>
                  <a:lnTo>
                    <a:pt x="144" y="194"/>
                  </a:lnTo>
                  <a:lnTo>
                    <a:pt x="140" y="194"/>
                  </a:lnTo>
                  <a:lnTo>
                    <a:pt x="140" y="196"/>
                  </a:lnTo>
                  <a:lnTo>
                    <a:pt x="140" y="200"/>
                  </a:lnTo>
                  <a:lnTo>
                    <a:pt x="136" y="200"/>
                  </a:lnTo>
                  <a:lnTo>
                    <a:pt x="136" y="196"/>
                  </a:lnTo>
                  <a:lnTo>
                    <a:pt x="134" y="196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4" y="200"/>
                  </a:lnTo>
                  <a:lnTo>
                    <a:pt x="130" y="200"/>
                  </a:lnTo>
                  <a:lnTo>
                    <a:pt x="130" y="196"/>
                  </a:lnTo>
                  <a:lnTo>
                    <a:pt x="126" y="196"/>
                  </a:lnTo>
                  <a:lnTo>
                    <a:pt x="126" y="194"/>
                  </a:lnTo>
                  <a:lnTo>
                    <a:pt x="122" y="190"/>
                  </a:lnTo>
                  <a:lnTo>
                    <a:pt x="122" y="186"/>
                  </a:lnTo>
                  <a:lnTo>
                    <a:pt x="118" y="186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06" y="178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0"/>
                  </a:lnTo>
                  <a:lnTo>
                    <a:pt x="100" y="170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96" y="164"/>
                  </a:lnTo>
                  <a:lnTo>
                    <a:pt x="96" y="160"/>
                  </a:lnTo>
                  <a:lnTo>
                    <a:pt x="92" y="156"/>
                  </a:lnTo>
                  <a:lnTo>
                    <a:pt x="88" y="156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4" y="116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66" y="112"/>
                  </a:lnTo>
                  <a:lnTo>
                    <a:pt x="66" y="108"/>
                  </a:lnTo>
                  <a:lnTo>
                    <a:pt x="66" y="104"/>
                  </a:lnTo>
                  <a:lnTo>
                    <a:pt x="62" y="100"/>
                  </a:lnTo>
                  <a:lnTo>
                    <a:pt x="58" y="9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4" y="40"/>
                  </a:lnTo>
                  <a:lnTo>
                    <a:pt x="58" y="40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6" y="56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70" y="56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74" y="60"/>
                  </a:lnTo>
                  <a:lnTo>
                    <a:pt x="74" y="64"/>
                  </a:lnTo>
                  <a:lnTo>
                    <a:pt x="78" y="66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4" y="64"/>
                  </a:lnTo>
                  <a:lnTo>
                    <a:pt x="80" y="64"/>
                  </a:lnTo>
                  <a:lnTo>
                    <a:pt x="84" y="64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88" y="74"/>
                  </a:lnTo>
                  <a:lnTo>
                    <a:pt x="92" y="74"/>
                  </a:lnTo>
                  <a:lnTo>
                    <a:pt x="96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0" y="92"/>
                  </a:lnTo>
                  <a:lnTo>
                    <a:pt x="110" y="96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4" y="100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10" y="96"/>
                  </a:lnTo>
                  <a:lnTo>
                    <a:pt x="114" y="96"/>
                  </a:lnTo>
                  <a:lnTo>
                    <a:pt x="114" y="92"/>
                  </a:lnTo>
                  <a:lnTo>
                    <a:pt x="118" y="92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8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14" y="108"/>
                  </a:lnTo>
                  <a:lnTo>
                    <a:pt x="118" y="108"/>
                  </a:lnTo>
                  <a:lnTo>
                    <a:pt x="118" y="112"/>
                  </a:lnTo>
                  <a:lnTo>
                    <a:pt x="114" y="112"/>
                  </a:lnTo>
                  <a:lnTo>
                    <a:pt x="114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8" y="116"/>
                  </a:lnTo>
                  <a:close/>
                  <a:moveTo>
                    <a:pt x="204" y="66"/>
                  </a:moveTo>
                  <a:lnTo>
                    <a:pt x="204" y="70"/>
                  </a:lnTo>
                  <a:lnTo>
                    <a:pt x="204" y="74"/>
                  </a:lnTo>
                  <a:lnTo>
                    <a:pt x="208" y="78"/>
                  </a:lnTo>
                  <a:lnTo>
                    <a:pt x="208" y="82"/>
                  </a:lnTo>
                  <a:lnTo>
                    <a:pt x="212" y="82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20" y="90"/>
                  </a:lnTo>
                  <a:lnTo>
                    <a:pt x="220" y="86"/>
                  </a:lnTo>
                  <a:lnTo>
                    <a:pt x="222" y="86"/>
                  </a:lnTo>
                  <a:lnTo>
                    <a:pt x="226" y="86"/>
                  </a:lnTo>
                  <a:lnTo>
                    <a:pt x="230" y="86"/>
                  </a:lnTo>
                  <a:lnTo>
                    <a:pt x="234" y="86"/>
                  </a:lnTo>
                  <a:lnTo>
                    <a:pt x="238" y="86"/>
                  </a:lnTo>
                  <a:lnTo>
                    <a:pt x="238" y="82"/>
                  </a:lnTo>
                  <a:lnTo>
                    <a:pt x="242" y="82"/>
                  </a:lnTo>
                  <a:lnTo>
                    <a:pt x="242" y="78"/>
                  </a:lnTo>
                  <a:lnTo>
                    <a:pt x="246" y="74"/>
                  </a:lnTo>
                  <a:lnTo>
                    <a:pt x="248" y="74"/>
                  </a:lnTo>
                  <a:lnTo>
                    <a:pt x="252" y="74"/>
                  </a:lnTo>
                  <a:lnTo>
                    <a:pt x="252" y="78"/>
                  </a:lnTo>
                  <a:lnTo>
                    <a:pt x="256" y="78"/>
                  </a:lnTo>
                  <a:lnTo>
                    <a:pt x="260" y="82"/>
                  </a:lnTo>
                  <a:lnTo>
                    <a:pt x="264" y="82"/>
                  </a:lnTo>
                  <a:lnTo>
                    <a:pt x="264" y="78"/>
                  </a:lnTo>
                  <a:lnTo>
                    <a:pt x="268" y="78"/>
                  </a:lnTo>
                  <a:lnTo>
                    <a:pt x="272" y="78"/>
                  </a:lnTo>
                  <a:lnTo>
                    <a:pt x="276" y="78"/>
                  </a:lnTo>
                  <a:lnTo>
                    <a:pt x="276" y="74"/>
                  </a:lnTo>
                  <a:lnTo>
                    <a:pt x="276" y="70"/>
                  </a:lnTo>
                  <a:lnTo>
                    <a:pt x="278" y="70"/>
                  </a:lnTo>
                  <a:lnTo>
                    <a:pt x="278" y="66"/>
                  </a:lnTo>
                  <a:lnTo>
                    <a:pt x="278" y="64"/>
                  </a:lnTo>
                  <a:lnTo>
                    <a:pt x="282" y="60"/>
                  </a:lnTo>
                  <a:lnTo>
                    <a:pt x="282" y="52"/>
                  </a:lnTo>
                  <a:lnTo>
                    <a:pt x="286" y="52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290" y="40"/>
                  </a:lnTo>
                  <a:lnTo>
                    <a:pt x="290" y="36"/>
                  </a:lnTo>
                  <a:lnTo>
                    <a:pt x="290" y="34"/>
                  </a:lnTo>
                  <a:lnTo>
                    <a:pt x="290" y="30"/>
                  </a:lnTo>
                  <a:lnTo>
                    <a:pt x="294" y="30"/>
                  </a:lnTo>
                  <a:lnTo>
                    <a:pt x="294" y="26"/>
                  </a:lnTo>
                  <a:lnTo>
                    <a:pt x="294" y="30"/>
                  </a:lnTo>
                  <a:lnTo>
                    <a:pt x="298" y="30"/>
                  </a:lnTo>
                  <a:lnTo>
                    <a:pt x="302" y="30"/>
                  </a:lnTo>
                  <a:lnTo>
                    <a:pt x="304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6" y="34"/>
                  </a:lnTo>
                  <a:lnTo>
                    <a:pt x="316" y="30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16" y="36"/>
                  </a:lnTo>
                  <a:lnTo>
                    <a:pt x="320" y="36"/>
                  </a:lnTo>
                  <a:lnTo>
                    <a:pt x="320" y="40"/>
                  </a:lnTo>
                  <a:lnTo>
                    <a:pt x="316" y="40"/>
                  </a:lnTo>
                  <a:lnTo>
                    <a:pt x="312" y="40"/>
                  </a:lnTo>
                  <a:lnTo>
                    <a:pt x="308" y="40"/>
                  </a:lnTo>
                  <a:lnTo>
                    <a:pt x="312" y="40"/>
                  </a:lnTo>
                  <a:lnTo>
                    <a:pt x="312" y="44"/>
                  </a:lnTo>
                  <a:lnTo>
                    <a:pt x="316" y="44"/>
                  </a:lnTo>
                  <a:lnTo>
                    <a:pt x="312" y="44"/>
                  </a:lnTo>
                  <a:lnTo>
                    <a:pt x="312" y="48"/>
                  </a:lnTo>
                  <a:lnTo>
                    <a:pt x="316" y="48"/>
                  </a:lnTo>
                  <a:lnTo>
                    <a:pt x="320" y="52"/>
                  </a:lnTo>
                  <a:lnTo>
                    <a:pt x="320" y="56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4" y="64"/>
                  </a:lnTo>
                  <a:lnTo>
                    <a:pt x="324" y="66"/>
                  </a:lnTo>
                  <a:lnTo>
                    <a:pt x="320" y="66"/>
                  </a:lnTo>
                  <a:lnTo>
                    <a:pt x="320" y="70"/>
                  </a:lnTo>
                  <a:lnTo>
                    <a:pt x="324" y="74"/>
                  </a:lnTo>
                  <a:lnTo>
                    <a:pt x="328" y="74"/>
                  </a:lnTo>
                  <a:lnTo>
                    <a:pt x="328" y="78"/>
                  </a:lnTo>
                  <a:lnTo>
                    <a:pt x="332" y="78"/>
                  </a:lnTo>
                  <a:lnTo>
                    <a:pt x="334" y="82"/>
                  </a:lnTo>
                  <a:lnTo>
                    <a:pt x="334" y="86"/>
                  </a:lnTo>
                  <a:lnTo>
                    <a:pt x="338" y="86"/>
                  </a:lnTo>
                  <a:lnTo>
                    <a:pt x="334" y="86"/>
                  </a:lnTo>
                  <a:lnTo>
                    <a:pt x="334" y="90"/>
                  </a:lnTo>
                  <a:lnTo>
                    <a:pt x="332" y="90"/>
                  </a:lnTo>
                  <a:lnTo>
                    <a:pt x="328" y="90"/>
                  </a:lnTo>
                  <a:lnTo>
                    <a:pt x="324" y="86"/>
                  </a:lnTo>
                  <a:lnTo>
                    <a:pt x="324" y="82"/>
                  </a:lnTo>
                  <a:lnTo>
                    <a:pt x="320" y="82"/>
                  </a:lnTo>
                  <a:lnTo>
                    <a:pt x="320" y="86"/>
                  </a:lnTo>
                  <a:lnTo>
                    <a:pt x="324" y="86"/>
                  </a:lnTo>
                  <a:lnTo>
                    <a:pt x="324" y="90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16" y="92"/>
                  </a:lnTo>
                  <a:lnTo>
                    <a:pt x="316" y="96"/>
                  </a:lnTo>
                  <a:lnTo>
                    <a:pt x="316" y="100"/>
                  </a:lnTo>
                  <a:lnTo>
                    <a:pt x="316" y="104"/>
                  </a:lnTo>
                  <a:lnTo>
                    <a:pt x="316" y="108"/>
                  </a:lnTo>
                  <a:lnTo>
                    <a:pt x="316" y="112"/>
                  </a:lnTo>
                  <a:lnTo>
                    <a:pt x="316" y="108"/>
                  </a:lnTo>
                  <a:lnTo>
                    <a:pt x="316" y="112"/>
                  </a:lnTo>
                  <a:lnTo>
                    <a:pt x="316" y="116"/>
                  </a:lnTo>
                  <a:lnTo>
                    <a:pt x="312" y="116"/>
                  </a:lnTo>
                  <a:lnTo>
                    <a:pt x="312" y="120"/>
                  </a:lnTo>
                  <a:lnTo>
                    <a:pt x="308" y="120"/>
                  </a:lnTo>
                  <a:lnTo>
                    <a:pt x="308" y="122"/>
                  </a:lnTo>
                  <a:lnTo>
                    <a:pt x="304" y="122"/>
                  </a:lnTo>
                  <a:lnTo>
                    <a:pt x="304" y="120"/>
                  </a:lnTo>
                  <a:lnTo>
                    <a:pt x="304" y="122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30"/>
                  </a:lnTo>
                  <a:lnTo>
                    <a:pt x="298" y="130"/>
                  </a:lnTo>
                  <a:lnTo>
                    <a:pt x="298" y="134"/>
                  </a:lnTo>
                  <a:lnTo>
                    <a:pt x="302" y="134"/>
                  </a:lnTo>
                  <a:lnTo>
                    <a:pt x="302" y="138"/>
                  </a:lnTo>
                  <a:lnTo>
                    <a:pt x="298" y="138"/>
                  </a:lnTo>
                  <a:lnTo>
                    <a:pt x="302" y="142"/>
                  </a:lnTo>
                  <a:lnTo>
                    <a:pt x="302" y="138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2" y="142"/>
                  </a:lnTo>
                  <a:lnTo>
                    <a:pt x="302" y="146"/>
                  </a:lnTo>
                  <a:lnTo>
                    <a:pt x="298" y="146"/>
                  </a:lnTo>
                  <a:lnTo>
                    <a:pt x="302" y="150"/>
                  </a:lnTo>
                  <a:lnTo>
                    <a:pt x="302" y="152"/>
                  </a:lnTo>
                  <a:lnTo>
                    <a:pt x="298" y="152"/>
                  </a:lnTo>
                  <a:lnTo>
                    <a:pt x="298" y="150"/>
                  </a:lnTo>
                  <a:lnTo>
                    <a:pt x="298" y="152"/>
                  </a:lnTo>
                  <a:lnTo>
                    <a:pt x="298" y="156"/>
                  </a:lnTo>
                  <a:lnTo>
                    <a:pt x="298" y="160"/>
                  </a:lnTo>
                  <a:lnTo>
                    <a:pt x="294" y="160"/>
                  </a:lnTo>
                  <a:lnTo>
                    <a:pt x="294" y="164"/>
                  </a:lnTo>
                  <a:lnTo>
                    <a:pt x="290" y="164"/>
                  </a:lnTo>
                  <a:lnTo>
                    <a:pt x="290" y="166"/>
                  </a:lnTo>
                  <a:lnTo>
                    <a:pt x="286" y="166"/>
                  </a:lnTo>
                  <a:lnTo>
                    <a:pt x="282" y="166"/>
                  </a:lnTo>
                  <a:lnTo>
                    <a:pt x="282" y="170"/>
                  </a:lnTo>
                  <a:lnTo>
                    <a:pt x="278" y="170"/>
                  </a:lnTo>
                  <a:lnTo>
                    <a:pt x="276" y="174"/>
                  </a:lnTo>
                  <a:lnTo>
                    <a:pt x="276" y="170"/>
                  </a:lnTo>
                  <a:lnTo>
                    <a:pt x="276" y="166"/>
                  </a:lnTo>
                  <a:lnTo>
                    <a:pt x="276" y="164"/>
                  </a:lnTo>
                  <a:lnTo>
                    <a:pt x="272" y="164"/>
                  </a:lnTo>
                  <a:lnTo>
                    <a:pt x="272" y="160"/>
                  </a:lnTo>
                  <a:lnTo>
                    <a:pt x="268" y="160"/>
                  </a:lnTo>
                  <a:lnTo>
                    <a:pt x="264" y="160"/>
                  </a:lnTo>
                  <a:lnTo>
                    <a:pt x="260" y="160"/>
                  </a:lnTo>
                  <a:lnTo>
                    <a:pt x="260" y="156"/>
                  </a:lnTo>
                  <a:lnTo>
                    <a:pt x="256" y="156"/>
                  </a:lnTo>
                  <a:lnTo>
                    <a:pt x="252" y="156"/>
                  </a:lnTo>
                  <a:lnTo>
                    <a:pt x="252" y="152"/>
                  </a:lnTo>
                  <a:lnTo>
                    <a:pt x="252" y="156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2" y="160"/>
                  </a:lnTo>
                  <a:lnTo>
                    <a:pt x="238" y="160"/>
                  </a:lnTo>
                  <a:lnTo>
                    <a:pt x="238" y="164"/>
                  </a:lnTo>
                  <a:lnTo>
                    <a:pt x="234" y="164"/>
                  </a:lnTo>
                  <a:lnTo>
                    <a:pt x="234" y="160"/>
                  </a:lnTo>
                  <a:lnTo>
                    <a:pt x="234" y="156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4" y="152"/>
                  </a:lnTo>
                  <a:lnTo>
                    <a:pt x="230" y="152"/>
                  </a:lnTo>
                  <a:lnTo>
                    <a:pt x="226" y="152"/>
                  </a:lnTo>
                  <a:lnTo>
                    <a:pt x="226" y="156"/>
                  </a:lnTo>
                  <a:lnTo>
                    <a:pt x="222" y="156"/>
                  </a:lnTo>
                  <a:lnTo>
                    <a:pt x="220" y="152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0" y="152"/>
                  </a:lnTo>
                  <a:lnTo>
                    <a:pt x="216" y="152"/>
                  </a:lnTo>
                  <a:lnTo>
                    <a:pt x="212" y="152"/>
                  </a:lnTo>
                  <a:lnTo>
                    <a:pt x="212" y="150"/>
                  </a:lnTo>
                  <a:lnTo>
                    <a:pt x="212" y="146"/>
                  </a:lnTo>
                  <a:lnTo>
                    <a:pt x="212" y="142"/>
                  </a:lnTo>
                  <a:lnTo>
                    <a:pt x="212" y="138"/>
                  </a:lnTo>
                  <a:lnTo>
                    <a:pt x="212" y="134"/>
                  </a:lnTo>
                  <a:lnTo>
                    <a:pt x="208" y="134"/>
                  </a:lnTo>
                  <a:lnTo>
                    <a:pt x="208" y="130"/>
                  </a:lnTo>
                  <a:lnTo>
                    <a:pt x="212" y="130"/>
                  </a:lnTo>
                  <a:lnTo>
                    <a:pt x="212" y="126"/>
                  </a:lnTo>
                  <a:lnTo>
                    <a:pt x="212" y="122"/>
                  </a:lnTo>
                  <a:lnTo>
                    <a:pt x="208" y="122"/>
                  </a:lnTo>
                  <a:lnTo>
                    <a:pt x="208" y="120"/>
                  </a:lnTo>
                  <a:lnTo>
                    <a:pt x="204" y="120"/>
                  </a:lnTo>
                  <a:lnTo>
                    <a:pt x="200" y="116"/>
                  </a:lnTo>
                  <a:lnTo>
                    <a:pt x="200" y="120"/>
                  </a:lnTo>
                  <a:lnTo>
                    <a:pt x="200" y="116"/>
                  </a:lnTo>
                  <a:lnTo>
                    <a:pt x="204" y="116"/>
                  </a:lnTo>
                  <a:lnTo>
                    <a:pt x="200" y="112"/>
                  </a:lnTo>
                  <a:lnTo>
                    <a:pt x="196" y="112"/>
                  </a:lnTo>
                  <a:lnTo>
                    <a:pt x="196" y="108"/>
                  </a:lnTo>
                  <a:lnTo>
                    <a:pt x="196" y="104"/>
                  </a:lnTo>
                  <a:lnTo>
                    <a:pt x="196" y="100"/>
                  </a:lnTo>
                  <a:lnTo>
                    <a:pt x="196" y="96"/>
                  </a:lnTo>
                  <a:lnTo>
                    <a:pt x="192" y="96"/>
                  </a:lnTo>
                  <a:lnTo>
                    <a:pt x="192" y="92"/>
                  </a:lnTo>
                  <a:lnTo>
                    <a:pt x="192" y="90"/>
                  </a:lnTo>
                  <a:lnTo>
                    <a:pt x="192" y="86"/>
                  </a:lnTo>
                  <a:lnTo>
                    <a:pt x="196" y="86"/>
                  </a:lnTo>
                  <a:lnTo>
                    <a:pt x="192" y="86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200" y="78"/>
                  </a:lnTo>
                  <a:lnTo>
                    <a:pt x="196" y="78"/>
                  </a:lnTo>
                  <a:lnTo>
                    <a:pt x="196" y="82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200" y="74"/>
                  </a:lnTo>
                  <a:lnTo>
                    <a:pt x="200" y="70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04" y="66"/>
                  </a:lnTo>
                  <a:close/>
                  <a:moveTo>
                    <a:pt x="182" y="36"/>
                  </a:moveTo>
                  <a:lnTo>
                    <a:pt x="182" y="34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6" y="40"/>
                  </a:lnTo>
                  <a:lnTo>
                    <a:pt x="182" y="40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close/>
                  <a:moveTo>
                    <a:pt x="148" y="52"/>
                  </a:moveTo>
                  <a:lnTo>
                    <a:pt x="148" y="48"/>
                  </a:lnTo>
                  <a:lnTo>
                    <a:pt x="152" y="52"/>
                  </a:lnTo>
                  <a:lnTo>
                    <a:pt x="148" y="52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8" y="52"/>
                  </a:lnTo>
                  <a:close/>
                  <a:moveTo>
                    <a:pt x="18" y="64"/>
                  </a:moveTo>
                  <a:lnTo>
                    <a:pt x="14" y="64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close/>
                  <a:moveTo>
                    <a:pt x="468" y="66"/>
                  </a:moveTo>
                  <a:lnTo>
                    <a:pt x="468" y="64"/>
                  </a:lnTo>
                  <a:lnTo>
                    <a:pt x="468" y="60"/>
                  </a:lnTo>
                  <a:lnTo>
                    <a:pt x="472" y="56"/>
                  </a:lnTo>
                  <a:lnTo>
                    <a:pt x="472" y="60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68" y="66"/>
                  </a:lnTo>
                  <a:close/>
                  <a:moveTo>
                    <a:pt x="30" y="66"/>
                  </a:moveTo>
                  <a:lnTo>
                    <a:pt x="30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close/>
                  <a:moveTo>
                    <a:pt x="460" y="112"/>
                  </a:moveTo>
                  <a:lnTo>
                    <a:pt x="460" y="108"/>
                  </a:lnTo>
                  <a:lnTo>
                    <a:pt x="458" y="104"/>
                  </a:lnTo>
                  <a:lnTo>
                    <a:pt x="460" y="104"/>
                  </a:lnTo>
                  <a:lnTo>
                    <a:pt x="460" y="100"/>
                  </a:lnTo>
                  <a:lnTo>
                    <a:pt x="458" y="96"/>
                  </a:lnTo>
                  <a:lnTo>
                    <a:pt x="458" y="92"/>
                  </a:lnTo>
                  <a:lnTo>
                    <a:pt x="458" y="90"/>
                  </a:lnTo>
                  <a:lnTo>
                    <a:pt x="458" y="86"/>
                  </a:lnTo>
                  <a:lnTo>
                    <a:pt x="454" y="86"/>
                  </a:lnTo>
                  <a:lnTo>
                    <a:pt x="454" y="82"/>
                  </a:lnTo>
                  <a:lnTo>
                    <a:pt x="458" y="82"/>
                  </a:lnTo>
                  <a:lnTo>
                    <a:pt x="458" y="78"/>
                  </a:lnTo>
                  <a:lnTo>
                    <a:pt x="458" y="74"/>
                  </a:lnTo>
                  <a:lnTo>
                    <a:pt x="458" y="70"/>
                  </a:lnTo>
                  <a:lnTo>
                    <a:pt x="460" y="70"/>
                  </a:lnTo>
                  <a:lnTo>
                    <a:pt x="460" y="66"/>
                  </a:lnTo>
                  <a:lnTo>
                    <a:pt x="464" y="64"/>
                  </a:lnTo>
                  <a:lnTo>
                    <a:pt x="464" y="66"/>
                  </a:lnTo>
                  <a:lnTo>
                    <a:pt x="460" y="70"/>
                  </a:lnTo>
                  <a:lnTo>
                    <a:pt x="464" y="70"/>
                  </a:lnTo>
                  <a:lnTo>
                    <a:pt x="464" y="74"/>
                  </a:lnTo>
                  <a:lnTo>
                    <a:pt x="464" y="78"/>
                  </a:lnTo>
                  <a:lnTo>
                    <a:pt x="460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0" y="86"/>
                  </a:lnTo>
                  <a:lnTo>
                    <a:pt x="464" y="86"/>
                  </a:lnTo>
                  <a:lnTo>
                    <a:pt x="464" y="82"/>
                  </a:lnTo>
                  <a:lnTo>
                    <a:pt x="464" y="78"/>
                  </a:lnTo>
                  <a:lnTo>
                    <a:pt x="468" y="78"/>
                  </a:lnTo>
                  <a:lnTo>
                    <a:pt x="468" y="74"/>
                  </a:lnTo>
                  <a:lnTo>
                    <a:pt x="472" y="74"/>
                  </a:lnTo>
                  <a:lnTo>
                    <a:pt x="472" y="82"/>
                  </a:lnTo>
                  <a:lnTo>
                    <a:pt x="472" y="86"/>
                  </a:lnTo>
                  <a:lnTo>
                    <a:pt x="468" y="86"/>
                  </a:lnTo>
                  <a:lnTo>
                    <a:pt x="468" y="90"/>
                  </a:lnTo>
                  <a:lnTo>
                    <a:pt x="468" y="92"/>
                  </a:lnTo>
                  <a:lnTo>
                    <a:pt x="472" y="92"/>
                  </a:lnTo>
                  <a:lnTo>
                    <a:pt x="472" y="96"/>
                  </a:lnTo>
                  <a:lnTo>
                    <a:pt x="476" y="96"/>
                  </a:lnTo>
                  <a:lnTo>
                    <a:pt x="476" y="100"/>
                  </a:lnTo>
                  <a:lnTo>
                    <a:pt x="476" y="96"/>
                  </a:lnTo>
                  <a:lnTo>
                    <a:pt x="472" y="96"/>
                  </a:lnTo>
                  <a:lnTo>
                    <a:pt x="468" y="96"/>
                  </a:lnTo>
                  <a:lnTo>
                    <a:pt x="464" y="96"/>
                  </a:lnTo>
                  <a:lnTo>
                    <a:pt x="464" y="92"/>
                  </a:lnTo>
                  <a:lnTo>
                    <a:pt x="460" y="92"/>
                  </a:lnTo>
                  <a:lnTo>
                    <a:pt x="460" y="96"/>
                  </a:lnTo>
                  <a:lnTo>
                    <a:pt x="460" y="100"/>
                  </a:lnTo>
                  <a:lnTo>
                    <a:pt x="460" y="104"/>
                  </a:lnTo>
                  <a:lnTo>
                    <a:pt x="464" y="108"/>
                  </a:lnTo>
                  <a:lnTo>
                    <a:pt x="464" y="112"/>
                  </a:lnTo>
                  <a:lnTo>
                    <a:pt x="468" y="116"/>
                  </a:lnTo>
                  <a:lnTo>
                    <a:pt x="468" y="120"/>
                  </a:lnTo>
                  <a:lnTo>
                    <a:pt x="468" y="116"/>
                  </a:lnTo>
                  <a:lnTo>
                    <a:pt x="464" y="116"/>
                  </a:lnTo>
                  <a:lnTo>
                    <a:pt x="464" y="112"/>
                  </a:lnTo>
                  <a:lnTo>
                    <a:pt x="460" y="112"/>
                  </a:lnTo>
                  <a:lnTo>
                    <a:pt x="460" y="112"/>
                  </a:lnTo>
                  <a:lnTo>
                    <a:pt x="460" y="112"/>
                  </a:lnTo>
                  <a:close/>
                  <a:moveTo>
                    <a:pt x="92" y="70"/>
                  </a:moveTo>
                  <a:lnTo>
                    <a:pt x="92" y="74"/>
                  </a:lnTo>
                  <a:lnTo>
                    <a:pt x="88" y="74"/>
                  </a:lnTo>
                  <a:lnTo>
                    <a:pt x="88" y="70"/>
                  </a:lnTo>
                  <a:lnTo>
                    <a:pt x="88" y="66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70"/>
                  </a:lnTo>
                  <a:close/>
                  <a:moveTo>
                    <a:pt x="398" y="120"/>
                  </a:moveTo>
                  <a:lnTo>
                    <a:pt x="394" y="120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86" y="122"/>
                  </a:lnTo>
                  <a:lnTo>
                    <a:pt x="386" y="126"/>
                  </a:lnTo>
                  <a:lnTo>
                    <a:pt x="382" y="126"/>
                  </a:lnTo>
                  <a:lnTo>
                    <a:pt x="382" y="130"/>
                  </a:lnTo>
                  <a:lnTo>
                    <a:pt x="378" y="130"/>
                  </a:lnTo>
                  <a:lnTo>
                    <a:pt x="374" y="130"/>
                  </a:lnTo>
                  <a:lnTo>
                    <a:pt x="374" y="134"/>
                  </a:lnTo>
                  <a:lnTo>
                    <a:pt x="372" y="134"/>
                  </a:lnTo>
                  <a:lnTo>
                    <a:pt x="368" y="134"/>
                  </a:lnTo>
                  <a:lnTo>
                    <a:pt x="368" y="138"/>
                  </a:lnTo>
                  <a:lnTo>
                    <a:pt x="372" y="138"/>
                  </a:lnTo>
                  <a:lnTo>
                    <a:pt x="374" y="138"/>
                  </a:lnTo>
                  <a:lnTo>
                    <a:pt x="374" y="142"/>
                  </a:lnTo>
                  <a:lnTo>
                    <a:pt x="378" y="146"/>
                  </a:lnTo>
                  <a:lnTo>
                    <a:pt x="378" y="150"/>
                  </a:lnTo>
                  <a:lnTo>
                    <a:pt x="382" y="150"/>
                  </a:lnTo>
                  <a:lnTo>
                    <a:pt x="382" y="152"/>
                  </a:lnTo>
                  <a:lnTo>
                    <a:pt x="382" y="156"/>
                  </a:lnTo>
                  <a:lnTo>
                    <a:pt x="386" y="156"/>
                  </a:lnTo>
                  <a:lnTo>
                    <a:pt x="382" y="156"/>
                  </a:lnTo>
                  <a:lnTo>
                    <a:pt x="382" y="160"/>
                  </a:lnTo>
                  <a:lnTo>
                    <a:pt x="382" y="164"/>
                  </a:lnTo>
                  <a:lnTo>
                    <a:pt x="382" y="166"/>
                  </a:lnTo>
                  <a:lnTo>
                    <a:pt x="386" y="166"/>
                  </a:lnTo>
                  <a:lnTo>
                    <a:pt x="386" y="170"/>
                  </a:lnTo>
                  <a:lnTo>
                    <a:pt x="390" y="170"/>
                  </a:lnTo>
                  <a:lnTo>
                    <a:pt x="390" y="174"/>
                  </a:lnTo>
                  <a:lnTo>
                    <a:pt x="390" y="170"/>
                  </a:lnTo>
                  <a:lnTo>
                    <a:pt x="390" y="174"/>
                  </a:lnTo>
                  <a:lnTo>
                    <a:pt x="390" y="178"/>
                  </a:lnTo>
                  <a:lnTo>
                    <a:pt x="386" y="178"/>
                  </a:lnTo>
                  <a:lnTo>
                    <a:pt x="382" y="178"/>
                  </a:lnTo>
                  <a:lnTo>
                    <a:pt x="378" y="178"/>
                  </a:lnTo>
                  <a:lnTo>
                    <a:pt x="378" y="182"/>
                  </a:lnTo>
                  <a:lnTo>
                    <a:pt x="378" y="186"/>
                  </a:lnTo>
                  <a:lnTo>
                    <a:pt x="374" y="186"/>
                  </a:lnTo>
                  <a:lnTo>
                    <a:pt x="372" y="182"/>
                  </a:lnTo>
                  <a:lnTo>
                    <a:pt x="372" y="178"/>
                  </a:lnTo>
                  <a:lnTo>
                    <a:pt x="372" y="174"/>
                  </a:lnTo>
                  <a:lnTo>
                    <a:pt x="374" y="174"/>
                  </a:lnTo>
                  <a:lnTo>
                    <a:pt x="374" y="170"/>
                  </a:lnTo>
                  <a:lnTo>
                    <a:pt x="372" y="170"/>
                  </a:lnTo>
                  <a:lnTo>
                    <a:pt x="368" y="170"/>
                  </a:lnTo>
                  <a:lnTo>
                    <a:pt x="368" y="166"/>
                  </a:lnTo>
                  <a:lnTo>
                    <a:pt x="364" y="164"/>
                  </a:lnTo>
                  <a:lnTo>
                    <a:pt x="364" y="160"/>
                  </a:lnTo>
                  <a:lnTo>
                    <a:pt x="364" y="156"/>
                  </a:lnTo>
                  <a:lnTo>
                    <a:pt x="364" y="152"/>
                  </a:lnTo>
                  <a:lnTo>
                    <a:pt x="364" y="150"/>
                  </a:lnTo>
                  <a:lnTo>
                    <a:pt x="360" y="146"/>
                  </a:lnTo>
                  <a:lnTo>
                    <a:pt x="360" y="150"/>
                  </a:lnTo>
                  <a:lnTo>
                    <a:pt x="358" y="152"/>
                  </a:lnTo>
                  <a:lnTo>
                    <a:pt x="354" y="152"/>
                  </a:lnTo>
                  <a:lnTo>
                    <a:pt x="354" y="156"/>
                  </a:lnTo>
                  <a:lnTo>
                    <a:pt x="358" y="156"/>
                  </a:lnTo>
                  <a:lnTo>
                    <a:pt x="358" y="160"/>
                  </a:lnTo>
                  <a:lnTo>
                    <a:pt x="358" y="164"/>
                  </a:lnTo>
                  <a:lnTo>
                    <a:pt x="358" y="166"/>
                  </a:lnTo>
                  <a:lnTo>
                    <a:pt x="358" y="170"/>
                  </a:lnTo>
                  <a:lnTo>
                    <a:pt x="358" y="174"/>
                  </a:lnTo>
                  <a:lnTo>
                    <a:pt x="358" y="178"/>
                  </a:lnTo>
                  <a:lnTo>
                    <a:pt x="358" y="182"/>
                  </a:lnTo>
                  <a:lnTo>
                    <a:pt x="358" y="186"/>
                  </a:lnTo>
                  <a:lnTo>
                    <a:pt x="354" y="190"/>
                  </a:lnTo>
                  <a:lnTo>
                    <a:pt x="358" y="194"/>
                  </a:lnTo>
                  <a:lnTo>
                    <a:pt x="358" y="196"/>
                  </a:lnTo>
                  <a:lnTo>
                    <a:pt x="354" y="196"/>
                  </a:lnTo>
                  <a:lnTo>
                    <a:pt x="350" y="196"/>
                  </a:lnTo>
                  <a:lnTo>
                    <a:pt x="350" y="200"/>
                  </a:lnTo>
                  <a:lnTo>
                    <a:pt x="346" y="200"/>
                  </a:lnTo>
                  <a:lnTo>
                    <a:pt x="346" y="196"/>
                  </a:lnTo>
                  <a:lnTo>
                    <a:pt x="342" y="196"/>
                  </a:lnTo>
                  <a:lnTo>
                    <a:pt x="342" y="194"/>
                  </a:lnTo>
                  <a:lnTo>
                    <a:pt x="342" y="190"/>
                  </a:lnTo>
                  <a:lnTo>
                    <a:pt x="346" y="186"/>
                  </a:lnTo>
                  <a:lnTo>
                    <a:pt x="342" y="186"/>
                  </a:lnTo>
                  <a:lnTo>
                    <a:pt x="342" y="182"/>
                  </a:lnTo>
                  <a:lnTo>
                    <a:pt x="346" y="182"/>
                  </a:lnTo>
                  <a:lnTo>
                    <a:pt x="346" y="178"/>
                  </a:lnTo>
                  <a:lnTo>
                    <a:pt x="346" y="174"/>
                  </a:lnTo>
                  <a:lnTo>
                    <a:pt x="346" y="170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6" y="164"/>
                  </a:lnTo>
                  <a:lnTo>
                    <a:pt x="342" y="160"/>
                  </a:lnTo>
                  <a:lnTo>
                    <a:pt x="338" y="160"/>
                  </a:lnTo>
                  <a:lnTo>
                    <a:pt x="338" y="164"/>
                  </a:lnTo>
                  <a:lnTo>
                    <a:pt x="338" y="160"/>
                  </a:lnTo>
                  <a:lnTo>
                    <a:pt x="338" y="164"/>
                  </a:lnTo>
                  <a:lnTo>
                    <a:pt x="334" y="164"/>
                  </a:lnTo>
                  <a:lnTo>
                    <a:pt x="334" y="160"/>
                  </a:lnTo>
                  <a:lnTo>
                    <a:pt x="334" y="156"/>
                  </a:lnTo>
                  <a:lnTo>
                    <a:pt x="334" y="152"/>
                  </a:lnTo>
                  <a:lnTo>
                    <a:pt x="334" y="150"/>
                  </a:lnTo>
                  <a:lnTo>
                    <a:pt x="338" y="146"/>
                  </a:lnTo>
                  <a:lnTo>
                    <a:pt x="338" y="142"/>
                  </a:lnTo>
                  <a:lnTo>
                    <a:pt x="338" y="138"/>
                  </a:lnTo>
                  <a:lnTo>
                    <a:pt x="342" y="138"/>
                  </a:lnTo>
                  <a:lnTo>
                    <a:pt x="342" y="134"/>
                  </a:lnTo>
                  <a:lnTo>
                    <a:pt x="342" y="138"/>
                  </a:lnTo>
                  <a:lnTo>
                    <a:pt x="342" y="134"/>
                  </a:lnTo>
                  <a:lnTo>
                    <a:pt x="342" y="130"/>
                  </a:lnTo>
                  <a:lnTo>
                    <a:pt x="342" y="126"/>
                  </a:lnTo>
                  <a:lnTo>
                    <a:pt x="342" y="122"/>
                  </a:lnTo>
                  <a:lnTo>
                    <a:pt x="342" y="120"/>
                  </a:lnTo>
                  <a:lnTo>
                    <a:pt x="346" y="120"/>
                  </a:lnTo>
                  <a:lnTo>
                    <a:pt x="346" y="116"/>
                  </a:lnTo>
                  <a:lnTo>
                    <a:pt x="346" y="112"/>
                  </a:lnTo>
                  <a:lnTo>
                    <a:pt x="350" y="116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50" y="112"/>
                  </a:lnTo>
                  <a:lnTo>
                    <a:pt x="346" y="112"/>
                  </a:lnTo>
                  <a:lnTo>
                    <a:pt x="346" y="108"/>
                  </a:lnTo>
                  <a:lnTo>
                    <a:pt x="350" y="108"/>
                  </a:lnTo>
                  <a:lnTo>
                    <a:pt x="350" y="104"/>
                  </a:lnTo>
                  <a:lnTo>
                    <a:pt x="346" y="104"/>
                  </a:lnTo>
                  <a:lnTo>
                    <a:pt x="346" y="100"/>
                  </a:lnTo>
                  <a:lnTo>
                    <a:pt x="346" y="104"/>
                  </a:lnTo>
                  <a:lnTo>
                    <a:pt x="350" y="104"/>
                  </a:lnTo>
                  <a:lnTo>
                    <a:pt x="350" y="100"/>
                  </a:lnTo>
                  <a:lnTo>
                    <a:pt x="350" y="96"/>
                  </a:lnTo>
                  <a:lnTo>
                    <a:pt x="350" y="92"/>
                  </a:lnTo>
                  <a:lnTo>
                    <a:pt x="354" y="92"/>
                  </a:lnTo>
                  <a:lnTo>
                    <a:pt x="350" y="92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4" y="86"/>
                  </a:lnTo>
                  <a:lnTo>
                    <a:pt x="358" y="86"/>
                  </a:lnTo>
                  <a:lnTo>
                    <a:pt x="358" y="90"/>
                  </a:lnTo>
                  <a:lnTo>
                    <a:pt x="360" y="90"/>
                  </a:lnTo>
                  <a:lnTo>
                    <a:pt x="360" y="86"/>
                  </a:lnTo>
                  <a:lnTo>
                    <a:pt x="364" y="82"/>
                  </a:lnTo>
                  <a:lnTo>
                    <a:pt x="360" y="82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68" y="82"/>
                  </a:lnTo>
                  <a:lnTo>
                    <a:pt x="372" y="82"/>
                  </a:lnTo>
                  <a:lnTo>
                    <a:pt x="372" y="86"/>
                  </a:lnTo>
                  <a:lnTo>
                    <a:pt x="374" y="86"/>
                  </a:lnTo>
                  <a:lnTo>
                    <a:pt x="378" y="82"/>
                  </a:lnTo>
                  <a:lnTo>
                    <a:pt x="378" y="86"/>
                  </a:lnTo>
                  <a:lnTo>
                    <a:pt x="382" y="86"/>
                  </a:lnTo>
                  <a:lnTo>
                    <a:pt x="386" y="86"/>
                  </a:lnTo>
                  <a:lnTo>
                    <a:pt x="390" y="86"/>
                  </a:lnTo>
                  <a:lnTo>
                    <a:pt x="390" y="90"/>
                  </a:lnTo>
                  <a:lnTo>
                    <a:pt x="394" y="86"/>
                  </a:lnTo>
                  <a:lnTo>
                    <a:pt x="398" y="86"/>
                  </a:lnTo>
                  <a:lnTo>
                    <a:pt x="402" y="86"/>
                  </a:lnTo>
                  <a:lnTo>
                    <a:pt x="402" y="90"/>
                  </a:lnTo>
                  <a:lnTo>
                    <a:pt x="402" y="86"/>
                  </a:lnTo>
                  <a:lnTo>
                    <a:pt x="404" y="90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2" y="82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20" y="78"/>
                  </a:lnTo>
                  <a:lnTo>
                    <a:pt x="420" y="74"/>
                  </a:lnTo>
                  <a:lnTo>
                    <a:pt x="424" y="74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0" y="82"/>
                  </a:lnTo>
                  <a:lnTo>
                    <a:pt x="420" y="86"/>
                  </a:lnTo>
                  <a:lnTo>
                    <a:pt x="416" y="90"/>
                  </a:lnTo>
                  <a:lnTo>
                    <a:pt x="416" y="92"/>
                  </a:lnTo>
                  <a:lnTo>
                    <a:pt x="412" y="92"/>
                  </a:lnTo>
                  <a:lnTo>
                    <a:pt x="412" y="96"/>
                  </a:lnTo>
                  <a:lnTo>
                    <a:pt x="408" y="96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398" y="96"/>
                  </a:lnTo>
                  <a:lnTo>
                    <a:pt x="394" y="96"/>
                  </a:lnTo>
                  <a:lnTo>
                    <a:pt x="394" y="92"/>
                  </a:lnTo>
                  <a:lnTo>
                    <a:pt x="390" y="92"/>
                  </a:lnTo>
                  <a:lnTo>
                    <a:pt x="386" y="92"/>
                  </a:lnTo>
                  <a:lnTo>
                    <a:pt x="382" y="92"/>
                  </a:lnTo>
                  <a:lnTo>
                    <a:pt x="378" y="92"/>
                  </a:lnTo>
                  <a:lnTo>
                    <a:pt x="378" y="96"/>
                  </a:lnTo>
                  <a:lnTo>
                    <a:pt x="374" y="96"/>
                  </a:lnTo>
                  <a:lnTo>
                    <a:pt x="374" y="92"/>
                  </a:lnTo>
                  <a:lnTo>
                    <a:pt x="372" y="92"/>
                  </a:lnTo>
                  <a:lnTo>
                    <a:pt x="368" y="92"/>
                  </a:lnTo>
                  <a:lnTo>
                    <a:pt x="368" y="96"/>
                  </a:lnTo>
                  <a:lnTo>
                    <a:pt x="364" y="96"/>
                  </a:lnTo>
                  <a:lnTo>
                    <a:pt x="364" y="92"/>
                  </a:lnTo>
                  <a:lnTo>
                    <a:pt x="360" y="92"/>
                  </a:lnTo>
                  <a:lnTo>
                    <a:pt x="358" y="92"/>
                  </a:lnTo>
                  <a:lnTo>
                    <a:pt x="358" y="96"/>
                  </a:lnTo>
                  <a:lnTo>
                    <a:pt x="354" y="96"/>
                  </a:lnTo>
                  <a:lnTo>
                    <a:pt x="354" y="100"/>
                  </a:lnTo>
                  <a:lnTo>
                    <a:pt x="354" y="104"/>
                  </a:lnTo>
                  <a:lnTo>
                    <a:pt x="350" y="104"/>
                  </a:lnTo>
                  <a:lnTo>
                    <a:pt x="350" y="108"/>
                  </a:lnTo>
                  <a:lnTo>
                    <a:pt x="354" y="112"/>
                  </a:lnTo>
                  <a:lnTo>
                    <a:pt x="354" y="116"/>
                  </a:lnTo>
                  <a:lnTo>
                    <a:pt x="354" y="120"/>
                  </a:lnTo>
                  <a:lnTo>
                    <a:pt x="358" y="120"/>
                  </a:lnTo>
                  <a:lnTo>
                    <a:pt x="360" y="120"/>
                  </a:lnTo>
                  <a:lnTo>
                    <a:pt x="360" y="122"/>
                  </a:lnTo>
                  <a:lnTo>
                    <a:pt x="360" y="126"/>
                  </a:lnTo>
                  <a:lnTo>
                    <a:pt x="364" y="126"/>
                  </a:lnTo>
                  <a:lnTo>
                    <a:pt x="368" y="126"/>
                  </a:lnTo>
                  <a:lnTo>
                    <a:pt x="368" y="122"/>
                  </a:lnTo>
                  <a:lnTo>
                    <a:pt x="372" y="120"/>
                  </a:lnTo>
                  <a:lnTo>
                    <a:pt x="372" y="116"/>
                  </a:lnTo>
                  <a:lnTo>
                    <a:pt x="374" y="116"/>
                  </a:lnTo>
                  <a:lnTo>
                    <a:pt x="374" y="120"/>
                  </a:lnTo>
                  <a:lnTo>
                    <a:pt x="378" y="120"/>
                  </a:lnTo>
                  <a:lnTo>
                    <a:pt x="382" y="120"/>
                  </a:lnTo>
                  <a:lnTo>
                    <a:pt x="382" y="116"/>
                  </a:lnTo>
                  <a:lnTo>
                    <a:pt x="386" y="116"/>
                  </a:lnTo>
                  <a:lnTo>
                    <a:pt x="390" y="116"/>
                  </a:lnTo>
                  <a:lnTo>
                    <a:pt x="394" y="116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8" y="112"/>
                  </a:lnTo>
                  <a:lnTo>
                    <a:pt x="398" y="116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0"/>
                  </a:lnTo>
                  <a:close/>
                  <a:moveTo>
                    <a:pt x="104" y="78"/>
                  </a:moveTo>
                  <a:lnTo>
                    <a:pt x="104" y="82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close/>
                  <a:moveTo>
                    <a:pt x="36" y="92"/>
                  </a:moveTo>
                  <a:lnTo>
                    <a:pt x="36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2"/>
                  </a:lnTo>
                  <a:lnTo>
                    <a:pt x="40" y="86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2"/>
                  </a:lnTo>
                  <a:close/>
                  <a:moveTo>
                    <a:pt x="104" y="82"/>
                  </a:moveTo>
                  <a:lnTo>
                    <a:pt x="104" y="86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0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close/>
                  <a:moveTo>
                    <a:pt x="134" y="86"/>
                  </a:moveTo>
                  <a:lnTo>
                    <a:pt x="134" y="90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30" y="82"/>
                  </a:lnTo>
                  <a:lnTo>
                    <a:pt x="134" y="82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34" y="86"/>
                  </a:lnTo>
                  <a:close/>
                  <a:moveTo>
                    <a:pt x="126" y="82"/>
                  </a:moveTo>
                  <a:lnTo>
                    <a:pt x="126" y="86"/>
                  </a:lnTo>
                  <a:lnTo>
                    <a:pt x="122" y="86"/>
                  </a:lnTo>
                  <a:lnTo>
                    <a:pt x="122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6" y="82"/>
                  </a:lnTo>
                  <a:close/>
                  <a:moveTo>
                    <a:pt x="110" y="90"/>
                  </a:moveTo>
                  <a:lnTo>
                    <a:pt x="110" y="86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90"/>
                  </a:lnTo>
                  <a:close/>
                  <a:moveTo>
                    <a:pt x="110" y="90"/>
                  </a:moveTo>
                  <a:lnTo>
                    <a:pt x="106" y="90"/>
                  </a:lnTo>
                  <a:lnTo>
                    <a:pt x="104" y="90"/>
                  </a:lnTo>
                  <a:lnTo>
                    <a:pt x="104" y="86"/>
                  </a:lnTo>
                  <a:lnTo>
                    <a:pt x="104" y="82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90"/>
                  </a:lnTo>
                  <a:close/>
                  <a:moveTo>
                    <a:pt x="118" y="86"/>
                  </a:moveTo>
                  <a:lnTo>
                    <a:pt x="114" y="86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close/>
                  <a:moveTo>
                    <a:pt x="126" y="90"/>
                  </a:moveTo>
                  <a:lnTo>
                    <a:pt x="126" y="86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90"/>
                  </a:lnTo>
                  <a:close/>
                  <a:moveTo>
                    <a:pt x="118" y="90"/>
                  </a:moveTo>
                  <a:lnTo>
                    <a:pt x="118" y="92"/>
                  </a:lnTo>
                  <a:lnTo>
                    <a:pt x="114" y="92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close/>
                  <a:moveTo>
                    <a:pt x="134" y="100"/>
                  </a:moveTo>
                  <a:lnTo>
                    <a:pt x="134" y="96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4" y="100"/>
                  </a:lnTo>
                  <a:close/>
                  <a:moveTo>
                    <a:pt x="50" y="100"/>
                  </a:moveTo>
                  <a:lnTo>
                    <a:pt x="48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136" y="108"/>
                  </a:moveTo>
                  <a:lnTo>
                    <a:pt x="134" y="108"/>
                  </a:lnTo>
                  <a:lnTo>
                    <a:pt x="134" y="104"/>
                  </a:lnTo>
                  <a:lnTo>
                    <a:pt x="134" y="108"/>
                  </a:lnTo>
                  <a:lnTo>
                    <a:pt x="130" y="108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104"/>
                  </a:lnTo>
                  <a:lnTo>
                    <a:pt x="136" y="104"/>
                  </a:lnTo>
                  <a:lnTo>
                    <a:pt x="136" y="108"/>
                  </a:lnTo>
                  <a:lnTo>
                    <a:pt x="136" y="108"/>
                  </a:lnTo>
                  <a:lnTo>
                    <a:pt x="136" y="108"/>
                  </a:lnTo>
                  <a:close/>
                  <a:moveTo>
                    <a:pt x="48" y="108"/>
                  </a:moveTo>
                  <a:lnTo>
                    <a:pt x="44" y="104"/>
                  </a:lnTo>
                  <a:lnTo>
                    <a:pt x="44" y="100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close/>
                  <a:moveTo>
                    <a:pt x="502" y="112"/>
                  </a:moveTo>
                  <a:lnTo>
                    <a:pt x="502" y="108"/>
                  </a:lnTo>
                  <a:lnTo>
                    <a:pt x="498" y="108"/>
                  </a:lnTo>
                  <a:lnTo>
                    <a:pt x="494" y="108"/>
                  </a:lnTo>
                  <a:lnTo>
                    <a:pt x="494" y="104"/>
                  </a:lnTo>
                  <a:lnTo>
                    <a:pt x="498" y="108"/>
                  </a:lnTo>
                  <a:lnTo>
                    <a:pt x="498" y="104"/>
                  </a:lnTo>
                  <a:lnTo>
                    <a:pt x="494" y="104"/>
                  </a:lnTo>
                  <a:lnTo>
                    <a:pt x="498" y="104"/>
                  </a:lnTo>
                  <a:lnTo>
                    <a:pt x="502" y="104"/>
                  </a:lnTo>
                  <a:lnTo>
                    <a:pt x="506" y="104"/>
                  </a:lnTo>
                  <a:lnTo>
                    <a:pt x="510" y="104"/>
                  </a:lnTo>
                  <a:lnTo>
                    <a:pt x="510" y="108"/>
                  </a:lnTo>
                  <a:lnTo>
                    <a:pt x="506" y="108"/>
                  </a:lnTo>
                  <a:lnTo>
                    <a:pt x="502" y="104"/>
                  </a:lnTo>
                  <a:lnTo>
                    <a:pt x="502" y="108"/>
                  </a:lnTo>
                  <a:lnTo>
                    <a:pt x="506" y="108"/>
                  </a:lnTo>
                  <a:lnTo>
                    <a:pt x="506" y="112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502" y="112"/>
                  </a:lnTo>
                  <a:close/>
                  <a:moveTo>
                    <a:pt x="48" y="112"/>
                  </a:moveTo>
                  <a:lnTo>
                    <a:pt x="44" y="112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close/>
                  <a:moveTo>
                    <a:pt x="458" y="108"/>
                  </a:moveTo>
                  <a:lnTo>
                    <a:pt x="460" y="112"/>
                  </a:lnTo>
                  <a:lnTo>
                    <a:pt x="458" y="112"/>
                  </a:lnTo>
                  <a:lnTo>
                    <a:pt x="458" y="116"/>
                  </a:lnTo>
                  <a:lnTo>
                    <a:pt x="460" y="116"/>
                  </a:lnTo>
                  <a:lnTo>
                    <a:pt x="460" y="120"/>
                  </a:lnTo>
                  <a:lnTo>
                    <a:pt x="460" y="116"/>
                  </a:lnTo>
                  <a:lnTo>
                    <a:pt x="458" y="116"/>
                  </a:lnTo>
                  <a:lnTo>
                    <a:pt x="454" y="112"/>
                  </a:lnTo>
                  <a:lnTo>
                    <a:pt x="454" y="108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58" y="108"/>
                  </a:lnTo>
                  <a:close/>
                  <a:moveTo>
                    <a:pt x="134" y="108"/>
                  </a:moveTo>
                  <a:lnTo>
                    <a:pt x="134" y="112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8"/>
                  </a:lnTo>
                  <a:close/>
                  <a:moveTo>
                    <a:pt x="622" y="226"/>
                  </a:moveTo>
                  <a:lnTo>
                    <a:pt x="622" y="222"/>
                  </a:lnTo>
                  <a:lnTo>
                    <a:pt x="622" y="226"/>
                  </a:lnTo>
                  <a:lnTo>
                    <a:pt x="618" y="222"/>
                  </a:lnTo>
                  <a:lnTo>
                    <a:pt x="614" y="220"/>
                  </a:lnTo>
                  <a:lnTo>
                    <a:pt x="618" y="220"/>
                  </a:lnTo>
                  <a:lnTo>
                    <a:pt x="622" y="220"/>
                  </a:lnTo>
                  <a:lnTo>
                    <a:pt x="622" y="222"/>
                  </a:lnTo>
                  <a:lnTo>
                    <a:pt x="622" y="220"/>
                  </a:lnTo>
                  <a:lnTo>
                    <a:pt x="618" y="220"/>
                  </a:lnTo>
                  <a:lnTo>
                    <a:pt x="614" y="216"/>
                  </a:lnTo>
                  <a:lnTo>
                    <a:pt x="614" y="212"/>
                  </a:lnTo>
                  <a:lnTo>
                    <a:pt x="610" y="212"/>
                  </a:lnTo>
                  <a:lnTo>
                    <a:pt x="610" y="208"/>
                  </a:lnTo>
                  <a:lnTo>
                    <a:pt x="610" y="204"/>
                  </a:lnTo>
                  <a:lnTo>
                    <a:pt x="610" y="200"/>
                  </a:lnTo>
                  <a:lnTo>
                    <a:pt x="606" y="200"/>
                  </a:lnTo>
                  <a:lnTo>
                    <a:pt x="610" y="200"/>
                  </a:lnTo>
                  <a:lnTo>
                    <a:pt x="610" y="196"/>
                  </a:lnTo>
                  <a:lnTo>
                    <a:pt x="610" y="200"/>
                  </a:lnTo>
                  <a:lnTo>
                    <a:pt x="606" y="200"/>
                  </a:lnTo>
                  <a:lnTo>
                    <a:pt x="606" y="196"/>
                  </a:lnTo>
                  <a:lnTo>
                    <a:pt x="606" y="194"/>
                  </a:lnTo>
                  <a:lnTo>
                    <a:pt x="606" y="196"/>
                  </a:lnTo>
                  <a:lnTo>
                    <a:pt x="602" y="194"/>
                  </a:lnTo>
                  <a:lnTo>
                    <a:pt x="600" y="190"/>
                  </a:lnTo>
                  <a:lnTo>
                    <a:pt x="596" y="190"/>
                  </a:lnTo>
                  <a:lnTo>
                    <a:pt x="596" y="186"/>
                  </a:lnTo>
                  <a:lnTo>
                    <a:pt x="592" y="186"/>
                  </a:lnTo>
                  <a:lnTo>
                    <a:pt x="588" y="186"/>
                  </a:lnTo>
                  <a:lnTo>
                    <a:pt x="584" y="182"/>
                  </a:lnTo>
                  <a:lnTo>
                    <a:pt x="580" y="182"/>
                  </a:lnTo>
                  <a:lnTo>
                    <a:pt x="576" y="182"/>
                  </a:lnTo>
                  <a:lnTo>
                    <a:pt x="576" y="178"/>
                  </a:lnTo>
                  <a:lnTo>
                    <a:pt x="572" y="178"/>
                  </a:lnTo>
                  <a:lnTo>
                    <a:pt x="570" y="178"/>
                  </a:lnTo>
                  <a:lnTo>
                    <a:pt x="566" y="178"/>
                  </a:lnTo>
                  <a:lnTo>
                    <a:pt x="562" y="174"/>
                  </a:lnTo>
                  <a:lnTo>
                    <a:pt x="558" y="174"/>
                  </a:lnTo>
                  <a:lnTo>
                    <a:pt x="558" y="170"/>
                  </a:lnTo>
                  <a:lnTo>
                    <a:pt x="562" y="170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4" y="170"/>
                  </a:lnTo>
                  <a:lnTo>
                    <a:pt x="554" y="166"/>
                  </a:lnTo>
                  <a:lnTo>
                    <a:pt x="554" y="170"/>
                  </a:lnTo>
                  <a:lnTo>
                    <a:pt x="550" y="170"/>
                  </a:lnTo>
                  <a:lnTo>
                    <a:pt x="550" y="166"/>
                  </a:lnTo>
                  <a:lnTo>
                    <a:pt x="546" y="166"/>
                  </a:lnTo>
                  <a:lnTo>
                    <a:pt x="546" y="164"/>
                  </a:lnTo>
                  <a:lnTo>
                    <a:pt x="544" y="164"/>
                  </a:lnTo>
                  <a:lnTo>
                    <a:pt x="544" y="160"/>
                  </a:lnTo>
                  <a:lnTo>
                    <a:pt x="544" y="156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6"/>
                  </a:lnTo>
                  <a:lnTo>
                    <a:pt x="544" y="160"/>
                  </a:lnTo>
                  <a:lnTo>
                    <a:pt x="544" y="164"/>
                  </a:lnTo>
                  <a:lnTo>
                    <a:pt x="540" y="166"/>
                  </a:lnTo>
                  <a:lnTo>
                    <a:pt x="540" y="170"/>
                  </a:lnTo>
                  <a:lnTo>
                    <a:pt x="536" y="170"/>
                  </a:lnTo>
                  <a:lnTo>
                    <a:pt x="532" y="170"/>
                  </a:lnTo>
                  <a:lnTo>
                    <a:pt x="532" y="166"/>
                  </a:lnTo>
                  <a:lnTo>
                    <a:pt x="532" y="164"/>
                  </a:lnTo>
                  <a:lnTo>
                    <a:pt x="532" y="160"/>
                  </a:lnTo>
                  <a:lnTo>
                    <a:pt x="532" y="156"/>
                  </a:lnTo>
                  <a:lnTo>
                    <a:pt x="532" y="160"/>
                  </a:lnTo>
                  <a:lnTo>
                    <a:pt x="528" y="160"/>
                  </a:lnTo>
                  <a:lnTo>
                    <a:pt x="528" y="156"/>
                  </a:lnTo>
                  <a:lnTo>
                    <a:pt x="528" y="152"/>
                  </a:lnTo>
                  <a:lnTo>
                    <a:pt x="524" y="152"/>
                  </a:lnTo>
                  <a:lnTo>
                    <a:pt x="520" y="152"/>
                  </a:lnTo>
                  <a:lnTo>
                    <a:pt x="520" y="150"/>
                  </a:lnTo>
                  <a:lnTo>
                    <a:pt x="524" y="150"/>
                  </a:lnTo>
                  <a:lnTo>
                    <a:pt x="528" y="150"/>
                  </a:lnTo>
                  <a:lnTo>
                    <a:pt x="532" y="150"/>
                  </a:lnTo>
                  <a:lnTo>
                    <a:pt x="536" y="146"/>
                  </a:lnTo>
                  <a:lnTo>
                    <a:pt x="540" y="146"/>
                  </a:lnTo>
                  <a:lnTo>
                    <a:pt x="544" y="146"/>
                  </a:lnTo>
                  <a:lnTo>
                    <a:pt x="544" y="150"/>
                  </a:lnTo>
                  <a:lnTo>
                    <a:pt x="544" y="146"/>
                  </a:lnTo>
                  <a:lnTo>
                    <a:pt x="546" y="146"/>
                  </a:lnTo>
                  <a:lnTo>
                    <a:pt x="546" y="150"/>
                  </a:lnTo>
                  <a:lnTo>
                    <a:pt x="546" y="146"/>
                  </a:lnTo>
                  <a:lnTo>
                    <a:pt x="546" y="142"/>
                  </a:lnTo>
                  <a:lnTo>
                    <a:pt x="546" y="138"/>
                  </a:lnTo>
                  <a:lnTo>
                    <a:pt x="544" y="142"/>
                  </a:lnTo>
                  <a:lnTo>
                    <a:pt x="540" y="142"/>
                  </a:lnTo>
                  <a:lnTo>
                    <a:pt x="536" y="142"/>
                  </a:lnTo>
                  <a:lnTo>
                    <a:pt x="532" y="142"/>
                  </a:lnTo>
                  <a:lnTo>
                    <a:pt x="528" y="142"/>
                  </a:lnTo>
                  <a:lnTo>
                    <a:pt x="524" y="142"/>
                  </a:lnTo>
                  <a:lnTo>
                    <a:pt x="524" y="138"/>
                  </a:lnTo>
                  <a:lnTo>
                    <a:pt x="520" y="138"/>
                  </a:lnTo>
                  <a:lnTo>
                    <a:pt x="520" y="134"/>
                  </a:lnTo>
                  <a:lnTo>
                    <a:pt x="520" y="130"/>
                  </a:lnTo>
                  <a:lnTo>
                    <a:pt x="516" y="130"/>
                  </a:lnTo>
                  <a:lnTo>
                    <a:pt x="514" y="126"/>
                  </a:lnTo>
                  <a:lnTo>
                    <a:pt x="510" y="126"/>
                  </a:lnTo>
                  <a:lnTo>
                    <a:pt x="506" y="126"/>
                  </a:lnTo>
                  <a:lnTo>
                    <a:pt x="506" y="122"/>
                  </a:lnTo>
                  <a:lnTo>
                    <a:pt x="510" y="122"/>
                  </a:lnTo>
                  <a:lnTo>
                    <a:pt x="510" y="120"/>
                  </a:lnTo>
                  <a:lnTo>
                    <a:pt x="510" y="116"/>
                  </a:lnTo>
                  <a:lnTo>
                    <a:pt x="514" y="116"/>
                  </a:lnTo>
                  <a:lnTo>
                    <a:pt x="516" y="116"/>
                  </a:lnTo>
                  <a:lnTo>
                    <a:pt x="520" y="116"/>
                  </a:lnTo>
                  <a:lnTo>
                    <a:pt x="520" y="112"/>
                  </a:lnTo>
                  <a:lnTo>
                    <a:pt x="524" y="108"/>
                  </a:lnTo>
                  <a:lnTo>
                    <a:pt x="528" y="108"/>
                  </a:lnTo>
                  <a:lnTo>
                    <a:pt x="532" y="108"/>
                  </a:lnTo>
                  <a:lnTo>
                    <a:pt x="532" y="112"/>
                  </a:lnTo>
                  <a:lnTo>
                    <a:pt x="536" y="112"/>
                  </a:lnTo>
                  <a:lnTo>
                    <a:pt x="540" y="112"/>
                  </a:lnTo>
                  <a:lnTo>
                    <a:pt x="540" y="116"/>
                  </a:lnTo>
                  <a:lnTo>
                    <a:pt x="544" y="116"/>
                  </a:lnTo>
                  <a:lnTo>
                    <a:pt x="546" y="116"/>
                  </a:lnTo>
                  <a:lnTo>
                    <a:pt x="550" y="116"/>
                  </a:lnTo>
                  <a:lnTo>
                    <a:pt x="550" y="120"/>
                  </a:lnTo>
                  <a:lnTo>
                    <a:pt x="550" y="122"/>
                  </a:lnTo>
                  <a:lnTo>
                    <a:pt x="554" y="126"/>
                  </a:lnTo>
                  <a:lnTo>
                    <a:pt x="550" y="126"/>
                  </a:lnTo>
                  <a:lnTo>
                    <a:pt x="550" y="130"/>
                  </a:lnTo>
                  <a:lnTo>
                    <a:pt x="550" y="134"/>
                  </a:lnTo>
                  <a:lnTo>
                    <a:pt x="550" y="138"/>
                  </a:lnTo>
                  <a:lnTo>
                    <a:pt x="550" y="142"/>
                  </a:lnTo>
                  <a:lnTo>
                    <a:pt x="550" y="146"/>
                  </a:lnTo>
                  <a:lnTo>
                    <a:pt x="554" y="146"/>
                  </a:lnTo>
                  <a:lnTo>
                    <a:pt x="554" y="150"/>
                  </a:lnTo>
                  <a:lnTo>
                    <a:pt x="554" y="152"/>
                  </a:lnTo>
                  <a:lnTo>
                    <a:pt x="558" y="150"/>
                  </a:lnTo>
                  <a:lnTo>
                    <a:pt x="554" y="150"/>
                  </a:lnTo>
                  <a:lnTo>
                    <a:pt x="554" y="146"/>
                  </a:lnTo>
                  <a:lnTo>
                    <a:pt x="558" y="146"/>
                  </a:lnTo>
                  <a:lnTo>
                    <a:pt x="558" y="150"/>
                  </a:lnTo>
                  <a:lnTo>
                    <a:pt x="558" y="152"/>
                  </a:lnTo>
                  <a:lnTo>
                    <a:pt x="562" y="152"/>
                  </a:lnTo>
                  <a:lnTo>
                    <a:pt x="562" y="156"/>
                  </a:lnTo>
                  <a:lnTo>
                    <a:pt x="562" y="160"/>
                  </a:lnTo>
                  <a:lnTo>
                    <a:pt x="566" y="160"/>
                  </a:lnTo>
                  <a:lnTo>
                    <a:pt x="570" y="160"/>
                  </a:lnTo>
                  <a:lnTo>
                    <a:pt x="570" y="156"/>
                  </a:lnTo>
                  <a:lnTo>
                    <a:pt x="572" y="156"/>
                  </a:lnTo>
                  <a:lnTo>
                    <a:pt x="572" y="152"/>
                  </a:lnTo>
                  <a:lnTo>
                    <a:pt x="576" y="152"/>
                  </a:lnTo>
                  <a:lnTo>
                    <a:pt x="576" y="150"/>
                  </a:lnTo>
                  <a:lnTo>
                    <a:pt x="580" y="150"/>
                  </a:lnTo>
                  <a:lnTo>
                    <a:pt x="580" y="146"/>
                  </a:lnTo>
                  <a:lnTo>
                    <a:pt x="580" y="142"/>
                  </a:lnTo>
                  <a:lnTo>
                    <a:pt x="584" y="142"/>
                  </a:lnTo>
                  <a:lnTo>
                    <a:pt x="588" y="142"/>
                  </a:lnTo>
                  <a:lnTo>
                    <a:pt x="592" y="138"/>
                  </a:lnTo>
                  <a:lnTo>
                    <a:pt x="596" y="138"/>
                  </a:lnTo>
                  <a:lnTo>
                    <a:pt x="596" y="134"/>
                  </a:lnTo>
                  <a:lnTo>
                    <a:pt x="592" y="134"/>
                  </a:lnTo>
                  <a:lnTo>
                    <a:pt x="596" y="134"/>
                  </a:lnTo>
                  <a:lnTo>
                    <a:pt x="596" y="130"/>
                  </a:lnTo>
                  <a:lnTo>
                    <a:pt x="600" y="130"/>
                  </a:lnTo>
                  <a:lnTo>
                    <a:pt x="602" y="126"/>
                  </a:lnTo>
                  <a:lnTo>
                    <a:pt x="606" y="126"/>
                  </a:lnTo>
                  <a:lnTo>
                    <a:pt x="606" y="130"/>
                  </a:lnTo>
                  <a:lnTo>
                    <a:pt x="610" y="130"/>
                  </a:lnTo>
                  <a:lnTo>
                    <a:pt x="614" y="134"/>
                  </a:lnTo>
                  <a:lnTo>
                    <a:pt x="618" y="134"/>
                  </a:lnTo>
                  <a:lnTo>
                    <a:pt x="618" y="138"/>
                  </a:lnTo>
                  <a:lnTo>
                    <a:pt x="622" y="138"/>
                  </a:lnTo>
                  <a:lnTo>
                    <a:pt x="626" y="138"/>
                  </a:lnTo>
                  <a:lnTo>
                    <a:pt x="626" y="142"/>
                  </a:lnTo>
                  <a:lnTo>
                    <a:pt x="628" y="142"/>
                  </a:lnTo>
                  <a:lnTo>
                    <a:pt x="632" y="142"/>
                  </a:lnTo>
                  <a:lnTo>
                    <a:pt x="636" y="142"/>
                  </a:lnTo>
                  <a:lnTo>
                    <a:pt x="636" y="146"/>
                  </a:lnTo>
                  <a:lnTo>
                    <a:pt x="640" y="146"/>
                  </a:lnTo>
                  <a:lnTo>
                    <a:pt x="644" y="146"/>
                  </a:lnTo>
                  <a:lnTo>
                    <a:pt x="644" y="150"/>
                  </a:lnTo>
                  <a:lnTo>
                    <a:pt x="644" y="146"/>
                  </a:lnTo>
                  <a:lnTo>
                    <a:pt x="648" y="146"/>
                  </a:lnTo>
                  <a:lnTo>
                    <a:pt x="648" y="186"/>
                  </a:lnTo>
                  <a:lnTo>
                    <a:pt x="648" y="204"/>
                  </a:lnTo>
                  <a:lnTo>
                    <a:pt x="648" y="212"/>
                  </a:lnTo>
                  <a:lnTo>
                    <a:pt x="648" y="216"/>
                  </a:lnTo>
                  <a:lnTo>
                    <a:pt x="648" y="220"/>
                  </a:lnTo>
                  <a:lnTo>
                    <a:pt x="648" y="256"/>
                  </a:lnTo>
                  <a:lnTo>
                    <a:pt x="644" y="256"/>
                  </a:lnTo>
                  <a:lnTo>
                    <a:pt x="644" y="252"/>
                  </a:lnTo>
                  <a:lnTo>
                    <a:pt x="640" y="250"/>
                  </a:lnTo>
                  <a:lnTo>
                    <a:pt x="640" y="246"/>
                  </a:lnTo>
                  <a:lnTo>
                    <a:pt x="636" y="246"/>
                  </a:lnTo>
                  <a:lnTo>
                    <a:pt x="632" y="242"/>
                  </a:lnTo>
                  <a:lnTo>
                    <a:pt x="636" y="242"/>
                  </a:lnTo>
                  <a:lnTo>
                    <a:pt x="636" y="238"/>
                  </a:lnTo>
                  <a:lnTo>
                    <a:pt x="632" y="238"/>
                  </a:lnTo>
                  <a:lnTo>
                    <a:pt x="632" y="242"/>
                  </a:lnTo>
                  <a:lnTo>
                    <a:pt x="628" y="242"/>
                  </a:lnTo>
                  <a:lnTo>
                    <a:pt x="626" y="242"/>
                  </a:lnTo>
                  <a:lnTo>
                    <a:pt x="622" y="242"/>
                  </a:lnTo>
                  <a:lnTo>
                    <a:pt x="618" y="242"/>
                  </a:lnTo>
                  <a:lnTo>
                    <a:pt x="618" y="246"/>
                  </a:lnTo>
                  <a:lnTo>
                    <a:pt x="618" y="242"/>
                  </a:lnTo>
                  <a:lnTo>
                    <a:pt x="618" y="238"/>
                  </a:lnTo>
                  <a:lnTo>
                    <a:pt x="622" y="234"/>
                  </a:lnTo>
                  <a:lnTo>
                    <a:pt x="618" y="234"/>
                  </a:lnTo>
                  <a:lnTo>
                    <a:pt x="622" y="234"/>
                  </a:lnTo>
                  <a:lnTo>
                    <a:pt x="622" y="230"/>
                  </a:lnTo>
                  <a:lnTo>
                    <a:pt x="618" y="230"/>
                  </a:lnTo>
                  <a:lnTo>
                    <a:pt x="618" y="226"/>
                  </a:lnTo>
                  <a:lnTo>
                    <a:pt x="614" y="226"/>
                  </a:lnTo>
                  <a:lnTo>
                    <a:pt x="614" y="222"/>
                  </a:lnTo>
                  <a:lnTo>
                    <a:pt x="618" y="226"/>
                  </a:lnTo>
                  <a:lnTo>
                    <a:pt x="622" y="226"/>
                  </a:lnTo>
                  <a:lnTo>
                    <a:pt x="622" y="226"/>
                  </a:lnTo>
                  <a:lnTo>
                    <a:pt x="622" y="226"/>
                  </a:lnTo>
                  <a:close/>
                  <a:moveTo>
                    <a:pt x="502" y="108"/>
                  </a:moveTo>
                  <a:lnTo>
                    <a:pt x="502" y="112"/>
                  </a:lnTo>
                  <a:lnTo>
                    <a:pt x="498" y="112"/>
                  </a:lnTo>
                  <a:lnTo>
                    <a:pt x="502" y="108"/>
                  </a:lnTo>
                  <a:lnTo>
                    <a:pt x="502" y="108"/>
                  </a:lnTo>
                  <a:lnTo>
                    <a:pt x="502" y="108"/>
                  </a:lnTo>
                  <a:close/>
                  <a:moveTo>
                    <a:pt x="570" y="116"/>
                  </a:moveTo>
                  <a:lnTo>
                    <a:pt x="572" y="116"/>
                  </a:lnTo>
                  <a:lnTo>
                    <a:pt x="576" y="116"/>
                  </a:lnTo>
                  <a:lnTo>
                    <a:pt x="576" y="120"/>
                  </a:lnTo>
                  <a:lnTo>
                    <a:pt x="580" y="120"/>
                  </a:lnTo>
                  <a:lnTo>
                    <a:pt x="580" y="122"/>
                  </a:lnTo>
                  <a:lnTo>
                    <a:pt x="584" y="122"/>
                  </a:lnTo>
                  <a:lnTo>
                    <a:pt x="580" y="122"/>
                  </a:lnTo>
                  <a:lnTo>
                    <a:pt x="576" y="122"/>
                  </a:lnTo>
                  <a:lnTo>
                    <a:pt x="572" y="122"/>
                  </a:lnTo>
                  <a:lnTo>
                    <a:pt x="572" y="120"/>
                  </a:lnTo>
                  <a:lnTo>
                    <a:pt x="572" y="116"/>
                  </a:lnTo>
                  <a:lnTo>
                    <a:pt x="570" y="116"/>
                  </a:lnTo>
                  <a:lnTo>
                    <a:pt x="570" y="112"/>
                  </a:lnTo>
                  <a:lnTo>
                    <a:pt x="570" y="116"/>
                  </a:lnTo>
                  <a:lnTo>
                    <a:pt x="570" y="116"/>
                  </a:lnTo>
                  <a:lnTo>
                    <a:pt x="570" y="116"/>
                  </a:lnTo>
                  <a:close/>
                  <a:moveTo>
                    <a:pt x="506" y="116"/>
                  </a:moveTo>
                  <a:lnTo>
                    <a:pt x="502" y="120"/>
                  </a:lnTo>
                  <a:lnTo>
                    <a:pt x="498" y="120"/>
                  </a:lnTo>
                  <a:lnTo>
                    <a:pt x="498" y="116"/>
                  </a:lnTo>
                  <a:lnTo>
                    <a:pt x="502" y="116"/>
                  </a:lnTo>
                  <a:lnTo>
                    <a:pt x="506" y="116"/>
                  </a:lnTo>
                  <a:lnTo>
                    <a:pt x="506" y="116"/>
                  </a:lnTo>
                  <a:lnTo>
                    <a:pt x="506" y="116"/>
                  </a:lnTo>
                  <a:close/>
                  <a:moveTo>
                    <a:pt x="506" y="120"/>
                  </a:moveTo>
                  <a:lnTo>
                    <a:pt x="506" y="122"/>
                  </a:lnTo>
                  <a:lnTo>
                    <a:pt x="506" y="126"/>
                  </a:lnTo>
                  <a:lnTo>
                    <a:pt x="502" y="122"/>
                  </a:lnTo>
                  <a:lnTo>
                    <a:pt x="502" y="120"/>
                  </a:lnTo>
                  <a:lnTo>
                    <a:pt x="506" y="120"/>
                  </a:lnTo>
                  <a:lnTo>
                    <a:pt x="506" y="120"/>
                  </a:lnTo>
                  <a:lnTo>
                    <a:pt x="506" y="120"/>
                  </a:lnTo>
                  <a:close/>
                  <a:moveTo>
                    <a:pt x="58" y="130"/>
                  </a:moveTo>
                  <a:lnTo>
                    <a:pt x="54" y="130"/>
                  </a:lnTo>
                  <a:lnTo>
                    <a:pt x="58" y="130"/>
                  </a:lnTo>
                  <a:lnTo>
                    <a:pt x="58" y="134"/>
                  </a:lnTo>
                  <a:lnTo>
                    <a:pt x="54" y="134"/>
                  </a:lnTo>
                  <a:lnTo>
                    <a:pt x="50" y="130"/>
                  </a:lnTo>
                  <a:lnTo>
                    <a:pt x="50" y="126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6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close/>
                  <a:moveTo>
                    <a:pt x="208" y="120"/>
                  </a:moveTo>
                  <a:lnTo>
                    <a:pt x="208" y="122"/>
                  </a:lnTo>
                  <a:lnTo>
                    <a:pt x="204" y="122"/>
                  </a:lnTo>
                  <a:lnTo>
                    <a:pt x="200" y="122"/>
                  </a:lnTo>
                  <a:lnTo>
                    <a:pt x="200" y="120"/>
                  </a:lnTo>
                  <a:lnTo>
                    <a:pt x="204" y="120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20"/>
                  </a:lnTo>
                  <a:close/>
                  <a:moveTo>
                    <a:pt x="490" y="122"/>
                  </a:moveTo>
                  <a:lnTo>
                    <a:pt x="488" y="122"/>
                  </a:lnTo>
                  <a:lnTo>
                    <a:pt x="490" y="122"/>
                  </a:lnTo>
                  <a:lnTo>
                    <a:pt x="490" y="122"/>
                  </a:lnTo>
                  <a:lnTo>
                    <a:pt x="490" y="122"/>
                  </a:lnTo>
                  <a:close/>
                  <a:moveTo>
                    <a:pt x="402" y="122"/>
                  </a:moveTo>
                  <a:lnTo>
                    <a:pt x="402" y="126"/>
                  </a:lnTo>
                  <a:lnTo>
                    <a:pt x="398" y="126"/>
                  </a:lnTo>
                  <a:lnTo>
                    <a:pt x="398" y="130"/>
                  </a:lnTo>
                  <a:lnTo>
                    <a:pt x="394" y="130"/>
                  </a:lnTo>
                  <a:lnTo>
                    <a:pt x="394" y="126"/>
                  </a:lnTo>
                  <a:lnTo>
                    <a:pt x="394" y="130"/>
                  </a:lnTo>
                  <a:lnTo>
                    <a:pt x="390" y="130"/>
                  </a:lnTo>
                  <a:lnTo>
                    <a:pt x="390" y="126"/>
                  </a:lnTo>
                  <a:lnTo>
                    <a:pt x="390" y="122"/>
                  </a:lnTo>
                  <a:lnTo>
                    <a:pt x="394" y="122"/>
                  </a:lnTo>
                  <a:lnTo>
                    <a:pt x="398" y="122"/>
                  </a:lnTo>
                  <a:lnTo>
                    <a:pt x="398" y="126"/>
                  </a:lnTo>
                  <a:lnTo>
                    <a:pt x="398" y="122"/>
                  </a:lnTo>
                  <a:lnTo>
                    <a:pt x="402" y="122"/>
                  </a:lnTo>
                  <a:lnTo>
                    <a:pt x="402" y="122"/>
                  </a:lnTo>
                  <a:lnTo>
                    <a:pt x="402" y="122"/>
                  </a:lnTo>
                  <a:close/>
                  <a:moveTo>
                    <a:pt x="464" y="130"/>
                  </a:moveTo>
                  <a:lnTo>
                    <a:pt x="460" y="130"/>
                  </a:lnTo>
                  <a:lnTo>
                    <a:pt x="458" y="130"/>
                  </a:lnTo>
                  <a:lnTo>
                    <a:pt x="454" y="130"/>
                  </a:lnTo>
                  <a:lnTo>
                    <a:pt x="454" y="126"/>
                  </a:lnTo>
                  <a:lnTo>
                    <a:pt x="458" y="126"/>
                  </a:lnTo>
                  <a:lnTo>
                    <a:pt x="460" y="126"/>
                  </a:lnTo>
                  <a:lnTo>
                    <a:pt x="464" y="130"/>
                  </a:lnTo>
                  <a:lnTo>
                    <a:pt x="464" y="130"/>
                  </a:lnTo>
                  <a:lnTo>
                    <a:pt x="464" y="130"/>
                  </a:lnTo>
                  <a:close/>
                  <a:moveTo>
                    <a:pt x="160" y="152"/>
                  </a:moveTo>
                  <a:lnTo>
                    <a:pt x="156" y="152"/>
                  </a:lnTo>
                  <a:lnTo>
                    <a:pt x="152" y="150"/>
                  </a:lnTo>
                  <a:lnTo>
                    <a:pt x="152" y="146"/>
                  </a:lnTo>
                  <a:lnTo>
                    <a:pt x="152" y="142"/>
                  </a:lnTo>
                  <a:lnTo>
                    <a:pt x="148" y="138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4" y="134"/>
                  </a:lnTo>
                  <a:lnTo>
                    <a:pt x="144" y="130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48" y="130"/>
                  </a:lnTo>
                  <a:lnTo>
                    <a:pt x="152" y="126"/>
                  </a:lnTo>
                  <a:lnTo>
                    <a:pt x="152" y="130"/>
                  </a:lnTo>
                  <a:lnTo>
                    <a:pt x="156" y="134"/>
                  </a:lnTo>
                  <a:lnTo>
                    <a:pt x="156" y="138"/>
                  </a:lnTo>
                  <a:lnTo>
                    <a:pt x="156" y="142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4" y="146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0" y="156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60" y="152"/>
                  </a:lnTo>
                  <a:close/>
                  <a:moveTo>
                    <a:pt x="192" y="130"/>
                  </a:moveTo>
                  <a:lnTo>
                    <a:pt x="196" y="130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2" y="130"/>
                  </a:lnTo>
                  <a:close/>
                  <a:moveTo>
                    <a:pt x="570" y="130"/>
                  </a:moveTo>
                  <a:lnTo>
                    <a:pt x="572" y="130"/>
                  </a:lnTo>
                  <a:lnTo>
                    <a:pt x="576" y="130"/>
                  </a:lnTo>
                  <a:lnTo>
                    <a:pt x="580" y="130"/>
                  </a:lnTo>
                  <a:lnTo>
                    <a:pt x="584" y="130"/>
                  </a:lnTo>
                  <a:lnTo>
                    <a:pt x="588" y="130"/>
                  </a:lnTo>
                  <a:lnTo>
                    <a:pt x="588" y="134"/>
                  </a:lnTo>
                  <a:lnTo>
                    <a:pt x="592" y="134"/>
                  </a:lnTo>
                  <a:lnTo>
                    <a:pt x="588" y="134"/>
                  </a:lnTo>
                  <a:lnTo>
                    <a:pt x="584" y="134"/>
                  </a:lnTo>
                  <a:lnTo>
                    <a:pt x="580" y="134"/>
                  </a:lnTo>
                  <a:lnTo>
                    <a:pt x="576" y="134"/>
                  </a:lnTo>
                  <a:lnTo>
                    <a:pt x="572" y="130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70" y="130"/>
                  </a:lnTo>
                  <a:close/>
                  <a:moveTo>
                    <a:pt x="412" y="130"/>
                  </a:moveTo>
                  <a:lnTo>
                    <a:pt x="416" y="130"/>
                  </a:lnTo>
                  <a:lnTo>
                    <a:pt x="420" y="130"/>
                  </a:lnTo>
                  <a:lnTo>
                    <a:pt x="424" y="130"/>
                  </a:lnTo>
                  <a:lnTo>
                    <a:pt x="428" y="134"/>
                  </a:lnTo>
                  <a:lnTo>
                    <a:pt x="424" y="134"/>
                  </a:lnTo>
                  <a:lnTo>
                    <a:pt x="420" y="134"/>
                  </a:lnTo>
                  <a:lnTo>
                    <a:pt x="416" y="134"/>
                  </a:lnTo>
                  <a:lnTo>
                    <a:pt x="416" y="138"/>
                  </a:lnTo>
                  <a:lnTo>
                    <a:pt x="412" y="138"/>
                  </a:lnTo>
                  <a:lnTo>
                    <a:pt x="412" y="134"/>
                  </a:lnTo>
                  <a:lnTo>
                    <a:pt x="412" y="130"/>
                  </a:lnTo>
                  <a:lnTo>
                    <a:pt x="412" y="130"/>
                  </a:lnTo>
                  <a:lnTo>
                    <a:pt x="412" y="130"/>
                  </a:lnTo>
                  <a:close/>
                  <a:moveTo>
                    <a:pt x="498" y="130"/>
                  </a:moveTo>
                  <a:lnTo>
                    <a:pt x="498" y="134"/>
                  </a:lnTo>
                  <a:lnTo>
                    <a:pt x="498" y="138"/>
                  </a:lnTo>
                  <a:lnTo>
                    <a:pt x="494" y="138"/>
                  </a:lnTo>
                  <a:lnTo>
                    <a:pt x="490" y="138"/>
                  </a:lnTo>
                  <a:lnTo>
                    <a:pt x="488" y="134"/>
                  </a:lnTo>
                  <a:lnTo>
                    <a:pt x="490" y="134"/>
                  </a:lnTo>
                  <a:lnTo>
                    <a:pt x="490" y="130"/>
                  </a:lnTo>
                  <a:lnTo>
                    <a:pt x="494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close/>
                  <a:moveTo>
                    <a:pt x="428" y="134"/>
                  </a:moveTo>
                  <a:lnTo>
                    <a:pt x="430" y="134"/>
                  </a:lnTo>
                  <a:lnTo>
                    <a:pt x="434" y="134"/>
                  </a:lnTo>
                  <a:lnTo>
                    <a:pt x="438" y="134"/>
                  </a:lnTo>
                  <a:lnTo>
                    <a:pt x="434" y="134"/>
                  </a:lnTo>
                  <a:lnTo>
                    <a:pt x="430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8" y="134"/>
                  </a:lnTo>
                  <a:close/>
                  <a:moveTo>
                    <a:pt x="66" y="142"/>
                  </a:moveTo>
                  <a:lnTo>
                    <a:pt x="62" y="142"/>
                  </a:lnTo>
                  <a:lnTo>
                    <a:pt x="62" y="13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close/>
                  <a:moveTo>
                    <a:pt x="70" y="150"/>
                  </a:moveTo>
                  <a:lnTo>
                    <a:pt x="70" y="152"/>
                  </a:lnTo>
                  <a:lnTo>
                    <a:pt x="70" y="150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0"/>
                  </a:lnTo>
                  <a:close/>
                  <a:moveTo>
                    <a:pt x="186" y="152"/>
                  </a:moveTo>
                  <a:lnTo>
                    <a:pt x="186" y="156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52"/>
                  </a:lnTo>
                  <a:lnTo>
                    <a:pt x="178" y="156"/>
                  </a:lnTo>
                  <a:lnTo>
                    <a:pt x="174" y="156"/>
                  </a:lnTo>
                  <a:lnTo>
                    <a:pt x="174" y="152"/>
                  </a:lnTo>
                  <a:lnTo>
                    <a:pt x="174" y="150"/>
                  </a:lnTo>
                  <a:lnTo>
                    <a:pt x="178" y="146"/>
                  </a:lnTo>
                  <a:lnTo>
                    <a:pt x="182" y="146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52"/>
                  </a:lnTo>
                  <a:close/>
                  <a:moveTo>
                    <a:pt x="74" y="160"/>
                  </a:moveTo>
                  <a:lnTo>
                    <a:pt x="74" y="156"/>
                  </a:lnTo>
                  <a:lnTo>
                    <a:pt x="70" y="152"/>
                  </a:lnTo>
                  <a:lnTo>
                    <a:pt x="70" y="150"/>
                  </a:lnTo>
                  <a:lnTo>
                    <a:pt x="74" y="152"/>
                  </a:lnTo>
                  <a:lnTo>
                    <a:pt x="74" y="156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close/>
                  <a:moveTo>
                    <a:pt x="502" y="166"/>
                  </a:moveTo>
                  <a:lnTo>
                    <a:pt x="498" y="166"/>
                  </a:lnTo>
                  <a:lnTo>
                    <a:pt x="498" y="164"/>
                  </a:lnTo>
                  <a:lnTo>
                    <a:pt x="494" y="164"/>
                  </a:lnTo>
                  <a:lnTo>
                    <a:pt x="490" y="160"/>
                  </a:lnTo>
                  <a:lnTo>
                    <a:pt x="488" y="160"/>
                  </a:lnTo>
                  <a:lnTo>
                    <a:pt x="484" y="160"/>
                  </a:lnTo>
                  <a:lnTo>
                    <a:pt x="488" y="160"/>
                  </a:lnTo>
                  <a:lnTo>
                    <a:pt x="484" y="160"/>
                  </a:lnTo>
                  <a:lnTo>
                    <a:pt x="480" y="160"/>
                  </a:lnTo>
                  <a:lnTo>
                    <a:pt x="476" y="160"/>
                  </a:lnTo>
                  <a:lnTo>
                    <a:pt x="476" y="156"/>
                  </a:lnTo>
                  <a:lnTo>
                    <a:pt x="476" y="160"/>
                  </a:lnTo>
                  <a:lnTo>
                    <a:pt x="472" y="160"/>
                  </a:lnTo>
                  <a:lnTo>
                    <a:pt x="468" y="160"/>
                  </a:lnTo>
                  <a:lnTo>
                    <a:pt x="468" y="156"/>
                  </a:lnTo>
                  <a:lnTo>
                    <a:pt x="464" y="156"/>
                  </a:lnTo>
                  <a:lnTo>
                    <a:pt x="464" y="160"/>
                  </a:lnTo>
                  <a:lnTo>
                    <a:pt x="460" y="164"/>
                  </a:lnTo>
                  <a:lnTo>
                    <a:pt x="460" y="160"/>
                  </a:lnTo>
                  <a:lnTo>
                    <a:pt x="460" y="156"/>
                  </a:lnTo>
                  <a:lnTo>
                    <a:pt x="464" y="156"/>
                  </a:lnTo>
                  <a:lnTo>
                    <a:pt x="464" y="152"/>
                  </a:lnTo>
                  <a:lnTo>
                    <a:pt x="468" y="152"/>
                  </a:lnTo>
                  <a:lnTo>
                    <a:pt x="472" y="152"/>
                  </a:lnTo>
                  <a:lnTo>
                    <a:pt x="476" y="152"/>
                  </a:lnTo>
                  <a:lnTo>
                    <a:pt x="480" y="152"/>
                  </a:lnTo>
                  <a:lnTo>
                    <a:pt x="484" y="152"/>
                  </a:lnTo>
                  <a:lnTo>
                    <a:pt x="484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94" y="152"/>
                  </a:lnTo>
                  <a:lnTo>
                    <a:pt x="498" y="152"/>
                  </a:lnTo>
                  <a:lnTo>
                    <a:pt x="502" y="156"/>
                  </a:lnTo>
                  <a:lnTo>
                    <a:pt x="502" y="160"/>
                  </a:lnTo>
                  <a:lnTo>
                    <a:pt x="506" y="164"/>
                  </a:lnTo>
                  <a:lnTo>
                    <a:pt x="502" y="166"/>
                  </a:lnTo>
                  <a:lnTo>
                    <a:pt x="502" y="166"/>
                  </a:lnTo>
                  <a:lnTo>
                    <a:pt x="502" y="166"/>
                  </a:lnTo>
                  <a:close/>
                  <a:moveTo>
                    <a:pt x="164" y="152"/>
                  </a:moveTo>
                  <a:lnTo>
                    <a:pt x="166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2"/>
                  </a:lnTo>
                  <a:close/>
                  <a:moveTo>
                    <a:pt x="438" y="156"/>
                  </a:moveTo>
                  <a:lnTo>
                    <a:pt x="442" y="156"/>
                  </a:lnTo>
                  <a:lnTo>
                    <a:pt x="446" y="156"/>
                  </a:lnTo>
                  <a:lnTo>
                    <a:pt x="450" y="156"/>
                  </a:lnTo>
                  <a:lnTo>
                    <a:pt x="450" y="160"/>
                  </a:lnTo>
                  <a:lnTo>
                    <a:pt x="454" y="160"/>
                  </a:lnTo>
                  <a:lnTo>
                    <a:pt x="454" y="164"/>
                  </a:lnTo>
                  <a:lnTo>
                    <a:pt x="450" y="164"/>
                  </a:lnTo>
                  <a:lnTo>
                    <a:pt x="450" y="166"/>
                  </a:lnTo>
                  <a:lnTo>
                    <a:pt x="446" y="166"/>
                  </a:lnTo>
                  <a:lnTo>
                    <a:pt x="442" y="166"/>
                  </a:lnTo>
                  <a:lnTo>
                    <a:pt x="438" y="164"/>
                  </a:lnTo>
                  <a:lnTo>
                    <a:pt x="434" y="160"/>
                  </a:lnTo>
                  <a:lnTo>
                    <a:pt x="434" y="156"/>
                  </a:lnTo>
                  <a:lnTo>
                    <a:pt x="438" y="156"/>
                  </a:lnTo>
                  <a:lnTo>
                    <a:pt x="438" y="156"/>
                  </a:lnTo>
                  <a:lnTo>
                    <a:pt x="438" y="156"/>
                  </a:lnTo>
                  <a:close/>
                  <a:moveTo>
                    <a:pt x="298" y="160"/>
                  </a:moveTo>
                  <a:lnTo>
                    <a:pt x="298" y="164"/>
                  </a:lnTo>
                  <a:lnTo>
                    <a:pt x="298" y="166"/>
                  </a:lnTo>
                  <a:lnTo>
                    <a:pt x="298" y="170"/>
                  </a:lnTo>
                  <a:lnTo>
                    <a:pt x="294" y="170"/>
                  </a:lnTo>
                  <a:lnTo>
                    <a:pt x="298" y="166"/>
                  </a:lnTo>
                  <a:lnTo>
                    <a:pt x="294" y="166"/>
                  </a:lnTo>
                  <a:lnTo>
                    <a:pt x="294" y="164"/>
                  </a:lnTo>
                  <a:lnTo>
                    <a:pt x="294" y="160"/>
                  </a:lnTo>
                  <a:lnTo>
                    <a:pt x="298" y="160"/>
                  </a:lnTo>
                  <a:lnTo>
                    <a:pt x="298" y="156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close/>
                  <a:moveTo>
                    <a:pt x="458" y="156"/>
                  </a:moveTo>
                  <a:lnTo>
                    <a:pt x="458" y="160"/>
                  </a:lnTo>
                  <a:lnTo>
                    <a:pt x="458" y="156"/>
                  </a:lnTo>
                  <a:lnTo>
                    <a:pt x="458" y="156"/>
                  </a:lnTo>
                  <a:lnTo>
                    <a:pt x="458" y="156"/>
                  </a:lnTo>
                  <a:close/>
                  <a:moveTo>
                    <a:pt x="464" y="164"/>
                  </a:moveTo>
                  <a:lnTo>
                    <a:pt x="468" y="164"/>
                  </a:lnTo>
                  <a:lnTo>
                    <a:pt x="468" y="166"/>
                  </a:lnTo>
                  <a:lnTo>
                    <a:pt x="464" y="166"/>
                  </a:lnTo>
                  <a:lnTo>
                    <a:pt x="468" y="164"/>
                  </a:lnTo>
                  <a:lnTo>
                    <a:pt x="464" y="164"/>
                  </a:lnTo>
                  <a:lnTo>
                    <a:pt x="464" y="166"/>
                  </a:lnTo>
                  <a:lnTo>
                    <a:pt x="460" y="166"/>
                  </a:lnTo>
                  <a:lnTo>
                    <a:pt x="460" y="164"/>
                  </a:lnTo>
                  <a:lnTo>
                    <a:pt x="464" y="164"/>
                  </a:lnTo>
                  <a:lnTo>
                    <a:pt x="464" y="164"/>
                  </a:lnTo>
                  <a:lnTo>
                    <a:pt x="464" y="164"/>
                  </a:lnTo>
                  <a:close/>
                  <a:moveTo>
                    <a:pt x="468" y="164"/>
                  </a:moveTo>
                  <a:lnTo>
                    <a:pt x="472" y="164"/>
                  </a:lnTo>
                  <a:lnTo>
                    <a:pt x="468" y="164"/>
                  </a:lnTo>
                  <a:lnTo>
                    <a:pt x="468" y="164"/>
                  </a:lnTo>
                  <a:lnTo>
                    <a:pt x="468" y="164"/>
                  </a:lnTo>
                  <a:close/>
                  <a:moveTo>
                    <a:pt x="394" y="170"/>
                  </a:moveTo>
                  <a:lnTo>
                    <a:pt x="398" y="170"/>
                  </a:lnTo>
                  <a:lnTo>
                    <a:pt x="394" y="174"/>
                  </a:lnTo>
                  <a:lnTo>
                    <a:pt x="394" y="170"/>
                  </a:lnTo>
                  <a:lnTo>
                    <a:pt x="394" y="170"/>
                  </a:lnTo>
                  <a:lnTo>
                    <a:pt x="394" y="170"/>
                  </a:lnTo>
                  <a:close/>
                  <a:moveTo>
                    <a:pt x="394" y="178"/>
                  </a:moveTo>
                  <a:lnTo>
                    <a:pt x="398" y="178"/>
                  </a:lnTo>
                  <a:lnTo>
                    <a:pt x="398" y="182"/>
                  </a:lnTo>
                  <a:lnTo>
                    <a:pt x="398" y="186"/>
                  </a:lnTo>
                  <a:lnTo>
                    <a:pt x="394" y="182"/>
                  </a:lnTo>
                  <a:lnTo>
                    <a:pt x="394" y="186"/>
                  </a:lnTo>
                  <a:lnTo>
                    <a:pt x="394" y="190"/>
                  </a:lnTo>
                  <a:lnTo>
                    <a:pt x="398" y="194"/>
                  </a:lnTo>
                  <a:lnTo>
                    <a:pt x="394" y="194"/>
                  </a:lnTo>
                  <a:lnTo>
                    <a:pt x="390" y="194"/>
                  </a:lnTo>
                  <a:lnTo>
                    <a:pt x="390" y="196"/>
                  </a:lnTo>
                  <a:lnTo>
                    <a:pt x="390" y="200"/>
                  </a:lnTo>
                  <a:lnTo>
                    <a:pt x="386" y="200"/>
                  </a:lnTo>
                  <a:lnTo>
                    <a:pt x="386" y="196"/>
                  </a:lnTo>
                  <a:lnTo>
                    <a:pt x="386" y="194"/>
                  </a:lnTo>
                  <a:lnTo>
                    <a:pt x="390" y="194"/>
                  </a:lnTo>
                  <a:lnTo>
                    <a:pt x="390" y="190"/>
                  </a:lnTo>
                  <a:lnTo>
                    <a:pt x="390" y="186"/>
                  </a:lnTo>
                  <a:lnTo>
                    <a:pt x="390" y="182"/>
                  </a:lnTo>
                  <a:lnTo>
                    <a:pt x="390" y="178"/>
                  </a:lnTo>
                  <a:lnTo>
                    <a:pt x="394" y="178"/>
                  </a:lnTo>
                  <a:lnTo>
                    <a:pt x="394" y="178"/>
                  </a:lnTo>
                  <a:lnTo>
                    <a:pt x="394" y="178"/>
                  </a:lnTo>
                  <a:close/>
                  <a:moveTo>
                    <a:pt x="390" y="182"/>
                  </a:moveTo>
                  <a:lnTo>
                    <a:pt x="390" y="186"/>
                  </a:lnTo>
                  <a:lnTo>
                    <a:pt x="386" y="190"/>
                  </a:lnTo>
                  <a:lnTo>
                    <a:pt x="386" y="194"/>
                  </a:lnTo>
                  <a:lnTo>
                    <a:pt x="382" y="194"/>
                  </a:lnTo>
                  <a:lnTo>
                    <a:pt x="382" y="190"/>
                  </a:lnTo>
                  <a:lnTo>
                    <a:pt x="382" y="186"/>
                  </a:lnTo>
                  <a:lnTo>
                    <a:pt x="382" y="182"/>
                  </a:lnTo>
                  <a:lnTo>
                    <a:pt x="386" y="182"/>
                  </a:lnTo>
                  <a:lnTo>
                    <a:pt x="390" y="182"/>
                  </a:lnTo>
                  <a:lnTo>
                    <a:pt x="390" y="182"/>
                  </a:lnTo>
                  <a:lnTo>
                    <a:pt x="390" y="182"/>
                  </a:lnTo>
                  <a:close/>
                  <a:moveTo>
                    <a:pt x="378" y="190"/>
                  </a:moveTo>
                  <a:lnTo>
                    <a:pt x="378" y="194"/>
                  </a:lnTo>
                  <a:lnTo>
                    <a:pt x="378" y="196"/>
                  </a:lnTo>
                  <a:lnTo>
                    <a:pt x="374" y="194"/>
                  </a:lnTo>
                  <a:lnTo>
                    <a:pt x="374" y="190"/>
                  </a:lnTo>
                  <a:lnTo>
                    <a:pt x="378" y="190"/>
                  </a:lnTo>
                  <a:lnTo>
                    <a:pt x="378" y="190"/>
                  </a:lnTo>
                  <a:lnTo>
                    <a:pt x="378" y="190"/>
                  </a:lnTo>
                  <a:close/>
                  <a:moveTo>
                    <a:pt x="104" y="196"/>
                  </a:moveTo>
                  <a:lnTo>
                    <a:pt x="100" y="196"/>
                  </a:lnTo>
                  <a:lnTo>
                    <a:pt x="96" y="194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104" y="196"/>
                  </a:lnTo>
                  <a:close/>
                  <a:moveTo>
                    <a:pt x="554" y="194"/>
                  </a:moveTo>
                  <a:lnTo>
                    <a:pt x="558" y="194"/>
                  </a:lnTo>
                  <a:lnTo>
                    <a:pt x="558" y="196"/>
                  </a:lnTo>
                  <a:lnTo>
                    <a:pt x="558" y="200"/>
                  </a:lnTo>
                  <a:lnTo>
                    <a:pt x="558" y="204"/>
                  </a:lnTo>
                  <a:lnTo>
                    <a:pt x="554" y="204"/>
                  </a:lnTo>
                  <a:lnTo>
                    <a:pt x="554" y="200"/>
                  </a:lnTo>
                  <a:lnTo>
                    <a:pt x="550" y="200"/>
                  </a:lnTo>
                  <a:lnTo>
                    <a:pt x="554" y="200"/>
                  </a:lnTo>
                  <a:lnTo>
                    <a:pt x="554" y="196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4"/>
                  </a:lnTo>
                  <a:close/>
                  <a:moveTo>
                    <a:pt x="248" y="200"/>
                  </a:moveTo>
                  <a:lnTo>
                    <a:pt x="246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0"/>
                  </a:lnTo>
                  <a:close/>
                  <a:moveTo>
                    <a:pt x="358" y="200"/>
                  </a:moveTo>
                  <a:lnTo>
                    <a:pt x="358" y="204"/>
                  </a:lnTo>
                  <a:lnTo>
                    <a:pt x="360" y="204"/>
                  </a:lnTo>
                  <a:lnTo>
                    <a:pt x="358" y="208"/>
                  </a:lnTo>
                  <a:lnTo>
                    <a:pt x="358" y="212"/>
                  </a:lnTo>
                  <a:lnTo>
                    <a:pt x="358" y="208"/>
                  </a:lnTo>
                  <a:lnTo>
                    <a:pt x="358" y="204"/>
                  </a:lnTo>
                  <a:lnTo>
                    <a:pt x="358" y="200"/>
                  </a:lnTo>
                  <a:lnTo>
                    <a:pt x="358" y="200"/>
                  </a:lnTo>
                  <a:lnTo>
                    <a:pt x="358" y="200"/>
                  </a:lnTo>
                  <a:close/>
                  <a:moveTo>
                    <a:pt x="212" y="238"/>
                  </a:moveTo>
                  <a:lnTo>
                    <a:pt x="208" y="238"/>
                  </a:lnTo>
                  <a:lnTo>
                    <a:pt x="204" y="234"/>
                  </a:lnTo>
                  <a:lnTo>
                    <a:pt x="200" y="234"/>
                  </a:lnTo>
                  <a:lnTo>
                    <a:pt x="196" y="234"/>
                  </a:lnTo>
                  <a:lnTo>
                    <a:pt x="192" y="234"/>
                  </a:lnTo>
                  <a:lnTo>
                    <a:pt x="190" y="234"/>
                  </a:lnTo>
                  <a:lnTo>
                    <a:pt x="186" y="234"/>
                  </a:lnTo>
                  <a:lnTo>
                    <a:pt x="182" y="234"/>
                  </a:lnTo>
                  <a:lnTo>
                    <a:pt x="178" y="234"/>
                  </a:lnTo>
                  <a:lnTo>
                    <a:pt x="178" y="230"/>
                  </a:lnTo>
                  <a:lnTo>
                    <a:pt x="174" y="230"/>
                  </a:lnTo>
                  <a:lnTo>
                    <a:pt x="170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60" y="226"/>
                  </a:lnTo>
                  <a:lnTo>
                    <a:pt x="160" y="222"/>
                  </a:lnTo>
                  <a:lnTo>
                    <a:pt x="160" y="220"/>
                  </a:lnTo>
                  <a:lnTo>
                    <a:pt x="160" y="222"/>
                  </a:lnTo>
                  <a:lnTo>
                    <a:pt x="156" y="222"/>
                  </a:lnTo>
                  <a:lnTo>
                    <a:pt x="156" y="220"/>
                  </a:lnTo>
                  <a:lnTo>
                    <a:pt x="152" y="220"/>
                  </a:lnTo>
                  <a:lnTo>
                    <a:pt x="148" y="220"/>
                  </a:lnTo>
                  <a:lnTo>
                    <a:pt x="144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44" y="216"/>
                  </a:lnTo>
                  <a:lnTo>
                    <a:pt x="144" y="220"/>
                  </a:lnTo>
                  <a:lnTo>
                    <a:pt x="148" y="216"/>
                  </a:lnTo>
                  <a:lnTo>
                    <a:pt x="148" y="212"/>
                  </a:lnTo>
                  <a:lnTo>
                    <a:pt x="152" y="212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60" y="204"/>
                  </a:lnTo>
                  <a:lnTo>
                    <a:pt x="164" y="204"/>
                  </a:lnTo>
                  <a:lnTo>
                    <a:pt x="166" y="204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8"/>
                  </a:lnTo>
                  <a:lnTo>
                    <a:pt x="178" y="208"/>
                  </a:lnTo>
                  <a:lnTo>
                    <a:pt x="182" y="212"/>
                  </a:lnTo>
                  <a:lnTo>
                    <a:pt x="186" y="212"/>
                  </a:lnTo>
                  <a:lnTo>
                    <a:pt x="186" y="208"/>
                  </a:lnTo>
                  <a:lnTo>
                    <a:pt x="186" y="212"/>
                  </a:lnTo>
                  <a:lnTo>
                    <a:pt x="190" y="212"/>
                  </a:lnTo>
                  <a:lnTo>
                    <a:pt x="190" y="216"/>
                  </a:lnTo>
                  <a:lnTo>
                    <a:pt x="190" y="220"/>
                  </a:lnTo>
                  <a:lnTo>
                    <a:pt x="192" y="220"/>
                  </a:lnTo>
                  <a:lnTo>
                    <a:pt x="196" y="220"/>
                  </a:lnTo>
                  <a:lnTo>
                    <a:pt x="200" y="220"/>
                  </a:lnTo>
                  <a:lnTo>
                    <a:pt x="204" y="220"/>
                  </a:lnTo>
                  <a:lnTo>
                    <a:pt x="208" y="220"/>
                  </a:lnTo>
                  <a:lnTo>
                    <a:pt x="212" y="220"/>
                  </a:lnTo>
                  <a:lnTo>
                    <a:pt x="216" y="220"/>
                  </a:lnTo>
                  <a:lnTo>
                    <a:pt x="216" y="222"/>
                  </a:lnTo>
                  <a:lnTo>
                    <a:pt x="216" y="220"/>
                  </a:lnTo>
                  <a:lnTo>
                    <a:pt x="220" y="220"/>
                  </a:lnTo>
                  <a:lnTo>
                    <a:pt x="220" y="216"/>
                  </a:lnTo>
                  <a:lnTo>
                    <a:pt x="220" y="212"/>
                  </a:lnTo>
                  <a:lnTo>
                    <a:pt x="222" y="212"/>
                  </a:lnTo>
                  <a:lnTo>
                    <a:pt x="226" y="216"/>
                  </a:lnTo>
                  <a:lnTo>
                    <a:pt x="230" y="216"/>
                  </a:lnTo>
                  <a:lnTo>
                    <a:pt x="234" y="216"/>
                  </a:lnTo>
                  <a:lnTo>
                    <a:pt x="234" y="220"/>
                  </a:lnTo>
                  <a:lnTo>
                    <a:pt x="238" y="220"/>
                  </a:lnTo>
                  <a:lnTo>
                    <a:pt x="242" y="220"/>
                  </a:lnTo>
                  <a:lnTo>
                    <a:pt x="246" y="220"/>
                  </a:lnTo>
                  <a:lnTo>
                    <a:pt x="246" y="222"/>
                  </a:lnTo>
                  <a:lnTo>
                    <a:pt x="248" y="222"/>
                  </a:lnTo>
                  <a:lnTo>
                    <a:pt x="248" y="226"/>
                  </a:lnTo>
                  <a:lnTo>
                    <a:pt x="246" y="222"/>
                  </a:lnTo>
                  <a:lnTo>
                    <a:pt x="246" y="226"/>
                  </a:lnTo>
                  <a:lnTo>
                    <a:pt x="248" y="226"/>
                  </a:lnTo>
                  <a:lnTo>
                    <a:pt x="248" y="230"/>
                  </a:lnTo>
                  <a:lnTo>
                    <a:pt x="252" y="234"/>
                  </a:lnTo>
                  <a:lnTo>
                    <a:pt x="256" y="234"/>
                  </a:lnTo>
                  <a:lnTo>
                    <a:pt x="260" y="234"/>
                  </a:lnTo>
                  <a:lnTo>
                    <a:pt x="264" y="234"/>
                  </a:lnTo>
                  <a:lnTo>
                    <a:pt x="268" y="234"/>
                  </a:lnTo>
                  <a:lnTo>
                    <a:pt x="268" y="230"/>
                  </a:lnTo>
                  <a:lnTo>
                    <a:pt x="268" y="234"/>
                  </a:lnTo>
                  <a:lnTo>
                    <a:pt x="272" y="234"/>
                  </a:lnTo>
                  <a:lnTo>
                    <a:pt x="272" y="238"/>
                  </a:lnTo>
                  <a:lnTo>
                    <a:pt x="272" y="242"/>
                  </a:lnTo>
                  <a:lnTo>
                    <a:pt x="272" y="246"/>
                  </a:lnTo>
                  <a:lnTo>
                    <a:pt x="272" y="250"/>
                  </a:lnTo>
                  <a:lnTo>
                    <a:pt x="276" y="250"/>
                  </a:lnTo>
                  <a:lnTo>
                    <a:pt x="276" y="252"/>
                  </a:lnTo>
                  <a:lnTo>
                    <a:pt x="272" y="252"/>
                  </a:lnTo>
                  <a:lnTo>
                    <a:pt x="272" y="250"/>
                  </a:lnTo>
                  <a:lnTo>
                    <a:pt x="268" y="250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56" y="246"/>
                  </a:lnTo>
                  <a:lnTo>
                    <a:pt x="256" y="242"/>
                  </a:lnTo>
                  <a:lnTo>
                    <a:pt x="252" y="242"/>
                  </a:lnTo>
                  <a:lnTo>
                    <a:pt x="252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2" y="246"/>
                  </a:lnTo>
                  <a:lnTo>
                    <a:pt x="238" y="246"/>
                  </a:lnTo>
                  <a:lnTo>
                    <a:pt x="234" y="242"/>
                  </a:lnTo>
                  <a:lnTo>
                    <a:pt x="234" y="246"/>
                  </a:lnTo>
                  <a:lnTo>
                    <a:pt x="230" y="246"/>
                  </a:lnTo>
                  <a:lnTo>
                    <a:pt x="230" y="242"/>
                  </a:lnTo>
                  <a:lnTo>
                    <a:pt x="226" y="242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6" y="242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2" y="238"/>
                  </a:lnTo>
                  <a:close/>
                  <a:moveTo>
                    <a:pt x="554" y="204"/>
                  </a:moveTo>
                  <a:lnTo>
                    <a:pt x="558" y="204"/>
                  </a:lnTo>
                  <a:lnTo>
                    <a:pt x="558" y="208"/>
                  </a:lnTo>
                  <a:lnTo>
                    <a:pt x="558" y="212"/>
                  </a:lnTo>
                  <a:lnTo>
                    <a:pt x="554" y="208"/>
                  </a:lnTo>
                  <a:lnTo>
                    <a:pt x="554" y="204"/>
                  </a:lnTo>
                  <a:lnTo>
                    <a:pt x="554" y="204"/>
                  </a:lnTo>
                  <a:lnTo>
                    <a:pt x="554" y="204"/>
                  </a:lnTo>
                  <a:close/>
                  <a:moveTo>
                    <a:pt x="550" y="208"/>
                  </a:moveTo>
                  <a:lnTo>
                    <a:pt x="554" y="208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4" y="220"/>
                  </a:lnTo>
                  <a:lnTo>
                    <a:pt x="550" y="220"/>
                  </a:lnTo>
                  <a:lnTo>
                    <a:pt x="550" y="212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8"/>
                  </a:lnTo>
                  <a:close/>
                  <a:moveTo>
                    <a:pt x="140" y="212"/>
                  </a:moveTo>
                  <a:lnTo>
                    <a:pt x="140" y="216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40" y="212"/>
                  </a:lnTo>
                  <a:close/>
                  <a:moveTo>
                    <a:pt x="286" y="220"/>
                  </a:moveTo>
                  <a:lnTo>
                    <a:pt x="290" y="220"/>
                  </a:lnTo>
                  <a:lnTo>
                    <a:pt x="286" y="220"/>
                  </a:lnTo>
                  <a:lnTo>
                    <a:pt x="286" y="222"/>
                  </a:lnTo>
                  <a:lnTo>
                    <a:pt x="282" y="222"/>
                  </a:lnTo>
                  <a:lnTo>
                    <a:pt x="282" y="220"/>
                  </a:lnTo>
                  <a:lnTo>
                    <a:pt x="286" y="220"/>
                  </a:lnTo>
                  <a:lnTo>
                    <a:pt x="286" y="220"/>
                  </a:lnTo>
                  <a:lnTo>
                    <a:pt x="286" y="220"/>
                  </a:lnTo>
                  <a:close/>
                  <a:moveTo>
                    <a:pt x="252" y="220"/>
                  </a:moveTo>
                  <a:lnTo>
                    <a:pt x="256" y="220"/>
                  </a:lnTo>
                  <a:lnTo>
                    <a:pt x="260" y="220"/>
                  </a:lnTo>
                  <a:lnTo>
                    <a:pt x="264" y="220"/>
                  </a:lnTo>
                  <a:lnTo>
                    <a:pt x="268" y="220"/>
                  </a:lnTo>
                  <a:lnTo>
                    <a:pt x="268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60" y="226"/>
                  </a:lnTo>
                  <a:lnTo>
                    <a:pt x="256" y="226"/>
                  </a:lnTo>
                  <a:lnTo>
                    <a:pt x="252" y="226"/>
                  </a:lnTo>
                  <a:lnTo>
                    <a:pt x="252" y="222"/>
                  </a:lnTo>
                  <a:lnTo>
                    <a:pt x="252" y="226"/>
                  </a:lnTo>
                  <a:lnTo>
                    <a:pt x="248" y="222"/>
                  </a:lnTo>
                  <a:lnTo>
                    <a:pt x="248" y="22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52" y="220"/>
                  </a:lnTo>
                  <a:close/>
                  <a:moveTo>
                    <a:pt x="516" y="222"/>
                  </a:moveTo>
                  <a:lnTo>
                    <a:pt x="516" y="226"/>
                  </a:lnTo>
                  <a:lnTo>
                    <a:pt x="516" y="230"/>
                  </a:lnTo>
                  <a:lnTo>
                    <a:pt x="514" y="234"/>
                  </a:lnTo>
                  <a:lnTo>
                    <a:pt x="514" y="238"/>
                  </a:lnTo>
                  <a:lnTo>
                    <a:pt x="510" y="238"/>
                  </a:lnTo>
                  <a:lnTo>
                    <a:pt x="506" y="238"/>
                  </a:lnTo>
                  <a:lnTo>
                    <a:pt x="510" y="234"/>
                  </a:lnTo>
                  <a:lnTo>
                    <a:pt x="510" y="230"/>
                  </a:lnTo>
                  <a:lnTo>
                    <a:pt x="514" y="226"/>
                  </a:lnTo>
                  <a:lnTo>
                    <a:pt x="514" y="222"/>
                  </a:lnTo>
                  <a:lnTo>
                    <a:pt x="516" y="222"/>
                  </a:lnTo>
                  <a:lnTo>
                    <a:pt x="516" y="222"/>
                  </a:lnTo>
                  <a:lnTo>
                    <a:pt x="516" y="222"/>
                  </a:lnTo>
                  <a:close/>
                  <a:moveTo>
                    <a:pt x="614" y="226"/>
                  </a:moveTo>
                  <a:lnTo>
                    <a:pt x="618" y="226"/>
                  </a:lnTo>
                  <a:lnTo>
                    <a:pt x="618" y="230"/>
                  </a:lnTo>
                  <a:lnTo>
                    <a:pt x="622" y="230"/>
                  </a:lnTo>
                  <a:lnTo>
                    <a:pt x="618" y="234"/>
                  </a:lnTo>
                  <a:lnTo>
                    <a:pt x="618" y="238"/>
                  </a:lnTo>
                  <a:lnTo>
                    <a:pt x="618" y="242"/>
                  </a:lnTo>
                  <a:lnTo>
                    <a:pt x="614" y="242"/>
                  </a:lnTo>
                  <a:lnTo>
                    <a:pt x="610" y="246"/>
                  </a:lnTo>
                  <a:lnTo>
                    <a:pt x="606" y="246"/>
                  </a:lnTo>
                  <a:lnTo>
                    <a:pt x="602" y="246"/>
                  </a:lnTo>
                  <a:lnTo>
                    <a:pt x="600" y="246"/>
                  </a:lnTo>
                  <a:lnTo>
                    <a:pt x="602" y="242"/>
                  </a:lnTo>
                  <a:lnTo>
                    <a:pt x="602" y="238"/>
                  </a:lnTo>
                  <a:lnTo>
                    <a:pt x="602" y="234"/>
                  </a:lnTo>
                  <a:lnTo>
                    <a:pt x="606" y="230"/>
                  </a:lnTo>
                  <a:lnTo>
                    <a:pt x="610" y="230"/>
                  </a:lnTo>
                  <a:lnTo>
                    <a:pt x="610" y="226"/>
                  </a:lnTo>
                  <a:lnTo>
                    <a:pt x="614" y="226"/>
                  </a:lnTo>
                  <a:lnTo>
                    <a:pt x="614" y="226"/>
                  </a:lnTo>
                  <a:lnTo>
                    <a:pt x="614" y="226"/>
                  </a:lnTo>
                  <a:close/>
                  <a:moveTo>
                    <a:pt x="488" y="234"/>
                  </a:moveTo>
                  <a:lnTo>
                    <a:pt x="490" y="234"/>
                  </a:lnTo>
                  <a:lnTo>
                    <a:pt x="490" y="238"/>
                  </a:lnTo>
                  <a:lnTo>
                    <a:pt x="488" y="238"/>
                  </a:lnTo>
                  <a:lnTo>
                    <a:pt x="488" y="234"/>
                  </a:lnTo>
                  <a:lnTo>
                    <a:pt x="488" y="234"/>
                  </a:lnTo>
                  <a:lnTo>
                    <a:pt x="488" y="234"/>
                  </a:lnTo>
                  <a:close/>
                  <a:moveTo>
                    <a:pt x="272" y="242"/>
                  </a:moveTo>
                  <a:lnTo>
                    <a:pt x="276" y="242"/>
                  </a:lnTo>
                  <a:lnTo>
                    <a:pt x="278" y="242"/>
                  </a:lnTo>
                  <a:lnTo>
                    <a:pt x="282" y="242"/>
                  </a:lnTo>
                  <a:lnTo>
                    <a:pt x="282" y="238"/>
                  </a:lnTo>
                  <a:lnTo>
                    <a:pt x="286" y="242"/>
                  </a:lnTo>
                  <a:lnTo>
                    <a:pt x="290" y="242"/>
                  </a:lnTo>
                  <a:lnTo>
                    <a:pt x="290" y="246"/>
                  </a:lnTo>
                  <a:lnTo>
                    <a:pt x="286" y="250"/>
                  </a:lnTo>
                  <a:lnTo>
                    <a:pt x="282" y="250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78" y="246"/>
                  </a:lnTo>
                  <a:lnTo>
                    <a:pt x="276" y="246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2" y="242"/>
                  </a:lnTo>
                  <a:close/>
                  <a:moveTo>
                    <a:pt x="390" y="250"/>
                  </a:moveTo>
                  <a:lnTo>
                    <a:pt x="386" y="250"/>
                  </a:lnTo>
                  <a:lnTo>
                    <a:pt x="386" y="252"/>
                  </a:lnTo>
                  <a:lnTo>
                    <a:pt x="382" y="252"/>
                  </a:lnTo>
                  <a:lnTo>
                    <a:pt x="378" y="252"/>
                  </a:lnTo>
                  <a:lnTo>
                    <a:pt x="374" y="252"/>
                  </a:lnTo>
                  <a:lnTo>
                    <a:pt x="372" y="252"/>
                  </a:lnTo>
                  <a:lnTo>
                    <a:pt x="368" y="252"/>
                  </a:lnTo>
                  <a:lnTo>
                    <a:pt x="364" y="256"/>
                  </a:lnTo>
                  <a:lnTo>
                    <a:pt x="364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4" y="252"/>
                  </a:lnTo>
                  <a:lnTo>
                    <a:pt x="350" y="252"/>
                  </a:lnTo>
                  <a:lnTo>
                    <a:pt x="350" y="250"/>
                  </a:lnTo>
                  <a:lnTo>
                    <a:pt x="350" y="246"/>
                  </a:lnTo>
                  <a:lnTo>
                    <a:pt x="354" y="246"/>
                  </a:lnTo>
                  <a:lnTo>
                    <a:pt x="354" y="242"/>
                  </a:lnTo>
                  <a:lnTo>
                    <a:pt x="358" y="242"/>
                  </a:lnTo>
                  <a:lnTo>
                    <a:pt x="360" y="246"/>
                  </a:lnTo>
                  <a:lnTo>
                    <a:pt x="364" y="246"/>
                  </a:lnTo>
                  <a:lnTo>
                    <a:pt x="368" y="246"/>
                  </a:lnTo>
                  <a:lnTo>
                    <a:pt x="368" y="250"/>
                  </a:lnTo>
                  <a:lnTo>
                    <a:pt x="372" y="250"/>
                  </a:lnTo>
                  <a:lnTo>
                    <a:pt x="374" y="246"/>
                  </a:lnTo>
                  <a:lnTo>
                    <a:pt x="378" y="246"/>
                  </a:lnTo>
                  <a:lnTo>
                    <a:pt x="378" y="250"/>
                  </a:lnTo>
                  <a:lnTo>
                    <a:pt x="382" y="250"/>
                  </a:lnTo>
                  <a:lnTo>
                    <a:pt x="386" y="250"/>
                  </a:lnTo>
                  <a:lnTo>
                    <a:pt x="386" y="246"/>
                  </a:lnTo>
                  <a:lnTo>
                    <a:pt x="390" y="246"/>
                  </a:lnTo>
                  <a:lnTo>
                    <a:pt x="394" y="242"/>
                  </a:lnTo>
                  <a:lnTo>
                    <a:pt x="390" y="242"/>
                  </a:lnTo>
                  <a:lnTo>
                    <a:pt x="394" y="242"/>
                  </a:lnTo>
                  <a:lnTo>
                    <a:pt x="394" y="246"/>
                  </a:lnTo>
                  <a:lnTo>
                    <a:pt x="390" y="246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0" y="250"/>
                  </a:lnTo>
                  <a:close/>
                  <a:moveTo>
                    <a:pt x="338" y="250"/>
                  </a:moveTo>
                  <a:lnTo>
                    <a:pt x="338" y="252"/>
                  </a:lnTo>
                  <a:lnTo>
                    <a:pt x="334" y="252"/>
                  </a:lnTo>
                  <a:lnTo>
                    <a:pt x="334" y="250"/>
                  </a:lnTo>
                  <a:lnTo>
                    <a:pt x="332" y="252"/>
                  </a:lnTo>
                  <a:lnTo>
                    <a:pt x="334" y="252"/>
                  </a:lnTo>
                  <a:lnTo>
                    <a:pt x="332" y="252"/>
                  </a:lnTo>
                  <a:lnTo>
                    <a:pt x="328" y="252"/>
                  </a:lnTo>
                  <a:lnTo>
                    <a:pt x="328" y="250"/>
                  </a:lnTo>
                  <a:lnTo>
                    <a:pt x="328" y="252"/>
                  </a:lnTo>
                  <a:lnTo>
                    <a:pt x="324" y="252"/>
                  </a:lnTo>
                  <a:lnTo>
                    <a:pt x="320" y="256"/>
                  </a:lnTo>
                  <a:lnTo>
                    <a:pt x="320" y="252"/>
                  </a:lnTo>
                  <a:lnTo>
                    <a:pt x="316" y="256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4" y="256"/>
                  </a:lnTo>
                  <a:lnTo>
                    <a:pt x="304" y="252"/>
                  </a:lnTo>
                  <a:lnTo>
                    <a:pt x="304" y="250"/>
                  </a:lnTo>
                  <a:lnTo>
                    <a:pt x="308" y="250"/>
                  </a:lnTo>
                  <a:lnTo>
                    <a:pt x="308" y="246"/>
                  </a:lnTo>
                  <a:lnTo>
                    <a:pt x="312" y="24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20" y="250"/>
                  </a:lnTo>
                  <a:lnTo>
                    <a:pt x="324" y="252"/>
                  </a:lnTo>
                  <a:lnTo>
                    <a:pt x="324" y="250"/>
                  </a:lnTo>
                  <a:lnTo>
                    <a:pt x="328" y="250"/>
                  </a:lnTo>
                  <a:lnTo>
                    <a:pt x="324" y="246"/>
                  </a:lnTo>
                  <a:lnTo>
                    <a:pt x="320" y="246"/>
                  </a:lnTo>
                  <a:lnTo>
                    <a:pt x="320" y="242"/>
                  </a:lnTo>
                  <a:lnTo>
                    <a:pt x="324" y="242"/>
                  </a:lnTo>
                  <a:lnTo>
                    <a:pt x="328" y="242"/>
                  </a:lnTo>
                  <a:lnTo>
                    <a:pt x="328" y="246"/>
                  </a:lnTo>
                  <a:lnTo>
                    <a:pt x="328" y="242"/>
                  </a:lnTo>
                  <a:lnTo>
                    <a:pt x="332" y="242"/>
                  </a:lnTo>
                  <a:lnTo>
                    <a:pt x="332" y="246"/>
                  </a:lnTo>
                  <a:lnTo>
                    <a:pt x="332" y="250"/>
                  </a:lnTo>
                  <a:lnTo>
                    <a:pt x="332" y="246"/>
                  </a:lnTo>
                  <a:lnTo>
                    <a:pt x="334" y="246"/>
                  </a:lnTo>
                  <a:lnTo>
                    <a:pt x="338" y="246"/>
                  </a:lnTo>
                  <a:lnTo>
                    <a:pt x="338" y="250"/>
                  </a:lnTo>
                  <a:lnTo>
                    <a:pt x="338" y="250"/>
                  </a:lnTo>
                  <a:lnTo>
                    <a:pt x="338" y="250"/>
                  </a:lnTo>
                  <a:close/>
                  <a:moveTo>
                    <a:pt x="460" y="242"/>
                  </a:moveTo>
                  <a:lnTo>
                    <a:pt x="464" y="242"/>
                  </a:lnTo>
                  <a:lnTo>
                    <a:pt x="460" y="242"/>
                  </a:lnTo>
                  <a:lnTo>
                    <a:pt x="460" y="242"/>
                  </a:lnTo>
                  <a:lnTo>
                    <a:pt x="460" y="242"/>
                  </a:lnTo>
                  <a:close/>
                  <a:moveTo>
                    <a:pt x="316" y="246"/>
                  </a:moveTo>
                  <a:lnTo>
                    <a:pt x="316" y="242"/>
                  </a:lnTo>
                  <a:lnTo>
                    <a:pt x="320" y="242"/>
                  </a:lnTo>
                  <a:lnTo>
                    <a:pt x="316" y="242"/>
                  </a:lnTo>
                  <a:lnTo>
                    <a:pt x="316" y="246"/>
                  </a:lnTo>
                  <a:lnTo>
                    <a:pt x="316" y="246"/>
                  </a:lnTo>
                  <a:lnTo>
                    <a:pt x="316" y="246"/>
                  </a:lnTo>
                  <a:close/>
                  <a:moveTo>
                    <a:pt x="618" y="242"/>
                  </a:moveTo>
                  <a:lnTo>
                    <a:pt x="618" y="246"/>
                  </a:lnTo>
                  <a:lnTo>
                    <a:pt x="614" y="246"/>
                  </a:lnTo>
                  <a:lnTo>
                    <a:pt x="614" y="242"/>
                  </a:lnTo>
                  <a:lnTo>
                    <a:pt x="618" y="242"/>
                  </a:lnTo>
                  <a:lnTo>
                    <a:pt x="618" y="242"/>
                  </a:lnTo>
                  <a:lnTo>
                    <a:pt x="618" y="242"/>
                  </a:lnTo>
                  <a:close/>
                  <a:moveTo>
                    <a:pt x="476" y="242"/>
                  </a:moveTo>
                  <a:lnTo>
                    <a:pt x="480" y="242"/>
                  </a:lnTo>
                  <a:lnTo>
                    <a:pt x="476" y="242"/>
                  </a:lnTo>
                  <a:lnTo>
                    <a:pt x="476" y="242"/>
                  </a:lnTo>
                  <a:lnTo>
                    <a:pt x="476" y="242"/>
                  </a:lnTo>
                  <a:close/>
                  <a:moveTo>
                    <a:pt x="298" y="242"/>
                  </a:moveTo>
                  <a:lnTo>
                    <a:pt x="302" y="242"/>
                  </a:lnTo>
                  <a:lnTo>
                    <a:pt x="304" y="246"/>
                  </a:lnTo>
                  <a:lnTo>
                    <a:pt x="304" y="250"/>
                  </a:lnTo>
                  <a:lnTo>
                    <a:pt x="302" y="250"/>
                  </a:lnTo>
                  <a:lnTo>
                    <a:pt x="302" y="252"/>
                  </a:lnTo>
                  <a:lnTo>
                    <a:pt x="298" y="252"/>
                  </a:lnTo>
                  <a:lnTo>
                    <a:pt x="294" y="252"/>
                  </a:lnTo>
                  <a:lnTo>
                    <a:pt x="298" y="250"/>
                  </a:lnTo>
                  <a:lnTo>
                    <a:pt x="294" y="250"/>
                  </a:lnTo>
                  <a:lnTo>
                    <a:pt x="298" y="246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98" y="242"/>
                  </a:lnTo>
                  <a:close/>
                  <a:moveTo>
                    <a:pt x="394" y="246"/>
                  </a:moveTo>
                  <a:lnTo>
                    <a:pt x="394" y="242"/>
                  </a:lnTo>
                  <a:lnTo>
                    <a:pt x="398" y="242"/>
                  </a:lnTo>
                  <a:lnTo>
                    <a:pt x="398" y="246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94" y="246"/>
                  </a:lnTo>
                  <a:close/>
                  <a:moveTo>
                    <a:pt x="342" y="246"/>
                  </a:moveTo>
                  <a:lnTo>
                    <a:pt x="346" y="246"/>
                  </a:lnTo>
                  <a:lnTo>
                    <a:pt x="346" y="250"/>
                  </a:lnTo>
                  <a:lnTo>
                    <a:pt x="342" y="250"/>
                  </a:lnTo>
                  <a:lnTo>
                    <a:pt x="342" y="252"/>
                  </a:lnTo>
                  <a:lnTo>
                    <a:pt x="342" y="250"/>
                  </a:lnTo>
                  <a:lnTo>
                    <a:pt x="342" y="246"/>
                  </a:lnTo>
                  <a:lnTo>
                    <a:pt x="342" y="246"/>
                  </a:lnTo>
                  <a:lnTo>
                    <a:pt x="342" y="246"/>
                  </a:lnTo>
                  <a:close/>
                  <a:moveTo>
                    <a:pt x="390" y="250"/>
                  </a:moveTo>
                  <a:lnTo>
                    <a:pt x="394" y="246"/>
                  </a:lnTo>
                  <a:lnTo>
                    <a:pt x="394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0" y="250"/>
                  </a:lnTo>
                  <a:close/>
                  <a:moveTo>
                    <a:pt x="346" y="252"/>
                  </a:moveTo>
                  <a:lnTo>
                    <a:pt x="346" y="250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6" y="252"/>
                  </a:lnTo>
                  <a:close/>
                  <a:moveTo>
                    <a:pt x="338" y="268"/>
                  </a:moveTo>
                  <a:lnTo>
                    <a:pt x="334" y="264"/>
                  </a:lnTo>
                  <a:lnTo>
                    <a:pt x="338" y="264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6" y="260"/>
                  </a:lnTo>
                  <a:lnTo>
                    <a:pt x="346" y="264"/>
                  </a:lnTo>
                  <a:lnTo>
                    <a:pt x="350" y="264"/>
                  </a:lnTo>
                  <a:lnTo>
                    <a:pt x="350" y="260"/>
                  </a:lnTo>
                  <a:lnTo>
                    <a:pt x="350" y="264"/>
                  </a:lnTo>
                  <a:lnTo>
                    <a:pt x="354" y="264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0" y="268"/>
                  </a:lnTo>
                  <a:lnTo>
                    <a:pt x="360" y="272"/>
                  </a:lnTo>
                  <a:lnTo>
                    <a:pt x="364" y="272"/>
                  </a:lnTo>
                  <a:lnTo>
                    <a:pt x="364" y="276"/>
                  </a:lnTo>
                  <a:lnTo>
                    <a:pt x="360" y="276"/>
                  </a:lnTo>
                  <a:lnTo>
                    <a:pt x="360" y="280"/>
                  </a:lnTo>
                  <a:lnTo>
                    <a:pt x="358" y="280"/>
                  </a:lnTo>
                  <a:lnTo>
                    <a:pt x="354" y="280"/>
                  </a:lnTo>
                  <a:lnTo>
                    <a:pt x="354" y="276"/>
                  </a:lnTo>
                  <a:lnTo>
                    <a:pt x="350" y="276"/>
                  </a:lnTo>
                  <a:lnTo>
                    <a:pt x="350" y="272"/>
                  </a:lnTo>
                  <a:lnTo>
                    <a:pt x="346" y="272"/>
                  </a:lnTo>
                  <a:lnTo>
                    <a:pt x="346" y="268"/>
                  </a:lnTo>
                  <a:lnTo>
                    <a:pt x="342" y="268"/>
                  </a:lnTo>
                  <a:lnTo>
                    <a:pt x="338" y="268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374" y="282"/>
                  </a:moveTo>
                  <a:lnTo>
                    <a:pt x="374" y="280"/>
                  </a:lnTo>
                  <a:lnTo>
                    <a:pt x="378" y="280"/>
                  </a:lnTo>
                  <a:lnTo>
                    <a:pt x="378" y="282"/>
                  </a:lnTo>
                  <a:lnTo>
                    <a:pt x="374" y="282"/>
                  </a:lnTo>
                  <a:lnTo>
                    <a:pt x="374" y="282"/>
                  </a:lnTo>
                  <a:lnTo>
                    <a:pt x="374" y="282"/>
                  </a:lnTo>
                  <a:close/>
                  <a:moveTo>
                    <a:pt x="390" y="286"/>
                  </a:moveTo>
                  <a:lnTo>
                    <a:pt x="394" y="286"/>
                  </a:lnTo>
                  <a:lnTo>
                    <a:pt x="394" y="282"/>
                  </a:lnTo>
                  <a:lnTo>
                    <a:pt x="398" y="282"/>
                  </a:lnTo>
                  <a:lnTo>
                    <a:pt x="398" y="280"/>
                  </a:lnTo>
                  <a:lnTo>
                    <a:pt x="398" y="282"/>
                  </a:lnTo>
                  <a:lnTo>
                    <a:pt x="398" y="286"/>
                  </a:lnTo>
                  <a:lnTo>
                    <a:pt x="394" y="286"/>
                  </a:lnTo>
                  <a:lnTo>
                    <a:pt x="394" y="290"/>
                  </a:lnTo>
                  <a:lnTo>
                    <a:pt x="390" y="290"/>
                  </a:lnTo>
                  <a:lnTo>
                    <a:pt x="390" y="286"/>
                  </a:lnTo>
                  <a:lnTo>
                    <a:pt x="390" y="286"/>
                  </a:lnTo>
                  <a:lnTo>
                    <a:pt x="390" y="286"/>
                  </a:lnTo>
                  <a:close/>
                  <a:moveTo>
                    <a:pt x="434" y="234"/>
                  </a:moveTo>
                  <a:lnTo>
                    <a:pt x="438" y="234"/>
                  </a:lnTo>
                  <a:lnTo>
                    <a:pt x="442" y="234"/>
                  </a:lnTo>
                  <a:lnTo>
                    <a:pt x="442" y="230"/>
                  </a:lnTo>
                  <a:lnTo>
                    <a:pt x="446" y="230"/>
                  </a:lnTo>
                  <a:lnTo>
                    <a:pt x="446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38" y="238"/>
                  </a:lnTo>
                  <a:lnTo>
                    <a:pt x="434" y="238"/>
                  </a:lnTo>
                  <a:lnTo>
                    <a:pt x="430" y="238"/>
                  </a:lnTo>
                  <a:lnTo>
                    <a:pt x="434" y="234"/>
                  </a:lnTo>
                  <a:lnTo>
                    <a:pt x="434" y="234"/>
                  </a:lnTo>
                  <a:lnTo>
                    <a:pt x="434" y="234"/>
                  </a:lnTo>
                  <a:close/>
                  <a:moveTo>
                    <a:pt x="412" y="242"/>
                  </a:moveTo>
                  <a:lnTo>
                    <a:pt x="416" y="242"/>
                  </a:lnTo>
                  <a:lnTo>
                    <a:pt x="420" y="242"/>
                  </a:lnTo>
                  <a:lnTo>
                    <a:pt x="424" y="242"/>
                  </a:lnTo>
                  <a:lnTo>
                    <a:pt x="424" y="246"/>
                  </a:lnTo>
                  <a:lnTo>
                    <a:pt x="420" y="246"/>
                  </a:lnTo>
                  <a:lnTo>
                    <a:pt x="416" y="246"/>
                  </a:lnTo>
                  <a:lnTo>
                    <a:pt x="412" y="246"/>
                  </a:lnTo>
                  <a:lnTo>
                    <a:pt x="412" y="242"/>
                  </a:lnTo>
                  <a:lnTo>
                    <a:pt x="412" y="242"/>
                  </a:lnTo>
                  <a:lnTo>
                    <a:pt x="412" y="242"/>
                  </a:lnTo>
                  <a:close/>
                  <a:moveTo>
                    <a:pt x="404" y="246"/>
                  </a:moveTo>
                  <a:lnTo>
                    <a:pt x="408" y="246"/>
                  </a:lnTo>
                  <a:lnTo>
                    <a:pt x="408" y="242"/>
                  </a:lnTo>
                  <a:lnTo>
                    <a:pt x="412" y="242"/>
                  </a:lnTo>
                  <a:lnTo>
                    <a:pt x="412" y="246"/>
                  </a:lnTo>
                  <a:lnTo>
                    <a:pt x="408" y="246"/>
                  </a:lnTo>
                  <a:lnTo>
                    <a:pt x="408" y="250"/>
                  </a:lnTo>
                  <a:lnTo>
                    <a:pt x="408" y="246"/>
                  </a:lnTo>
                  <a:lnTo>
                    <a:pt x="404" y="246"/>
                  </a:lnTo>
                  <a:lnTo>
                    <a:pt x="404" y="246"/>
                  </a:lnTo>
                  <a:lnTo>
                    <a:pt x="404" y="246"/>
                  </a:lnTo>
                  <a:close/>
                  <a:moveTo>
                    <a:pt x="398" y="250"/>
                  </a:moveTo>
                  <a:lnTo>
                    <a:pt x="398" y="246"/>
                  </a:lnTo>
                  <a:lnTo>
                    <a:pt x="402" y="246"/>
                  </a:lnTo>
                  <a:lnTo>
                    <a:pt x="398" y="246"/>
                  </a:lnTo>
                  <a:lnTo>
                    <a:pt x="398" y="242"/>
                  </a:lnTo>
                  <a:lnTo>
                    <a:pt x="402" y="242"/>
                  </a:lnTo>
                  <a:lnTo>
                    <a:pt x="402" y="246"/>
                  </a:lnTo>
                  <a:lnTo>
                    <a:pt x="404" y="242"/>
                  </a:lnTo>
                  <a:lnTo>
                    <a:pt x="404" y="246"/>
                  </a:lnTo>
                  <a:lnTo>
                    <a:pt x="402" y="246"/>
                  </a:lnTo>
                  <a:lnTo>
                    <a:pt x="402" y="250"/>
                  </a:lnTo>
                  <a:lnTo>
                    <a:pt x="398" y="250"/>
                  </a:lnTo>
                  <a:lnTo>
                    <a:pt x="398" y="250"/>
                  </a:lnTo>
                  <a:lnTo>
                    <a:pt x="398" y="250"/>
                  </a:lnTo>
                  <a:close/>
                  <a:moveTo>
                    <a:pt x="424" y="264"/>
                  </a:moveTo>
                  <a:lnTo>
                    <a:pt x="420" y="264"/>
                  </a:lnTo>
                  <a:lnTo>
                    <a:pt x="420" y="268"/>
                  </a:lnTo>
                  <a:lnTo>
                    <a:pt x="420" y="272"/>
                  </a:lnTo>
                  <a:lnTo>
                    <a:pt x="416" y="272"/>
                  </a:lnTo>
                  <a:lnTo>
                    <a:pt x="416" y="276"/>
                  </a:lnTo>
                  <a:lnTo>
                    <a:pt x="412" y="276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4" y="280"/>
                  </a:lnTo>
                  <a:lnTo>
                    <a:pt x="402" y="280"/>
                  </a:lnTo>
                  <a:lnTo>
                    <a:pt x="402" y="276"/>
                  </a:lnTo>
                  <a:lnTo>
                    <a:pt x="404" y="276"/>
                  </a:lnTo>
                  <a:lnTo>
                    <a:pt x="402" y="276"/>
                  </a:lnTo>
                  <a:lnTo>
                    <a:pt x="402" y="272"/>
                  </a:lnTo>
                  <a:lnTo>
                    <a:pt x="402" y="268"/>
                  </a:lnTo>
                  <a:lnTo>
                    <a:pt x="404" y="264"/>
                  </a:lnTo>
                  <a:lnTo>
                    <a:pt x="404" y="260"/>
                  </a:lnTo>
                  <a:lnTo>
                    <a:pt x="408" y="260"/>
                  </a:lnTo>
                  <a:lnTo>
                    <a:pt x="408" y="264"/>
                  </a:lnTo>
                  <a:lnTo>
                    <a:pt x="412" y="264"/>
                  </a:lnTo>
                  <a:lnTo>
                    <a:pt x="412" y="260"/>
                  </a:lnTo>
                  <a:lnTo>
                    <a:pt x="416" y="260"/>
                  </a:lnTo>
                  <a:lnTo>
                    <a:pt x="416" y="256"/>
                  </a:lnTo>
                  <a:lnTo>
                    <a:pt x="420" y="256"/>
                  </a:lnTo>
                  <a:lnTo>
                    <a:pt x="424" y="256"/>
                  </a:lnTo>
                  <a:lnTo>
                    <a:pt x="424" y="260"/>
                  </a:lnTo>
                  <a:lnTo>
                    <a:pt x="420" y="260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24" y="264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413DFBA-5DAE-C2A2-83B7-9320DECDD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4923" y="2839970"/>
              <a:ext cx="529916" cy="512858"/>
            </a:xfrm>
            <a:custGeom>
              <a:avLst/>
              <a:gdLst>
                <a:gd name="T0" fmla="*/ 250 w 272"/>
                <a:gd name="T1" fmla="*/ 156 h 272"/>
                <a:gd name="T2" fmla="*/ 242 w 272"/>
                <a:gd name="T3" fmla="*/ 178 h 272"/>
                <a:gd name="T4" fmla="*/ 246 w 272"/>
                <a:gd name="T5" fmla="*/ 198 h 272"/>
                <a:gd name="T6" fmla="*/ 264 w 272"/>
                <a:gd name="T7" fmla="*/ 212 h 272"/>
                <a:gd name="T8" fmla="*/ 268 w 272"/>
                <a:gd name="T9" fmla="*/ 232 h 272"/>
                <a:gd name="T10" fmla="*/ 264 w 272"/>
                <a:gd name="T11" fmla="*/ 242 h 272"/>
                <a:gd name="T12" fmla="*/ 258 w 272"/>
                <a:gd name="T13" fmla="*/ 250 h 272"/>
                <a:gd name="T14" fmla="*/ 250 w 272"/>
                <a:gd name="T15" fmla="*/ 264 h 272"/>
                <a:gd name="T16" fmla="*/ 238 w 272"/>
                <a:gd name="T17" fmla="*/ 268 h 272"/>
                <a:gd name="T18" fmla="*/ 228 w 272"/>
                <a:gd name="T19" fmla="*/ 264 h 272"/>
                <a:gd name="T20" fmla="*/ 204 w 272"/>
                <a:gd name="T21" fmla="*/ 262 h 272"/>
                <a:gd name="T22" fmla="*/ 190 w 272"/>
                <a:gd name="T23" fmla="*/ 258 h 272"/>
                <a:gd name="T24" fmla="*/ 182 w 272"/>
                <a:gd name="T25" fmla="*/ 234 h 272"/>
                <a:gd name="T26" fmla="*/ 164 w 272"/>
                <a:gd name="T27" fmla="*/ 238 h 272"/>
                <a:gd name="T28" fmla="*/ 144 w 272"/>
                <a:gd name="T29" fmla="*/ 242 h 272"/>
                <a:gd name="T30" fmla="*/ 126 w 272"/>
                <a:gd name="T31" fmla="*/ 234 h 272"/>
                <a:gd name="T32" fmla="*/ 116 w 272"/>
                <a:gd name="T33" fmla="*/ 224 h 272"/>
                <a:gd name="T34" fmla="*/ 100 w 272"/>
                <a:gd name="T35" fmla="*/ 208 h 272"/>
                <a:gd name="T36" fmla="*/ 94 w 272"/>
                <a:gd name="T37" fmla="*/ 194 h 272"/>
                <a:gd name="T38" fmla="*/ 86 w 272"/>
                <a:gd name="T39" fmla="*/ 178 h 272"/>
                <a:gd name="T40" fmla="*/ 74 w 272"/>
                <a:gd name="T41" fmla="*/ 176 h 272"/>
                <a:gd name="T42" fmla="*/ 68 w 272"/>
                <a:gd name="T43" fmla="*/ 182 h 272"/>
                <a:gd name="T44" fmla="*/ 56 w 272"/>
                <a:gd name="T45" fmla="*/ 164 h 272"/>
                <a:gd name="T46" fmla="*/ 52 w 272"/>
                <a:gd name="T47" fmla="*/ 148 h 272"/>
                <a:gd name="T48" fmla="*/ 44 w 272"/>
                <a:gd name="T49" fmla="*/ 134 h 272"/>
                <a:gd name="T50" fmla="*/ 30 w 272"/>
                <a:gd name="T51" fmla="*/ 120 h 272"/>
                <a:gd name="T52" fmla="*/ 18 w 272"/>
                <a:gd name="T53" fmla="*/ 108 h 272"/>
                <a:gd name="T54" fmla="*/ 26 w 272"/>
                <a:gd name="T55" fmla="*/ 96 h 272"/>
                <a:gd name="T56" fmla="*/ 26 w 272"/>
                <a:gd name="T57" fmla="*/ 90 h 272"/>
                <a:gd name="T58" fmla="*/ 30 w 272"/>
                <a:gd name="T59" fmla="*/ 74 h 272"/>
                <a:gd name="T60" fmla="*/ 18 w 272"/>
                <a:gd name="T61" fmla="*/ 66 h 272"/>
                <a:gd name="T62" fmla="*/ 12 w 272"/>
                <a:gd name="T63" fmla="*/ 52 h 272"/>
                <a:gd name="T64" fmla="*/ 4 w 272"/>
                <a:gd name="T65" fmla="*/ 34 h 272"/>
                <a:gd name="T66" fmla="*/ 4 w 272"/>
                <a:gd name="T67" fmla="*/ 14 h 272"/>
                <a:gd name="T68" fmla="*/ 4 w 272"/>
                <a:gd name="T69" fmla="*/ 4 h 272"/>
                <a:gd name="T70" fmla="*/ 14 w 272"/>
                <a:gd name="T71" fmla="*/ 8 h 272"/>
                <a:gd name="T72" fmla="*/ 34 w 272"/>
                <a:gd name="T73" fmla="*/ 14 h 272"/>
                <a:gd name="T74" fmla="*/ 48 w 272"/>
                <a:gd name="T75" fmla="*/ 4 h 272"/>
                <a:gd name="T76" fmla="*/ 60 w 272"/>
                <a:gd name="T77" fmla="*/ 10 h 272"/>
                <a:gd name="T78" fmla="*/ 64 w 272"/>
                <a:gd name="T79" fmla="*/ 26 h 272"/>
                <a:gd name="T80" fmla="*/ 90 w 272"/>
                <a:gd name="T81" fmla="*/ 26 h 272"/>
                <a:gd name="T82" fmla="*/ 108 w 272"/>
                <a:gd name="T83" fmla="*/ 26 h 272"/>
                <a:gd name="T84" fmla="*/ 122 w 272"/>
                <a:gd name="T85" fmla="*/ 36 h 272"/>
                <a:gd name="T86" fmla="*/ 142 w 272"/>
                <a:gd name="T87" fmla="*/ 44 h 272"/>
                <a:gd name="T88" fmla="*/ 156 w 272"/>
                <a:gd name="T89" fmla="*/ 34 h 272"/>
                <a:gd name="T90" fmla="*/ 174 w 272"/>
                <a:gd name="T91" fmla="*/ 30 h 272"/>
                <a:gd name="T92" fmla="*/ 186 w 272"/>
                <a:gd name="T93" fmla="*/ 26 h 272"/>
                <a:gd name="T94" fmla="*/ 208 w 272"/>
                <a:gd name="T95" fmla="*/ 36 h 272"/>
                <a:gd name="T96" fmla="*/ 216 w 272"/>
                <a:gd name="T97" fmla="*/ 44 h 272"/>
                <a:gd name="T98" fmla="*/ 234 w 272"/>
                <a:gd name="T99" fmla="*/ 60 h 272"/>
                <a:gd name="T100" fmla="*/ 242 w 272"/>
                <a:gd name="T101" fmla="*/ 74 h 272"/>
                <a:gd name="T102" fmla="*/ 242 w 272"/>
                <a:gd name="T103" fmla="*/ 92 h 272"/>
                <a:gd name="T104" fmla="*/ 234 w 272"/>
                <a:gd name="T105" fmla="*/ 108 h 272"/>
                <a:gd name="T106" fmla="*/ 234 w 272"/>
                <a:gd name="T107" fmla="*/ 122 h 272"/>
                <a:gd name="T108" fmla="*/ 238 w 272"/>
                <a:gd name="T109" fmla="*/ 146 h 272"/>
                <a:gd name="T110" fmla="*/ 168 w 272"/>
                <a:gd name="T111" fmla="*/ 238 h 272"/>
                <a:gd name="T112" fmla="*/ 172 w 272"/>
                <a:gd name="T113" fmla="*/ 242 h 272"/>
                <a:gd name="T114" fmla="*/ 168 w 272"/>
                <a:gd name="T115" fmla="*/ 242 h 272"/>
                <a:gd name="T116" fmla="*/ 174 w 272"/>
                <a:gd name="T117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72">
                  <a:moveTo>
                    <a:pt x="238" y="146"/>
                  </a:moveTo>
                  <a:lnTo>
                    <a:pt x="238" y="148"/>
                  </a:lnTo>
                  <a:lnTo>
                    <a:pt x="238" y="152"/>
                  </a:lnTo>
                  <a:lnTo>
                    <a:pt x="242" y="156"/>
                  </a:lnTo>
                  <a:lnTo>
                    <a:pt x="246" y="156"/>
                  </a:lnTo>
                  <a:lnTo>
                    <a:pt x="250" y="156"/>
                  </a:lnTo>
                  <a:lnTo>
                    <a:pt x="250" y="160"/>
                  </a:lnTo>
                  <a:lnTo>
                    <a:pt x="254" y="160"/>
                  </a:lnTo>
                  <a:lnTo>
                    <a:pt x="254" y="164"/>
                  </a:lnTo>
                  <a:lnTo>
                    <a:pt x="250" y="168"/>
                  </a:lnTo>
                  <a:lnTo>
                    <a:pt x="246" y="176"/>
                  </a:lnTo>
                  <a:lnTo>
                    <a:pt x="242" y="178"/>
                  </a:lnTo>
                  <a:lnTo>
                    <a:pt x="242" y="182"/>
                  </a:lnTo>
                  <a:lnTo>
                    <a:pt x="238" y="182"/>
                  </a:lnTo>
                  <a:lnTo>
                    <a:pt x="238" y="186"/>
                  </a:lnTo>
                  <a:lnTo>
                    <a:pt x="242" y="186"/>
                  </a:lnTo>
                  <a:lnTo>
                    <a:pt x="246" y="194"/>
                  </a:lnTo>
                  <a:lnTo>
                    <a:pt x="246" y="198"/>
                  </a:lnTo>
                  <a:lnTo>
                    <a:pt x="250" y="202"/>
                  </a:lnTo>
                  <a:lnTo>
                    <a:pt x="250" y="206"/>
                  </a:lnTo>
                  <a:lnTo>
                    <a:pt x="254" y="208"/>
                  </a:lnTo>
                  <a:lnTo>
                    <a:pt x="258" y="208"/>
                  </a:lnTo>
                  <a:lnTo>
                    <a:pt x="262" y="212"/>
                  </a:lnTo>
                  <a:lnTo>
                    <a:pt x="264" y="212"/>
                  </a:lnTo>
                  <a:lnTo>
                    <a:pt x="264" y="216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64" y="228"/>
                  </a:lnTo>
                  <a:lnTo>
                    <a:pt x="264" y="232"/>
                  </a:lnTo>
                  <a:lnTo>
                    <a:pt x="268" y="232"/>
                  </a:lnTo>
                  <a:lnTo>
                    <a:pt x="272" y="232"/>
                  </a:lnTo>
                  <a:lnTo>
                    <a:pt x="272" y="234"/>
                  </a:lnTo>
                  <a:lnTo>
                    <a:pt x="272" y="238"/>
                  </a:lnTo>
                  <a:lnTo>
                    <a:pt x="272" y="242"/>
                  </a:lnTo>
                  <a:lnTo>
                    <a:pt x="268" y="242"/>
                  </a:lnTo>
                  <a:lnTo>
                    <a:pt x="264" y="242"/>
                  </a:lnTo>
                  <a:lnTo>
                    <a:pt x="264" y="246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8" y="250"/>
                  </a:lnTo>
                  <a:lnTo>
                    <a:pt x="258" y="246"/>
                  </a:lnTo>
                  <a:lnTo>
                    <a:pt x="258" y="250"/>
                  </a:lnTo>
                  <a:lnTo>
                    <a:pt x="254" y="250"/>
                  </a:lnTo>
                  <a:lnTo>
                    <a:pt x="254" y="254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8"/>
                  </a:lnTo>
                  <a:lnTo>
                    <a:pt x="246" y="268"/>
                  </a:lnTo>
                  <a:lnTo>
                    <a:pt x="246" y="272"/>
                  </a:lnTo>
                  <a:lnTo>
                    <a:pt x="242" y="272"/>
                  </a:lnTo>
                  <a:lnTo>
                    <a:pt x="242" y="268"/>
                  </a:lnTo>
                  <a:lnTo>
                    <a:pt x="238" y="268"/>
                  </a:lnTo>
                  <a:lnTo>
                    <a:pt x="234" y="268"/>
                  </a:lnTo>
                  <a:lnTo>
                    <a:pt x="234" y="264"/>
                  </a:lnTo>
                  <a:lnTo>
                    <a:pt x="232" y="264"/>
                  </a:lnTo>
                  <a:lnTo>
                    <a:pt x="232" y="268"/>
                  </a:lnTo>
                  <a:lnTo>
                    <a:pt x="232" y="264"/>
                  </a:lnTo>
                  <a:lnTo>
                    <a:pt x="228" y="264"/>
                  </a:lnTo>
                  <a:lnTo>
                    <a:pt x="224" y="264"/>
                  </a:lnTo>
                  <a:lnTo>
                    <a:pt x="220" y="264"/>
                  </a:lnTo>
                  <a:lnTo>
                    <a:pt x="216" y="264"/>
                  </a:lnTo>
                  <a:lnTo>
                    <a:pt x="212" y="264"/>
                  </a:lnTo>
                  <a:lnTo>
                    <a:pt x="208" y="262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198" y="262"/>
                  </a:lnTo>
                  <a:lnTo>
                    <a:pt x="194" y="262"/>
                  </a:lnTo>
                  <a:lnTo>
                    <a:pt x="190" y="262"/>
                  </a:lnTo>
                  <a:lnTo>
                    <a:pt x="190" y="258"/>
                  </a:lnTo>
                  <a:lnTo>
                    <a:pt x="186" y="258"/>
                  </a:lnTo>
                  <a:lnTo>
                    <a:pt x="186" y="254"/>
                  </a:lnTo>
                  <a:lnTo>
                    <a:pt x="186" y="246"/>
                  </a:lnTo>
                  <a:lnTo>
                    <a:pt x="186" y="242"/>
                  </a:lnTo>
                  <a:lnTo>
                    <a:pt x="182" y="238"/>
                  </a:lnTo>
                  <a:lnTo>
                    <a:pt x="182" y="234"/>
                  </a:lnTo>
                  <a:lnTo>
                    <a:pt x="178" y="234"/>
                  </a:lnTo>
                  <a:lnTo>
                    <a:pt x="174" y="234"/>
                  </a:lnTo>
                  <a:lnTo>
                    <a:pt x="172" y="234"/>
                  </a:lnTo>
                  <a:lnTo>
                    <a:pt x="168" y="234"/>
                  </a:lnTo>
                  <a:lnTo>
                    <a:pt x="164" y="234"/>
                  </a:lnTo>
                  <a:lnTo>
                    <a:pt x="164" y="238"/>
                  </a:lnTo>
                  <a:lnTo>
                    <a:pt x="164" y="242"/>
                  </a:lnTo>
                  <a:lnTo>
                    <a:pt x="160" y="242"/>
                  </a:lnTo>
                  <a:lnTo>
                    <a:pt x="156" y="242"/>
                  </a:lnTo>
                  <a:lnTo>
                    <a:pt x="152" y="246"/>
                  </a:lnTo>
                  <a:lnTo>
                    <a:pt x="148" y="242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38" y="242"/>
                  </a:lnTo>
                  <a:lnTo>
                    <a:pt x="134" y="238"/>
                  </a:lnTo>
                  <a:lnTo>
                    <a:pt x="134" y="234"/>
                  </a:lnTo>
                  <a:lnTo>
                    <a:pt x="130" y="234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18" y="228"/>
                  </a:lnTo>
                  <a:lnTo>
                    <a:pt x="118" y="224"/>
                  </a:lnTo>
                  <a:lnTo>
                    <a:pt x="116" y="224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4" y="220"/>
                  </a:lnTo>
                  <a:lnTo>
                    <a:pt x="104" y="216"/>
                  </a:lnTo>
                  <a:lnTo>
                    <a:pt x="100" y="212"/>
                  </a:lnTo>
                  <a:lnTo>
                    <a:pt x="100" y="208"/>
                  </a:lnTo>
                  <a:lnTo>
                    <a:pt x="100" y="206"/>
                  </a:lnTo>
                  <a:lnTo>
                    <a:pt x="98" y="206"/>
                  </a:lnTo>
                  <a:lnTo>
                    <a:pt x="98" y="202"/>
                  </a:lnTo>
                  <a:lnTo>
                    <a:pt x="98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6" y="182"/>
                  </a:lnTo>
                  <a:lnTo>
                    <a:pt x="86" y="178"/>
                  </a:lnTo>
                  <a:lnTo>
                    <a:pt x="82" y="178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0" y="176"/>
                  </a:lnTo>
                  <a:lnTo>
                    <a:pt x="74" y="176"/>
                  </a:lnTo>
                  <a:lnTo>
                    <a:pt x="74" y="172"/>
                  </a:lnTo>
                  <a:lnTo>
                    <a:pt x="70" y="172"/>
                  </a:lnTo>
                  <a:lnTo>
                    <a:pt x="68" y="176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4" y="182"/>
                  </a:lnTo>
                  <a:lnTo>
                    <a:pt x="64" y="178"/>
                  </a:lnTo>
                  <a:lnTo>
                    <a:pt x="60" y="176"/>
                  </a:lnTo>
                  <a:lnTo>
                    <a:pt x="56" y="176"/>
                  </a:lnTo>
                  <a:lnTo>
                    <a:pt x="56" y="172"/>
                  </a:lnTo>
                  <a:lnTo>
                    <a:pt x="56" y="164"/>
                  </a:lnTo>
                  <a:lnTo>
                    <a:pt x="52" y="164"/>
                  </a:lnTo>
                  <a:lnTo>
                    <a:pt x="52" y="160"/>
                  </a:lnTo>
                  <a:lnTo>
                    <a:pt x="52" y="156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2" y="142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4" y="138"/>
                  </a:lnTo>
                  <a:lnTo>
                    <a:pt x="44" y="134"/>
                  </a:lnTo>
                  <a:lnTo>
                    <a:pt x="40" y="134"/>
                  </a:lnTo>
                  <a:lnTo>
                    <a:pt x="38" y="130"/>
                  </a:lnTo>
                  <a:lnTo>
                    <a:pt x="34" y="126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2" y="116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22" y="96"/>
                  </a:lnTo>
                  <a:lnTo>
                    <a:pt x="22" y="92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26" y="36"/>
                  </a:lnTo>
                  <a:lnTo>
                    <a:pt x="126" y="40"/>
                  </a:lnTo>
                  <a:lnTo>
                    <a:pt x="130" y="40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52" y="40"/>
                  </a:lnTo>
                  <a:lnTo>
                    <a:pt x="152" y="36"/>
                  </a:lnTo>
                  <a:lnTo>
                    <a:pt x="156" y="36"/>
                  </a:lnTo>
                  <a:lnTo>
                    <a:pt x="156" y="34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4" y="26"/>
                  </a:lnTo>
                  <a:lnTo>
                    <a:pt x="178" y="26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0" y="34"/>
                  </a:lnTo>
                  <a:lnTo>
                    <a:pt x="194" y="34"/>
                  </a:lnTo>
                  <a:lnTo>
                    <a:pt x="202" y="36"/>
                  </a:lnTo>
                  <a:lnTo>
                    <a:pt x="204" y="40"/>
                  </a:lnTo>
                  <a:lnTo>
                    <a:pt x="208" y="36"/>
                  </a:lnTo>
                  <a:lnTo>
                    <a:pt x="208" y="40"/>
                  </a:lnTo>
                  <a:lnTo>
                    <a:pt x="208" y="36"/>
                  </a:lnTo>
                  <a:lnTo>
                    <a:pt x="212" y="36"/>
                  </a:lnTo>
                  <a:lnTo>
                    <a:pt x="212" y="40"/>
                  </a:lnTo>
                  <a:lnTo>
                    <a:pt x="216" y="40"/>
                  </a:lnTo>
                  <a:lnTo>
                    <a:pt x="216" y="44"/>
                  </a:lnTo>
                  <a:lnTo>
                    <a:pt x="220" y="48"/>
                  </a:lnTo>
                  <a:lnTo>
                    <a:pt x="224" y="48"/>
                  </a:lnTo>
                  <a:lnTo>
                    <a:pt x="228" y="52"/>
                  </a:lnTo>
                  <a:lnTo>
                    <a:pt x="228" y="56"/>
                  </a:lnTo>
                  <a:lnTo>
                    <a:pt x="232" y="60"/>
                  </a:lnTo>
                  <a:lnTo>
                    <a:pt x="234" y="60"/>
                  </a:lnTo>
                  <a:lnTo>
                    <a:pt x="238" y="60"/>
                  </a:lnTo>
                  <a:lnTo>
                    <a:pt x="242" y="60"/>
                  </a:lnTo>
                  <a:lnTo>
                    <a:pt x="242" y="64"/>
                  </a:lnTo>
                  <a:lnTo>
                    <a:pt x="242" y="66"/>
                  </a:lnTo>
                  <a:lnTo>
                    <a:pt x="242" y="70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2" y="82"/>
                  </a:lnTo>
                  <a:lnTo>
                    <a:pt x="242" y="86"/>
                  </a:lnTo>
                  <a:lnTo>
                    <a:pt x="242" y="90"/>
                  </a:lnTo>
                  <a:lnTo>
                    <a:pt x="242" y="92"/>
                  </a:lnTo>
                  <a:lnTo>
                    <a:pt x="238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34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8" y="116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4" y="122"/>
                  </a:lnTo>
                  <a:lnTo>
                    <a:pt x="234" y="126"/>
                  </a:lnTo>
                  <a:lnTo>
                    <a:pt x="234" y="130"/>
                  </a:lnTo>
                  <a:lnTo>
                    <a:pt x="234" y="134"/>
                  </a:lnTo>
                  <a:lnTo>
                    <a:pt x="238" y="138"/>
                  </a:lnTo>
                  <a:lnTo>
                    <a:pt x="238" y="142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38" y="146"/>
                  </a:lnTo>
                  <a:close/>
                  <a:moveTo>
                    <a:pt x="164" y="238"/>
                  </a:moveTo>
                  <a:lnTo>
                    <a:pt x="164" y="242"/>
                  </a:lnTo>
                  <a:lnTo>
                    <a:pt x="164" y="238"/>
                  </a:lnTo>
                  <a:lnTo>
                    <a:pt x="168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8"/>
                  </a:lnTo>
                  <a:close/>
                  <a:moveTo>
                    <a:pt x="174" y="238"/>
                  </a:moveTo>
                  <a:lnTo>
                    <a:pt x="172" y="238"/>
                  </a:lnTo>
                  <a:lnTo>
                    <a:pt x="172" y="242"/>
                  </a:lnTo>
                  <a:lnTo>
                    <a:pt x="168" y="242"/>
                  </a:lnTo>
                  <a:lnTo>
                    <a:pt x="164" y="242"/>
                  </a:lnTo>
                  <a:lnTo>
                    <a:pt x="160" y="246"/>
                  </a:lnTo>
                  <a:lnTo>
                    <a:pt x="160" y="242"/>
                  </a:lnTo>
                  <a:lnTo>
                    <a:pt x="164" y="242"/>
                  </a:lnTo>
                  <a:lnTo>
                    <a:pt x="168" y="242"/>
                  </a:lnTo>
                  <a:lnTo>
                    <a:pt x="168" y="238"/>
                  </a:lnTo>
                  <a:lnTo>
                    <a:pt x="172" y="238"/>
                  </a:lnTo>
                  <a:lnTo>
                    <a:pt x="172" y="234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4" y="23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E8CEE1E-0A1C-1923-F8C2-BBC9B0E5E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754" y="2922932"/>
              <a:ext cx="268854" cy="290368"/>
            </a:xfrm>
            <a:custGeom>
              <a:avLst/>
              <a:gdLst>
                <a:gd name="T0" fmla="*/ 4 w 138"/>
                <a:gd name="T1" fmla="*/ 90 h 154"/>
                <a:gd name="T2" fmla="*/ 14 w 138"/>
                <a:gd name="T3" fmla="*/ 68 h 154"/>
                <a:gd name="T4" fmla="*/ 34 w 138"/>
                <a:gd name="T5" fmla="*/ 56 h 154"/>
                <a:gd name="T6" fmla="*/ 34 w 138"/>
                <a:gd name="T7" fmla="*/ 40 h 154"/>
                <a:gd name="T8" fmla="*/ 38 w 138"/>
                <a:gd name="T9" fmla="*/ 38 h 154"/>
                <a:gd name="T10" fmla="*/ 38 w 138"/>
                <a:gd name="T11" fmla="*/ 34 h 154"/>
                <a:gd name="T12" fmla="*/ 38 w 138"/>
                <a:gd name="T13" fmla="*/ 18 h 154"/>
                <a:gd name="T14" fmla="*/ 52 w 138"/>
                <a:gd name="T15" fmla="*/ 4 h 154"/>
                <a:gd name="T16" fmla="*/ 56 w 138"/>
                <a:gd name="T17" fmla="*/ 0 h 154"/>
                <a:gd name="T18" fmla="*/ 60 w 138"/>
                <a:gd name="T19" fmla="*/ 0 h 154"/>
                <a:gd name="T20" fmla="*/ 74 w 138"/>
                <a:gd name="T21" fmla="*/ 4 h 154"/>
                <a:gd name="T22" fmla="*/ 74 w 138"/>
                <a:gd name="T23" fmla="*/ 0 h 154"/>
                <a:gd name="T24" fmla="*/ 78 w 138"/>
                <a:gd name="T25" fmla="*/ 4 h 154"/>
                <a:gd name="T26" fmla="*/ 82 w 138"/>
                <a:gd name="T27" fmla="*/ 4 h 154"/>
                <a:gd name="T28" fmla="*/ 86 w 138"/>
                <a:gd name="T29" fmla="*/ 4 h 154"/>
                <a:gd name="T30" fmla="*/ 86 w 138"/>
                <a:gd name="T31" fmla="*/ 8 h 154"/>
                <a:gd name="T32" fmla="*/ 86 w 138"/>
                <a:gd name="T33" fmla="*/ 10 h 154"/>
                <a:gd name="T34" fmla="*/ 90 w 138"/>
                <a:gd name="T35" fmla="*/ 14 h 154"/>
                <a:gd name="T36" fmla="*/ 90 w 138"/>
                <a:gd name="T37" fmla="*/ 18 h 154"/>
                <a:gd name="T38" fmla="*/ 94 w 138"/>
                <a:gd name="T39" fmla="*/ 18 h 154"/>
                <a:gd name="T40" fmla="*/ 96 w 138"/>
                <a:gd name="T41" fmla="*/ 26 h 154"/>
                <a:gd name="T42" fmla="*/ 100 w 138"/>
                <a:gd name="T43" fmla="*/ 30 h 154"/>
                <a:gd name="T44" fmla="*/ 104 w 138"/>
                <a:gd name="T45" fmla="*/ 30 h 154"/>
                <a:gd name="T46" fmla="*/ 108 w 138"/>
                <a:gd name="T47" fmla="*/ 30 h 154"/>
                <a:gd name="T48" fmla="*/ 104 w 138"/>
                <a:gd name="T49" fmla="*/ 30 h 154"/>
                <a:gd name="T50" fmla="*/ 104 w 138"/>
                <a:gd name="T51" fmla="*/ 38 h 154"/>
                <a:gd name="T52" fmla="*/ 104 w 138"/>
                <a:gd name="T53" fmla="*/ 40 h 154"/>
                <a:gd name="T54" fmla="*/ 100 w 138"/>
                <a:gd name="T55" fmla="*/ 44 h 154"/>
                <a:gd name="T56" fmla="*/ 96 w 138"/>
                <a:gd name="T57" fmla="*/ 48 h 154"/>
                <a:gd name="T58" fmla="*/ 100 w 138"/>
                <a:gd name="T59" fmla="*/ 52 h 154"/>
                <a:gd name="T60" fmla="*/ 96 w 138"/>
                <a:gd name="T61" fmla="*/ 56 h 154"/>
                <a:gd name="T62" fmla="*/ 96 w 138"/>
                <a:gd name="T63" fmla="*/ 60 h 154"/>
                <a:gd name="T64" fmla="*/ 96 w 138"/>
                <a:gd name="T65" fmla="*/ 64 h 154"/>
                <a:gd name="T66" fmla="*/ 100 w 138"/>
                <a:gd name="T67" fmla="*/ 70 h 154"/>
                <a:gd name="T68" fmla="*/ 100 w 138"/>
                <a:gd name="T69" fmla="*/ 74 h 154"/>
                <a:gd name="T70" fmla="*/ 104 w 138"/>
                <a:gd name="T71" fmla="*/ 74 h 154"/>
                <a:gd name="T72" fmla="*/ 104 w 138"/>
                <a:gd name="T73" fmla="*/ 78 h 154"/>
                <a:gd name="T74" fmla="*/ 104 w 138"/>
                <a:gd name="T75" fmla="*/ 82 h 154"/>
                <a:gd name="T76" fmla="*/ 108 w 138"/>
                <a:gd name="T77" fmla="*/ 82 h 154"/>
                <a:gd name="T78" fmla="*/ 112 w 138"/>
                <a:gd name="T79" fmla="*/ 86 h 154"/>
                <a:gd name="T80" fmla="*/ 116 w 138"/>
                <a:gd name="T81" fmla="*/ 90 h 154"/>
                <a:gd name="T82" fmla="*/ 120 w 138"/>
                <a:gd name="T83" fmla="*/ 94 h 154"/>
                <a:gd name="T84" fmla="*/ 126 w 138"/>
                <a:gd name="T85" fmla="*/ 98 h 154"/>
                <a:gd name="T86" fmla="*/ 130 w 138"/>
                <a:gd name="T87" fmla="*/ 104 h 154"/>
                <a:gd name="T88" fmla="*/ 126 w 138"/>
                <a:gd name="T89" fmla="*/ 116 h 154"/>
                <a:gd name="T90" fmla="*/ 130 w 138"/>
                <a:gd name="T91" fmla="*/ 120 h 154"/>
                <a:gd name="T92" fmla="*/ 130 w 138"/>
                <a:gd name="T93" fmla="*/ 130 h 154"/>
                <a:gd name="T94" fmla="*/ 138 w 138"/>
                <a:gd name="T95" fmla="*/ 134 h 154"/>
                <a:gd name="T96" fmla="*/ 138 w 138"/>
                <a:gd name="T97" fmla="*/ 138 h 154"/>
                <a:gd name="T98" fmla="*/ 134 w 138"/>
                <a:gd name="T99" fmla="*/ 138 h 154"/>
                <a:gd name="T100" fmla="*/ 130 w 138"/>
                <a:gd name="T101" fmla="*/ 138 h 154"/>
                <a:gd name="T102" fmla="*/ 124 w 138"/>
                <a:gd name="T103" fmla="*/ 134 h 154"/>
                <a:gd name="T104" fmla="*/ 120 w 138"/>
                <a:gd name="T105" fmla="*/ 138 h 154"/>
                <a:gd name="T106" fmla="*/ 116 w 138"/>
                <a:gd name="T107" fmla="*/ 150 h 154"/>
                <a:gd name="T108" fmla="*/ 112 w 138"/>
                <a:gd name="T109" fmla="*/ 154 h 154"/>
                <a:gd name="T110" fmla="*/ 104 w 138"/>
                <a:gd name="T111" fmla="*/ 154 h 154"/>
                <a:gd name="T112" fmla="*/ 38 w 138"/>
                <a:gd name="T113" fmla="*/ 112 h 154"/>
                <a:gd name="T114" fmla="*/ 8 w 138"/>
                <a:gd name="T115" fmla="*/ 9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" h="154">
                  <a:moveTo>
                    <a:pt x="8" y="98"/>
                  </a:moveTo>
                  <a:lnTo>
                    <a:pt x="8" y="98"/>
                  </a:lnTo>
                  <a:lnTo>
                    <a:pt x="8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6" y="6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6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08" y="154"/>
                  </a:lnTo>
                  <a:lnTo>
                    <a:pt x="104" y="154"/>
                  </a:lnTo>
                  <a:lnTo>
                    <a:pt x="86" y="154"/>
                  </a:lnTo>
                  <a:lnTo>
                    <a:pt x="70" y="138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48" y="116"/>
                  </a:lnTo>
                  <a:lnTo>
                    <a:pt x="38" y="112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1CAC250-CB46-368D-C7C5-589C6DAE2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6068" y="3070002"/>
              <a:ext cx="35068" cy="128214"/>
            </a:xfrm>
            <a:custGeom>
              <a:avLst/>
              <a:gdLst>
                <a:gd name="T0" fmla="*/ 14 w 18"/>
                <a:gd name="T1" fmla="*/ 46 h 68"/>
                <a:gd name="T2" fmla="*/ 14 w 18"/>
                <a:gd name="T3" fmla="*/ 50 h 68"/>
                <a:gd name="T4" fmla="*/ 12 w 18"/>
                <a:gd name="T5" fmla="*/ 56 h 68"/>
                <a:gd name="T6" fmla="*/ 12 w 18"/>
                <a:gd name="T7" fmla="*/ 60 h 68"/>
                <a:gd name="T8" fmla="*/ 12 w 18"/>
                <a:gd name="T9" fmla="*/ 60 h 68"/>
                <a:gd name="T10" fmla="*/ 12 w 18"/>
                <a:gd name="T11" fmla="*/ 68 h 68"/>
                <a:gd name="T12" fmla="*/ 8 w 18"/>
                <a:gd name="T13" fmla="*/ 68 h 68"/>
                <a:gd name="T14" fmla="*/ 8 w 18"/>
                <a:gd name="T15" fmla="*/ 68 h 68"/>
                <a:gd name="T16" fmla="*/ 4 w 18"/>
                <a:gd name="T17" fmla="*/ 52 h 68"/>
                <a:gd name="T18" fmla="*/ 4 w 18"/>
                <a:gd name="T19" fmla="*/ 46 h 68"/>
                <a:gd name="T20" fmla="*/ 0 w 18"/>
                <a:gd name="T21" fmla="*/ 38 h 68"/>
                <a:gd name="T22" fmla="*/ 4 w 18"/>
                <a:gd name="T23" fmla="*/ 34 h 68"/>
                <a:gd name="T24" fmla="*/ 4 w 18"/>
                <a:gd name="T25" fmla="*/ 30 h 68"/>
                <a:gd name="T26" fmla="*/ 4 w 18"/>
                <a:gd name="T27" fmla="*/ 26 h 68"/>
                <a:gd name="T28" fmla="*/ 8 w 18"/>
                <a:gd name="T29" fmla="*/ 22 h 68"/>
                <a:gd name="T30" fmla="*/ 8 w 18"/>
                <a:gd name="T31" fmla="*/ 20 h 68"/>
                <a:gd name="T32" fmla="*/ 12 w 18"/>
                <a:gd name="T33" fmla="*/ 8 h 68"/>
                <a:gd name="T34" fmla="*/ 12 w 18"/>
                <a:gd name="T35" fmla="*/ 8 h 68"/>
                <a:gd name="T36" fmla="*/ 12 w 18"/>
                <a:gd name="T37" fmla="*/ 8 h 68"/>
                <a:gd name="T38" fmla="*/ 12 w 18"/>
                <a:gd name="T39" fmla="*/ 4 h 68"/>
                <a:gd name="T40" fmla="*/ 14 w 18"/>
                <a:gd name="T41" fmla="*/ 4 h 68"/>
                <a:gd name="T42" fmla="*/ 18 w 18"/>
                <a:gd name="T43" fmla="*/ 4 h 68"/>
                <a:gd name="T44" fmla="*/ 18 w 18"/>
                <a:gd name="T45" fmla="*/ 0 h 68"/>
                <a:gd name="T46" fmla="*/ 18 w 18"/>
                <a:gd name="T47" fmla="*/ 0 h 68"/>
                <a:gd name="T48" fmla="*/ 18 w 18"/>
                <a:gd name="T49" fmla="*/ 0 h 68"/>
                <a:gd name="T50" fmla="*/ 18 w 18"/>
                <a:gd name="T51" fmla="*/ 4 h 68"/>
                <a:gd name="T52" fmla="*/ 18 w 18"/>
                <a:gd name="T53" fmla="*/ 8 h 68"/>
                <a:gd name="T54" fmla="*/ 18 w 18"/>
                <a:gd name="T55" fmla="*/ 8 h 68"/>
                <a:gd name="T56" fmla="*/ 18 w 18"/>
                <a:gd name="T57" fmla="*/ 12 h 68"/>
                <a:gd name="T58" fmla="*/ 18 w 18"/>
                <a:gd name="T59" fmla="*/ 16 h 68"/>
                <a:gd name="T60" fmla="*/ 14 w 18"/>
                <a:gd name="T61" fmla="*/ 12 h 68"/>
                <a:gd name="T62" fmla="*/ 14 w 18"/>
                <a:gd name="T63" fmla="*/ 12 h 68"/>
                <a:gd name="T64" fmla="*/ 12 w 18"/>
                <a:gd name="T65" fmla="*/ 16 h 68"/>
                <a:gd name="T66" fmla="*/ 12 w 18"/>
                <a:gd name="T67" fmla="*/ 20 h 68"/>
                <a:gd name="T68" fmla="*/ 12 w 18"/>
                <a:gd name="T69" fmla="*/ 22 h 68"/>
                <a:gd name="T70" fmla="*/ 12 w 18"/>
                <a:gd name="T71" fmla="*/ 26 h 68"/>
                <a:gd name="T72" fmla="*/ 12 w 18"/>
                <a:gd name="T73" fmla="*/ 26 h 68"/>
                <a:gd name="T74" fmla="*/ 12 w 18"/>
                <a:gd name="T75" fmla="*/ 26 h 68"/>
                <a:gd name="T76" fmla="*/ 12 w 18"/>
                <a:gd name="T77" fmla="*/ 30 h 68"/>
                <a:gd name="T78" fmla="*/ 8 w 18"/>
                <a:gd name="T79" fmla="*/ 34 h 68"/>
                <a:gd name="T80" fmla="*/ 12 w 18"/>
                <a:gd name="T81" fmla="*/ 34 h 68"/>
                <a:gd name="T82" fmla="*/ 14 w 18"/>
                <a:gd name="T83" fmla="*/ 34 h 68"/>
                <a:gd name="T84" fmla="*/ 18 w 18"/>
                <a:gd name="T85" fmla="*/ 30 h 68"/>
                <a:gd name="T86" fmla="*/ 18 w 18"/>
                <a:gd name="T87" fmla="*/ 34 h 68"/>
                <a:gd name="T88" fmla="*/ 18 w 18"/>
                <a:gd name="T89" fmla="*/ 38 h 68"/>
                <a:gd name="T90" fmla="*/ 14 w 18"/>
                <a:gd name="T91" fmla="*/ 42 h 68"/>
                <a:gd name="T92" fmla="*/ 14 w 18"/>
                <a:gd name="T93" fmla="*/ 26 h 68"/>
                <a:gd name="T94" fmla="*/ 14 w 18"/>
                <a:gd name="T95" fmla="*/ 26 h 68"/>
                <a:gd name="T96" fmla="*/ 14 w 18"/>
                <a:gd name="T97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68">
                  <a:moveTo>
                    <a:pt x="14" y="42"/>
                  </a:move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7A9871D-5B80-6CF4-47B6-62F5713F3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4722" y="2621251"/>
              <a:ext cx="611741" cy="757974"/>
            </a:xfrm>
            <a:custGeom>
              <a:avLst/>
              <a:gdLst>
                <a:gd name="T0" fmla="*/ 98 w 314"/>
                <a:gd name="T1" fmla="*/ 250 h 402"/>
                <a:gd name="T2" fmla="*/ 278 w 314"/>
                <a:gd name="T3" fmla="*/ 70 h 402"/>
                <a:gd name="T4" fmla="*/ 240 w 314"/>
                <a:gd name="T5" fmla="*/ 60 h 402"/>
                <a:gd name="T6" fmla="*/ 248 w 314"/>
                <a:gd name="T7" fmla="*/ 78 h 402"/>
                <a:gd name="T8" fmla="*/ 228 w 314"/>
                <a:gd name="T9" fmla="*/ 66 h 402"/>
                <a:gd name="T10" fmla="*/ 244 w 314"/>
                <a:gd name="T11" fmla="*/ 48 h 402"/>
                <a:gd name="T12" fmla="*/ 258 w 314"/>
                <a:gd name="T13" fmla="*/ 26 h 402"/>
                <a:gd name="T14" fmla="*/ 270 w 314"/>
                <a:gd name="T15" fmla="*/ 12 h 402"/>
                <a:gd name="T16" fmla="*/ 296 w 314"/>
                <a:gd name="T17" fmla="*/ 34 h 402"/>
                <a:gd name="T18" fmla="*/ 310 w 314"/>
                <a:gd name="T19" fmla="*/ 42 h 402"/>
                <a:gd name="T20" fmla="*/ 296 w 314"/>
                <a:gd name="T21" fmla="*/ 52 h 402"/>
                <a:gd name="T22" fmla="*/ 252 w 314"/>
                <a:gd name="T23" fmla="*/ 8 h 402"/>
                <a:gd name="T24" fmla="*/ 226 w 314"/>
                <a:gd name="T25" fmla="*/ 66 h 402"/>
                <a:gd name="T26" fmla="*/ 136 w 314"/>
                <a:gd name="T27" fmla="*/ 216 h 402"/>
                <a:gd name="T28" fmla="*/ 116 w 314"/>
                <a:gd name="T29" fmla="*/ 224 h 402"/>
                <a:gd name="T30" fmla="*/ 120 w 314"/>
                <a:gd name="T31" fmla="*/ 208 h 402"/>
                <a:gd name="T32" fmla="*/ 136 w 314"/>
                <a:gd name="T33" fmla="*/ 194 h 402"/>
                <a:gd name="T34" fmla="*/ 166 w 314"/>
                <a:gd name="T35" fmla="*/ 190 h 402"/>
                <a:gd name="T36" fmla="*/ 176 w 314"/>
                <a:gd name="T37" fmla="*/ 194 h 402"/>
                <a:gd name="T38" fmla="*/ 188 w 314"/>
                <a:gd name="T39" fmla="*/ 164 h 402"/>
                <a:gd name="T40" fmla="*/ 192 w 314"/>
                <a:gd name="T41" fmla="*/ 172 h 402"/>
                <a:gd name="T42" fmla="*/ 218 w 314"/>
                <a:gd name="T43" fmla="*/ 148 h 402"/>
                <a:gd name="T44" fmla="*/ 236 w 314"/>
                <a:gd name="T45" fmla="*/ 118 h 402"/>
                <a:gd name="T46" fmla="*/ 232 w 314"/>
                <a:gd name="T47" fmla="*/ 96 h 402"/>
                <a:gd name="T48" fmla="*/ 248 w 314"/>
                <a:gd name="T49" fmla="*/ 90 h 402"/>
                <a:gd name="T50" fmla="*/ 252 w 314"/>
                <a:gd name="T51" fmla="*/ 82 h 402"/>
                <a:gd name="T52" fmla="*/ 262 w 314"/>
                <a:gd name="T53" fmla="*/ 116 h 402"/>
                <a:gd name="T54" fmla="*/ 254 w 314"/>
                <a:gd name="T55" fmla="*/ 142 h 402"/>
                <a:gd name="T56" fmla="*/ 244 w 314"/>
                <a:gd name="T57" fmla="*/ 172 h 402"/>
                <a:gd name="T58" fmla="*/ 236 w 314"/>
                <a:gd name="T59" fmla="*/ 202 h 402"/>
                <a:gd name="T60" fmla="*/ 228 w 314"/>
                <a:gd name="T61" fmla="*/ 198 h 402"/>
                <a:gd name="T62" fmla="*/ 214 w 314"/>
                <a:gd name="T63" fmla="*/ 202 h 402"/>
                <a:gd name="T64" fmla="*/ 196 w 314"/>
                <a:gd name="T65" fmla="*/ 208 h 402"/>
                <a:gd name="T66" fmla="*/ 184 w 314"/>
                <a:gd name="T67" fmla="*/ 212 h 402"/>
                <a:gd name="T68" fmla="*/ 176 w 314"/>
                <a:gd name="T69" fmla="*/ 230 h 402"/>
                <a:gd name="T70" fmla="*/ 166 w 314"/>
                <a:gd name="T71" fmla="*/ 212 h 402"/>
                <a:gd name="T72" fmla="*/ 210 w 314"/>
                <a:gd name="T73" fmla="*/ 148 h 402"/>
                <a:gd name="T74" fmla="*/ 214 w 314"/>
                <a:gd name="T75" fmla="*/ 142 h 402"/>
                <a:gd name="T76" fmla="*/ 80 w 314"/>
                <a:gd name="T77" fmla="*/ 216 h 402"/>
                <a:gd name="T78" fmla="*/ 158 w 314"/>
                <a:gd name="T79" fmla="*/ 220 h 402"/>
                <a:gd name="T80" fmla="*/ 150 w 314"/>
                <a:gd name="T81" fmla="*/ 234 h 402"/>
                <a:gd name="T82" fmla="*/ 132 w 314"/>
                <a:gd name="T83" fmla="*/ 246 h 402"/>
                <a:gd name="T84" fmla="*/ 124 w 314"/>
                <a:gd name="T85" fmla="*/ 234 h 402"/>
                <a:gd name="T86" fmla="*/ 146 w 314"/>
                <a:gd name="T87" fmla="*/ 220 h 402"/>
                <a:gd name="T88" fmla="*/ 80 w 314"/>
                <a:gd name="T89" fmla="*/ 224 h 402"/>
                <a:gd name="T90" fmla="*/ 128 w 314"/>
                <a:gd name="T91" fmla="*/ 220 h 402"/>
                <a:gd name="T92" fmla="*/ 90 w 314"/>
                <a:gd name="T93" fmla="*/ 238 h 402"/>
                <a:gd name="T94" fmla="*/ 106 w 314"/>
                <a:gd name="T95" fmla="*/ 230 h 402"/>
                <a:gd name="T96" fmla="*/ 120 w 314"/>
                <a:gd name="T97" fmla="*/ 246 h 402"/>
                <a:gd name="T98" fmla="*/ 106 w 314"/>
                <a:gd name="T99" fmla="*/ 272 h 402"/>
                <a:gd name="T100" fmla="*/ 98 w 314"/>
                <a:gd name="T101" fmla="*/ 272 h 402"/>
                <a:gd name="T102" fmla="*/ 98 w 314"/>
                <a:gd name="T103" fmla="*/ 258 h 402"/>
                <a:gd name="T104" fmla="*/ 98 w 314"/>
                <a:gd name="T105" fmla="*/ 246 h 402"/>
                <a:gd name="T106" fmla="*/ 90 w 314"/>
                <a:gd name="T107" fmla="*/ 228 h 402"/>
                <a:gd name="T108" fmla="*/ 86 w 314"/>
                <a:gd name="T109" fmla="*/ 234 h 402"/>
                <a:gd name="T110" fmla="*/ 76 w 314"/>
                <a:gd name="T111" fmla="*/ 250 h 402"/>
                <a:gd name="T112" fmla="*/ 90 w 314"/>
                <a:gd name="T113" fmla="*/ 258 h 402"/>
                <a:gd name="T114" fmla="*/ 98 w 314"/>
                <a:gd name="T115" fmla="*/ 294 h 402"/>
                <a:gd name="T116" fmla="*/ 86 w 314"/>
                <a:gd name="T117" fmla="*/ 324 h 402"/>
                <a:gd name="T118" fmla="*/ 60 w 314"/>
                <a:gd name="T119" fmla="*/ 362 h 402"/>
                <a:gd name="T120" fmla="*/ 68 w 314"/>
                <a:gd name="T121" fmla="*/ 354 h 402"/>
                <a:gd name="T122" fmla="*/ 12 w 314"/>
                <a:gd name="T123" fmla="*/ 39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4" h="402">
                  <a:moveTo>
                    <a:pt x="128" y="228"/>
                  </a:moveTo>
                  <a:lnTo>
                    <a:pt x="124" y="228"/>
                  </a:lnTo>
                  <a:lnTo>
                    <a:pt x="124" y="224"/>
                  </a:lnTo>
                  <a:lnTo>
                    <a:pt x="124" y="228"/>
                  </a:lnTo>
                  <a:lnTo>
                    <a:pt x="124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94" y="254"/>
                  </a:moveTo>
                  <a:lnTo>
                    <a:pt x="98" y="250"/>
                  </a:lnTo>
                  <a:lnTo>
                    <a:pt x="98" y="254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94" y="254"/>
                  </a:lnTo>
                  <a:close/>
                  <a:moveTo>
                    <a:pt x="288" y="56"/>
                  </a:moveTo>
                  <a:lnTo>
                    <a:pt x="284" y="60"/>
                  </a:lnTo>
                  <a:lnTo>
                    <a:pt x="282" y="60"/>
                  </a:lnTo>
                  <a:lnTo>
                    <a:pt x="282" y="62"/>
                  </a:lnTo>
                  <a:lnTo>
                    <a:pt x="282" y="66"/>
                  </a:lnTo>
                  <a:lnTo>
                    <a:pt x="282" y="70"/>
                  </a:lnTo>
                  <a:lnTo>
                    <a:pt x="278" y="70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58" y="60"/>
                  </a:lnTo>
                  <a:lnTo>
                    <a:pt x="254" y="60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0"/>
                  </a:lnTo>
                  <a:lnTo>
                    <a:pt x="240" y="60"/>
                  </a:lnTo>
                  <a:lnTo>
                    <a:pt x="240" y="62"/>
                  </a:lnTo>
                  <a:lnTo>
                    <a:pt x="236" y="62"/>
                  </a:lnTo>
                  <a:lnTo>
                    <a:pt x="236" y="66"/>
                  </a:lnTo>
                  <a:lnTo>
                    <a:pt x="240" y="66"/>
                  </a:lnTo>
                  <a:lnTo>
                    <a:pt x="244" y="66"/>
                  </a:lnTo>
                  <a:lnTo>
                    <a:pt x="244" y="70"/>
                  </a:lnTo>
                  <a:lnTo>
                    <a:pt x="248" y="70"/>
                  </a:lnTo>
                  <a:lnTo>
                    <a:pt x="248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8"/>
                  </a:lnTo>
                  <a:lnTo>
                    <a:pt x="244" y="74"/>
                  </a:lnTo>
                  <a:lnTo>
                    <a:pt x="240" y="78"/>
                  </a:lnTo>
                  <a:lnTo>
                    <a:pt x="240" y="82"/>
                  </a:lnTo>
                  <a:lnTo>
                    <a:pt x="236" y="82"/>
                  </a:lnTo>
                  <a:lnTo>
                    <a:pt x="232" y="82"/>
                  </a:lnTo>
                  <a:lnTo>
                    <a:pt x="232" y="78"/>
                  </a:lnTo>
                  <a:lnTo>
                    <a:pt x="236" y="74"/>
                  </a:lnTo>
                  <a:lnTo>
                    <a:pt x="236" y="70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8" y="66"/>
                  </a:lnTo>
                  <a:lnTo>
                    <a:pt x="228" y="62"/>
                  </a:lnTo>
                  <a:lnTo>
                    <a:pt x="232" y="62"/>
                  </a:lnTo>
                  <a:lnTo>
                    <a:pt x="232" y="60"/>
                  </a:lnTo>
                  <a:lnTo>
                    <a:pt x="232" y="56"/>
                  </a:lnTo>
                  <a:lnTo>
                    <a:pt x="236" y="56"/>
                  </a:lnTo>
                  <a:lnTo>
                    <a:pt x="240" y="56"/>
                  </a:lnTo>
                  <a:lnTo>
                    <a:pt x="240" y="52"/>
                  </a:lnTo>
                  <a:lnTo>
                    <a:pt x="240" y="48"/>
                  </a:lnTo>
                  <a:lnTo>
                    <a:pt x="240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8" y="48"/>
                  </a:lnTo>
                  <a:lnTo>
                    <a:pt x="252" y="48"/>
                  </a:lnTo>
                  <a:lnTo>
                    <a:pt x="252" y="46"/>
                  </a:lnTo>
                  <a:lnTo>
                    <a:pt x="254" y="46"/>
                  </a:lnTo>
                  <a:lnTo>
                    <a:pt x="254" y="42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4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58" y="20"/>
                  </a:lnTo>
                  <a:lnTo>
                    <a:pt x="258" y="16"/>
                  </a:lnTo>
                  <a:lnTo>
                    <a:pt x="258" y="12"/>
                  </a:lnTo>
                  <a:lnTo>
                    <a:pt x="254" y="8"/>
                  </a:lnTo>
                  <a:lnTo>
                    <a:pt x="258" y="4"/>
                  </a:lnTo>
                  <a:lnTo>
                    <a:pt x="262" y="0"/>
                  </a:lnTo>
                  <a:lnTo>
                    <a:pt x="262" y="4"/>
                  </a:lnTo>
                  <a:lnTo>
                    <a:pt x="266" y="4"/>
                  </a:lnTo>
                  <a:lnTo>
                    <a:pt x="266" y="8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4" y="16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82" y="26"/>
                  </a:lnTo>
                  <a:lnTo>
                    <a:pt x="284" y="26"/>
                  </a:lnTo>
                  <a:lnTo>
                    <a:pt x="284" y="30"/>
                  </a:lnTo>
                  <a:lnTo>
                    <a:pt x="288" y="30"/>
                  </a:lnTo>
                  <a:lnTo>
                    <a:pt x="292" y="30"/>
                  </a:lnTo>
                  <a:lnTo>
                    <a:pt x="296" y="34"/>
                  </a:lnTo>
                  <a:lnTo>
                    <a:pt x="300" y="34"/>
                  </a:lnTo>
                  <a:lnTo>
                    <a:pt x="302" y="34"/>
                  </a:lnTo>
                  <a:lnTo>
                    <a:pt x="302" y="30"/>
                  </a:lnTo>
                  <a:lnTo>
                    <a:pt x="306" y="30"/>
                  </a:lnTo>
                  <a:lnTo>
                    <a:pt x="306" y="26"/>
                  </a:lnTo>
                  <a:lnTo>
                    <a:pt x="310" y="26"/>
                  </a:lnTo>
                  <a:lnTo>
                    <a:pt x="306" y="30"/>
                  </a:lnTo>
                  <a:lnTo>
                    <a:pt x="306" y="34"/>
                  </a:lnTo>
                  <a:lnTo>
                    <a:pt x="306" y="38"/>
                  </a:lnTo>
                  <a:lnTo>
                    <a:pt x="306" y="42"/>
                  </a:lnTo>
                  <a:lnTo>
                    <a:pt x="310" y="42"/>
                  </a:lnTo>
                  <a:lnTo>
                    <a:pt x="306" y="42"/>
                  </a:lnTo>
                  <a:lnTo>
                    <a:pt x="306" y="46"/>
                  </a:lnTo>
                  <a:lnTo>
                    <a:pt x="310" y="46"/>
                  </a:lnTo>
                  <a:lnTo>
                    <a:pt x="314" y="46"/>
                  </a:lnTo>
                  <a:lnTo>
                    <a:pt x="310" y="46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2" y="52"/>
                  </a:lnTo>
                  <a:lnTo>
                    <a:pt x="302" y="48"/>
                  </a:lnTo>
                  <a:lnTo>
                    <a:pt x="300" y="52"/>
                  </a:lnTo>
                  <a:lnTo>
                    <a:pt x="296" y="52"/>
                  </a:lnTo>
                  <a:lnTo>
                    <a:pt x="292" y="52"/>
                  </a:lnTo>
                  <a:lnTo>
                    <a:pt x="288" y="52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6"/>
                  </a:lnTo>
                  <a:close/>
                  <a:moveTo>
                    <a:pt x="248" y="4"/>
                  </a:moveTo>
                  <a:lnTo>
                    <a:pt x="248" y="8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252" y="8"/>
                  </a:moveTo>
                  <a:lnTo>
                    <a:pt x="252" y="12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2" y="8"/>
                  </a:lnTo>
                  <a:close/>
                  <a:moveTo>
                    <a:pt x="226" y="66"/>
                  </a:moveTo>
                  <a:lnTo>
                    <a:pt x="228" y="66"/>
                  </a:lnTo>
                  <a:lnTo>
                    <a:pt x="226" y="66"/>
                  </a:lnTo>
                  <a:lnTo>
                    <a:pt x="226" y="70"/>
                  </a:lnTo>
                  <a:lnTo>
                    <a:pt x="226" y="66"/>
                  </a:lnTo>
                  <a:lnTo>
                    <a:pt x="226" y="66"/>
                  </a:lnTo>
                  <a:lnTo>
                    <a:pt x="226" y="66"/>
                  </a:lnTo>
                  <a:close/>
                  <a:moveTo>
                    <a:pt x="154" y="208"/>
                  </a:moveTo>
                  <a:lnTo>
                    <a:pt x="150" y="208"/>
                  </a:lnTo>
                  <a:lnTo>
                    <a:pt x="150" y="212"/>
                  </a:lnTo>
                  <a:lnTo>
                    <a:pt x="146" y="212"/>
                  </a:lnTo>
                  <a:lnTo>
                    <a:pt x="150" y="212"/>
                  </a:lnTo>
                  <a:lnTo>
                    <a:pt x="146" y="216"/>
                  </a:lnTo>
                  <a:lnTo>
                    <a:pt x="142" y="212"/>
                  </a:lnTo>
                  <a:lnTo>
                    <a:pt x="142" y="216"/>
                  </a:lnTo>
                  <a:lnTo>
                    <a:pt x="140" y="216"/>
                  </a:lnTo>
                  <a:lnTo>
                    <a:pt x="136" y="220"/>
                  </a:lnTo>
                  <a:lnTo>
                    <a:pt x="136" y="216"/>
                  </a:lnTo>
                  <a:lnTo>
                    <a:pt x="132" y="216"/>
                  </a:lnTo>
                  <a:lnTo>
                    <a:pt x="132" y="22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4" y="220"/>
                  </a:lnTo>
                  <a:lnTo>
                    <a:pt x="124" y="224"/>
                  </a:lnTo>
                  <a:lnTo>
                    <a:pt x="120" y="224"/>
                  </a:lnTo>
                  <a:lnTo>
                    <a:pt x="124" y="228"/>
                  </a:lnTo>
                  <a:lnTo>
                    <a:pt x="120" y="228"/>
                  </a:lnTo>
                  <a:lnTo>
                    <a:pt x="116" y="224"/>
                  </a:lnTo>
                  <a:lnTo>
                    <a:pt x="112" y="224"/>
                  </a:lnTo>
                  <a:lnTo>
                    <a:pt x="110" y="224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6" y="216"/>
                  </a:lnTo>
                  <a:lnTo>
                    <a:pt x="110" y="216"/>
                  </a:lnTo>
                  <a:lnTo>
                    <a:pt x="112" y="216"/>
                  </a:lnTo>
                  <a:lnTo>
                    <a:pt x="112" y="212"/>
                  </a:lnTo>
                  <a:lnTo>
                    <a:pt x="116" y="212"/>
                  </a:lnTo>
                  <a:lnTo>
                    <a:pt x="116" y="208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24" y="204"/>
                  </a:lnTo>
                  <a:lnTo>
                    <a:pt x="124" y="202"/>
                  </a:lnTo>
                  <a:lnTo>
                    <a:pt x="128" y="202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32" y="194"/>
                  </a:lnTo>
                  <a:lnTo>
                    <a:pt x="136" y="198"/>
                  </a:lnTo>
                  <a:lnTo>
                    <a:pt x="136" y="194"/>
                  </a:lnTo>
                  <a:lnTo>
                    <a:pt x="140" y="194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2" y="194"/>
                  </a:lnTo>
                  <a:lnTo>
                    <a:pt x="142" y="198"/>
                  </a:lnTo>
                  <a:lnTo>
                    <a:pt x="146" y="198"/>
                  </a:lnTo>
                  <a:lnTo>
                    <a:pt x="150" y="194"/>
                  </a:lnTo>
                  <a:lnTo>
                    <a:pt x="154" y="194"/>
                  </a:lnTo>
                  <a:lnTo>
                    <a:pt x="158" y="194"/>
                  </a:lnTo>
                  <a:lnTo>
                    <a:pt x="162" y="194"/>
                  </a:lnTo>
                  <a:lnTo>
                    <a:pt x="166" y="190"/>
                  </a:lnTo>
                  <a:lnTo>
                    <a:pt x="166" y="194"/>
                  </a:lnTo>
                  <a:lnTo>
                    <a:pt x="170" y="198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2" y="198"/>
                  </a:lnTo>
                  <a:lnTo>
                    <a:pt x="172" y="194"/>
                  </a:lnTo>
                  <a:lnTo>
                    <a:pt x="176" y="194"/>
                  </a:lnTo>
                  <a:lnTo>
                    <a:pt x="176" y="190"/>
                  </a:lnTo>
                  <a:lnTo>
                    <a:pt x="176" y="194"/>
                  </a:lnTo>
                  <a:lnTo>
                    <a:pt x="176" y="190"/>
                  </a:lnTo>
                  <a:lnTo>
                    <a:pt x="176" y="186"/>
                  </a:lnTo>
                  <a:lnTo>
                    <a:pt x="176" y="182"/>
                  </a:lnTo>
                  <a:lnTo>
                    <a:pt x="180" y="182"/>
                  </a:lnTo>
                  <a:lnTo>
                    <a:pt x="180" y="178"/>
                  </a:lnTo>
                  <a:lnTo>
                    <a:pt x="184" y="178"/>
                  </a:lnTo>
                  <a:lnTo>
                    <a:pt x="184" y="174"/>
                  </a:lnTo>
                  <a:lnTo>
                    <a:pt x="188" y="174"/>
                  </a:lnTo>
                  <a:lnTo>
                    <a:pt x="188" y="172"/>
                  </a:lnTo>
                  <a:lnTo>
                    <a:pt x="188" y="168"/>
                  </a:lnTo>
                  <a:lnTo>
                    <a:pt x="188" y="164"/>
                  </a:lnTo>
                  <a:lnTo>
                    <a:pt x="188" y="160"/>
                  </a:lnTo>
                  <a:lnTo>
                    <a:pt x="192" y="160"/>
                  </a:lnTo>
                  <a:lnTo>
                    <a:pt x="192" y="156"/>
                  </a:lnTo>
                  <a:lnTo>
                    <a:pt x="196" y="156"/>
                  </a:lnTo>
                  <a:lnTo>
                    <a:pt x="196" y="160"/>
                  </a:lnTo>
                  <a:lnTo>
                    <a:pt x="192" y="160"/>
                  </a:lnTo>
                  <a:lnTo>
                    <a:pt x="192" y="164"/>
                  </a:lnTo>
                  <a:lnTo>
                    <a:pt x="188" y="164"/>
                  </a:lnTo>
                  <a:lnTo>
                    <a:pt x="188" y="168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196" y="172"/>
                  </a:lnTo>
                  <a:lnTo>
                    <a:pt x="196" y="168"/>
                  </a:lnTo>
                  <a:lnTo>
                    <a:pt x="198" y="168"/>
                  </a:lnTo>
                  <a:lnTo>
                    <a:pt x="202" y="168"/>
                  </a:lnTo>
                  <a:lnTo>
                    <a:pt x="206" y="164"/>
                  </a:lnTo>
                  <a:lnTo>
                    <a:pt x="210" y="164"/>
                  </a:lnTo>
                  <a:lnTo>
                    <a:pt x="214" y="160"/>
                  </a:lnTo>
                  <a:lnTo>
                    <a:pt x="214" y="156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18" y="148"/>
                  </a:lnTo>
                  <a:lnTo>
                    <a:pt x="222" y="148"/>
                  </a:lnTo>
                  <a:lnTo>
                    <a:pt x="226" y="148"/>
                  </a:lnTo>
                  <a:lnTo>
                    <a:pt x="226" y="146"/>
                  </a:lnTo>
                  <a:lnTo>
                    <a:pt x="226" y="142"/>
                  </a:lnTo>
                  <a:lnTo>
                    <a:pt x="228" y="138"/>
                  </a:lnTo>
                  <a:lnTo>
                    <a:pt x="228" y="134"/>
                  </a:lnTo>
                  <a:lnTo>
                    <a:pt x="228" y="130"/>
                  </a:lnTo>
                  <a:lnTo>
                    <a:pt x="232" y="126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6" y="118"/>
                  </a:lnTo>
                  <a:lnTo>
                    <a:pt x="236" y="116"/>
                  </a:lnTo>
                  <a:lnTo>
                    <a:pt x="232" y="116"/>
                  </a:lnTo>
                  <a:lnTo>
                    <a:pt x="232" y="112"/>
                  </a:lnTo>
                  <a:lnTo>
                    <a:pt x="228" y="112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32" y="112"/>
                  </a:lnTo>
                  <a:lnTo>
                    <a:pt x="232" y="108"/>
                  </a:lnTo>
                  <a:lnTo>
                    <a:pt x="232" y="104"/>
                  </a:lnTo>
                  <a:lnTo>
                    <a:pt x="232" y="100"/>
                  </a:lnTo>
                  <a:lnTo>
                    <a:pt x="232" y="96"/>
                  </a:lnTo>
                  <a:lnTo>
                    <a:pt x="236" y="96"/>
                  </a:lnTo>
                  <a:lnTo>
                    <a:pt x="236" y="92"/>
                  </a:lnTo>
                  <a:lnTo>
                    <a:pt x="240" y="90"/>
                  </a:lnTo>
                  <a:lnTo>
                    <a:pt x="236" y="90"/>
                  </a:lnTo>
                  <a:lnTo>
                    <a:pt x="240" y="90"/>
                  </a:lnTo>
                  <a:lnTo>
                    <a:pt x="240" y="86"/>
                  </a:lnTo>
                  <a:lnTo>
                    <a:pt x="244" y="86"/>
                  </a:lnTo>
                  <a:lnTo>
                    <a:pt x="244" y="90"/>
                  </a:lnTo>
                  <a:lnTo>
                    <a:pt x="244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2" y="86"/>
                  </a:lnTo>
                  <a:lnTo>
                    <a:pt x="248" y="86"/>
                  </a:lnTo>
                  <a:lnTo>
                    <a:pt x="244" y="90"/>
                  </a:lnTo>
                  <a:lnTo>
                    <a:pt x="244" y="86"/>
                  </a:lnTo>
                  <a:lnTo>
                    <a:pt x="244" y="82"/>
                  </a:lnTo>
                  <a:lnTo>
                    <a:pt x="248" y="78"/>
                  </a:lnTo>
                  <a:lnTo>
                    <a:pt x="248" y="82"/>
                  </a:lnTo>
                  <a:lnTo>
                    <a:pt x="252" y="82"/>
                  </a:lnTo>
                  <a:lnTo>
                    <a:pt x="254" y="82"/>
                  </a:lnTo>
                  <a:lnTo>
                    <a:pt x="254" y="86"/>
                  </a:lnTo>
                  <a:lnTo>
                    <a:pt x="254" y="92"/>
                  </a:lnTo>
                  <a:lnTo>
                    <a:pt x="254" y="96"/>
                  </a:lnTo>
                  <a:lnTo>
                    <a:pt x="254" y="100"/>
                  </a:lnTo>
                  <a:lnTo>
                    <a:pt x="258" y="100"/>
                  </a:lnTo>
                  <a:lnTo>
                    <a:pt x="258" y="104"/>
                  </a:lnTo>
                  <a:lnTo>
                    <a:pt x="258" y="108"/>
                  </a:lnTo>
                  <a:lnTo>
                    <a:pt x="262" y="108"/>
                  </a:lnTo>
                  <a:lnTo>
                    <a:pt x="262" y="112"/>
                  </a:lnTo>
                  <a:lnTo>
                    <a:pt x="262" y="116"/>
                  </a:lnTo>
                  <a:lnTo>
                    <a:pt x="262" y="118"/>
                  </a:lnTo>
                  <a:lnTo>
                    <a:pt x="262" y="122"/>
                  </a:lnTo>
                  <a:lnTo>
                    <a:pt x="258" y="122"/>
                  </a:lnTo>
                  <a:lnTo>
                    <a:pt x="258" y="126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8"/>
                  </a:lnTo>
                  <a:lnTo>
                    <a:pt x="254" y="142"/>
                  </a:lnTo>
                  <a:lnTo>
                    <a:pt x="252" y="142"/>
                  </a:lnTo>
                  <a:lnTo>
                    <a:pt x="248" y="142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8" y="156"/>
                  </a:lnTo>
                  <a:lnTo>
                    <a:pt x="248" y="160"/>
                  </a:lnTo>
                  <a:lnTo>
                    <a:pt x="248" y="164"/>
                  </a:lnTo>
                  <a:lnTo>
                    <a:pt x="248" y="168"/>
                  </a:lnTo>
                  <a:lnTo>
                    <a:pt x="244" y="168"/>
                  </a:lnTo>
                  <a:lnTo>
                    <a:pt x="244" y="172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0" y="182"/>
                  </a:lnTo>
                  <a:lnTo>
                    <a:pt x="244" y="182"/>
                  </a:lnTo>
                  <a:lnTo>
                    <a:pt x="244" y="186"/>
                  </a:lnTo>
                  <a:lnTo>
                    <a:pt x="244" y="190"/>
                  </a:lnTo>
                  <a:lnTo>
                    <a:pt x="244" y="194"/>
                  </a:lnTo>
                  <a:lnTo>
                    <a:pt x="240" y="194"/>
                  </a:lnTo>
                  <a:lnTo>
                    <a:pt x="240" y="198"/>
                  </a:lnTo>
                  <a:lnTo>
                    <a:pt x="240" y="202"/>
                  </a:lnTo>
                  <a:lnTo>
                    <a:pt x="236" y="202"/>
                  </a:lnTo>
                  <a:lnTo>
                    <a:pt x="236" y="204"/>
                  </a:lnTo>
                  <a:lnTo>
                    <a:pt x="232" y="204"/>
                  </a:lnTo>
                  <a:lnTo>
                    <a:pt x="232" y="208"/>
                  </a:lnTo>
                  <a:lnTo>
                    <a:pt x="228" y="204"/>
                  </a:lnTo>
                  <a:lnTo>
                    <a:pt x="232" y="204"/>
                  </a:lnTo>
                  <a:lnTo>
                    <a:pt x="232" y="202"/>
                  </a:lnTo>
                  <a:lnTo>
                    <a:pt x="232" y="198"/>
                  </a:lnTo>
                  <a:lnTo>
                    <a:pt x="236" y="194"/>
                  </a:lnTo>
                  <a:lnTo>
                    <a:pt x="232" y="194"/>
                  </a:lnTo>
                  <a:lnTo>
                    <a:pt x="228" y="194"/>
                  </a:lnTo>
                  <a:lnTo>
                    <a:pt x="228" y="198"/>
                  </a:lnTo>
                  <a:lnTo>
                    <a:pt x="228" y="202"/>
                  </a:lnTo>
                  <a:lnTo>
                    <a:pt x="226" y="198"/>
                  </a:lnTo>
                  <a:lnTo>
                    <a:pt x="226" y="202"/>
                  </a:lnTo>
                  <a:lnTo>
                    <a:pt x="222" y="202"/>
                  </a:lnTo>
                  <a:lnTo>
                    <a:pt x="222" y="204"/>
                  </a:lnTo>
                  <a:lnTo>
                    <a:pt x="222" y="208"/>
                  </a:lnTo>
                  <a:lnTo>
                    <a:pt x="218" y="212"/>
                  </a:lnTo>
                  <a:lnTo>
                    <a:pt x="218" y="208"/>
                  </a:lnTo>
                  <a:lnTo>
                    <a:pt x="218" y="204"/>
                  </a:lnTo>
                  <a:lnTo>
                    <a:pt x="218" y="202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0" y="208"/>
                  </a:lnTo>
                  <a:lnTo>
                    <a:pt x="206" y="212"/>
                  </a:lnTo>
                  <a:lnTo>
                    <a:pt x="210" y="212"/>
                  </a:lnTo>
                  <a:lnTo>
                    <a:pt x="206" y="212"/>
                  </a:lnTo>
                  <a:lnTo>
                    <a:pt x="202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2" y="212"/>
                  </a:lnTo>
                  <a:lnTo>
                    <a:pt x="196" y="212"/>
                  </a:lnTo>
                  <a:lnTo>
                    <a:pt x="196" y="208"/>
                  </a:lnTo>
                  <a:lnTo>
                    <a:pt x="192" y="208"/>
                  </a:lnTo>
                  <a:lnTo>
                    <a:pt x="192" y="204"/>
                  </a:lnTo>
                  <a:lnTo>
                    <a:pt x="192" y="208"/>
                  </a:lnTo>
                  <a:lnTo>
                    <a:pt x="192" y="212"/>
                  </a:lnTo>
                  <a:lnTo>
                    <a:pt x="188" y="208"/>
                  </a:lnTo>
                  <a:lnTo>
                    <a:pt x="188" y="204"/>
                  </a:lnTo>
                  <a:lnTo>
                    <a:pt x="192" y="204"/>
                  </a:lnTo>
                  <a:lnTo>
                    <a:pt x="188" y="204"/>
                  </a:lnTo>
                  <a:lnTo>
                    <a:pt x="188" y="208"/>
                  </a:lnTo>
                  <a:lnTo>
                    <a:pt x="184" y="208"/>
                  </a:lnTo>
                  <a:lnTo>
                    <a:pt x="184" y="212"/>
                  </a:lnTo>
                  <a:lnTo>
                    <a:pt x="188" y="212"/>
                  </a:lnTo>
                  <a:lnTo>
                    <a:pt x="188" y="216"/>
                  </a:lnTo>
                  <a:lnTo>
                    <a:pt x="192" y="216"/>
                  </a:lnTo>
                  <a:lnTo>
                    <a:pt x="192" y="220"/>
                  </a:lnTo>
                  <a:lnTo>
                    <a:pt x="188" y="220"/>
                  </a:lnTo>
                  <a:lnTo>
                    <a:pt x="184" y="220"/>
                  </a:lnTo>
                  <a:lnTo>
                    <a:pt x="180" y="220"/>
                  </a:lnTo>
                  <a:lnTo>
                    <a:pt x="180" y="224"/>
                  </a:lnTo>
                  <a:lnTo>
                    <a:pt x="180" y="228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72" y="234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66" y="228"/>
                  </a:lnTo>
                  <a:lnTo>
                    <a:pt x="166" y="224"/>
                  </a:lnTo>
                  <a:lnTo>
                    <a:pt x="166" y="220"/>
                  </a:lnTo>
                  <a:lnTo>
                    <a:pt x="166" y="216"/>
                  </a:lnTo>
                  <a:lnTo>
                    <a:pt x="170" y="216"/>
                  </a:lnTo>
                  <a:lnTo>
                    <a:pt x="170" y="212"/>
                  </a:lnTo>
                  <a:lnTo>
                    <a:pt x="170" y="208"/>
                  </a:lnTo>
                  <a:lnTo>
                    <a:pt x="166" y="212"/>
                  </a:lnTo>
                  <a:lnTo>
                    <a:pt x="162" y="212"/>
                  </a:lnTo>
                  <a:lnTo>
                    <a:pt x="158" y="208"/>
                  </a:lnTo>
                  <a:lnTo>
                    <a:pt x="154" y="208"/>
                  </a:lnTo>
                  <a:lnTo>
                    <a:pt x="154" y="212"/>
                  </a:lnTo>
                  <a:lnTo>
                    <a:pt x="154" y="208"/>
                  </a:lnTo>
                  <a:lnTo>
                    <a:pt x="154" y="208"/>
                  </a:lnTo>
                  <a:lnTo>
                    <a:pt x="154" y="208"/>
                  </a:lnTo>
                  <a:close/>
                  <a:moveTo>
                    <a:pt x="214" y="142"/>
                  </a:moveTo>
                  <a:lnTo>
                    <a:pt x="214" y="146"/>
                  </a:lnTo>
                  <a:lnTo>
                    <a:pt x="210" y="146"/>
                  </a:lnTo>
                  <a:lnTo>
                    <a:pt x="210" y="148"/>
                  </a:lnTo>
                  <a:lnTo>
                    <a:pt x="214" y="146"/>
                  </a:lnTo>
                  <a:lnTo>
                    <a:pt x="214" y="148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10" y="152"/>
                  </a:lnTo>
                  <a:lnTo>
                    <a:pt x="210" y="148"/>
                  </a:lnTo>
                  <a:lnTo>
                    <a:pt x="210" y="146"/>
                  </a:lnTo>
                  <a:lnTo>
                    <a:pt x="210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close/>
                  <a:moveTo>
                    <a:pt x="140" y="178"/>
                  </a:moveTo>
                  <a:lnTo>
                    <a:pt x="140" y="182"/>
                  </a:lnTo>
                  <a:lnTo>
                    <a:pt x="136" y="182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close/>
                  <a:moveTo>
                    <a:pt x="84" y="212"/>
                  </a:moveTo>
                  <a:lnTo>
                    <a:pt x="84" y="216"/>
                  </a:lnTo>
                  <a:lnTo>
                    <a:pt x="84" y="220"/>
                  </a:lnTo>
                  <a:lnTo>
                    <a:pt x="84" y="216"/>
                  </a:lnTo>
                  <a:lnTo>
                    <a:pt x="80" y="216"/>
                  </a:lnTo>
                  <a:lnTo>
                    <a:pt x="84" y="212"/>
                  </a:lnTo>
                  <a:lnTo>
                    <a:pt x="84" y="212"/>
                  </a:lnTo>
                  <a:lnTo>
                    <a:pt x="84" y="212"/>
                  </a:lnTo>
                  <a:close/>
                  <a:moveTo>
                    <a:pt x="158" y="220"/>
                  </a:moveTo>
                  <a:lnTo>
                    <a:pt x="158" y="216"/>
                  </a:lnTo>
                  <a:lnTo>
                    <a:pt x="162" y="216"/>
                  </a:lnTo>
                  <a:lnTo>
                    <a:pt x="162" y="212"/>
                  </a:lnTo>
                  <a:lnTo>
                    <a:pt x="162" y="216"/>
                  </a:lnTo>
                  <a:lnTo>
                    <a:pt x="162" y="220"/>
                  </a:lnTo>
                  <a:lnTo>
                    <a:pt x="158" y="220"/>
                  </a:lnTo>
                  <a:lnTo>
                    <a:pt x="158" y="220"/>
                  </a:lnTo>
                  <a:lnTo>
                    <a:pt x="158" y="220"/>
                  </a:lnTo>
                  <a:close/>
                  <a:moveTo>
                    <a:pt x="154" y="212"/>
                  </a:moveTo>
                  <a:lnTo>
                    <a:pt x="154" y="216"/>
                  </a:lnTo>
                  <a:lnTo>
                    <a:pt x="150" y="216"/>
                  </a:lnTo>
                  <a:lnTo>
                    <a:pt x="150" y="212"/>
                  </a:lnTo>
                  <a:lnTo>
                    <a:pt x="154" y="212"/>
                  </a:lnTo>
                  <a:lnTo>
                    <a:pt x="154" y="212"/>
                  </a:lnTo>
                  <a:lnTo>
                    <a:pt x="154" y="212"/>
                  </a:lnTo>
                  <a:close/>
                  <a:moveTo>
                    <a:pt x="154" y="230"/>
                  </a:moveTo>
                  <a:lnTo>
                    <a:pt x="154" y="234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50" y="234"/>
                  </a:lnTo>
                  <a:lnTo>
                    <a:pt x="146" y="234"/>
                  </a:lnTo>
                  <a:lnTo>
                    <a:pt x="146" y="230"/>
                  </a:lnTo>
                  <a:lnTo>
                    <a:pt x="142" y="230"/>
                  </a:lnTo>
                  <a:lnTo>
                    <a:pt x="142" y="234"/>
                  </a:lnTo>
                  <a:lnTo>
                    <a:pt x="140" y="234"/>
                  </a:lnTo>
                  <a:lnTo>
                    <a:pt x="140" y="238"/>
                  </a:lnTo>
                  <a:lnTo>
                    <a:pt x="136" y="242"/>
                  </a:lnTo>
                  <a:lnTo>
                    <a:pt x="136" y="246"/>
                  </a:lnTo>
                  <a:lnTo>
                    <a:pt x="132" y="246"/>
                  </a:lnTo>
                  <a:lnTo>
                    <a:pt x="128" y="246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28" y="242"/>
                  </a:lnTo>
                  <a:lnTo>
                    <a:pt x="128" y="246"/>
                  </a:lnTo>
                  <a:lnTo>
                    <a:pt x="128" y="242"/>
                  </a:lnTo>
                  <a:lnTo>
                    <a:pt x="128" y="238"/>
                  </a:lnTo>
                  <a:lnTo>
                    <a:pt x="124" y="238"/>
                  </a:lnTo>
                  <a:lnTo>
                    <a:pt x="124" y="234"/>
                  </a:lnTo>
                  <a:lnTo>
                    <a:pt x="120" y="234"/>
                  </a:lnTo>
                  <a:lnTo>
                    <a:pt x="124" y="234"/>
                  </a:lnTo>
                  <a:lnTo>
                    <a:pt x="128" y="230"/>
                  </a:lnTo>
                  <a:lnTo>
                    <a:pt x="128" y="228"/>
                  </a:lnTo>
                  <a:lnTo>
                    <a:pt x="132" y="228"/>
                  </a:lnTo>
                  <a:lnTo>
                    <a:pt x="132" y="224"/>
                  </a:lnTo>
                  <a:lnTo>
                    <a:pt x="132" y="22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40" y="224"/>
                  </a:lnTo>
                  <a:lnTo>
                    <a:pt x="142" y="224"/>
                  </a:lnTo>
                  <a:lnTo>
                    <a:pt x="142" y="220"/>
                  </a:lnTo>
                  <a:lnTo>
                    <a:pt x="146" y="220"/>
                  </a:lnTo>
                  <a:lnTo>
                    <a:pt x="146" y="216"/>
                  </a:lnTo>
                  <a:lnTo>
                    <a:pt x="150" y="216"/>
                  </a:lnTo>
                  <a:lnTo>
                    <a:pt x="154" y="220"/>
                  </a:lnTo>
                  <a:lnTo>
                    <a:pt x="158" y="220"/>
                  </a:lnTo>
                  <a:lnTo>
                    <a:pt x="158" y="224"/>
                  </a:lnTo>
                  <a:lnTo>
                    <a:pt x="158" y="228"/>
                  </a:lnTo>
                  <a:lnTo>
                    <a:pt x="154" y="230"/>
                  </a:lnTo>
                  <a:lnTo>
                    <a:pt x="154" y="230"/>
                  </a:lnTo>
                  <a:lnTo>
                    <a:pt x="154" y="230"/>
                  </a:lnTo>
                  <a:close/>
                  <a:moveTo>
                    <a:pt x="84" y="220"/>
                  </a:moveTo>
                  <a:lnTo>
                    <a:pt x="80" y="224"/>
                  </a:lnTo>
                  <a:lnTo>
                    <a:pt x="80" y="220"/>
                  </a:lnTo>
                  <a:lnTo>
                    <a:pt x="80" y="216"/>
                  </a:lnTo>
                  <a:lnTo>
                    <a:pt x="84" y="216"/>
                  </a:lnTo>
                  <a:lnTo>
                    <a:pt x="84" y="220"/>
                  </a:lnTo>
                  <a:lnTo>
                    <a:pt x="84" y="220"/>
                  </a:lnTo>
                  <a:lnTo>
                    <a:pt x="84" y="220"/>
                  </a:lnTo>
                  <a:close/>
                  <a:moveTo>
                    <a:pt x="128" y="220"/>
                  </a:moveTo>
                  <a:lnTo>
                    <a:pt x="124" y="220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28" y="220"/>
                  </a:lnTo>
                  <a:close/>
                  <a:moveTo>
                    <a:pt x="86" y="250"/>
                  </a:moveTo>
                  <a:lnTo>
                    <a:pt x="90" y="250"/>
                  </a:lnTo>
                  <a:lnTo>
                    <a:pt x="90" y="246"/>
                  </a:lnTo>
                  <a:lnTo>
                    <a:pt x="86" y="246"/>
                  </a:lnTo>
                  <a:lnTo>
                    <a:pt x="86" y="242"/>
                  </a:lnTo>
                  <a:lnTo>
                    <a:pt x="90" y="242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90" y="238"/>
                  </a:lnTo>
                  <a:lnTo>
                    <a:pt x="90" y="234"/>
                  </a:lnTo>
                  <a:lnTo>
                    <a:pt x="90" y="230"/>
                  </a:lnTo>
                  <a:lnTo>
                    <a:pt x="90" y="234"/>
                  </a:lnTo>
                  <a:lnTo>
                    <a:pt x="94" y="234"/>
                  </a:lnTo>
                  <a:lnTo>
                    <a:pt x="94" y="230"/>
                  </a:lnTo>
                  <a:lnTo>
                    <a:pt x="98" y="230"/>
                  </a:lnTo>
                  <a:lnTo>
                    <a:pt x="98" y="228"/>
                  </a:lnTo>
                  <a:lnTo>
                    <a:pt x="102" y="224"/>
                  </a:lnTo>
                  <a:lnTo>
                    <a:pt x="106" y="224"/>
                  </a:lnTo>
                  <a:lnTo>
                    <a:pt x="106" y="228"/>
                  </a:lnTo>
                  <a:lnTo>
                    <a:pt x="106" y="230"/>
                  </a:lnTo>
                  <a:lnTo>
                    <a:pt x="110" y="230"/>
                  </a:lnTo>
                  <a:lnTo>
                    <a:pt x="112" y="230"/>
                  </a:lnTo>
                  <a:lnTo>
                    <a:pt x="116" y="230"/>
                  </a:lnTo>
                  <a:lnTo>
                    <a:pt x="116" y="234"/>
                  </a:lnTo>
                  <a:lnTo>
                    <a:pt x="112" y="234"/>
                  </a:lnTo>
                  <a:lnTo>
                    <a:pt x="112" y="238"/>
                  </a:lnTo>
                  <a:lnTo>
                    <a:pt x="116" y="238"/>
                  </a:lnTo>
                  <a:lnTo>
                    <a:pt x="120" y="238"/>
                  </a:lnTo>
                  <a:lnTo>
                    <a:pt x="116" y="238"/>
                  </a:lnTo>
                  <a:lnTo>
                    <a:pt x="120" y="242"/>
                  </a:lnTo>
                  <a:lnTo>
                    <a:pt x="120" y="246"/>
                  </a:lnTo>
                  <a:lnTo>
                    <a:pt x="116" y="246"/>
                  </a:lnTo>
                  <a:lnTo>
                    <a:pt x="116" y="250"/>
                  </a:lnTo>
                  <a:lnTo>
                    <a:pt x="116" y="254"/>
                  </a:lnTo>
                  <a:lnTo>
                    <a:pt x="112" y="254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4"/>
                  </a:lnTo>
                  <a:lnTo>
                    <a:pt x="112" y="268"/>
                  </a:lnTo>
                  <a:lnTo>
                    <a:pt x="112" y="272"/>
                  </a:lnTo>
                  <a:lnTo>
                    <a:pt x="110" y="272"/>
                  </a:lnTo>
                  <a:lnTo>
                    <a:pt x="106" y="272"/>
                  </a:lnTo>
                  <a:lnTo>
                    <a:pt x="110" y="272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102" y="280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2" y="268"/>
                  </a:lnTo>
                  <a:lnTo>
                    <a:pt x="102" y="264"/>
                  </a:lnTo>
                  <a:lnTo>
                    <a:pt x="102" y="268"/>
                  </a:lnTo>
                  <a:lnTo>
                    <a:pt x="98" y="268"/>
                  </a:lnTo>
                  <a:lnTo>
                    <a:pt x="98" y="272"/>
                  </a:lnTo>
                  <a:lnTo>
                    <a:pt x="102" y="272"/>
                  </a:lnTo>
                  <a:lnTo>
                    <a:pt x="102" y="276"/>
                  </a:lnTo>
                  <a:lnTo>
                    <a:pt x="98" y="276"/>
                  </a:lnTo>
                  <a:lnTo>
                    <a:pt x="94" y="276"/>
                  </a:lnTo>
                  <a:lnTo>
                    <a:pt x="94" y="272"/>
                  </a:lnTo>
                  <a:lnTo>
                    <a:pt x="98" y="268"/>
                  </a:lnTo>
                  <a:lnTo>
                    <a:pt x="94" y="264"/>
                  </a:lnTo>
                  <a:lnTo>
                    <a:pt x="94" y="260"/>
                  </a:lnTo>
                  <a:lnTo>
                    <a:pt x="94" y="258"/>
                  </a:lnTo>
                  <a:lnTo>
                    <a:pt x="94" y="260"/>
                  </a:lnTo>
                  <a:lnTo>
                    <a:pt x="98" y="258"/>
                  </a:lnTo>
                  <a:lnTo>
                    <a:pt x="98" y="254"/>
                  </a:lnTo>
                  <a:lnTo>
                    <a:pt x="102" y="250"/>
                  </a:lnTo>
                  <a:lnTo>
                    <a:pt x="98" y="250"/>
                  </a:lnTo>
                  <a:lnTo>
                    <a:pt x="102" y="246"/>
                  </a:lnTo>
                  <a:lnTo>
                    <a:pt x="98" y="246"/>
                  </a:lnTo>
                  <a:lnTo>
                    <a:pt x="98" y="242"/>
                  </a:lnTo>
                  <a:lnTo>
                    <a:pt x="98" y="238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4" y="246"/>
                  </a:lnTo>
                  <a:lnTo>
                    <a:pt x="98" y="246"/>
                  </a:lnTo>
                  <a:lnTo>
                    <a:pt x="98" y="250"/>
                  </a:lnTo>
                  <a:lnTo>
                    <a:pt x="94" y="250"/>
                  </a:lnTo>
                  <a:lnTo>
                    <a:pt x="94" y="246"/>
                  </a:lnTo>
                  <a:lnTo>
                    <a:pt x="90" y="246"/>
                  </a:lnTo>
                  <a:lnTo>
                    <a:pt x="90" y="250"/>
                  </a:lnTo>
                  <a:lnTo>
                    <a:pt x="86" y="250"/>
                  </a:lnTo>
                  <a:lnTo>
                    <a:pt x="86" y="250"/>
                  </a:lnTo>
                  <a:lnTo>
                    <a:pt x="86" y="250"/>
                  </a:lnTo>
                  <a:close/>
                  <a:moveTo>
                    <a:pt x="86" y="230"/>
                  </a:moveTo>
                  <a:lnTo>
                    <a:pt x="86" y="228"/>
                  </a:lnTo>
                  <a:lnTo>
                    <a:pt x="90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close/>
                  <a:moveTo>
                    <a:pt x="86" y="234"/>
                  </a:moveTo>
                  <a:lnTo>
                    <a:pt x="86" y="238"/>
                  </a:lnTo>
                  <a:lnTo>
                    <a:pt x="84" y="238"/>
                  </a:lnTo>
                  <a:lnTo>
                    <a:pt x="84" y="234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86" y="234"/>
                  </a:lnTo>
                  <a:close/>
                  <a:moveTo>
                    <a:pt x="80" y="242"/>
                  </a:moveTo>
                  <a:lnTo>
                    <a:pt x="80" y="246"/>
                  </a:lnTo>
                  <a:lnTo>
                    <a:pt x="80" y="242"/>
                  </a:lnTo>
                  <a:lnTo>
                    <a:pt x="80" y="238"/>
                  </a:lnTo>
                  <a:lnTo>
                    <a:pt x="80" y="242"/>
                  </a:lnTo>
                  <a:lnTo>
                    <a:pt x="80" y="242"/>
                  </a:lnTo>
                  <a:lnTo>
                    <a:pt x="80" y="242"/>
                  </a:lnTo>
                  <a:close/>
                  <a:moveTo>
                    <a:pt x="72" y="250"/>
                  </a:moveTo>
                  <a:lnTo>
                    <a:pt x="72" y="246"/>
                  </a:lnTo>
                  <a:lnTo>
                    <a:pt x="76" y="246"/>
                  </a:lnTo>
                  <a:lnTo>
                    <a:pt x="76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close/>
                  <a:moveTo>
                    <a:pt x="90" y="258"/>
                  </a:moveTo>
                  <a:lnTo>
                    <a:pt x="90" y="254"/>
                  </a:lnTo>
                  <a:lnTo>
                    <a:pt x="94" y="250"/>
                  </a:lnTo>
                  <a:lnTo>
                    <a:pt x="94" y="254"/>
                  </a:lnTo>
                  <a:lnTo>
                    <a:pt x="9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58"/>
                  </a:lnTo>
                  <a:close/>
                  <a:moveTo>
                    <a:pt x="106" y="284"/>
                  </a:moveTo>
                  <a:lnTo>
                    <a:pt x="106" y="286"/>
                  </a:lnTo>
                  <a:lnTo>
                    <a:pt x="106" y="290"/>
                  </a:lnTo>
                  <a:lnTo>
                    <a:pt x="106" y="286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84"/>
                  </a:lnTo>
                  <a:close/>
                  <a:moveTo>
                    <a:pt x="98" y="290"/>
                  </a:moveTo>
                  <a:lnTo>
                    <a:pt x="102" y="290"/>
                  </a:lnTo>
                  <a:lnTo>
                    <a:pt x="102" y="294"/>
                  </a:lnTo>
                  <a:lnTo>
                    <a:pt x="98" y="294"/>
                  </a:lnTo>
                  <a:lnTo>
                    <a:pt x="98" y="290"/>
                  </a:lnTo>
                  <a:lnTo>
                    <a:pt x="98" y="290"/>
                  </a:lnTo>
                  <a:lnTo>
                    <a:pt x="98" y="290"/>
                  </a:lnTo>
                  <a:close/>
                  <a:moveTo>
                    <a:pt x="86" y="324"/>
                  </a:moveTo>
                  <a:lnTo>
                    <a:pt x="86" y="328"/>
                  </a:lnTo>
                  <a:lnTo>
                    <a:pt x="84" y="328"/>
                  </a:lnTo>
                  <a:lnTo>
                    <a:pt x="84" y="332"/>
                  </a:lnTo>
                  <a:lnTo>
                    <a:pt x="80" y="328"/>
                  </a:lnTo>
                  <a:lnTo>
                    <a:pt x="84" y="328"/>
                  </a:lnTo>
                  <a:lnTo>
                    <a:pt x="86" y="324"/>
                  </a:lnTo>
                  <a:lnTo>
                    <a:pt x="86" y="324"/>
                  </a:lnTo>
                  <a:lnTo>
                    <a:pt x="86" y="324"/>
                  </a:lnTo>
                  <a:close/>
                  <a:moveTo>
                    <a:pt x="76" y="336"/>
                  </a:moveTo>
                  <a:lnTo>
                    <a:pt x="80" y="340"/>
                  </a:lnTo>
                  <a:lnTo>
                    <a:pt x="76" y="340"/>
                  </a:lnTo>
                  <a:lnTo>
                    <a:pt x="76" y="336"/>
                  </a:lnTo>
                  <a:lnTo>
                    <a:pt x="76" y="336"/>
                  </a:lnTo>
                  <a:lnTo>
                    <a:pt x="76" y="336"/>
                  </a:lnTo>
                  <a:close/>
                  <a:moveTo>
                    <a:pt x="68" y="354"/>
                  </a:moveTo>
                  <a:lnTo>
                    <a:pt x="68" y="358"/>
                  </a:lnTo>
                  <a:lnTo>
                    <a:pt x="64" y="362"/>
                  </a:lnTo>
                  <a:lnTo>
                    <a:pt x="60" y="362"/>
                  </a:lnTo>
                  <a:lnTo>
                    <a:pt x="60" y="366"/>
                  </a:lnTo>
                  <a:lnTo>
                    <a:pt x="60" y="370"/>
                  </a:lnTo>
                  <a:lnTo>
                    <a:pt x="56" y="370"/>
                  </a:lnTo>
                  <a:lnTo>
                    <a:pt x="56" y="366"/>
                  </a:lnTo>
                  <a:lnTo>
                    <a:pt x="60" y="366"/>
                  </a:lnTo>
                  <a:lnTo>
                    <a:pt x="60" y="362"/>
                  </a:lnTo>
                  <a:lnTo>
                    <a:pt x="64" y="362"/>
                  </a:lnTo>
                  <a:lnTo>
                    <a:pt x="64" y="358"/>
                  </a:lnTo>
                  <a:lnTo>
                    <a:pt x="60" y="358"/>
                  </a:lnTo>
                  <a:lnTo>
                    <a:pt x="64" y="358"/>
                  </a:lnTo>
                  <a:lnTo>
                    <a:pt x="68" y="354"/>
                  </a:lnTo>
                  <a:lnTo>
                    <a:pt x="68" y="354"/>
                  </a:lnTo>
                  <a:lnTo>
                    <a:pt x="68" y="354"/>
                  </a:lnTo>
                  <a:close/>
                  <a:moveTo>
                    <a:pt x="24" y="392"/>
                  </a:moveTo>
                  <a:lnTo>
                    <a:pt x="28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close/>
                  <a:moveTo>
                    <a:pt x="8" y="398"/>
                  </a:moveTo>
                  <a:lnTo>
                    <a:pt x="12" y="398"/>
                  </a:lnTo>
                  <a:lnTo>
                    <a:pt x="12" y="396"/>
                  </a:lnTo>
                  <a:lnTo>
                    <a:pt x="12" y="398"/>
                  </a:lnTo>
                  <a:lnTo>
                    <a:pt x="8" y="398"/>
                  </a:lnTo>
                  <a:lnTo>
                    <a:pt x="8" y="398"/>
                  </a:lnTo>
                  <a:lnTo>
                    <a:pt x="8" y="398"/>
                  </a:lnTo>
                  <a:close/>
                  <a:moveTo>
                    <a:pt x="4" y="398"/>
                  </a:moveTo>
                  <a:lnTo>
                    <a:pt x="4" y="402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4" y="398"/>
                  </a:lnTo>
                  <a:lnTo>
                    <a:pt x="4" y="398"/>
                  </a:lnTo>
                  <a:lnTo>
                    <a:pt x="4" y="39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13C7157A-2A34-9C6E-B368-E0B50DDA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447" y="3062460"/>
              <a:ext cx="112997" cy="150841"/>
            </a:xfrm>
            <a:custGeom>
              <a:avLst/>
              <a:gdLst>
                <a:gd name="T0" fmla="*/ 6 w 58"/>
                <a:gd name="T1" fmla="*/ 34 h 80"/>
                <a:gd name="T2" fmla="*/ 6 w 58"/>
                <a:gd name="T3" fmla="*/ 34 h 80"/>
                <a:gd name="T4" fmla="*/ 6 w 58"/>
                <a:gd name="T5" fmla="*/ 30 h 80"/>
                <a:gd name="T6" fmla="*/ 6 w 58"/>
                <a:gd name="T7" fmla="*/ 30 h 80"/>
                <a:gd name="T8" fmla="*/ 6 w 58"/>
                <a:gd name="T9" fmla="*/ 26 h 80"/>
                <a:gd name="T10" fmla="*/ 6 w 58"/>
                <a:gd name="T11" fmla="*/ 26 h 80"/>
                <a:gd name="T12" fmla="*/ 6 w 58"/>
                <a:gd name="T13" fmla="*/ 24 h 80"/>
                <a:gd name="T14" fmla="*/ 6 w 58"/>
                <a:gd name="T15" fmla="*/ 20 h 80"/>
                <a:gd name="T16" fmla="*/ 6 w 58"/>
                <a:gd name="T17" fmla="*/ 16 h 80"/>
                <a:gd name="T18" fmla="*/ 6 w 58"/>
                <a:gd name="T19" fmla="*/ 16 h 80"/>
                <a:gd name="T20" fmla="*/ 6 w 58"/>
                <a:gd name="T21" fmla="*/ 12 h 80"/>
                <a:gd name="T22" fmla="*/ 10 w 58"/>
                <a:gd name="T23" fmla="*/ 12 h 80"/>
                <a:gd name="T24" fmla="*/ 14 w 58"/>
                <a:gd name="T25" fmla="*/ 16 h 80"/>
                <a:gd name="T26" fmla="*/ 14 w 58"/>
                <a:gd name="T27" fmla="*/ 16 h 80"/>
                <a:gd name="T28" fmla="*/ 14 w 58"/>
                <a:gd name="T29" fmla="*/ 16 h 80"/>
                <a:gd name="T30" fmla="*/ 18 w 58"/>
                <a:gd name="T31" fmla="*/ 20 h 80"/>
                <a:gd name="T32" fmla="*/ 18 w 58"/>
                <a:gd name="T33" fmla="*/ 20 h 80"/>
                <a:gd name="T34" fmla="*/ 22 w 58"/>
                <a:gd name="T35" fmla="*/ 20 h 80"/>
                <a:gd name="T36" fmla="*/ 22 w 58"/>
                <a:gd name="T37" fmla="*/ 20 h 80"/>
                <a:gd name="T38" fmla="*/ 26 w 58"/>
                <a:gd name="T39" fmla="*/ 20 h 80"/>
                <a:gd name="T40" fmla="*/ 32 w 58"/>
                <a:gd name="T41" fmla="*/ 16 h 80"/>
                <a:gd name="T42" fmla="*/ 32 w 58"/>
                <a:gd name="T43" fmla="*/ 16 h 80"/>
                <a:gd name="T44" fmla="*/ 40 w 58"/>
                <a:gd name="T45" fmla="*/ 8 h 80"/>
                <a:gd name="T46" fmla="*/ 48 w 58"/>
                <a:gd name="T47" fmla="*/ 4 h 80"/>
                <a:gd name="T48" fmla="*/ 52 w 58"/>
                <a:gd name="T49" fmla="*/ 0 h 80"/>
                <a:gd name="T50" fmla="*/ 54 w 58"/>
                <a:gd name="T51" fmla="*/ 20 h 80"/>
                <a:gd name="T52" fmla="*/ 58 w 58"/>
                <a:gd name="T53" fmla="*/ 20 h 80"/>
                <a:gd name="T54" fmla="*/ 58 w 58"/>
                <a:gd name="T55" fmla="*/ 24 h 80"/>
                <a:gd name="T56" fmla="*/ 54 w 58"/>
                <a:gd name="T57" fmla="*/ 26 h 80"/>
                <a:gd name="T58" fmla="*/ 40 w 58"/>
                <a:gd name="T59" fmla="*/ 30 h 80"/>
                <a:gd name="T60" fmla="*/ 36 w 58"/>
                <a:gd name="T61" fmla="*/ 34 h 80"/>
                <a:gd name="T62" fmla="*/ 28 w 58"/>
                <a:gd name="T63" fmla="*/ 34 h 80"/>
                <a:gd name="T64" fmla="*/ 32 w 58"/>
                <a:gd name="T65" fmla="*/ 42 h 80"/>
                <a:gd name="T66" fmla="*/ 36 w 58"/>
                <a:gd name="T67" fmla="*/ 46 h 80"/>
                <a:gd name="T68" fmla="*/ 36 w 58"/>
                <a:gd name="T69" fmla="*/ 56 h 80"/>
                <a:gd name="T70" fmla="*/ 32 w 58"/>
                <a:gd name="T71" fmla="*/ 64 h 80"/>
                <a:gd name="T72" fmla="*/ 22 w 58"/>
                <a:gd name="T73" fmla="*/ 68 h 80"/>
                <a:gd name="T74" fmla="*/ 18 w 58"/>
                <a:gd name="T75" fmla="*/ 76 h 80"/>
                <a:gd name="T76" fmla="*/ 6 w 58"/>
                <a:gd name="T77" fmla="*/ 76 h 80"/>
                <a:gd name="T78" fmla="*/ 0 w 58"/>
                <a:gd name="T79" fmla="*/ 76 h 80"/>
                <a:gd name="T80" fmla="*/ 0 w 58"/>
                <a:gd name="T81" fmla="*/ 76 h 80"/>
                <a:gd name="T82" fmla="*/ 0 w 58"/>
                <a:gd name="T83" fmla="*/ 72 h 80"/>
                <a:gd name="T84" fmla="*/ 0 w 58"/>
                <a:gd name="T85" fmla="*/ 72 h 80"/>
                <a:gd name="T86" fmla="*/ 0 w 58"/>
                <a:gd name="T87" fmla="*/ 72 h 80"/>
                <a:gd name="T88" fmla="*/ 0 w 58"/>
                <a:gd name="T89" fmla="*/ 64 h 80"/>
                <a:gd name="T90" fmla="*/ 0 w 58"/>
                <a:gd name="T91" fmla="*/ 64 h 80"/>
                <a:gd name="T92" fmla="*/ 0 w 58"/>
                <a:gd name="T93" fmla="*/ 64 h 80"/>
                <a:gd name="T94" fmla="*/ 0 w 58"/>
                <a:gd name="T95" fmla="*/ 60 h 80"/>
                <a:gd name="T96" fmla="*/ 0 w 58"/>
                <a:gd name="T97" fmla="*/ 56 h 80"/>
                <a:gd name="T98" fmla="*/ 0 w 58"/>
                <a:gd name="T99" fmla="*/ 56 h 80"/>
                <a:gd name="T100" fmla="*/ 2 w 58"/>
                <a:gd name="T101" fmla="*/ 54 h 80"/>
                <a:gd name="T102" fmla="*/ 2 w 58"/>
                <a:gd name="T103" fmla="*/ 50 h 80"/>
                <a:gd name="T104" fmla="*/ 2 w 58"/>
                <a:gd name="T105" fmla="*/ 46 h 80"/>
                <a:gd name="T106" fmla="*/ 2 w 58"/>
                <a:gd name="T107" fmla="*/ 46 h 80"/>
                <a:gd name="T108" fmla="*/ 6 w 58"/>
                <a:gd name="T109" fmla="*/ 42 h 80"/>
                <a:gd name="T110" fmla="*/ 6 w 58"/>
                <a:gd name="T111" fmla="*/ 42 h 80"/>
                <a:gd name="T112" fmla="*/ 2 w 58"/>
                <a:gd name="T113" fmla="*/ 42 h 80"/>
                <a:gd name="T114" fmla="*/ 6 w 58"/>
                <a:gd name="T115" fmla="*/ 38 h 80"/>
                <a:gd name="T116" fmla="*/ 6 w 58"/>
                <a:gd name="T117" fmla="*/ 38 h 80"/>
                <a:gd name="T118" fmla="*/ 6 w 58"/>
                <a:gd name="T119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" h="80">
                  <a:moveTo>
                    <a:pt x="6" y="34"/>
                  </a:move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54"/>
                  </a:lnTo>
                  <a:lnTo>
                    <a:pt x="36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2" y="68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6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B8741C47-4BF2-DE5F-2C37-7EA5BBA0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162" y="2232837"/>
              <a:ext cx="1126071" cy="569423"/>
            </a:xfrm>
            <a:custGeom>
              <a:avLst/>
              <a:gdLst>
                <a:gd name="T0" fmla="*/ 388 w 578"/>
                <a:gd name="T1" fmla="*/ 254 h 302"/>
                <a:gd name="T2" fmla="*/ 372 w 578"/>
                <a:gd name="T3" fmla="*/ 262 h 302"/>
                <a:gd name="T4" fmla="*/ 342 w 578"/>
                <a:gd name="T5" fmla="*/ 272 h 302"/>
                <a:gd name="T6" fmla="*/ 316 w 578"/>
                <a:gd name="T7" fmla="*/ 294 h 302"/>
                <a:gd name="T8" fmla="*/ 306 w 578"/>
                <a:gd name="T9" fmla="*/ 292 h 302"/>
                <a:gd name="T10" fmla="*/ 278 w 578"/>
                <a:gd name="T11" fmla="*/ 272 h 302"/>
                <a:gd name="T12" fmla="*/ 264 w 578"/>
                <a:gd name="T13" fmla="*/ 248 h 302"/>
                <a:gd name="T14" fmla="*/ 220 w 578"/>
                <a:gd name="T15" fmla="*/ 248 h 302"/>
                <a:gd name="T16" fmla="*/ 156 w 578"/>
                <a:gd name="T17" fmla="*/ 210 h 302"/>
                <a:gd name="T18" fmla="*/ 136 w 578"/>
                <a:gd name="T19" fmla="*/ 254 h 302"/>
                <a:gd name="T20" fmla="*/ 134 w 578"/>
                <a:gd name="T21" fmla="*/ 292 h 302"/>
                <a:gd name="T22" fmla="*/ 110 w 578"/>
                <a:gd name="T23" fmla="*/ 268 h 302"/>
                <a:gd name="T24" fmla="*/ 76 w 578"/>
                <a:gd name="T25" fmla="*/ 288 h 302"/>
                <a:gd name="T26" fmla="*/ 44 w 578"/>
                <a:gd name="T27" fmla="*/ 258 h 302"/>
                <a:gd name="T28" fmla="*/ 36 w 578"/>
                <a:gd name="T29" fmla="*/ 214 h 302"/>
                <a:gd name="T30" fmla="*/ 36 w 578"/>
                <a:gd name="T31" fmla="*/ 188 h 302"/>
                <a:gd name="T32" fmla="*/ 30 w 578"/>
                <a:gd name="T33" fmla="*/ 168 h 302"/>
                <a:gd name="T34" fmla="*/ 6 w 578"/>
                <a:gd name="T35" fmla="*/ 150 h 302"/>
                <a:gd name="T36" fmla="*/ 6 w 578"/>
                <a:gd name="T37" fmla="*/ 128 h 302"/>
                <a:gd name="T38" fmla="*/ 18 w 578"/>
                <a:gd name="T39" fmla="*/ 110 h 302"/>
                <a:gd name="T40" fmla="*/ 34 w 578"/>
                <a:gd name="T41" fmla="*/ 112 h 302"/>
                <a:gd name="T42" fmla="*/ 44 w 578"/>
                <a:gd name="T43" fmla="*/ 90 h 302"/>
                <a:gd name="T44" fmla="*/ 62 w 578"/>
                <a:gd name="T45" fmla="*/ 84 h 302"/>
                <a:gd name="T46" fmla="*/ 76 w 578"/>
                <a:gd name="T47" fmla="*/ 80 h 302"/>
                <a:gd name="T48" fmla="*/ 100 w 578"/>
                <a:gd name="T49" fmla="*/ 84 h 302"/>
                <a:gd name="T50" fmla="*/ 114 w 578"/>
                <a:gd name="T51" fmla="*/ 102 h 302"/>
                <a:gd name="T52" fmla="*/ 130 w 578"/>
                <a:gd name="T53" fmla="*/ 106 h 302"/>
                <a:gd name="T54" fmla="*/ 160 w 578"/>
                <a:gd name="T55" fmla="*/ 98 h 302"/>
                <a:gd name="T56" fmla="*/ 178 w 578"/>
                <a:gd name="T57" fmla="*/ 102 h 302"/>
                <a:gd name="T58" fmla="*/ 204 w 578"/>
                <a:gd name="T59" fmla="*/ 102 h 302"/>
                <a:gd name="T60" fmla="*/ 204 w 578"/>
                <a:gd name="T61" fmla="*/ 84 h 302"/>
                <a:gd name="T62" fmla="*/ 204 w 578"/>
                <a:gd name="T63" fmla="*/ 68 h 302"/>
                <a:gd name="T64" fmla="*/ 216 w 578"/>
                <a:gd name="T65" fmla="*/ 54 h 302"/>
                <a:gd name="T66" fmla="*/ 208 w 578"/>
                <a:gd name="T67" fmla="*/ 46 h 302"/>
                <a:gd name="T68" fmla="*/ 208 w 578"/>
                <a:gd name="T69" fmla="*/ 38 h 302"/>
                <a:gd name="T70" fmla="*/ 226 w 578"/>
                <a:gd name="T71" fmla="*/ 30 h 302"/>
                <a:gd name="T72" fmla="*/ 256 w 578"/>
                <a:gd name="T73" fmla="*/ 24 h 302"/>
                <a:gd name="T74" fmla="*/ 276 w 578"/>
                <a:gd name="T75" fmla="*/ 20 h 302"/>
                <a:gd name="T76" fmla="*/ 306 w 578"/>
                <a:gd name="T77" fmla="*/ 8 h 302"/>
                <a:gd name="T78" fmla="*/ 332 w 578"/>
                <a:gd name="T79" fmla="*/ 4 h 302"/>
                <a:gd name="T80" fmla="*/ 354 w 578"/>
                <a:gd name="T81" fmla="*/ 16 h 302"/>
                <a:gd name="T82" fmla="*/ 366 w 578"/>
                <a:gd name="T83" fmla="*/ 28 h 302"/>
                <a:gd name="T84" fmla="*/ 368 w 578"/>
                <a:gd name="T85" fmla="*/ 30 h 302"/>
                <a:gd name="T86" fmla="*/ 380 w 578"/>
                <a:gd name="T87" fmla="*/ 34 h 302"/>
                <a:gd name="T88" fmla="*/ 398 w 578"/>
                <a:gd name="T89" fmla="*/ 38 h 302"/>
                <a:gd name="T90" fmla="*/ 420 w 578"/>
                <a:gd name="T91" fmla="*/ 24 h 302"/>
                <a:gd name="T92" fmla="*/ 436 w 578"/>
                <a:gd name="T93" fmla="*/ 38 h 302"/>
                <a:gd name="T94" fmla="*/ 462 w 578"/>
                <a:gd name="T95" fmla="*/ 68 h 302"/>
                <a:gd name="T96" fmla="*/ 480 w 578"/>
                <a:gd name="T97" fmla="*/ 90 h 302"/>
                <a:gd name="T98" fmla="*/ 498 w 578"/>
                <a:gd name="T99" fmla="*/ 98 h 302"/>
                <a:gd name="T100" fmla="*/ 524 w 578"/>
                <a:gd name="T101" fmla="*/ 94 h 302"/>
                <a:gd name="T102" fmla="*/ 548 w 578"/>
                <a:gd name="T103" fmla="*/ 116 h 302"/>
                <a:gd name="T104" fmla="*/ 566 w 578"/>
                <a:gd name="T105" fmla="*/ 124 h 302"/>
                <a:gd name="T106" fmla="*/ 570 w 578"/>
                <a:gd name="T107" fmla="*/ 136 h 302"/>
                <a:gd name="T108" fmla="*/ 554 w 578"/>
                <a:gd name="T109" fmla="*/ 158 h 302"/>
                <a:gd name="T110" fmla="*/ 540 w 578"/>
                <a:gd name="T111" fmla="*/ 176 h 302"/>
                <a:gd name="T112" fmla="*/ 514 w 578"/>
                <a:gd name="T113" fmla="*/ 188 h 302"/>
                <a:gd name="T114" fmla="*/ 514 w 578"/>
                <a:gd name="T115" fmla="*/ 214 h 302"/>
                <a:gd name="T116" fmla="*/ 484 w 578"/>
                <a:gd name="T117" fmla="*/ 214 h 302"/>
                <a:gd name="T118" fmla="*/ 480 w 578"/>
                <a:gd name="T119" fmla="*/ 232 h 302"/>
                <a:gd name="T120" fmla="*/ 484 w 578"/>
                <a:gd name="T121" fmla="*/ 258 h 302"/>
                <a:gd name="T122" fmla="*/ 466 w 578"/>
                <a:gd name="T123" fmla="*/ 268 h 302"/>
                <a:gd name="T124" fmla="*/ 436 w 578"/>
                <a:gd name="T125" fmla="*/ 2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8" h="302">
                  <a:moveTo>
                    <a:pt x="416" y="258"/>
                  </a:moveTo>
                  <a:lnTo>
                    <a:pt x="412" y="262"/>
                  </a:lnTo>
                  <a:lnTo>
                    <a:pt x="408" y="262"/>
                  </a:lnTo>
                  <a:lnTo>
                    <a:pt x="408" y="258"/>
                  </a:lnTo>
                  <a:lnTo>
                    <a:pt x="406" y="258"/>
                  </a:lnTo>
                  <a:lnTo>
                    <a:pt x="402" y="258"/>
                  </a:lnTo>
                  <a:lnTo>
                    <a:pt x="398" y="254"/>
                  </a:lnTo>
                  <a:lnTo>
                    <a:pt x="394" y="254"/>
                  </a:lnTo>
                  <a:lnTo>
                    <a:pt x="392" y="254"/>
                  </a:lnTo>
                  <a:lnTo>
                    <a:pt x="388" y="254"/>
                  </a:lnTo>
                  <a:lnTo>
                    <a:pt x="384" y="254"/>
                  </a:lnTo>
                  <a:lnTo>
                    <a:pt x="384" y="258"/>
                  </a:lnTo>
                  <a:lnTo>
                    <a:pt x="384" y="262"/>
                  </a:lnTo>
                  <a:lnTo>
                    <a:pt x="384" y="266"/>
                  </a:lnTo>
                  <a:lnTo>
                    <a:pt x="384" y="268"/>
                  </a:lnTo>
                  <a:lnTo>
                    <a:pt x="380" y="268"/>
                  </a:lnTo>
                  <a:lnTo>
                    <a:pt x="380" y="266"/>
                  </a:lnTo>
                  <a:lnTo>
                    <a:pt x="376" y="266"/>
                  </a:lnTo>
                  <a:lnTo>
                    <a:pt x="372" y="266"/>
                  </a:lnTo>
                  <a:lnTo>
                    <a:pt x="372" y="262"/>
                  </a:lnTo>
                  <a:lnTo>
                    <a:pt x="368" y="262"/>
                  </a:lnTo>
                  <a:lnTo>
                    <a:pt x="366" y="262"/>
                  </a:lnTo>
                  <a:lnTo>
                    <a:pt x="362" y="262"/>
                  </a:lnTo>
                  <a:lnTo>
                    <a:pt x="358" y="262"/>
                  </a:lnTo>
                  <a:lnTo>
                    <a:pt x="354" y="262"/>
                  </a:lnTo>
                  <a:lnTo>
                    <a:pt x="350" y="262"/>
                  </a:lnTo>
                  <a:lnTo>
                    <a:pt x="350" y="266"/>
                  </a:lnTo>
                  <a:lnTo>
                    <a:pt x="346" y="268"/>
                  </a:lnTo>
                  <a:lnTo>
                    <a:pt x="346" y="272"/>
                  </a:lnTo>
                  <a:lnTo>
                    <a:pt x="342" y="272"/>
                  </a:lnTo>
                  <a:lnTo>
                    <a:pt x="342" y="276"/>
                  </a:lnTo>
                  <a:lnTo>
                    <a:pt x="338" y="272"/>
                  </a:lnTo>
                  <a:lnTo>
                    <a:pt x="338" y="276"/>
                  </a:lnTo>
                  <a:lnTo>
                    <a:pt x="336" y="280"/>
                  </a:lnTo>
                  <a:lnTo>
                    <a:pt x="332" y="284"/>
                  </a:lnTo>
                  <a:lnTo>
                    <a:pt x="328" y="284"/>
                  </a:lnTo>
                  <a:lnTo>
                    <a:pt x="324" y="288"/>
                  </a:lnTo>
                  <a:lnTo>
                    <a:pt x="320" y="288"/>
                  </a:lnTo>
                  <a:lnTo>
                    <a:pt x="320" y="292"/>
                  </a:lnTo>
                  <a:lnTo>
                    <a:pt x="316" y="294"/>
                  </a:lnTo>
                  <a:lnTo>
                    <a:pt x="316" y="298"/>
                  </a:lnTo>
                  <a:lnTo>
                    <a:pt x="312" y="298"/>
                  </a:lnTo>
                  <a:lnTo>
                    <a:pt x="312" y="302"/>
                  </a:lnTo>
                  <a:lnTo>
                    <a:pt x="316" y="302"/>
                  </a:lnTo>
                  <a:lnTo>
                    <a:pt x="312" y="302"/>
                  </a:lnTo>
                  <a:lnTo>
                    <a:pt x="308" y="302"/>
                  </a:lnTo>
                  <a:lnTo>
                    <a:pt x="306" y="298"/>
                  </a:lnTo>
                  <a:lnTo>
                    <a:pt x="308" y="294"/>
                  </a:lnTo>
                  <a:lnTo>
                    <a:pt x="306" y="294"/>
                  </a:lnTo>
                  <a:lnTo>
                    <a:pt x="306" y="292"/>
                  </a:lnTo>
                  <a:lnTo>
                    <a:pt x="302" y="292"/>
                  </a:lnTo>
                  <a:lnTo>
                    <a:pt x="298" y="292"/>
                  </a:lnTo>
                  <a:lnTo>
                    <a:pt x="294" y="292"/>
                  </a:lnTo>
                  <a:lnTo>
                    <a:pt x="290" y="292"/>
                  </a:lnTo>
                  <a:lnTo>
                    <a:pt x="286" y="292"/>
                  </a:lnTo>
                  <a:lnTo>
                    <a:pt x="286" y="288"/>
                  </a:lnTo>
                  <a:lnTo>
                    <a:pt x="286" y="280"/>
                  </a:lnTo>
                  <a:lnTo>
                    <a:pt x="282" y="276"/>
                  </a:lnTo>
                  <a:lnTo>
                    <a:pt x="278" y="276"/>
                  </a:lnTo>
                  <a:lnTo>
                    <a:pt x="278" y="272"/>
                  </a:lnTo>
                  <a:lnTo>
                    <a:pt x="278" y="268"/>
                  </a:lnTo>
                  <a:lnTo>
                    <a:pt x="278" y="266"/>
                  </a:lnTo>
                  <a:lnTo>
                    <a:pt x="278" y="262"/>
                  </a:lnTo>
                  <a:lnTo>
                    <a:pt x="278" y="258"/>
                  </a:lnTo>
                  <a:lnTo>
                    <a:pt x="276" y="258"/>
                  </a:lnTo>
                  <a:lnTo>
                    <a:pt x="272" y="254"/>
                  </a:lnTo>
                  <a:lnTo>
                    <a:pt x="272" y="252"/>
                  </a:lnTo>
                  <a:lnTo>
                    <a:pt x="268" y="252"/>
                  </a:lnTo>
                  <a:lnTo>
                    <a:pt x="268" y="248"/>
                  </a:lnTo>
                  <a:lnTo>
                    <a:pt x="264" y="248"/>
                  </a:lnTo>
                  <a:lnTo>
                    <a:pt x="264" y="244"/>
                  </a:lnTo>
                  <a:lnTo>
                    <a:pt x="260" y="244"/>
                  </a:lnTo>
                  <a:lnTo>
                    <a:pt x="256" y="248"/>
                  </a:lnTo>
                  <a:lnTo>
                    <a:pt x="250" y="248"/>
                  </a:lnTo>
                  <a:lnTo>
                    <a:pt x="246" y="248"/>
                  </a:lnTo>
                  <a:lnTo>
                    <a:pt x="242" y="244"/>
                  </a:lnTo>
                  <a:lnTo>
                    <a:pt x="238" y="244"/>
                  </a:lnTo>
                  <a:lnTo>
                    <a:pt x="230" y="248"/>
                  </a:lnTo>
                  <a:lnTo>
                    <a:pt x="226" y="248"/>
                  </a:lnTo>
                  <a:lnTo>
                    <a:pt x="220" y="248"/>
                  </a:lnTo>
                  <a:lnTo>
                    <a:pt x="220" y="244"/>
                  </a:lnTo>
                  <a:lnTo>
                    <a:pt x="216" y="240"/>
                  </a:lnTo>
                  <a:lnTo>
                    <a:pt x="212" y="236"/>
                  </a:lnTo>
                  <a:lnTo>
                    <a:pt x="208" y="232"/>
                  </a:lnTo>
                  <a:lnTo>
                    <a:pt x="186" y="218"/>
                  </a:lnTo>
                  <a:lnTo>
                    <a:pt x="170" y="206"/>
                  </a:lnTo>
                  <a:lnTo>
                    <a:pt x="166" y="206"/>
                  </a:lnTo>
                  <a:lnTo>
                    <a:pt x="164" y="210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52" y="214"/>
                  </a:lnTo>
                  <a:lnTo>
                    <a:pt x="144" y="214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6" y="222"/>
                  </a:lnTo>
                  <a:lnTo>
                    <a:pt x="136" y="228"/>
                  </a:lnTo>
                  <a:lnTo>
                    <a:pt x="136" y="240"/>
                  </a:lnTo>
                  <a:lnTo>
                    <a:pt x="136" y="244"/>
                  </a:lnTo>
                  <a:lnTo>
                    <a:pt x="136" y="252"/>
                  </a:lnTo>
                  <a:lnTo>
                    <a:pt x="136" y="254"/>
                  </a:lnTo>
                  <a:lnTo>
                    <a:pt x="136" y="258"/>
                  </a:lnTo>
                  <a:lnTo>
                    <a:pt x="136" y="262"/>
                  </a:lnTo>
                  <a:lnTo>
                    <a:pt x="136" y="266"/>
                  </a:lnTo>
                  <a:lnTo>
                    <a:pt x="136" y="272"/>
                  </a:lnTo>
                  <a:lnTo>
                    <a:pt x="136" y="280"/>
                  </a:lnTo>
                  <a:lnTo>
                    <a:pt x="136" y="284"/>
                  </a:lnTo>
                  <a:lnTo>
                    <a:pt x="136" y="288"/>
                  </a:lnTo>
                  <a:lnTo>
                    <a:pt x="136" y="292"/>
                  </a:lnTo>
                  <a:lnTo>
                    <a:pt x="134" y="288"/>
                  </a:lnTo>
                  <a:lnTo>
                    <a:pt x="134" y="292"/>
                  </a:lnTo>
                  <a:lnTo>
                    <a:pt x="130" y="292"/>
                  </a:lnTo>
                  <a:lnTo>
                    <a:pt x="126" y="292"/>
                  </a:lnTo>
                  <a:lnTo>
                    <a:pt x="126" y="288"/>
                  </a:lnTo>
                  <a:lnTo>
                    <a:pt x="126" y="284"/>
                  </a:lnTo>
                  <a:lnTo>
                    <a:pt x="122" y="284"/>
                  </a:lnTo>
                  <a:lnTo>
                    <a:pt x="122" y="280"/>
                  </a:lnTo>
                  <a:lnTo>
                    <a:pt x="118" y="276"/>
                  </a:lnTo>
                  <a:lnTo>
                    <a:pt x="114" y="272"/>
                  </a:lnTo>
                  <a:lnTo>
                    <a:pt x="110" y="272"/>
                  </a:lnTo>
                  <a:lnTo>
                    <a:pt x="110" y="268"/>
                  </a:lnTo>
                  <a:lnTo>
                    <a:pt x="106" y="268"/>
                  </a:lnTo>
                  <a:lnTo>
                    <a:pt x="104" y="268"/>
                  </a:lnTo>
                  <a:lnTo>
                    <a:pt x="100" y="272"/>
                  </a:lnTo>
                  <a:lnTo>
                    <a:pt x="96" y="272"/>
                  </a:lnTo>
                  <a:lnTo>
                    <a:pt x="92" y="272"/>
                  </a:lnTo>
                  <a:lnTo>
                    <a:pt x="92" y="276"/>
                  </a:lnTo>
                  <a:lnTo>
                    <a:pt x="88" y="276"/>
                  </a:lnTo>
                  <a:lnTo>
                    <a:pt x="84" y="280"/>
                  </a:lnTo>
                  <a:lnTo>
                    <a:pt x="80" y="284"/>
                  </a:lnTo>
                  <a:lnTo>
                    <a:pt x="76" y="288"/>
                  </a:lnTo>
                  <a:lnTo>
                    <a:pt x="74" y="288"/>
                  </a:lnTo>
                  <a:lnTo>
                    <a:pt x="66" y="292"/>
                  </a:lnTo>
                  <a:lnTo>
                    <a:pt x="66" y="288"/>
                  </a:lnTo>
                  <a:lnTo>
                    <a:pt x="62" y="284"/>
                  </a:lnTo>
                  <a:lnTo>
                    <a:pt x="60" y="280"/>
                  </a:lnTo>
                  <a:lnTo>
                    <a:pt x="60" y="276"/>
                  </a:lnTo>
                  <a:lnTo>
                    <a:pt x="56" y="272"/>
                  </a:lnTo>
                  <a:lnTo>
                    <a:pt x="52" y="268"/>
                  </a:lnTo>
                  <a:lnTo>
                    <a:pt x="48" y="262"/>
                  </a:lnTo>
                  <a:lnTo>
                    <a:pt x="44" y="258"/>
                  </a:lnTo>
                  <a:lnTo>
                    <a:pt x="44" y="254"/>
                  </a:lnTo>
                  <a:lnTo>
                    <a:pt x="40" y="252"/>
                  </a:lnTo>
                  <a:lnTo>
                    <a:pt x="40" y="248"/>
                  </a:lnTo>
                  <a:lnTo>
                    <a:pt x="36" y="240"/>
                  </a:lnTo>
                  <a:lnTo>
                    <a:pt x="36" y="236"/>
                  </a:lnTo>
                  <a:lnTo>
                    <a:pt x="36" y="232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4" y="218"/>
                  </a:lnTo>
                  <a:lnTo>
                    <a:pt x="36" y="214"/>
                  </a:lnTo>
                  <a:lnTo>
                    <a:pt x="40" y="210"/>
                  </a:lnTo>
                  <a:lnTo>
                    <a:pt x="44" y="206"/>
                  </a:lnTo>
                  <a:lnTo>
                    <a:pt x="48" y="202"/>
                  </a:lnTo>
                  <a:lnTo>
                    <a:pt x="52" y="202"/>
                  </a:lnTo>
                  <a:lnTo>
                    <a:pt x="52" y="198"/>
                  </a:lnTo>
                  <a:lnTo>
                    <a:pt x="48" y="198"/>
                  </a:lnTo>
                  <a:lnTo>
                    <a:pt x="44" y="196"/>
                  </a:lnTo>
                  <a:lnTo>
                    <a:pt x="40" y="196"/>
                  </a:lnTo>
                  <a:lnTo>
                    <a:pt x="40" y="192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0" y="188"/>
                  </a:lnTo>
                  <a:lnTo>
                    <a:pt x="30" y="184"/>
                  </a:lnTo>
                  <a:lnTo>
                    <a:pt x="34" y="180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0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2" y="162"/>
                  </a:lnTo>
                  <a:lnTo>
                    <a:pt x="18" y="162"/>
                  </a:lnTo>
                  <a:lnTo>
                    <a:pt x="14" y="162"/>
                  </a:lnTo>
                  <a:lnTo>
                    <a:pt x="10" y="162"/>
                  </a:lnTo>
                  <a:lnTo>
                    <a:pt x="10" y="158"/>
                  </a:lnTo>
                  <a:lnTo>
                    <a:pt x="10" y="154"/>
                  </a:lnTo>
                  <a:lnTo>
                    <a:pt x="10" y="150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6" y="140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0" y="132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4"/>
                  </a:lnTo>
                  <a:lnTo>
                    <a:pt x="6" y="116"/>
                  </a:lnTo>
                  <a:lnTo>
                    <a:pt x="10" y="116"/>
                  </a:lnTo>
                  <a:lnTo>
                    <a:pt x="14" y="116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14" y="110"/>
                  </a:lnTo>
                  <a:lnTo>
                    <a:pt x="14" y="106"/>
                  </a:lnTo>
                  <a:lnTo>
                    <a:pt x="18" y="106"/>
                  </a:lnTo>
                  <a:lnTo>
                    <a:pt x="18" y="110"/>
                  </a:lnTo>
                  <a:lnTo>
                    <a:pt x="22" y="110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0" y="84"/>
                  </a:lnTo>
                  <a:lnTo>
                    <a:pt x="74" y="84"/>
                  </a:lnTo>
                  <a:lnTo>
                    <a:pt x="74" y="86"/>
                  </a:lnTo>
                  <a:lnTo>
                    <a:pt x="76" y="84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0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8" y="86"/>
                  </a:lnTo>
                  <a:lnTo>
                    <a:pt x="88" y="84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4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4" y="86"/>
                  </a:lnTo>
                  <a:lnTo>
                    <a:pt x="100" y="86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14" y="98"/>
                  </a:lnTo>
                  <a:lnTo>
                    <a:pt x="110" y="102"/>
                  </a:lnTo>
                  <a:lnTo>
                    <a:pt x="114" y="102"/>
                  </a:lnTo>
                  <a:lnTo>
                    <a:pt x="114" y="106"/>
                  </a:lnTo>
                  <a:lnTo>
                    <a:pt x="118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22" y="98"/>
                  </a:lnTo>
                  <a:lnTo>
                    <a:pt x="126" y="102"/>
                  </a:lnTo>
                  <a:lnTo>
                    <a:pt x="130" y="102"/>
                  </a:lnTo>
                  <a:lnTo>
                    <a:pt x="130" y="106"/>
                  </a:lnTo>
                  <a:lnTo>
                    <a:pt x="134" y="102"/>
                  </a:lnTo>
                  <a:lnTo>
                    <a:pt x="136" y="102"/>
                  </a:lnTo>
                  <a:lnTo>
                    <a:pt x="136" y="98"/>
                  </a:lnTo>
                  <a:lnTo>
                    <a:pt x="140" y="98"/>
                  </a:lnTo>
                  <a:lnTo>
                    <a:pt x="140" y="94"/>
                  </a:lnTo>
                  <a:lnTo>
                    <a:pt x="144" y="94"/>
                  </a:lnTo>
                  <a:lnTo>
                    <a:pt x="148" y="94"/>
                  </a:lnTo>
                  <a:lnTo>
                    <a:pt x="152" y="94"/>
                  </a:lnTo>
                  <a:lnTo>
                    <a:pt x="156" y="98"/>
                  </a:lnTo>
                  <a:lnTo>
                    <a:pt x="160" y="98"/>
                  </a:lnTo>
                  <a:lnTo>
                    <a:pt x="160" y="94"/>
                  </a:lnTo>
                  <a:lnTo>
                    <a:pt x="160" y="90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70" y="94"/>
                  </a:lnTo>
                  <a:lnTo>
                    <a:pt x="170" y="98"/>
                  </a:lnTo>
                  <a:lnTo>
                    <a:pt x="174" y="98"/>
                  </a:lnTo>
                  <a:lnTo>
                    <a:pt x="178" y="102"/>
                  </a:lnTo>
                  <a:lnTo>
                    <a:pt x="182" y="102"/>
                  </a:lnTo>
                  <a:lnTo>
                    <a:pt x="186" y="102"/>
                  </a:lnTo>
                  <a:lnTo>
                    <a:pt x="186" y="106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8"/>
                  </a:lnTo>
                  <a:lnTo>
                    <a:pt x="192" y="98"/>
                  </a:lnTo>
                  <a:lnTo>
                    <a:pt x="196" y="102"/>
                  </a:lnTo>
                  <a:lnTo>
                    <a:pt x="200" y="102"/>
                  </a:lnTo>
                  <a:lnTo>
                    <a:pt x="204" y="102"/>
                  </a:lnTo>
                  <a:lnTo>
                    <a:pt x="208" y="102"/>
                  </a:lnTo>
                  <a:lnTo>
                    <a:pt x="212" y="98"/>
                  </a:lnTo>
                  <a:lnTo>
                    <a:pt x="212" y="94"/>
                  </a:lnTo>
                  <a:lnTo>
                    <a:pt x="216" y="90"/>
                  </a:lnTo>
                  <a:lnTo>
                    <a:pt x="216" y="86"/>
                  </a:lnTo>
                  <a:lnTo>
                    <a:pt x="212" y="86"/>
                  </a:lnTo>
                  <a:lnTo>
                    <a:pt x="208" y="84"/>
                  </a:lnTo>
                  <a:lnTo>
                    <a:pt x="208" y="86"/>
                  </a:lnTo>
                  <a:lnTo>
                    <a:pt x="208" y="84"/>
                  </a:lnTo>
                  <a:lnTo>
                    <a:pt x="204" y="84"/>
                  </a:lnTo>
                  <a:lnTo>
                    <a:pt x="200" y="84"/>
                  </a:lnTo>
                  <a:lnTo>
                    <a:pt x="196" y="80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96" y="72"/>
                  </a:lnTo>
                  <a:lnTo>
                    <a:pt x="200" y="72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0"/>
                  </a:lnTo>
                  <a:lnTo>
                    <a:pt x="200" y="60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8" y="54"/>
                  </a:lnTo>
                  <a:lnTo>
                    <a:pt x="212" y="54"/>
                  </a:lnTo>
                  <a:lnTo>
                    <a:pt x="216" y="54"/>
                  </a:lnTo>
                  <a:lnTo>
                    <a:pt x="220" y="54"/>
                  </a:lnTo>
                  <a:lnTo>
                    <a:pt x="222" y="54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16" y="50"/>
                  </a:lnTo>
                  <a:lnTo>
                    <a:pt x="216" y="46"/>
                  </a:lnTo>
                  <a:lnTo>
                    <a:pt x="216" y="50"/>
                  </a:lnTo>
                  <a:lnTo>
                    <a:pt x="212" y="50"/>
                  </a:lnTo>
                  <a:lnTo>
                    <a:pt x="212" y="46"/>
                  </a:lnTo>
                  <a:lnTo>
                    <a:pt x="208" y="46"/>
                  </a:lnTo>
                  <a:lnTo>
                    <a:pt x="208" y="42"/>
                  </a:lnTo>
                  <a:lnTo>
                    <a:pt x="212" y="42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8"/>
                  </a:lnTo>
                  <a:lnTo>
                    <a:pt x="212" y="42"/>
                  </a:lnTo>
                  <a:lnTo>
                    <a:pt x="208" y="42"/>
                  </a:lnTo>
                  <a:lnTo>
                    <a:pt x="208" y="38"/>
                  </a:lnTo>
                  <a:lnTo>
                    <a:pt x="204" y="38"/>
                  </a:lnTo>
                  <a:lnTo>
                    <a:pt x="208" y="38"/>
                  </a:lnTo>
                  <a:lnTo>
                    <a:pt x="208" y="34"/>
                  </a:lnTo>
                  <a:lnTo>
                    <a:pt x="204" y="34"/>
                  </a:lnTo>
                  <a:lnTo>
                    <a:pt x="208" y="30"/>
                  </a:lnTo>
                  <a:lnTo>
                    <a:pt x="212" y="30"/>
                  </a:lnTo>
                  <a:lnTo>
                    <a:pt x="216" y="30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26" y="34"/>
                  </a:lnTo>
                  <a:lnTo>
                    <a:pt x="226" y="30"/>
                  </a:lnTo>
                  <a:lnTo>
                    <a:pt x="230" y="30"/>
                  </a:lnTo>
                  <a:lnTo>
                    <a:pt x="234" y="30"/>
                  </a:lnTo>
                  <a:lnTo>
                    <a:pt x="234" y="28"/>
                  </a:lnTo>
                  <a:lnTo>
                    <a:pt x="238" y="28"/>
                  </a:lnTo>
                  <a:lnTo>
                    <a:pt x="242" y="28"/>
                  </a:lnTo>
                  <a:lnTo>
                    <a:pt x="246" y="28"/>
                  </a:lnTo>
                  <a:lnTo>
                    <a:pt x="250" y="28"/>
                  </a:lnTo>
                  <a:lnTo>
                    <a:pt x="250" y="24"/>
                  </a:lnTo>
                  <a:lnTo>
                    <a:pt x="252" y="24"/>
                  </a:lnTo>
                  <a:lnTo>
                    <a:pt x="256" y="24"/>
                  </a:lnTo>
                  <a:lnTo>
                    <a:pt x="260" y="24"/>
                  </a:lnTo>
                  <a:lnTo>
                    <a:pt x="264" y="24"/>
                  </a:lnTo>
                  <a:lnTo>
                    <a:pt x="268" y="24"/>
                  </a:lnTo>
                  <a:lnTo>
                    <a:pt x="264" y="24"/>
                  </a:lnTo>
                  <a:lnTo>
                    <a:pt x="264" y="20"/>
                  </a:lnTo>
                  <a:lnTo>
                    <a:pt x="268" y="20"/>
                  </a:lnTo>
                  <a:lnTo>
                    <a:pt x="268" y="16"/>
                  </a:lnTo>
                  <a:lnTo>
                    <a:pt x="272" y="16"/>
                  </a:lnTo>
                  <a:lnTo>
                    <a:pt x="272" y="20"/>
                  </a:lnTo>
                  <a:lnTo>
                    <a:pt x="276" y="20"/>
                  </a:lnTo>
                  <a:lnTo>
                    <a:pt x="276" y="16"/>
                  </a:lnTo>
                  <a:lnTo>
                    <a:pt x="278" y="16"/>
                  </a:lnTo>
                  <a:lnTo>
                    <a:pt x="282" y="16"/>
                  </a:lnTo>
                  <a:lnTo>
                    <a:pt x="286" y="16"/>
                  </a:lnTo>
                  <a:lnTo>
                    <a:pt x="290" y="16"/>
                  </a:lnTo>
                  <a:lnTo>
                    <a:pt x="294" y="12"/>
                  </a:lnTo>
                  <a:lnTo>
                    <a:pt x="298" y="12"/>
                  </a:lnTo>
                  <a:lnTo>
                    <a:pt x="302" y="12"/>
                  </a:lnTo>
                  <a:lnTo>
                    <a:pt x="302" y="8"/>
                  </a:lnTo>
                  <a:lnTo>
                    <a:pt x="306" y="8"/>
                  </a:lnTo>
                  <a:lnTo>
                    <a:pt x="306" y="12"/>
                  </a:lnTo>
                  <a:lnTo>
                    <a:pt x="308" y="8"/>
                  </a:lnTo>
                  <a:lnTo>
                    <a:pt x="308" y="4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320" y="4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4"/>
                  </a:lnTo>
                  <a:lnTo>
                    <a:pt x="336" y="4"/>
                  </a:lnTo>
                  <a:lnTo>
                    <a:pt x="338" y="4"/>
                  </a:lnTo>
                  <a:lnTo>
                    <a:pt x="342" y="4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6" y="4"/>
                  </a:lnTo>
                  <a:lnTo>
                    <a:pt x="346" y="8"/>
                  </a:lnTo>
                  <a:lnTo>
                    <a:pt x="346" y="12"/>
                  </a:lnTo>
                  <a:lnTo>
                    <a:pt x="350" y="16"/>
                  </a:lnTo>
                  <a:lnTo>
                    <a:pt x="354" y="16"/>
                  </a:lnTo>
                  <a:lnTo>
                    <a:pt x="350" y="16"/>
                  </a:lnTo>
                  <a:lnTo>
                    <a:pt x="350" y="20"/>
                  </a:lnTo>
                  <a:lnTo>
                    <a:pt x="350" y="24"/>
                  </a:lnTo>
                  <a:lnTo>
                    <a:pt x="346" y="24"/>
                  </a:lnTo>
                  <a:lnTo>
                    <a:pt x="350" y="24"/>
                  </a:lnTo>
                  <a:lnTo>
                    <a:pt x="350" y="28"/>
                  </a:lnTo>
                  <a:lnTo>
                    <a:pt x="354" y="28"/>
                  </a:lnTo>
                  <a:lnTo>
                    <a:pt x="358" y="28"/>
                  </a:lnTo>
                  <a:lnTo>
                    <a:pt x="362" y="28"/>
                  </a:lnTo>
                  <a:lnTo>
                    <a:pt x="366" y="28"/>
                  </a:lnTo>
                  <a:lnTo>
                    <a:pt x="362" y="24"/>
                  </a:lnTo>
                  <a:lnTo>
                    <a:pt x="366" y="24"/>
                  </a:lnTo>
                  <a:lnTo>
                    <a:pt x="368" y="28"/>
                  </a:lnTo>
                  <a:lnTo>
                    <a:pt x="366" y="28"/>
                  </a:lnTo>
                  <a:lnTo>
                    <a:pt x="368" y="28"/>
                  </a:lnTo>
                  <a:lnTo>
                    <a:pt x="368" y="30"/>
                  </a:lnTo>
                  <a:lnTo>
                    <a:pt x="368" y="34"/>
                  </a:lnTo>
                  <a:lnTo>
                    <a:pt x="368" y="30"/>
                  </a:lnTo>
                  <a:lnTo>
                    <a:pt x="372" y="30"/>
                  </a:lnTo>
                  <a:lnTo>
                    <a:pt x="368" y="30"/>
                  </a:lnTo>
                  <a:lnTo>
                    <a:pt x="368" y="28"/>
                  </a:lnTo>
                  <a:lnTo>
                    <a:pt x="372" y="28"/>
                  </a:lnTo>
                  <a:lnTo>
                    <a:pt x="376" y="28"/>
                  </a:lnTo>
                  <a:lnTo>
                    <a:pt x="376" y="30"/>
                  </a:lnTo>
                  <a:lnTo>
                    <a:pt x="380" y="30"/>
                  </a:lnTo>
                  <a:lnTo>
                    <a:pt x="384" y="30"/>
                  </a:lnTo>
                  <a:lnTo>
                    <a:pt x="388" y="30"/>
                  </a:lnTo>
                  <a:lnTo>
                    <a:pt x="388" y="34"/>
                  </a:lnTo>
                  <a:lnTo>
                    <a:pt x="384" y="34"/>
                  </a:lnTo>
                  <a:lnTo>
                    <a:pt x="380" y="34"/>
                  </a:lnTo>
                  <a:lnTo>
                    <a:pt x="380" y="38"/>
                  </a:lnTo>
                  <a:lnTo>
                    <a:pt x="380" y="42"/>
                  </a:lnTo>
                  <a:lnTo>
                    <a:pt x="384" y="42"/>
                  </a:lnTo>
                  <a:lnTo>
                    <a:pt x="380" y="42"/>
                  </a:lnTo>
                  <a:lnTo>
                    <a:pt x="384" y="42"/>
                  </a:lnTo>
                  <a:lnTo>
                    <a:pt x="388" y="38"/>
                  </a:lnTo>
                  <a:lnTo>
                    <a:pt x="392" y="38"/>
                  </a:lnTo>
                  <a:lnTo>
                    <a:pt x="394" y="38"/>
                  </a:lnTo>
                  <a:lnTo>
                    <a:pt x="394" y="42"/>
                  </a:lnTo>
                  <a:lnTo>
                    <a:pt x="398" y="38"/>
                  </a:lnTo>
                  <a:lnTo>
                    <a:pt x="394" y="38"/>
                  </a:lnTo>
                  <a:lnTo>
                    <a:pt x="398" y="38"/>
                  </a:lnTo>
                  <a:lnTo>
                    <a:pt x="398" y="34"/>
                  </a:lnTo>
                  <a:lnTo>
                    <a:pt x="402" y="34"/>
                  </a:lnTo>
                  <a:lnTo>
                    <a:pt x="406" y="34"/>
                  </a:lnTo>
                  <a:lnTo>
                    <a:pt x="408" y="30"/>
                  </a:lnTo>
                  <a:lnTo>
                    <a:pt x="412" y="28"/>
                  </a:lnTo>
                  <a:lnTo>
                    <a:pt x="416" y="28"/>
                  </a:lnTo>
                  <a:lnTo>
                    <a:pt x="420" y="28"/>
                  </a:lnTo>
                  <a:lnTo>
                    <a:pt x="420" y="24"/>
                  </a:lnTo>
                  <a:lnTo>
                    <a:pt x="424" y="24"/>
                  </a:lnTo>
                  <a:lnTo>
                    <a:pt x="428" y="24"/>
                  </a:lnTo>
                  <a:lnTo>
                    <a:pt x="428" y="20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28"/>
                  </a:lnTo>
                  <a:lnTo>
                    <a:pt x="424" y="30"/>
                  </a:lnTo>
                  <a:lnTo>
                    <a:pt x="428" y="34"/>
                  </a:lnTo>
                  <a:lnTo>
                    <a:pt x="432" y="34"/>
                  </a:lnTo>
                  <a:lnTo>
                    <a:pt x="436" y="38"/>
                  </a:lnTo>
                  <a:lnTo>
                    <a:pt x="438" y="42"/>
                  </a:lnTo>
                  <a:lnTo>
                    <a:pt x="442" y="46"/>
                  </a:lnTo>
                  <a:lnTo>
                    <a:pt x="446" y="46"/>
                  </a:lnTo>
                  <a:lnTo>
                    <a:pt x="446" y="50"/>
                  </a:lnTo>
                  <a:lnTo>
                    <a:pt x="450" y="56"/>
                  </a:lnTo>
                  <a:lnTo>
                    <a:pt x="454" y="56"/>
                  </a:lnTo>
                  <a:lnTo>
                    <a:pt x="454" y="60"/>
                  </a:lnTo>
                  <a:lnTo>
                    <a:pt x="454" y="64"/>
                  </a:lnTo>
                  <a:lnTo>
                    <a:pt x="458" y="64"/>
                  </a:lnTo>
                  <a:lnTo>
                    <a:pt x="462" y="68"/>
                  </a:lnTo>
                  <a:lnTo>
                    <a:pt x="466" y="80"/>
                  </a:lnTo>
                  <a:lnTo>
                    <a:pt x="468" y="84"/>
                  </a:lnTo>
                  <a:lnTo>
                    <a:pt x="468" y="86"/>
                  </a:lnTo>
                  <a:lnTo>
                    <a:pt x="468" y="90"/>
                  </a:lnTo>
                  <a:lnTo>
                    <a:pt x="472" y="90"/>
                  </a:lnTo>
                  <a:lnTo>
                    <a:pt x="472" y="98"/>
                  </a:lnTo>
                  <a:lnTo>
                    <a:pt x="476" y="98"/>
                  </a:lnTo>
                  <a:lnTo>
                    <a:pt x="480" y="98"/>
                  </a:lnTo>
                  <a:lnTo>
                    <a:pt x="480" y="94"/>
                  </a:lnTo>
                  <a:lnTo>
                    <a:pt x="480" y="90"/>
                  </a:lnTo>
                  <a:lnTo>
                    <a:pt x="484" y="90"/>
                  </a:lnTo>
                  <a:lnTo>
                    <a:pt x="484" y="86"/>
                  </a:lnTo>
                  <a:lnTo>
                    <a:pt x="488" y="90"/>
                  </a:lnTo>
                  <a:lnTo>
                    <a:pt x="492" y="90"/>
                  </a:lnTo>
                  <a:lnTo>
                    <a:pt x="492" y="94"/>
                  </a:lnTo>
                  <a:lnTo>
                    <a:pt x="496" y="94"/>
                  </a:lnTo>
                  <a:lnTo>
                    <a:pt x="496" y="98"/>
                  </a:lnTo>
                  <a:lnTo>
                    <a:pt x="496" y="102"/>
                  </a:lnTo>
                  <a:lnTo>
                    <a:pt x="498" y="102"/>
                  </a:lnTo>
                  <a:lnTo>
                    <a:pt x="498" y="98"/>
                  </a:lnTo>
                  <a:lnTo>
                    <a:pt x="502" y="98"/>
                  </a:lnTo>
                  <a:lnTo>
                    <a:pt x="502" y="102"/>
                  </a:lnTo>
                  <a:lnTo>
                    <a:pt x="506" y="102"/>
                  </a:lnTo>
                  <a:lnTo>
                    <a:pt x="510" y="98"/>
                  </a:lnTo>
                  <a:lnTo>
                    <a:pt x="510" y="102"/>
                  </a:lnTo>
                  <a:lnTo>
                    <a:pt x="514" y="98"/>
                  </a:lnTo>
                  <a:lnTo>
                    <a:pt x="518" y="98"/>
                  </a:lnTo>
                  <a:lnTo>
                    <a:pt x="518" y="94"/>
                  </a:lnTo>
                  <a:lnTo>
                    <a:pt x="522" y="94"/>
                  </a:lnTo>
                  <a:lnTo>
                    <a:pt x="524" y="94"/>
                  </a:lnTo>
                  <a:lnTo>
                    <a:pt x="528" y="98"/>
                  </a:lnTo>
                  <a:lnTo>
                    <a:pt x="532" y="98"/>
                  </a:lnTo>
                  <a:lnTo>
                    <a:pt x="532" y="102"/>
                  </a:lnTo>
                  <a:lnTo>
                    <a:pt x="536" y="106"/>
                  </a:lnTo>
                  <a:lnTo>
                    <a:pt x="536" y="110"/>
                  </a:lnTo>
                  <a:lnTo>
                    <a:pt x="536" y="112"/>
                  </a:lnTo>
                  <a:lnTo>
                    <a:pt x="540" y="112"/>
                  </a:lnTo>
                  <a:lnTo>
                    <a:pt x="544" y="112"/>
                  </a:lnTo>
                  <a:lnTo>
                    <a:pt x="548" y="112"/>
                  </a:lnTo>
                  <a:lnTo>
                    <a:pt x="548" y="116"/>
                  </a:lnTo>
                  <a:lnTo>
                    <a:pt x="544" y="116"/>
                  </a:lnTo>
                  <a:lnTo>
                    <a:pt x="548" y="116"/>
                  </a:lnTo>
                  <a:lnTo>
                    <a:pt x="548" y="120"/>
                  </a:lnTo>
                  <a:lnTo>
                    <a:pt x="548" y="124"/>
                  </a:lnTo>
                  <a:lnTo>
                    <a:pt x="552" y="124"/>
                  </a:lnTo>
                  <a:lnTo>
                    <a:pt x="554" y="124"/>
                  </a:lnTo>
                  <a:lnTo>
                    <a:pt x="558" y="124"/>
                  </a:lnTo>
                  <a:lnTo>
                    <a:pt x="562" y="128"/>
                  </a:lnTo>
                  <a:lnTo>
                    <a:pt x="562" y="124"/>
                  </a:lnTo>
                  <a:lnTo>
                    <a:pt x="566" y="124"/>
                  </a:lnTo>
                  <a:lnTo>
                    <a:pt x="566" y="120"/>
                  </a:lnTo>
                  <a:lnTo>
                    <a:pt x="570" y="120"/>
                  </a:lnTo>
                  <a:lnTo>
                    <a:pt x="570" y="124"/>
                  </a:lnTo>
                  <a:lnTo>
                    <a:pt x="574" y="124"/>
                  </a:lnTo>
                  <a:lnTo>
                    <a:pt x="574" y="128"/>
                  </a:lnTo>
                  <a:lnTo>
                    <a:pt x="574" y="132"/>
                  </a:lnTo>
                  <a:lnTo>
                    <a:pt x="578" y="132"/>
                  </a:lnTo>
                  <a:lnTo>
                    <a:pt x="578" y="136"/>
                  </a:lnTo>
                  <a:lnTo>
                    <a:pt x="574" y="136"/>
                  </a:lnTo>
                  <a:lnTo>
                    <a:pt x="570" y="136"/>
                  </a:lnTo>
                  <a:lnTo>
                    <a:pt x="570" y="140"/>
                  </a:lnTo>
                  <a:lnTo>
                    <a:pt x="570" y="142"/>
                  </a:lnTo>
                  <a:lnTo>
                    <a:pt x="570" y="146"/>
                  </a:lnTo>
                  <a:lnTo>
                    <a:pt x="566" y="146"/>
                  </a:lnTo>
                  <a:lnTo>
                    <a:pt x="562" y="146"/>
                  </a:lnTo>
                  <a:lnTo>
                    <a:pt x="558" y="146"/>
                  </a:lnTo>
                  <a:lnTo>
                    <a:pt x="558" y="150"/>
                  </a:lnTo>
                  <a:lnTo>
                    <a:pt x="554" y="150"/>
                  </a:lnTo>
                  <a:lnTo>
                    <a:pt x="554" y="154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4" y="166"/>
                  </a:lnTo>
                  <a:lnTo>
                    <a:pt x="554" y="168"/>
                  </a:lnTo>
                  <a:lnTo>
                    <a:pt x="554" y="172"/>
                  </a:lnTo>
                  <a:lnTo>
                    <a:pt x="554" y="176"/>
                  </a:lnTo>
                  <a:lnTo>
                    <a:pt x="552" y="176"/>
                  </a:lnTo>
                  <a:lnTo>
                    <a:pt x="548" y="176"/>
                  </a:lnTo>
                  <a:lnTo>
                    <a:pt x="548" y="180"/>
                  </a:lnTo>
                  <a:lnTo>
                    <a:pt x="544" y="180"/>
                  </a:lnTo>
                  <a:lnTo>
                    <a:pt x="540" y="176"/>
                  </a:lnTo>
                  <a:lnTo>
                    <a:pt x="536" y="176"/>
                  </a:lnTo>
                  <a:lnTo>
                    <a:pt x="532" y="176"/>
                  </a:lnTo>
                  <a:lnTo>
                    <a:pt x="528" y="176"/>
                  </a:lnTo>
                  <a:lnTo>
                    <a:pt x="524" y="176"/>
                  </a:lnTo>
                  <a:lnTo>
                    <a:pt x="522" y="172"/>
                  </a:lnTo>
                  <a:lnTo>
                    <a:pt x="518" y="172"/>
                  </a:lnTo>
                  <a:lnTo>
                    <a:pt x="518" y="176"/>
                  </a:lnTo>
                  <a:lnTo>
                    <a:pt x="518" y="180"/>
                  </a:lnTo>
                  <a:lnTo>
                    <a:pt x="514" y="184"/>
                  </a:lnTo>
                  <a:lnTo>
                    <a:pt x="514" y="188"/>
                  </a:lnTo>
                  <a:lnTo>
                    <a:pt x="514" y="192"/>
                  </a:lnTo>
                  <a:lnTo>
                    <a:pt x="510" y="192"/>
                  </a:lnTo>
                  <a:lnTo>
                    <a:pt x="510" y="196"/>
                  </a:lnTo>
                  <a:lnTo>
                    <a:pt x="510" y="198"/>
                  </a:lnTo>
                  <a:lnTo>
                    <a:pt x="510" y="202"/>
                  </a:lnTo>
                  <a:lnTo>
                    <a:pt x="506" y="206"/>
                  </a:lnTo>
                  <a:lnTo>
                    <a:pt x="510" y="206"/>
                  </a:lnTo>
                  <a:lnTo>
                    <a:pt x="510" y="210"/>
                  </a:lnTo>
                  <a:lnTo>
                    <a:pt x="514" y="210"/>
                  </a:lnTo>
                  <a:lnTo>
                    <a:pt x="514" y="214"/>
                  </a:lnTo>
                  <a:lnTo>
                    <a:pt x="510" y="214"/>
                  </a:lnTo>
                  <a:lnTo>
                    <a:pt x="506" y="214"/>
                  </a:lnTo>
                  <a:lnTo>
                    <a:pt x="502" y="214"/>
                  </a:lnTo>
                  <a:lnTo>
                    <a:pt x="498" y="214"/>
                  </a:lnTo>
                  <a:lnTo>
                    <a:pt x="498" y="210"/>
                  </a:lnTo>
                  <a:lnTo>
                    <a:pt x="496" y="210"/>
                  </a:lnTo>
                  <a:lnTo>
                    <a:pt x="496" y="214"/>
                  </a:lnTo>
                  <a:lnTo>
                    <a:pt x="492" y="214"/>
                  </a:lnTo>
                  <a:lnTo>
                    <a:pt x="488" y="214"/>
                  </a:lnTo>
                  <a:lnTo>
                    <a:pt x="484" y="214"/>
                  </a:lnTo>
                  <a:lnTo>
                    <a:pt x="480" y="218"/>
                  </a:lnTo>
                  <a:lnTo>
                    <a:pt x="476" y="218"/>
                  </a:lnTo>
                  <a:lnTo>
                    <a:pt x="472" y="222"/>
                  </a:lnTo>
                  <a:lnTo>
                    <a:pt x="476" y="222"/>
                  </a:lnTo>
                  <a:lnTo>
                    <a:pt x="480" y="222"/>
                  </a:lnTo>
                  <a:lnTo>
                    <a:pt x="484" y="222"/>
                  </a:lnTo>
                  <a:lnTo>
                    <a:pt x="484" y="224"/>
                  </a:lnTo>
                  <a:lnTo>
                    <a:pt x="480" y="224"/>
                  </a:lnTo>
                  <a:lnTo>
                    <a:pt x="480" y="228"/>
                  </a:lnTo>
                  <a:lnTo>
                    <a:pt x="480" y="232"/>
                  </a:lnTo>
                  <a:lnTo>
                    <a:pt x="480" y="236"/>
                  </a:lnTo>
                  <a:lnTo>
                    <a:pt x="480" y="240"/>
                  </a:lnTo>
                  <a:lnTo>
                    <a:pt x="484" y="240"/>
                  </a:lnTo>
                  <a:lnTo>
                    <a:pt x="484" y="244"/>
                  </a:lnTo>
                  <a:lnTo>
                    <a:pt x="484" y="248"/>
                  </a:lnTo>
                  <a:lnTo>
                    <a:pt x="488" y="252"/>
                  </a:lnTo>
                  <a:lnTo>
                    <a:pt x="488" y="254"/>
                  </a:lnTo>
                  <a:lnTo>
                    <a:pt x="484" y="254"/>
                  </a:lnTo>
                  <a:lnTo>
                    <a:pt x="480" y="258"/>
                  </a:lnTo>
                  <a:lnTo>
                    <a:pt x="484" y="258"/>
                  </a:lnTo>
                  <a:lnTo>
                    <a:pt x="480" y="262"/>
                  </a:lnTo>
                  <a:lnTo>
                    <a:pt x="476" y="266"/>
                  </a:lnTo>
                  <a:lnTo>
                    <a:pt x="476" y="268"/>
                  </a:lnTo>
                  <a:lnTo>
                    <a:pt x="480" y="268"/>
                  </a:lnTo>
                  <a:lnTo>
                    <a:pt x="480" y="272"/>
                  </a:lnTo>
                  <a:lnTo>
                    <a:pt x="476" y="272"/>
                  </a:lnTo>
                  <a:lnTo>
                    <a:pt x="476" y="268"/>
                  </a:lnTo>
                  <a:lnTo>
                    <a:pt x="472" y="268"/>
                  </a:lnTo>
                  <a:lnTo>
                    <a:pt x="468" y="268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6" y="262"/>
                  </a:lnTo>
                  <a:lnTo>
                    <a:pt x="462" y="262"/>
                  </a:lnTo>
                  <a:lnTo>
                    <a:pt x="458" y="262"/>
                  </a:lnTo>
                  <a:lnTo>
                    <a:pt x="454" y="258"/>
                  </a:lnTo>
                  <a:lnTo>
                    <a:pt x="450" y="258"/>
                  </a:lnTo>
                  <a:lnTo>
                    <a:pt x="446" y="258"/>
                  </a:lnTo>
                  <a:lnTo>
                    <a:pt x="442" y="258"/>
                  </a:lnTo>
                  <a:lnTo>
                    <a:pt x="438" y="258"/>
                  </a:lnTo>
                  <a:lnTo>
                    <a:pt x="436" y="258"/>
                  </a:lnTo>
                  <a:lnTo>
                    <a:pt x="432" y="258"/>
                  </a:lnTo>
                  <a:lnTo>
                    <a:pt x="428" y="258"/>
                  </a:lnTo>
                  <a:lnTo>
                    <a:pt x="424" y="258"/>
                  </a:lnTo>
                  <a:lnTo>
                    <a:pt x="420" y="258"/>
                  </a:lnTo>
                  <a:lnTo>
                    <a:pt x="416" y="258"/>
                  </a:lnTo>
                  <a:lnTo>
                    <a:pt x="416" y="258"/>
                  </a:lnTo>
                  <a:lnTo>
                    <a:pt x="416" y="25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A353FF9-516E-6FCA-3A55-98D457695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8955" y="3179361"/>
              <a:ext cx="50654" cy="52794"/>
            </a:xfrm>
            <a:custGeom>
              <a:avLst/>
              <a:gdLst>
                <a:gd name="T0" fmla="*/ 10 w 26"/>
                <a:gd name="T1" fmla="*/ 22 h 28"/>
                <a:gd name="T2" fmla="*/ 4 w 26"/>
                <a:gd name="T3" fmla="*/ 18 h 28"/>
                <a:gd name="T4" fmla="*/ 0 w 26"/>
                <a:gd name="T5" fmla="*/ 18 h 28"/>
                <a:gd name="T6" fmla="*/ 0 w 26"/>
                <a:gd name="T7" fmla="*/ 18 h 28"/>
                <a:gd name="T8" fmla="*/ 0 w 26"/>
                <a:gd name="T9" fmla="*/ 18 h 28"/>
                <a:gd name="T10" fmla="*/ 0 w 26"/>
                <a:gd name="T11" fmla="*/ 18 h 28"/>
                <a:gd name="T12" fmla="*/ 0 w 26"/>
                <a:gd name="T13" fmla="*/ 18 h 28"/>
                <a:gd name="T14" fmla="*/ 4 w 26"/>
                <a:gd name="T15" fmla="*/ 14 h 28"/>
                <a:gd name="T16" fmla="*/ 4 w 26"/>
                <a:gd name="T17" fmla="*/ 10 h 28"/>
                <a:gd name="T18" fmla="*/ 4 w 26"/>
                <a:gd name="T19" fmla="*/ 10 h 28"/>
                <a:gd name="T20" fmla="*/ 6 w 26"/>
                <a:gd name="T21" fmla="*/ 6 h 28"/>
                <a:gd name="T22" fmla="*/ 6 w 26"/>
                <a:gd name="T23" fmla="*/ 2 h 28"/>
                <a:gd name="T24" fmla="*/ 6 w 26"/>
                <a:gd name="T25" fmla="*/ 2 h 28"/>
                <a:gd name="T26" fmla="*/ 6 w 26"/>
                <a:gd name="T27" fmla="*/ 2 h 28"/>
                <a:gd name="T28" fmla="*/ 10 w 26"/>
                <a:gd name="T29" fmla="*/ 0 h 28"/>
                <a:gd name="T30" fmla="*/ 14 w 26"/>
                <a:gd name="T31" fmla="*/ 0 h 28"/>
                <a:gd name="T32" fmla="*/ 18 w 26"/>
                <a:gd name="T33" fmla="*/ 2 h 28"/>
                <a:gd name="T34" fmla="*/ 18 w 26"/>
                <a:gd name="T35" fmla="*/ 6 h 28"/>
                <a:gd name="T36" fmla="*/ 18 w 26"/>
                <a:gd name="T37" fmla="*/ 6 h 28"/>
                <a:gd name="T38" fmla="*/ 18 w 26"/>
                <a:gd name="T39" fmla="*/ 6 h 28"/>
                <a:gd name="T40" fmla="*/ 22 w 26"/>
                <a:gd name="T41" fmla="*/ 10 h 28"/>
                <a:gd name="T42" fmla="*/ 22 w 26"/>
                <a:gd name="T43" fmla="*/ 10 h 28"/>
                <a:gd name="T44" fmla="*/ 18 w 26"/>
                <a:gd name="T45" fmla="*/ 10 h 28"/>
                <a:gd name="T46" fmla="*/ 18 w 26"/>
                <a:gd name="T47" fmla="*/ 10 h 28"/>
                <a:gd name="T48" fmla="*/ 14 w 26"/>
                <a:gd name="T49" fmla="*/ 14 h 28"/>
                <a:gd name="T50" fmla="*/ 14 w 26"/>
                <a:gd name="T51" fmla="*/ 14 h 28"/>
                <a:gd name="T52" fmla="*/ 18 w 26"/>
                <a:gd name="T53" fmla="*/ 14 h 28"/>
                <a:gd name="T54" fmla="*/ 18 w 26"/>
                <a:gd name="T55" fmla="*/ 14 h 28"/>
                <a:gd name="T56" fmla="*/ 18 w 26"/>
                <a:gd name="T57" fmla="*/ 14 h 28"/>
                <a:gd name="T58" fmla="*/ 18 w 26"/>
                <a:gd name="T59" fmla="*/ 14 h 28"/>
                <a:gd name="T60" fmla="*/ 18 w 26"/>
                <a:gd name="T61" fmla="*/ 18 h 28"/>
                <a:gd name="T62" fmla="*/ 22 w 26"/>
                <a:gd name="T63" fmla="*/ 18 h 28"/>
                <a:gd name="T64" fmla="*/ 22 w 26"/>
                <a:gd name="T65" fmla="*/ 22 h 28"/>
                <a:gd name="T66" fmla="*/ 22 w 26"/>
                <a:gd name="T67" fmla="*/ 26 h 28"/>
                <a:gd name="T68" fmla="*/ 26 w 26"/>
                <a:gd name="T69" fmla="*/ 26 h 28"/>
                <a:gd name="T70" fmla="*/ 26 w 26"/>
                <a:gd name="T71" fmla="*/ 26 h 28"/>
                <a:gd name="T72" fmla="*/ 22 w 26"/>
                <a:gd name="T73" fmla="*/ 28 h 28"/>
                <a:gd name="T74" fmla="*/ 14 w 26"/>
                <a:gd name="T75" fmla="*/ 28 h 28"/>
                <a:gd name="T76" fmla="*/ 14 w 26"/>
                <a:gd name="T77" fmla="*/ 26 h 28"/>
                <a:gd name="T78" fmla="*/ 14 w 26"/>
                <a:gd name="T79" fmla="*/ 26 h 28"/>
                <a:gd name="T80" fmla="*/ 10 w 26"/>
                <a:gd name="T81" fmla="*/ 22 h 28"/>
                <a:gd name="T82" fmla="*/ 10 w 26"/>
                <a:gd name="T83" fmla="*/ 22 h 28"/>
                <a:gd name="T84" fmla="*/ 10 w 26"/>
                <a:gd name="T85" fmla="*/ 22 h 28"/>
                <a:gd name="T86" fmla="*/ 22 w 26"/>
                <a:gd name="T87" fmla="*/ 2 h 28"/>
                <a:gd name="T88" fmla="*/ 22 w 26"/>
                <a:gd name="T89" fmla="*/ 6 h 28"/>
                <a:gd name="T90" fmla="*/ 22 w 26"/>
                <a:gd name="T91" fmla="*/ 6 h 28"/>
                <a:gd name="T92" fmla="*/ 26 w 26"/>
                <a:gd name="T93" fmla="*/ 6 h 28"/>
                <a:gd name="T94" fmla="*/ 26 w 26"/>
                <a:gd name="T95" fmla="*/ 6 h 28"/>
                <a:gd name="T96" fmla="*/ 22 w 26"/>
                <a:gd name="T97" fmla="*/ 6 h 28"/>
                <a:gd name="T98" fmla="*/ 22 w 26"/>
                <a:gd name="T99" fmla="*/ 10 h 28"/>
                <a:gd name="T100" fmla="*/ 22 w 26"/>
                <a:gd name="T101" fmla="*/ 10 h 28"/>
                <a:gd name="T102" fmla="*/ 22 w 26"/>
                <a:gd name="T103" fmla="*/ 10 h 28"/>
                <a:gd name="T104" fmla="*/ 22 w 26"/>
                <a:gd name="T105" fmla="*/ 10 h 28"/>
                <a:gd name="T106" fmla="*/ 22 w 26"/>
                <a:gd name="T107" fmla="*/ 10 h 28"/>
                <a:gd name="T108" fmla="*/ 22 w 26"/>
                <a:gd name="T109" fmla="*/ 10 h 28"/>
                <a:gd name="T110" fmla="*/ 22 w 26"/>
                <a:gd name="T111" fmla="*/ 2 h 28"/>
                <a:gd name="T112" fmla="*/ 22 w 26"/>
                <a:gd name="T113" fmla="*/ 2 h 28"/>
                <a:gd name="T114" fmla="*/ 22 w 26"/>
                <a:gd name="T115" fmla="*/ 2 h 28"/>
                <a:gd name="T116" fmla="*/ 22 w 26"/>
                <a:gd name="T1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" h="28">
                  <a:moveTo>
                    <a:pt x="10" y="22"/>
                  </a:moveTo>
                  <a:lnTo>
                    <a:pt x="10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  <a:moveTo>
                    <a:pt x="22" y="2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B04EA4DF-F6C0-7283-6AB3-28172B525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385" y="2715527"/>
              <a:ext cx="303922" cy="143299"/>
            </a:xfrm>
            <a:custGeom>
              <a:avLst/>
              <a:gdLst>
                <a:gd name="T0" fmla="*/ 74 w 156"/>
                <a:gd name="T1" fmla="*/ 54 h 76"/>
                <a:gd name="T2" fmla="*/ 68 w 156"/>
                <a:gd name="T3" fmla="*/ 58 h 76"/>
                <a:gd name="T4" fmla="*/ 68 w 156"/>
                <a:gd name="T5" fmla="*/ 66 h 76"/>
                <a:gd name="T6" fmla="*/ 60 w 156"/>
                <a:gd name="T7" fmla="*/ 68 h 76"/>
                <a:gd name="T8" fmla="*/ 52 w 156"/>
                <a:gd name="T9" fmla="*/ 72 h 76"/>
                <a:gd name="T10" fmla="*/ 42 w 156"/>
                <a:gd name="T11" fmla="*/ 72 h 76"/>
                <a:gd name="T12" fmla="*/ 38 w 156"/>
                <a:gd name="T13" fmla="*/ 72 h 76"/>
                <a:gd name="T14" fmla="*/ 30 w 156"/>
                <a:gd name="T15" fmla="*/ 68 h 76"/>
                <a:gd name="T16" fmla="*/ 30 w 156"/>
                <a:gd name="T17" fmla="*/ 68 h 76"/>
                <a:gd name="T18" fmla="*/ 22 w 156"/>
                <a:gd name="T19" fmla="*/ 68 h 76"/>
                <a:gd name="T20" fmla="*/ 14 w 156"/>
                <a:gd name="T21" fmla="*/ 66 h 76"/>
                <a:gd name="T22" fmla="*/ 8 w 156"/>
                <a:gd name="T23" fmla="*/ 68 h 76"/>
                <a:gd name="T24" fmla="*/ 0 w 156"/>
                <a:gd name="T25" fmla="*/ 66 h 76"/>
                <a:gd name="T26" fmla="*/ 0 w 156"/>
                <a:gd name="T27" fmla="*/ 62 h 76"/>
                <a:gd name="T28" fmla="*/ 8 w 156"/>
                <a:gd name="T29" fmla="*/ 58 h 76"/>
                <a:gd name="T30" fmla="*/ 18 w 156"/>
                <a:gd name="T31" fmla="*/ 58 h 76"/>
                <a:gd name="T32" fmla="*/ 18 w 156"/>
                <a:gd name="T33" fmla="*/ 62 h 76"/>
                <a:gd name="T34" fmla="*/ 22 w 156"/>
                <a:gd name="T35" fmla="*/ 54 h 76"/>
                <a:gd name="T36" fmla="*/ 34 w 156"/>
                <a:gd name="T37" fmla="*/ 58 h 76"/>
                <a:gd name="T38" fmla="*/ 44 w 156"/>
                <a:gd name="T39" fmla="*/ 50 h 76"/>
                <a:gd name="T40" fmla="*/ 48 w 156"/>
                <a:gd name="T41" fmla="*/ 50 h 76"/>
                <a:gd name="T42" fmla="*/ 52 w 156"/>
                <a:gd name="T43" fmla="*/ 42 h 76"/>
                <a:gd name="T44" fmla="*/ 48 w 156"/>
                <a:gd name="T45" fmla="*/ 42 h 76"/>
                <a:gd name="T46" fmla="*/ 42 w 156"/>
                <a:gd name="T47" fmla="*/ 36 h 76"/>
                <a:gd name="T48" fmla="*/ 34 w 156"/>
                <a:gd name="T49" fmla="*/ 28 h 76"/>
                <a:gd name="T50" fmla="*/ 30 w 156"/>
                <a:gd name="T51" fmla="*/ 36 h 76"/>
                <a:gd name="T52" fmla="*/ 30 w 156"/>
                <a:gd name="T53" fmla="*/ 40 h 76"/>
                <a:gd name="T54" fmla="*/ 22 w 156"/>
                <a:gd name="T55" fmla="*/ 32 h 76"/>
                <a:gd name="T56" fmla="*/ 12 w 156"/>
                <a:gd name="T57" fmla="*/ 32 h 76"/>
                <a:gd name="T58" fmla="*/ 14 w 156"/>
                <a:gd name="T59" fmla="*/ 24 h 76"/>
                <a:gd name="T60" fmla="*/ 22 w 156"/>
                <a:gd name="T61" fmla="*/ 20 h 76"/>
                <a:gd name="T62" fmla="*/ 22 w 156"/>
                <a:gd name="T63" fmla="*/ 16 h 76"/>
                <a:gd name="T64" fmla="*/ 26 w 156"/>
                <a:gd name="T65" fmla="*/ 6 h 76"/>
                <a:gd name="T66" fmla="*/ 38 w 156"/>
                <a:gd name="T67" fmla="*/ 6 h 76"/>
                <a:gd name="T68" fmla="*/ 48 w 156"/>
                <a:gd name="T69" fmla="*/ 6 h 76"/>
                <a:gd name="T70" fmla="*/ 56 w 156"/>
                <a:gd name="T71" fmla="*/ 10 h 76"/>
                <a:gd name="T72" fmla="*/ 60 w 156"/>
                <a:gd name="T73" fmla="*/ 10 h 76"/>
                <a:gd name="T74" fmla="*/ 60 w 156"/>
                <a:gd name="T75" fmla="*/ 0 h 76"/>
                <a:gd name="T76" fmla="*/ 72 w 156"/>
                <a:gd name="T77" fmla="*/ 0 h 76"/>
                <a:gd name="T78" fmla="*/ 82 w 156"/>
                <a:gd name="T79" fmla="*/ 4 h 76"/>
                <a:gd name="T80" fmla="*/ 88 w 156"/>
                <a:gd name="T81" fmla="*/ 6 h 76"/>
                <a:gd name="T82" fmla="*/ 100 w 156"/>
                <a:gd name="T83" fmla="*/ 4 h 76"/>
                <a:gd name="T84" fmla="*/ 112 w 156"/>
                <a:gd name="T85" fmla="*/ 4 h 76"/>
                <a:gd name="T86" fmla="*/ 122 w 156"/>
                <a:gd name="T87" fmla="*/ 4 h 76"/>
                <a:gd name="T88" fmla="*/ 134 w 156"/>
                <a:gd name="T89" fmla="*/ 6 h 76"/>
                <a:gd name="T90" fmla="*/ 142 w 156"/>
                <a:gd name="T91" fmla="*/ 10 h 76"/>
                <a:gd name="T92" fmla="*/ 148 w 156"/>
                <a:gd name="T93" fmla="*/ 14 h 76"/>
                <a:gd name="T94" fmla="*/ 156 w 156"/>
                <a:gd name="T95" fmla="*/ 16 h 76"/>
                <a:gd name="T96" fmla="*/ 148 w 156"/>
                <a:gd name="T97" fmla="*/ 20 h 76"/>
                <a:gd name="T98" fmla="*/ 142 w 156"/>
                <a:gd name="T99" fmla="*/ 24 h 76"/>
                <a:gd name="T100" fmla="*/ 134 w 156"/>
                <a:gd name="T101" fmla="*/ 28 h 76"/>
                <a:gd name="T102" fmla="*/ 126 w 156"/>
                <a:gd name="T103" fmla="*/ 36 h 76"/>
                <a:gd name="T104" fmla="*/ 118 w 156"/>
                <a:gd name="T105" fmla="*/ 40 h 76"/>
                <a:gd name="T106" fmla="*/ 108 w 156"/>
                <a:gd name="T107" fmla="*/ 40 h 76"/>
                <a:gd name="T108" fmla="*/ 104 w 156"/>
                <a:gd name="T109" fmla="*/ 50 h 76"/>
                <a:gd name="T110" fmla="*/ 100 w 156"/>
                <a:gd name="T111" fmla="*/ 50 h 76"/>
                <a:gd name="T112" fmla="*/ 88 w 156"/>
                <a:gd name="T113" fmla="*/ 54 h 76"/>
                <a:gd name="T114" fmla="*/ 86 w 156"/>
                <a:gd name="T115" fmla="*/ 46 h 76"/>
                <a:gd name="T116" fmla="*/ 78 w 156"/>
                <a:gd name="T117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76">
                  <a:moveTo>
                    <a:pt x="78" y="50"/>
                  </a:moveTo>
                  <a:lnTo>
                    <a:pt x="78" y="54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8" y="58"/>
                  </a:lnTo>
                  <a:lnTo>
                    <a:pt x="64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4" y="6"/>
                  </a:lnTo>
                  <a:lnTo>
                    <a:pt x="138" y="6"/>
                  </a:lnTo>
                  <a:lnTo>
                    <a:pt x="142" y="6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52" y="14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56" y="20"/>
                  </a:lnTo>
                  <a:lnTo>
                    <a:pt x="152" y="20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6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4" y="28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6"/>
                  </a:lnTo>
                  <a:lnTo>
                    <a:pt x="126" y="40"/>
                  </a:lnTo>
                  <a:lnTo>
                    <a:pt x="122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2" y="40"/>
                  </a:lnTo>
                  <a:lnTo>
                    <a:pt x="108" y="40"/>
                  </a:lnTo>
                  <a:lnTo>
                    <a:pt x="104" y="40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100" y="54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2" y="54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5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F1FF219E-BE18-6D80-94CF-F3D381E9A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913" y="3439561"/>
              <a:ext cx="214304" cy="279055"/>
            </a:xfrm>
            <a:custGeom>
              <a:avLst/>
              <a:gdLst>
                <a:gd name="T0" fmla="*/ 54 w 110"/>
                <a:gd name="T1" fmla="*/ 72 h 148"/>
                <a:gd name="T2" fmla="*/ 46 w 110"/>
                <a:gd name="T3" fmla="*/ 72 h 148"/>
                <a:gd name="T4" fmla="*/ 34 w 110"/>
                <a:gd name="T5" fmla="*/ 80 h 148"/>
                <a:gd name="T6" fmla="*/ 26 w 110"/>
                <a:gd name="T7" fmla="*/ 72 h 148"/>
                <a:gd name="T8" fmla="*/ 20 w 110"/>
                <a:gd name="T9" fmla="*/ 80 h 148"/>
                <a:gd name="T10" fmla="*/ 12 w 110"/>
                <a:gd name="T11" fmla="*/ 88 h 148"/>
                <a:gd name="T12" fmla="*/ 16 w 110"/>
                <a:gd name="T13" fmla="*/ 76 h 148"/>
                <a:gd name="T14" fmla="*/ 16 w 110"/>
                <a:gd name="T15" fmla="*/ 62 h 148"/>
                <a:gd name="T16" fmla="*/ 16 w 110"/>
                <a:gd name="T17" fmla="*/ 54 h 148"/>
                <a:gd name="T18" fmla="*/ 4 w 110"/>
                <a:gd name="T19" fmla="*/ 50 h 148"/>
                <a:gd name="T20" fmla="*/ 4 w 110"/>
                <a:gd name="T21" fmla="*/ 40 h 148"/>
                <a:gd name="T22" fmla="*/ 0 w 110"/>
                <a:gd name="T23" fmla="*/ 36 h 148"/>
                <a:gd name="T24" fmla="*/ 8 w 110"/>
                <a:gd name="T25" fmla="*/ 30 h 148"/>
                <a:gd name="T26" fmla="*/ 8 w 110"/>
                <a:gd name="T27" fmla="*/ 22 h 148"/>
                <a:gd name="T28" fmla="*/ 16 w 110"/>
                <a:gd name="T29" fmla="*/ 14 h 148"/>
                <a:gd name="T30" fmla="*/ 24 w 110"/>
                <a:gd name="T31" fmla="*/ 22 h 148"/>
                <a:gd name="T32" fmla="*/ 24 w 110"/>
                <a:gd name="T33" fmla="*/ 22 h 148"/>
                <a:gd name="T34" fmla="*/ 20 w 110"/>
                <a:gd name="T35" fmla="*/ 4 h 148"/>
                <a:gd name="T36" fmla="*/ 30 w 110"/>
                <a:gd name="T37" fmla="*/ 0 h 148"/>
                <a:gd name="T38" fmla="*/ 38 w 110"/>
                <a:gd name="T39" fmla="*/ 10 h 148"/>
                <a:gd name="T40" fmla="*/ 38 w 110"/>
                <a:gd name="T41" fmla="*/ 18 h 148"/>
                <a:gd name="T42" fmla="*/ 42 w 110"/>
                <a:gd name="T43" fmla="*/ 26 h 148"/>
                <a:gd name="T44" fmla="*/ 50 w 110"/>
                <a:gd name="T45" fmla="*/ 32 h 148"/>
                <a:gd name="T46" fmla="*/ 60 w 110"/>
                <a:gd name="T47" fmla="*/ 30 h 148"/>
                <a:gd name="T48" fmla="*/ 68 w 110"/>
                <a:gd name="T49" fmla="*/ 40 h 148"/>
                <a:gd name="T50" fmla="*/ 64 w 110"/>
                <a:gd name="T51" fmla="*/ 50 h 148"/>
                <a:gd name="T52" fmla="*/ 56 w 110"/>
                <a:gd name="T53" fmla="*/ 50 h 148"/>
                <a:gd name="T54" fmla="*/ 54 w 110"/>
                <a:gd name="T55" fmla="*/ 54 h 148"/>
                <a:gd name="T56" fmla="*/ 64 w 110"/>
                <a:gd name="T57" fmla="*/ 66 h 148"/>
                <a:gd name="T58" fmla="*/ 72 w 110"/>
                <a:gd name="T59" fmla="*/ 72 h 148"/>
                <a:gd name="T60" fmla="*/ 80 w 110"/>
                <a:gd name="T61" fmla="*/ 80 h 148"/>
                <a:gd name="T62" fmla="*/ 86 w 110"/>
                <a:gd name="T63" fmla="*/ 88 h 148"/>
                <a:gd name="T64" fmla="*/ 90 w 110"/>
                <a:gd name="T65" fmla="*/ 98 h 148"/>
                <a:gd name="T66" fmla="*/ 98 w 110"/>
                <a:gd name="T67" fmla="*/ 102 h 148"/>
                <a:gd name="T68" fmla="*/ 106 w 110"/>
                <a:gd name="T69" fmla="*/ 110 h 148"/>
                <a:gd name="T70" fmla="*/ 102 w 110"/>
                <a:gd name="T71" fmla="*/ 122 h 148"/>
                <a:gd name="T72" fmla="*/ 106 w 110"/>
                <a:gd name="T73" fmla="*/ 128 h 148"/>
                <a:gd name="T74" fmla="*/ 102 w 110"/>
                <a:gd name="T75" fmla="*/ 140 h 148"/>
                <a:gd name="T76" fmla="*/ 90 w 110"/>
                <a:gd name="T77" fmla="*/ 140 h 148"/>
                <a:gd name="T78" fmla="*/ 86 w 110"/>
                <a:gd name="T79" fmla="*/ 144 h 148"/>
                <a:gd name="T80" fmla="*/ 80 w 110"/>
                <a:gd name="T81" fmla="*/ 144 h 148"/>
                <a:gd name="T82" fmla="*/ 72 w 110"/>
                <a:gd name="T83" fmla="*/ 144 h 148"/>
                <a:gd name="T84" fmla="*/ 76 w 110"/>
                <a:gd name="T85" fmla="*/ 132 h 148"/>
                <a:gd name="T86" fmla="*/ 80 w 110"/>
                <a:gd name="T87" fmla="*/ 124 h 148"/>
                <a:gd name="T88" fmla="*/ 76 w 110"/>
                <a:gd name="T89" fmla="*/ 114 h 148"/>
                <a:gd name="T90" fmla="*/ 68 w 110"/>
                <a:gd name="T91" fmla="*/ 102 h 148"/>
                <a:gd name="T92" fmla="*/ 64 w 110"/>
                <a:gd name="T93" fmla="*/ 96 h 148"/>
                <a:gd name="T94" fmla="*/ 64 w 110"/>
                <a:gd name="T95" fmla="*/ 88 h 148"/>
                <a:gd name="T96" fmla="*/ 60 w 110"/>
                <a:gd name="T97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48">
                  <a:moveTo>
                    <a:pt x="60" y="80"/>
                  </a:moveTo>
                  <a:lnTo>
                    <a:pt x="56" y="76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2" y="76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6" y="76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6" y="26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0" y="36"/>
                  </a:lnTo>
                  <a:lnTo>
                    <a:pt x="64" y="36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60" y="58"/>
                  </a:lnTo>
                  <a:lnTo>
                    <a:pt x="64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0" y="80"/>
                  </a:lnTo>
                  <a:lnTo>
                    <a:pt x="80" y="84"/>
                  </a:lnTo>
                  <a:lnTo>
                    <a:pt x="84" y="84"/>
                  </a:lnTo>
                  <a:lnTo>
                    <a:pt x="84" y="88"/>
                  </a:lnTo>
                  <a:lnTo>
                    <a:pt x="86" y="88"/>
                  </a:lnTo>
                  <a:lnTo>
                    <a:pt x="86" y="92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102"/>
                  </a:lnTo>
                  <a:lnTo>
                    <a:pt x="94" y="106"/>
                  </a:lnTo>
                  <a:lnTo>
                    <a:pt x="94" y="102"/>
                  </a:lnTo>
                  <a:lnTo>
                    <a:pt x="98" y="102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06" y="114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06" y="124"/>
                  </a:lnTo>
                  <a:lnTo>
                    <a:pt x="110" y="124"/>
                  </a:lnTo>
                  <a:lnTo>
                    <a:pt x="106" y="128"/>
                  </a:lnTo>
                  <a:lnTo>
                    <a:pt x="106" y="132"/>
                  </a:lnTo>
                  <a:lnTo>
                    <a:pt x="106" y="136"/>
                  </a:lnTo>
                  <a:lnTo>
                    <a:pt x="102" y="136"/>
                  </a:lnTo>
                  <a:lnTo>
                    <a:pt x="102" y="140"/>
                  </a:lnTo>
                  <a:lnTo>
                    <a:pt x="94" y="144"/>
                  </a:lnTo>
                  <a:lnTo>
                    <a:pt x="94" y="140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86" y="140"/>
                  </a:lnTo>
                  <a:lnTo>
                    <a:pt x="84" y="140"/>
                  </a:lnTo>
                  <a:lnTo>
                    <a:pt x="84" y="144"/>
                  </a:lnTo>
                  <a:lnTo>
                    <a:pt x="86" y="144"/>
                  </a:lnTo>
                  <a:lnTo>
                    <a:pt x="86" y="148"/>
                  </a:lnTo>
                  <a:lnTo>
                    <a:pt x="84" y="148"/>
                  </a:lnTo>
                  <a:lnTo>
                    <a:pt x="80" y="148"/>
                  </a:lnTo>
                  <a:lnTo>
                    <a:pt x="80" y="144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72" y="140"/>
                  </a:lnTo>
                  <a:lnTo>
                    <a:pt x="76" y="140"/>
                  </a:lnTo>
                  <a:lnTo>
                    <a:pt x="76" y="136"/>
                  </a:lnTo>
                  <a:lnTo>
                    <a:pt x="76" y="132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76" y="128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76" y="118"/>
                  </a:lnTo>
                  <a:lnTo>
                    <a:pt x="76" y="114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4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64" y="88"/>
                  </a:lnTo>
                  <a:lnTo>
                    <a:pt x="64" y="84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2C69F84-9C8E-BA10-E1E8-C4A863B3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447" y="3020979"/>
              <a:ext cx="42861" cy="56565"/>
            </a:xfrm>
            <a:custGeom>
              <a:avLst/>
              <a:gdLst>
                <a:gd name="T0" fmla="*/ 14 w 22"/>
                <a:gd name="T1" fmla="*/ 0 h 30"/>
                <a:gd name="T2" fmla="*/ 14 w 22"/>
                <a:gd name="T3" fmla="*/ 0 h 30"/>
                <a:gd name="T4" fmla="*/ 14 w 22"/>
                <a:gd name="T5" fmla="*/ 0 h 30"/>
                <a:gd name="T6" fmla="*/ 18 w 22"/>
                <a:gd name="T7" fmla="*/ 0 h 30"/>
                <a:gd name="T8" fmla="*/ 18 w 22"/>
                <a:gd name="T9" fmla="*/ 0 h 30"/>
                <a:gd name="T10" fmla="*/ 18 w 22"/>
                <a:gd name="T11" fmla="*/ 0 h 30"/>
                <a:gd name="T12" fmla="*/ 18 w 22"/>
                <a:gd name="T13" fmla="*/ 0 h 30"/>
                <a:gd name="T14" fmla="*/ 22 w 22"/>
                <a:gd name="T15" fmla="*/ 4 h 30"/>
                <a:gd name="T16" fmla="*/ 22 w 22"/>
                <a:gd name="T17" fmla="*/ 8 h 30"/>
                <a:gd name="T18" fmla="*/ 22 w 22"/>
                <a:gd name="T19" fmla="*/ 8 h 30"/>
                <a:gd name="T20" fmla="*/ 18 w 22"/>
                <a:gd name="T21" fmla="*/ 12 h 30"/>
                <a:gd name="T22" fmla="*/ 18 w 22"/>
                <a:gd name="T23" fmla="*/ 12 h 30"/>
                <a:gd name="T24" fmla="*/ 18 w 22"/>
                <a:gd name="T25" fmla="*/ 16 h 30"/>
                <a:gd name="T26" fmla="*/ 18 w 22"/>
                <a:gd name="T27" fmla="*/ 16 h 30"/>
                <a:gd name="T28" fmla="*/ 18 w 22"/>
                <a:gd name="T29" fmla="*/ 16 h 30"/>
                <a:gd name="T30" fmla="*/ 14 w 22"/>
                <a:gd name="T31" fmla="*/ 16 h 30"/>
                <a:gd name="T32" fmla="*/ 10 w 22"/>
                <a:gd name="T33" fmla="*/ 20 h 30"/>
                <a:gd name="T34" fmla="*/ 14 w 22"/>
                <a:gd name="T35" fmla="*/ 20 h 30"/>
                <a:gd name="T36" fmla="*/ 14 w 22"/>
                <a:gd name="T37" fmla="*/ 20 h 30"/>
                <a:gd name="T38" fmla="*/ 10 w 22"/>
                <a:gd name="T39" fmla="*/ 22 h 30"/>
                <a:gd name="T40" fmla="*/ 10 w 22"/>
                <a:gd name="T41" fmla="*/ 22 h 30"/>
                <a:gd name="T42" fmla="*/ 10 w 22"/>
                <a:gd name="T43" fmla="*/ 22 h 30"/>
                <a:gd name="T44" fmla="*/ 10 w 22"/>
                <a:gd name="T45" fmla="*/ 22 h 30"/>
                <a:gd name="T46" fmla="*/ 6 w 22"/>
                <a:gd name="T47" fmla="*/ 26 h 30"/>
                <a:gd name="T48" fmla="*/ 6 w 22"/>
                <a:gd name="T49" fmla="*/ 26 h 30"/>
                <a:gd name="T50" fmla="*/ 6 w 22"/>
                <a:gd name="T51" fmla="*/ 26 h 30"/>
                <a:gd name="T52" fmla="*/ 6 w 22"/>
                <a:gd name="T53" fmla="*/ 30 h 30"/>
                <a:gd name="T54" fmla="*/ 2 w 22"/>
                <a:gd name="T55" fmla="*/ 30 h 30"/>
                <a:gd name="T56" fmla="*/ 2 w 22"/>
                <a:gd name="T57" fmla="*/ 30 h 30"/>
                <a:gd name="T58" fmla="*/ 0 w 22"/>
                <a:gd name="T59" fmla="*/ 30 h 30"/>
                <a:gd name="T60" fmla="*/ 0 w 22"/>
                <a:gd name="T61" fmla="*/ 26 h 30"/>
                <a:gd name="T62" fmla="*/ 2 w 22"/>
                <a:gd name="T63" fmla="*/ 26 h 30"/>
                <a:gd name="T64" fmla="*/ 2 w 22"/>
                <a:gd name="T65" fmla="*/ 22 h 30"/>
                <a:gd name="T66" fmla="*/ 2 w 22"/>
                <a:gd name="T67" fmla="*/ 22 h 30"/>
                <a:gd name="T68" fmla="*/ 2 w 22"/>
                <a:gd name="T69" fmla="*/ 22 h 30"/>
                <a:gd name="T70" fmla="*/ 2 w 22"/>
                <a:gd name="T71" fmla="*/ 20 h 30"/>
                <a:gd name="T72" fmla="*/ 2 w 22"/>
                <a:gd name="T73" fmla="*/ 20 h 30"/>
                <a:gd name="T74" fmla="*/ 6 w 22"/>
                <a:gd name="T75" fmla="*/ 16 h 30"/>
                <a:gd name="T76" fmla="*/ 6 w 22"/>
                <a:gd name="T77" fmla="*/ 16 h 30"/>
                <a:gd name="T78" fmla="*/ 6 w 22"/>
                <a:gd name="T79" fmla="*/ 16 h 30"/>
                <a:gd name="T80" fmla="*/ 6 w 22"/>
                <a:gd name="T81" fmla="*/ 12 h 30"/>
                <a:gd name="T82" fmla="*/ 6 w 22"/>
                <a:gd name="T83" fmla="*/ 12 h 30"/>
                <a:gd name="T84" fmla="*/ 6 w 22"/>
                <a:gd name="T85" fmla="*/ 8 h 30"/>
                <a:gd name="T86" fmla="*/ 6 w 22"/>
                <a:gd name="T87" fmla="*/ 8 h 30"/>
                <a:gd name="T88" fmla="*/ 6 w 22"/>
                <a:gd name="T89" fmla="*/ 8 h 30"/>
                <a:gd name="T90" fmla="*/ 10 w 22"/>
                <a:gd name="T91" fmla="*/ 4 h 30"/>
                <a:gd name="T92" fmla="*/ 14 w 22"/>
                <a:gd name="T93" fmla="*/ 0 h 30"/>
                <a:gd name="T94" fmla="*/ 14 w 22"/>
                <a:gd name="T95" fmla="*/ 0 h 30"/>
                <a:gd name="T96" fmla="*/ 14 w 22"/>
                <a:gd name="T9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30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F088003B-2761-6F5D-6337-D9A8F6705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6224" y="3937335"/>
              <a:ext cx="545502" cy="211177"/>
            </a:xfrm>
            <a:custGeom>
              <a:avLst/>
              <a:gdLst>
                <a:gd name="T0" fmla="*/ 8 w 280"/>
                <a:gd name="T1" fmla="*/ 14 h 112"/>
                <a:gd name="T2" fmla="*/ 18 w 280"/>
                <a:gd name="T3" fmla="*/ 18 h 112"/>
                <a:gd name="T4" fmla="*/ 22 w 280"/>
                <a:gd name="T5" fmla="*/ 30 h 112"/>
                <a:gd name="T6" fmla="*/ 34 w 280"/>
                <a:gd name="T7" fmla="*/ 26 h 112"/>
                <a:gd name="T8" fmla="*/ 42 w 280"/>
                <a:gd name="T9" fmla="*/ 26 h 112"/>
                <a:gd name="T10" fmla="*/ 52 w 280"/>
                <a:gd name="T11" fmla="*/ 36 h 112"/>
                <a:gd name="T12" fmla="*/ 52 w 280"/>
                <a:gd name="T13" fmla="*/ 56 h 112"/>
                <a:gd name="T14" fmla="*/ 56 w 280"/>
                <a:gd name="T15" fmla="*/ 66 h 112"/>
                <a:gd name="T16" fmla="*/ 60 w 280"/>
                <a:gd name="T17" fmla="*/ 86 h 112"/>
                <a:gd name="T18" fmla="*/ 64 w 280"/>
                <a:gd name="T19" fmla="*/ 100 h 112"/>
                <a:gd name="T20" fmla="*/ 56 w 280"/>
                <a:gd name="T21" fmla="*/ 100 h 112"/>
                <a:gd name="T22" fmla="*/ 38 w 280"/>
                <a:gd name="T23" fmla="*/ 90 h 112"/>
                <a:gd name="T24" fmla="*/ 22 w 280"/>
                <a:gd name="T25" fmla="*/ 78 h 112"/>
                <a:gd name="T26" fmla="*/ 22 w 280"/>
                <a:gd name="T27" fmla="*/ 64 h 112"/>
                <a:gd name="T28" fmla="*/ 14 w 280"/>
                <a:gd name="T29" fmla="*/ 52 h 112"/>
                <a:gd name="T30" fmla="*/ 12 w 280"/>
                <a:gd name="T31" fmla="*/ 30 h 112"/>
                <a:gd name="T32" fmla="*/ 242 w 280"/>
                <a:gd name="T33" fmla="*/ 4 h 112"/>
                <a:gd name="T34" fmla="*/ 246 w 280"/>
                <a:gd name="T35" fmla="*/ 0 h 112"/>
                <a:gd name="T36" fmla="*/ 254 w 280"/>
                <a:gd name="T37" fmla="*/ 10 h 112"/>
                <a:gd name="T38" fmla="*/ 266 w 280"/>
                <a:gd name="T39" fmla="*/ 44 h 112"/>
                <a:gd name="T40" fmla="*/ 258 w 280"/>
                <a:gd name="T41" fmla="*/ 52 h 112"/>
                <a:gd name="T42" fmla="*/ 168 w 280"/>
                <a:gd name="T43" fmla="*/ 86 h 112"/>
                <a:gd name="T44" fmla="*/ 210 w 280"/>
                <a:gd name="T45" fmla="*/ 48 h 112"/>
                <a:gd name="T46" fmla="*/ 216 w 280"/>
                <a:gd name="T47" fmla="*/ 44 h 112"/>
                <a:gd name="T48" fmla="*/ 224 w 280"/>
                <a:gd name="T49" fmla="*/ 52 h 112"/>
                <a:gd name="T50" fmla="*/ 224 w 280"/>
                <a:gd name="T51" fmla="*/ 36 h 112"/>
                <a:gd name="T52" fmla="*/ 232 w 280"/>
                <a:gd name="T53" fmla="*/ 30 h 112"/>
                <a:gd name="T54" fmla="*/ 240 w 280"/>
                <a:gd name="T55" fmla="*/ 14 h 112"/>
                <a:gd name="T56" fmla="*/ 242 w 280"/>
                <a:gd name="T57" fmla="*/ 10 h 112"/>
                <a:gd name="T58" fmla="*/ 250 w 280"/>
                <a:gd name="T59" fmla="*/ 10 h 112"/>
                <a:gd name="T60" fmla="*/ 258 w 280"/>
                <a:gd name="T61" fmla="*/ 18 h 112"/>
                <a:gd name="T62" fmla="*/ 262 w 280"/>
                <a:gd name="T63" fmla="*/ 26 h 112"/>
                <a:gd name="T64" fmla="*/ 272 w 280"/>
                <a:gd name="T65" fmla="*/ 30 h 112"/>
                <a:gd name="T66" fmla="*/ 272 w 280"/>
                <a:gd name="T67" fmla="*/ 36 h 112"/>
                <a:gd name="T68" fmla="*/ 262 w 280"/>
                <a:gd name="T69" fmla="*/ 40 h 112"/>
                <a:gd name="T70" fmla="*/ 262 w 280"/>
                <a:gd name="T71" fmla="*/ 52 h 112"/>
                <a:gd name="T72" fmla="*/ 242 w 280"/>
                <a:gd name="T73" fmla="*/ 52 h 112"/>
                <a:gd name="T74" fmla="*/ 228 w 280"/>
                <a:gd name="T75" fmla="*/ 52 h 112"/>
                <a:gd name="T76" fmla="*/ 224 w 280"/>
                <a:gd name="T77" fmla="*/ 70 h 112"/>
                <a:gd name="T78" fmla="*/ 216 w 280"/>
                <a:gd name="T79" fmla="*/ 92 h 112"/>
                <a:gd name="T80" fmla="*/ 202 w 280"/>
                <a:gd name="T81" fmla="*/ 100 h 112"/>
                <a:gd name="T82" fmla="*/ 186 w 280"/>
                <a:gd name="T83" fmla="*/ 96 h 112"/>
                <a:gd name="T84" fmla="*/ 172 w 280"/>
                <a:gd name="T85" fmla="*/ 108 h 112"/>
                <a:gd name="T86" fmla="*/ 154 w 280"/>
                <a:gd name="T87" fmla="*/ 112 h 112"/>
                <a:gd name="T88" fmla="*/ 142 w 280"/>
                <a:gd name="T89" fmla="*/ 92 h 112"/>
                <a:gd name="T90" fmla="*/ 154 w 280"/>
                <a:gd name="T91" fmla="*/ 92 h 112"/>
                <a:gd name="T92" fmla="*/ 160 w 280"/>
                <a:gd name="T93" fmla="*/ 100 h 112"/>
                <a:gd name="T94" fmla="*/ 164 w 280"/>
                <a:gd name="T95" fmla="*/ 92 h 112"/>
                <a:gd name="T96" fmla="*/ 164 w 280"/>
                <a:gd name="T97" fmla="*/ 86 h 112"/>
                <a:gd name="T98" fmla="*/ 176 w 280"/>
                <a:gd name="T99" fmla="*/ 74 h 112"/>
                <a:gd name="T100" fmla="*/ 194 w 280"/>
                <a:gd name="T101" fmla="*/ 66 h 112"/>
                <a:gd name="T102" fmla="*/ 206 w 280"/>
                <a:gd name="T103" fmla="*/ 48 h 112"/>
                <a:gd name="T104" fmla="*/ 4 w 280"/>
                <a:gd name="T105" fmla="*/ 14 h 112"/>
                <a:gd name="T106" fmla="*/ 12 w 280"/>
                <a:gd name="T107" fmla="*/ 34 h 112"/>
                <a:gd name="T108" fmla="*/ 12 w 280"/>
                <a:gd name="T109" fmla="*/ 34 h 112"/>
                <a:gd name="T110" fmla="*/ 64 w 280"/>
                <a:gd name="T111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112">
                  <a:moveTo>
                    <a:pt x="12" y="30"/>
                  </a:moveTo>
                  <a:lnTo>
                    <a:pt x="12" y="2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40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68" y="96"/>
                  </a:lnTo>
                  <a:lnTo>
                    <a:pt x="68" y="100"/>
                  </a:lnTo>
                  <a:lnTo>
                    <a:pt x="64" y="100"/>
                  </a:lnTo>
                  <a:lnTo>
                    <a:pt x="64" y="96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100"/>
                  </a:lnTo>
                  <a:lnTo>
                    <a:pt x="56" y="104"/>
                  </a:lnTo>
                  <a:lnTo>
                    <a:pt x="56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48" y="96"/>
                  </a:lnTo>
                  <a:lnTo>
                    <a:pt x="44" y="92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2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242" y="4"/>
                  </a:moveTo>
                  <a:lnTo>
                    <a:pt x="246" y="0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2" y="4"/>
                  </a:lnTo>
                  <a:close/>
                  <a:moveTo>
                    <a:pt x="246" y="0"/>
                  </a:moveTo>
                  <a:lnTo>
                    <a:pt x="250" y="0"/>
                  </a:lnTo>
                  <a:lnTo>
                    <a:pt x="250" y="4"/>
                  </a:lnTo>
                  <a:lnTo>
                    <a:pt x="246" y="4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50" y="10"/>
                  </a:moveTo>
                  <a:lnTo>
                    <a:pt x="254" y="10"/>
                  </a:lnTo>
                  <a:lnTo>
                    <a:pt x="254" y="6"/>
                  </a:lnTo>
                  <a:lnTo>
                    <a:pt x="254" y="10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50" y="10"/>
                  </a:lnTo>
                  <a:close/>
                  <a:moveTo>
                    <a:pt x="266" y="44"/>
                  </a:moveTo>
                  <a:lnTo>
                    <a:pt x="270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6" y="44"/>
                  </a:lnTo>
                  <a:close/>
                  <a:moveTo>
                    <a:pt x="258" y="52"/>
                  </a:moveTo>
                  <a:lnTo>
                    <a:pt x="254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2"/>
                  </a:lnTo>
                  <a:close/>
                  <a:moveTo>
                    <a:pt x="164" y="82"/>
                  </a:moveTo>
                  <a:lnTo>
                    <a:pt x="164" y="78"/>
                  </a:lnTo>
                  <a:lnTo>
                    <a:pt x="168" y="78"/>
                  </a:lnTo>
                  <a:lnTo>
                    <a:pt x="168" y="82"/>
                  </a:lnTo>
                  <a:lnTo>
                    <a:pt x="168" y="86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06" y="44"/>
                  </a:moveTo>
                  <a:lnTo>
                    <a:pt x="206" y="48"/>
                  </a:lnTo>
                  <a:lnTo>
                    <a:pt x="210" y="48"/>
                  </a:lnTo>
                  <a:lnTo>
                    <a:pt x="210" y="52"/>
                  </a:lnTo>
                  <a:lnTo>
                    <a:pt x="214" y="56"/>
                  </a:lnTo>
                  <a:lnTo>
                    <a:pt x="216" y="56"/>
                  </a:lnTo>
                  <a:lnTo>
                    <a:pt x="216" y="52"/>
                  </a:lnTo>
                  <a:lnTo>
                    <a:pt x="216" y="48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20" y="40"/>
                  </a:lnTo>
                  <a:lnTo>
                    <a:pt x="216" y="44"/>
                  </a:lnTo>
                  <a:lnTo>
                    <a:pt x="220" y="44"/>
                  </a:lnTo>
                  <a:lnTo>
                    <a:pt x="220" y="48"/>
                  </a:lnTo>
                  <a:lnTo>
                    <a:pt x="224" y="52"/>
                  </a:lnTo>
                  <a:lnTo>
                    <a:pt x="224" y="48"/>
                  </a:lnTo>
                  <a:lnTo>
                    <a:pt x="220" y="48"/>
                  </a:lnTo>
                  <a:lnTo>
                    <a:pt x="220" y="44"/>
                  </a:lnTo>
                  <a:lnTo>
                    <a:pt x="220" y="40"/>
                  </a:lnTo>
                  <a:lnTo>
                    <a:pt x="224" y="40"/>
                  </a:lnTo>
                  <a:lnTo>
                    <a:pt x="224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4" y="34"/>
                  </a:lnTo>
                  <a:lnTo>
                    <a:pt x="224" y="30"/>
                  </a:lnTo>
                  <a:lnTo>
                    <a:pt x="228" y="30"/>
                  </a:lnTo>
                  <a:lnTo>
                    <a:pt x="232" y="30"/>
                  </a:lnTo>
                  <a:lnTo>
                    <a:pt x="232" y="26"/>
                  </a:lnTo>
                  <a:lnTo>
                    <a:pt x="232" y="22"/>
                  </a:lnTo>
                  <a:lnTo>
                    <a:pt x="236" y="22"/>
                  </a:lnTo>
                  <a:lnTo>
                    <a:pt x="236" y="18"/>
                  </a:lnTo>
                  <a:lnTo>
                    <a:pt x="236" y="14"/>
                  </a:lnTo>
                  <a:lnTo>
                    <a:pt x="240" y="14"/>
                  </a:lnTo>
                  <a:lnTo>
                    <a:pt x="240" y="10"/>
                  </a:lnTo>
                  <a:lnTo>
                    <a:pt x="242" y="10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6" y="10"/>
                  </a:lnTo>
                  <a:lnTo>
                    <a:pt x="246" y="6"/>
                  </a:lnTo>
                  <a:lnTo>
                    <a:pt x="246" y="4"/>
                  </a:lnTo>
                  <a:lnTo>
                    <a:pt x="250" y="4"/>
                  </a:lnTo>
                  <a:lnTo>
                    <a:pt x="250" y="6"/>
                  </a:lnTo>
                  <a:lnTo>
                    <a:pt x="250" y="10"/>
                  </a:lnTo>
                  <a:lnTo>
                    <a:pt x="254" y="10"/>
                  </a:lnTo>
                  <a:lnTo>
                    <a:pt x="254" y="14"/>
                  </a:lnTo>
                  <a:lnTo>
                    <a:pt x="254" y="10"/>
                  </a:lnTo>
                  <a:lnTo>
                    <a:pt x="254" y="14"/>
                  </a:lnTo>
                  <a:lnTo>
                    <a:pt x="258" y="14"/>
                  </a:lnTo>
                  <a:lnTo>
                    <a:pt x="258" y="18"/>
                  </a:lnTo>
                  <a:lnTo>
                    <a:pt x="254" y="18"/>
                  </a:lnTo>
                  <a:lnTo>
                    <a:pt x="258" y="22"/>
                  </a:lnTo>
                  <a:lnTo>
                    <a:pt x="254" y="22"/>
                  </a:lnTo>
                  <a:lnTo>
                    <a:pt x="258" y="22"/>
                  </a:lnTo>
                  <a:lnTo>
                    <a:pt x="262" y="22"/>
                  </a:lnTo>
                  <a:lnTo>
                    <a:pt x="262" y="26"/>
                  </a:lnTo>
                  <a:lnTo>
                    <a:pt x="258" y="26"/>
                  </a:lnTo>
                  <a:lnTo>
                    <a:pt x="262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0" y="30"/>
                  </a:lnTo>
                  <a:lnTo>
                    <a:pt x="272" y="30"/>
                  </a:lnTo>
                  <a:lnTo>
                    <a:pt x="272" y="34"/>
                  </a:lnTo>
                  <a:lnTo>
                    <a:pt x="276" y="34"/>
                  </a:lnTo>
                  <a:lnTo>
                    <a:pt x="280" y="34"/>
                  </a:lnTo>
                  <a:lnTo>
                    <a:pt x="280" y="36"/>
                  </a:lnTo>
                  <a:lnTo>
                    <a:pt x="276" y="36"/>
                  </a:lnTo>
                  <a:lnTo>
                    <a:pt x="272" y="36"/>
                  </a:lnTo>
                  <a:lnTo>
                    <a:pt x="272" y="40"/>
                  </a:lnTo>
                  <a:lnTo>
                    <a:pt x="270" y="40"/>
                  </a:lnTo>
                  <a:lnTo>
                    <a:pt x="266" y="40"/>
                  </a:lnTo>
                  <a:lnTo>
                    <a:pt x="266" y="36"/>
                  </a:lnTo>
                  <a:lnTo>
                    <a:pt x="266" y="40"/>
                  </a:lnTo>
                  <a:lnTo>
                    <a:pt x="262" y="40"/>
                  </a:lnTo>
                  <a:lnTo>
                    <a:pt x="266" y="44"/>
                  </a:lnTo>
                  <a:lnTo>
                    <a:pt x="270" y="44"/>
                  </a:lnTo>
                  <a:lnTo>
                    <a:pt x="270" y="48"/>
                  </a:lnTo>
                  <a:lnTo>
                    <a:pt x="270" y="52"/>
                  </a:lnTo>
                  <a:lnTo>
                    <a:pt x="266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8" y="48"/>
                  </a:lnTo>
                  <a:lnTo>
                    <a:pt x="254" y="52"/>
                  </a:lnTo>
                  <a:lnTo>
                    <a:pt x="250" y="52"/>
                  </a:lnTo>
                  <a:lnTo>
                    <a:pt x="246" y="52"/>
                  </a:lnTo>
                  <a:lnTo>
                    <a:pt x="242" y="52"/>
                  </a:lnTo>
                  <a:lnTo>
                    <a:pt x="240" y="52"/>
                  </a:lnTo>
                  <a:lnTo>
                    <a:pt x="236" y="52"/>
                  </a:lnTo>
                  <a:lnTo>
                    <a:pt x="232" y="52"/>
                  </a:lnTo>
                  <a:lnTo>
                    <a:pt x="232" y="48"/>
                  </a:lnTo>
                  <a:lnTo>
                    <a:pt x="232" y="52"/>
                  </a:lnTo>
                  <a:lnTo>
                    <a:pt x="228" y="52"/>
                  </a:lnTo>
                  <a:lnTo>
                    <a:pt x="228" y="56"/>
                  </a:lnTo>
                  <a:lnTo>
                    <a:pt x="228" y="60"/>
                  </a:lnTo>
                  <a:lnTo>
                    <a:pt x="228" y="64"/>
                  </a:lnTo>
                  <a:lnTo>
                    <a:pt x="228" y="66"/>
                  </a:lnTo>
                  <a:lnTo>
                    <a:pt x="224" y="66"/>
                  </a:lnTo>
                  <a:lnTo>
                    <a:pt x="224" y="70"/>
                  </a:lnTo>
                  <a:lnTo>
                    <a:pt x="224" y="74"/>
                  </a:lnTo>
                  <a:lnTo>
                    <a:pt x="220" y="74"/>
                  </a:lnTo>
                  <a:lnTo>
                    <a:pt x="220" y="82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16" y="92"/>
                  </a:lnTo>
                  <a:lnTo>
                    <a:pt x="214" y="92"/>
                  </a:lnTo>
                  <a:lnTo>
                    <a:pt x="214" y="96"/>
                  </a:lnTo>
                  <a:lnTo>
                    <a:pt x="214" y="100"/>
                  </a:lnTo>
                  <a:lnTo>
                    <a:pt x="210" y="100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2" y="104"/>
                  </a:lnTo>
                  <a:lnTo>
                    <a:pt x="198" y="104"/>
                  </a:lnTo>
                  <a:lnTo>
                    <a:pt x="194" y="100"/>
                  </a:lnTo>
                  <a:lnTo>
                    <a:pt x="190" y="100"/>
                  </a:lnTo>
                  <a:lnTo>
                    <a:pt x="190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0" y="100"/>
                  </a:lnTo>
                  <a:lnTo>
                    <a:pt x="180" y="104"/>
                  </a:lnTo>
                  <a:lnTo>
                    <a:pt x="176" y="104"/>
                  </a:lnTo>
                  <a:lnTo>
                    <a:pt x="176" y="108"/>
                  </a:lnTo>
                  <a:lnTo>
                    <a:pt x="172" y="108"/>
                  </a:lnTo>
                  <a:lnTo>
                    <a:pt x="168" y="108"/>
                  </a:lnTo>
                  <a:lnTo>
                    <a:pt x="164" y="108"/>
                  </a:lnTo>
                  <a:lnTo>
                    <a:pt x="160" y="108"/>
                  </a:lnTo>
                  <a:lnTo>
                    <a:pt x="156" y="108"/>
                  </a:lnTo>
                  <a:lnTo>
                    <a:pt x="156" y="112"/>
                  </a:lnTo>
                  <a:lnTo>
                    <a:pt x="154" y="112"/>
                  </a:lnTo>
                  <a:lnTo>
                    <a:pt x="154" y="108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6" y="100"/>
                  </a:lnTo>
                  <a:lnTo>
                    <a:pt x="142" y="96"/>
                  </a:lnTo>
                  <a:lnTo>
                    <a:pt x="142" y="92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6" y="92"/>
                  </a:lnTo>
                  <a:lnTo>
                    <a:pt x="146" y="96"/>
                  </a:lnTo>
                  <a:lnTo>
                    <a:pt x="150" y="96"/>
                  </a:lnTo>
                  <a:lnTo>
                    <a:pt x="154" y="92"/>
                  </a:lnTo>
                  <a:lnTo>
                    <a:pt x="154" y="96"/>
                  </a:lnTo>
                  <a:lnTo>
                    <a:pt x="156" y="96"/>
                  </a:lnTo>
                  <a:lnTo>
                    <a:pt x="156" y="100"/>
                  </a:lnTo>
                  <a:lnTo>
                    <a:pt x="156" y="96"/>
                  </a:lnTo>
                  <a:lnTo>
                    <a:pt x="160" y="96"/>
                  </a:lnTo>
                  <a:lnTo>
                    <a:pt x="160" y="100"/>
                  </a:lnTo>
                  <a:lnTo>
                    <a:pt x="164" y="100"/>
                  </a:lnTo>
                  <a:lnTo>
                    <a:pt x="168" y="100"/>
                  </a:lnTo>
                  <a:lnTo>
                    <a:pt x="164" y="100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8" y="90"/>
                  </a:lnTo>
                  <a:lnTo>
                    <a:pt x="164" y="90"/>
                  </a:lnTo>
                  <a:lnTo>
                    <a:pt x="164" y="86"/>
                  </a:lnTo>
                  <a:lnTo>
                    <a:pt x="164" y="82"/>
                  </a:lnTo>
                  <a:lnTo>
                    <a:pt x="164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68" y="78"/>
                  </a:lnTo>
                  <a:lnTo>
                    <a:pt x="172" y="78"/>
                  </a:lnTo>
                  <a:lnTo>
                    <a:pt x="172" y="74"/>
                  </a:lnTo>
                  <a:lnTo>
                    <a:pt x="176" y="74"/>
                  </a:lnTo>
                  <a:lnTo>
                    <a:pt x="180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86" y="70"/>
                  </a:lnTo>
                  <a:lnTo>
                    <a:pt x="190" y="70"/>
                  </a:lnTo>
                  <a:lnTo>
                    <a:pt x="194" y="66"/>
                  </a:lnTo>
                  <a:lnTo>
                    <a:pt x="194" y="64"/>
                  </a:lnTo>
                  <a:lnTo>
                    <a:pt x="198" y="60"/>
                  </a:lnTo>
                  <a:lnTo>
                    <a:pt x="198" y="56"/>
                  </a:lnTo>
                  <a:lnTo>
                    <a:pt x="202" y="56"/>
                  </a:lnTo>
                  <a:lnTo>
                    <a:pt x="202" y="52"/>
                  </a:lnTo>
                  <a:lnTo>
                    <a:pt x="206" y="48"/>
                  </a:lnTo>
                  <a:lnTo>
                    <a:pt x="202" y="48"/>
                  </a:lnTo>
                  <a:lnTo>
                    <a:pt x="202" y="44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44"/>
                  </a:lnTo>
                  <a:close/>
                  <a:moveTo>
                    <a:pt x="4" y="14"/>
                  </a:moveTo>
                  <a:lnTo>
                    <a:pt x="4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close/>
                  <a:moveTo>
                    <a:pt x="12" y="34"/>
                  </a:moveTo>
                  <a:lnTo>
                    <a:pt x="8" y="34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close/>
                  <a:moveTo>
                    <a:pt x="64" y="74"/>
                  </a:moveTo>
                  <a:lnTo>
                    <a:pt x="64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5FAF91DA-A46D-1BEE-7BA5-1BF943EB4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3693" y="3944877"/>
              <a:ext cx="15586" cy="245116"/>
            </a:xfrm>
            <a:custGeom>
              <a:avLst/>
              <a:gdLst>
                <a:gd name="T0" fmla="*/ 0 w 8"/>
                <a:gd name="T1" fmla="*/ 0 h 130"/>
                <a:gd name="T2" fmla="*/ 0 w 8"/>
                <a:gd name="T3" fmla="*/ 0 h 130"/>
                <a:gd name="T4" fmla="*/ 4 w 8"/>
                <a:gd name="T5" fmla="*/ 6 h 130"/>
                <a:gd name="T6" fmla="*/ 4 w 8"/>
                <a:gd name="T7" fmla="*/ 2 h 130"/>
                <a:gd name="T8" fmla="*/ 4 w 8"/>
                <a:gd name="T9" fmla="*/ 2 h 130"/>
                <a:gd name="T10" fmla="*/ 0 w 8"/>
                <a:gd name="T11" fmla="*/ 10 h 130"/>
                <a:gd name="T12" fmla="*/ 0 w 8"/>
                <a:gd name="T13" fmla="*/ 10 h 130"/>
                <a:gd name="T14" fmla="*/ 0 w 8"/>
                <a:gd name="T15" fmla="*/ 18 h 130"/>
                <a:gd name="T16" fmla="*/ 0 w 8"/>
                <a:gd name="T17" fmla="*/ 18 h 130"/>
                <a:gd name="T18" fmla="*/ 4 w 8"/>
                <a:gd name="T19" fmla="*/ 22 h 130"/>
                <a:gd name="T20" fmla="*/ 8 w 8"/>
                <a:gd name="T21" fmla="*/ 22 h 130"/>
                <a:gd name="T22" fmla="*/ 8 w 8"/>
                <a:gd name="T23" fmla="*/ 30 h 130"/>
                <a:gd name="T24" fmla="*/ 8 w 8"/>
                <a:gd name="T25" fmla="*/ 30 h 130"/>
                <a:gd name="T26" fmla="*/ 8 w 8"/>
                <a:gd name="T27" fmla="*/ 30 h 130"/>
                <a:gd name="T28" fmla="*/ 0 w 8"/>
                <a:gd name="T29" fmla="*/ 36 h 130"/>
                <a:gd name="T30" fmla="*/ 0 w 8"/>
                <a:gd name="T31" fmla="*/ 36 h 130"/>
                <a:gd name="T32" fmla="*/ 0 w 8"/>
                <a:gd name="T33" fmla="*/ 44 h 130"/>
                <a:gd name="T34" fmla="*/ 0 w 8"/>
                <a:gd name="T35" fmla="*/ 44 h 130"/>
                <a:gd name="T36" fmla="*/ 8 w 8"/>
                <a:gd name="T37" fmla="*/ 48 h 130"/>
                <a:gd name="T38" fmla="*/ 8 w 8"/>
                <a:gd name="T39" fmla="*/ 48 h 130"/>
                <a:gd name="T40" fmla="*/ 8 w 8"/>
                <a:gd name="T41" fmla="*/ 48 h 130"/>
                <a:gd name="T42" fmla="*/ 8 w 8"/>
                <a:gd name="T43" fmla="*/ 62 h 130"/>
                <a:gd name="T44" fmla="*/ 8 w 8"/>
                <a:gd name="T45" fmla="*/ 62 h 130"/>
                <a:gd name="T46" fmla="*/ 8 w 8"/>
                <a:gd name="T47" fmla="*/ 62 h 130"/>
                <a:gd name="T48" fmla="*/ 0 w 8"/>
                <a:gd name="T49" fmla="*/ 66 h 130"/>
                <a:gd name="T50" fmla="*/ 0 w 8"/>
                <a:gd name="T51" fmla="*/ 66 h 130"/>
                <a:gd name="T52" fmla="*/ 0 w 8"/>
                <a:gd name="T53" fmla="*/ 66 h 130"/>
                <a:gd name="T54" fmla="*/ 0 w 8"/>
                <a:gd name="T55" fmla="*/ 66 h 130"/>
                <a:gd name="T56" fmla="*/ 0 w 8"/>
                <a:gd name="T57" fmla="*/ 70 h 130"/>
                <a:gd name="T58" fmla="*/ 0 w 8"/>
                <a:gd name="T59" fmla="*/ 70 h 130"/>
                <a:gd name="T60" fmla="*/ 8 w 8"/>
                <a:gd name="T61" fmla="*/ 70 h 130"/>
                <a:gd name="T62" fmla="*/ 8 w 8"/>
                <a:gd name="T63" fmla="*/ 70 h 130"/>
                <a:gd name="T64" fmla="*/ 4 w 8"/>
                <a:gd name="T65" fmla="*/ 78 h 130"/>
                <a:gd name="T66" fmla="*/ 4 w 8"/>
                <a:gd name="T67" fmla="*/ 82 h 130"/>
                <a:gd name="T68" fmla="*/ 4 w 8"/>
                <a:gd name="T69" fmla="*/ 78 h 130"/>
                <a:gd name="T70" fmla="*/ 8 w 8"/>
                <a:gd name="T71" fmla="*/ 88 h 130"/>
                <a:gd name="T72" fmla="*/ 8 w 8"/>
                <a:gd name="T73" fmla="*/ 88 h 130"/>
                <a:gd name="T74" fmla="*/ 8 w 8"/>
                <a:gd name="T75" fmla="*/ 88 h 130"/>
                <a:gd name="T76" fmla="*/ 8 w 8"/>
                <a:gd name="T77" fmla="*/ 114 h 130"/>
                <a:gd name="T78" fmla="*/ 8 w 8"/>
                <a:gd name="T79" fmla="*/ 114 h 130"/>
                <a:gd name="T80" fmla="*/ 0 w 8"/>
                <a:gd name="T81" fmla="*/ 118 h 130"/>
                <a:gd name="T82" fmla="*/ 0 w 8"/>
                <a:gd name="T83" fmla="*/ 114 h 130"/>
                <a:gd name="T84" fmla="*/ 8 w 8"/>
                <a:gd name="T85" fmla="*/ 126 h 130"/>
                <a:gd name="T86" fmla="*/ 8 w 8"/>
                <a:gd name="T87" fmla="*/ 126 h 130"/>
                <a:gd name="T88" fmla="*/ 0 w 8"/>
                <a:gd name="T89" fmla="*/ 130 h 130"/>
                <a:gd name="T90" fmla="*/ 0 w 8"/>
                <a:gd name="T91" fmla="*/ 130 h 130"/>
                <a:gd name="T92" fmla="*/ 0 w 8"/>
                <a:gd name="T9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" h="1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" y="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  <a:moveTo>
                    <a:pt x="8" y="48"/>
                  </a:move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close/>
                  <a:moveTo>
                    <a:pt x="8" y="62"/>
                  </a:move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0" y="70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8" y="70"/>
                  </a:move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close/>
                  <a:moveTo>
                    <a:pt x="4" y="78"/>
                  </a:moveTo>
                  <a:lnTo>
                    <a:pt x="4" y="78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close/>
                  <a:moveTo>
                    <a:pt x="8" y="126"/>
                  </a:move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close/>
                  <a:moveTo>
                    <a:pt x="0" y="130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BCC72489-15C0-BB07-9463-A28DD4FA3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23" y="2368593"/>
              <a:ext cx="888388" cy="399727"/>
            </a:xfrm>
            <a:custGeom>
              <a:avLst/>
              <a:gdLst>
                <a:gd name="T0" fmla="*/ 400 w 456"/>
                <a:gd name="T1" fmla="*/ 134 h 212"/>
                <a:gd name="T2" fmla="*/ 376 w 456"/>
                <a:gd name="T3" fmla="*/ 142 h 212"/>
                <a:gd name="T4" fmla="*/ 358 w 456"/>
                <a:gd name="T5" fmla="*/ 150 h 212"/>
                <a:gd name="T6" fmla="*/ 336 w 456"/>
                <a:gd name="T7" fmla="*/ 154 h 212"/>
                <a:gd name="T8" fmla="*/ 340 w 456"/>
                <a:gd name="T9" fmla="*/ 176 h 212"/>
                <a:gd name="T10" fmla="*/ 324 w 456"/>
                <a:gd name="T11" fmla="*/ 186 h 212"/>
                <a:gd name="T12" fmla="*/ 310 w 456"/>
                <a:gd name="T13" fmla="*/ 198 h 212"/>
                <a:gd name="T14" fmla="*/ 280 w 456"/>
                <a:gd name="T15" fmla="*/ 198 h 212"/>
                <a:gd name="T16" fmla="*/ 254 w 456"/>
                <a:gd name="T17" fmla="*/ 208 h 212"/>
                <a:gd name="T18" fmla="*/ 228 w 456"/>
                <a:gd name="T19" fmla="*/ 208 h 212"/>
                <a:gd name="T20" fmla="*/ 202 w 456"/>
                <a:gd name="T21" fmla="*/ 198 h 212"/>
                <a:gd name="T22" fmla="*/ 180 w 456"/>
                <a:gd name="T23" fmla="*/ 190 h 212"/>
                <a:gd name="T24" fmla="*/ 152 w 456"/>
                <a:gd name="T25" fmla="*/ 194 h 212"/>
                <a:gd name="T26" fmla="*/ 128 w 456"/>
                <a:gd name="T27" fmla="*/ 190 h 212"/>
                <a:gd name="T28" fmla="*/ 112 w 456"/>
                <a:gd name="T29" fmla="*/ 176 h 212"/>
                <a:gd name="T30" fmla="*/ 98 w 456"/>
                <a:gd name="T31" fmla="*/ 160 h 212"/>
                <a:gd name="T32" fmla="*/ 84 w 456"/>
                <a:gd name="T33" fmla="*/ 150 h 212"/>
                <a:gd name="T34" fmla="*/ 60 w 456"/>
                <a:gd name="T35" fmla="*/ 146 h 212"/>
                <a:gd name="T36" fmla="*/ 42 w 456"/>
                <a:gd name="T37" fmla="*/ 134 h 212"/>
                <a:gd name="T38" fmla="*/ 50 w 456"/>
                <a:gd name="T39" fmla="*/ 112 h 212"/>
                <a:gd name="T40" fmla="*/ 38 w 456"/>
                <a:gd name="T41" fmla="*/ 98 h 212"/>
                <a:gd name="T42" fmla="*/ 28 w 456"/>
                <a:gd name="T43" fmla="*/ 86 h 212"/>
                <a:gd name="T44" fmla="*/ 8 w 456"/>
                <a:gd name="T45" fmla="*/ 74 h 212"/>
                <a:gd name="T46" fmla="*/ 4 w 456"/>
                <a:gd name="T47" fmla="*/ 60 h 212"/>
                <a:gd name="T48" fmla="*/ 20 w 456"/>
                <a:gd name="T49" fmla="*/ 52 h 212"/>
                <a:gd name="T50" fmla="*/ 28 w 456"/>
                <a:gd name="T51" fmla="*/ 48 h 212"/>
                <a:gd name="T52" fmla="*/ 42 w 456"/>
                <a:gd name="T53" fmla="*/ 38 h 212"/>
                <a:gd name="T54" fmla="*/ 56 w 456"/>
                <a:gd name="T55" fmla="*/ 30 h 212"/>
                <a:gd name="T56" fmla="*/ 76 w 456"/>
                <a:gd name="T57" fmla="*/ 26 h 212"/>
                <a:gd name="T58" fmla="*/ 94 w 456"/>
                <a:gd name="T59" fmla="*/ 34 h 212"/>
                <a:gd name="T60" fmla="*/ 110 w 456"/>
                <a:gd name="T61" fmla="*/ 44 h 212"/>
                <a:gd name="T62" fmla="*/ 136 w 456"/>
                <a:gd name="T63" fmla="*/ 48 h 212"/>
                <a:gd name="T64" fmla="*/ 150 w 456"/>
                <a:gd name="T65" fmla="*/ 38 h 212"/>
                <a:gd name="T66" fmla="*/ 146 w 456"/>
                <a:gd name="T67" fmla="*/ 12 h 212"/>
                <a:gd name="T68" fmla="*/ 156 w 456"/>
                <a:gd name="T69" fmla="*/ 4 h 212"/>
                <a:gd name="T70" fmla="*/ 176 w 456"/>
                <a:gd name="T71" fmla="*/ 8 h 212"/>
                <a:gd name="T72" fmla="*/ 198 w 456"/>
                <a:gd name="T73" fmla="*/ 12 h 212"/>
                <a:gd name="T74" fmla="*/ 206 w 456"/>
                <a:gd name="T75" fmla="*/ 30 h 212"/>
                <a:gd name="T76" fmla="*/ 220 w 456"/>
                <a:gd name="T77" fmla="*/ 42 h 212"/>
                <a:gd name="T78" fmla="*/ 242 w 456"/>
                <a:gd name="T79" fmla="*/ 34 h 212"/>
                <a:gd name="T80" fmla="*/ 262 w 456"/>
                <a:gd name="T81" fmla="*/ 38 h 212"/>
                <a:gd name="T82" fmla="*/ 288 w 456"/>
                <a:gd name="T83" fmla="*/ 44 h 212"/>
                <a:gd name="T84" fmla="*/ 306 w 456"/>
                <a:gd name="T85" fmla="*/ 56 h 212"/>
                <a:gd name="T86" fmla="*/ 332 w 456"/>
                <a:gd name="T87" fmla="*/ 60 h 212"/>
                <a:gd name="T88" fmla="*/ 354 w 456"/>
                <a:gd name="T89" fmla="*/ 52 h 212"/>
                <a:gd name="T90" fmla="*/ 370 w 456"/>
                <a:gd name="T91" fmla="*/ 42 h 212"/>
                <a:gd name="T92" fmla="*/ 388 w 456"/>
                <a:gd name="T93" fmla="*/ 42 h 212"/>
                <a:gd name="T94" fmla="*/ 410 w 456"/>
                <a:gd name="T95" fmla="*/ 44 h 212"/>
                <a:gd name="T96" fmla="*/ 400 w 456"/>
                <a:gd name="T97" fmla="*/ 68 h 212"/>
                <a:gd name="T98" fmla="*/ 396 w 456"/>
                <a:gd name="T99" fmla="*/ 86 h 212"/>
                <a:gd name="T100" fmla="*/ 414 w 456"/>
                <a:gd name="T101" fmla="*/ 90 h 212"/>
                <a:gd name="T102" fmla="*/ 436 w 456"/>
                <a:gd name="T103" fmla="*/ 86 h 212"/>
                <a:gd name="T104" fmla="*/ 456 w 456"/>
                <a:gd name="T105" fmla="*/ 104 h 212"/>
                <a:gd name="T106" fmla="*/ 440 w 456"/>
                <a:gd name="T107" fmla="*/ 108 h 212"/>
                <a:gd name="T108" fmla="*/ 422 w 456"/>
                <a:gd name="T109" fmla="*/ 116 h 212"/>
                <a:gd name="T110" fmla="*/ 410 w 456"/>
                <a:gd name="T111" fmla="*/ 1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212">
                  <a:moveTo>
                    <a:pt x="410" y="120"/>
                  </a:moveTo>
                  <a:lnTo>
                    <a:pt x="406" y="120"/>
                  </a:lnTo>
                  <a:lnTo>
                    <a:pt x="406" y="124"/>
                  </a:lnTo>
                  <a:lnTo>
                    <a:pt x="402" y="128"/>
                  </a:lnTo>
                  <a:lnTo>
                    <a:pt x="402" y="130"/>
                  </a:lnTo>
                  <a:lnTo>
                    <a:pt x="400" y="130"/>
                  </a:lnTo>
                  <a:lnTo>
                    <a:pt x="400" y="134"/>
                  </a:lnTo>
                  <a:lnTo>
                    <a:pt x="396" y="134"/>
                  </a:lnTo>
                  <a:lnTo>
                    <a:pt x="396" y="138"/>
                  </a:lnTo>
                  <a:lnTo>
                    <a:pt x="392" y="138"/>
                  </a:lnTo>
                  <a:lnTo>
                    <a:pt x="388" y="138"/>
                  </a:lnTo>
                  <a:lnTo>
                    <a:pt x="384" y="138"/>
                  </a:lnTo>
                  <a:lnTo>
                    <a:pt x="380" y="138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4" y="146"/>
                  </a:lnTo>
                  <a:lnTo>
                    <a:pt x="370" y="146"/>
                  </a:lnTo>
                  <a:lnTo>
                    <a:pt x="370" y="150"/>
                  </a:lnTo>
                  <a:lnTo>
                    <a:pt x="366" y="150"/>
                  </a:lnTo>
                  <a:lnTo>
                    <a:pt x="362" y="150"/>
                  </a:lnTo>
                  <a:lnTo>
                    <a:pt x="358" y="150"/>
                  </a:lnTo>
                  <a:lnTo>
                    <a:pt x="354" y="150"/>
                  </a:lnTo>
                  <a:lnTo>
                    <a:pt x="350" y="146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0" y="146"/>
                  </a:lnTo>
                  <a:lnTo>
                    <a:pt x="340" y="150"/>
                  </a:lnTo>
                  <a:lnTo>
                    <a:pt x="336" y="154"/>
                  </a:lnTo>
                  <a:lnTo>
                    <a:pt x="336" y="158"/>
                  </a:lnTo>
                  <a:lnTo>
                    <a:pt x="336" y="160"/>
                  </a:lnTo>
                  <a:lnTo>
                    <a:pt x="340" y="164"/>
                  </a:lnTo>
                  <a:lnTo>
                    <a:pt x="344" y="168"/>
                  </a:lnTo>
                  <a:lnTo>
                    <a:pt x="344" y="172"/>
                  </a:lnTo>
                  <a:lnTo>
                    <a:pt x="340" y="172"/>
                  </a:lnTo>
                  <a:lnTo>
                    <a:pt x="340" y="176"/>
                  </a:lnTo>
                  <a:lnTo>
                    <a:pt x="336" y="176"/>
                  </a:lnTo>
                  <a:lnTo>
                    <a:pt x="332" y="176"/>
                  </a:lnTo>
                  <a:lnTo>
                    <a:pt x="332" y="180"/>
                  </a:lnTo>
                  <a:lnTo>
                    <a:pt x="328" y="180"/>
                  </a:lnTo>
                  <a:lnTo>
                    <a:pt x="328" y="184"/>
                  </a:lnTo>
                  <a:lnTo>
                    <a:pt x="324" y="184"/>
                  </a:lnTo>
                  <a:lnTo>
                    <a:pt x="324" y="186"/>
                  </a:lnTo>
                  <a:lnTo>
                    <a:pt x="320" y="186"/>
                  </a:lnTo>
                  <a:lnTo>
                    <a:pt x="320" y="190"/>
                  </a:lnTo>
                  <a:lnTo>
                    <a:pt x="318" y="190"/>
                  </a:lnTo>
                  <a:lnTo>
                    <a:pt x="318" y="194"/>
                  </a:lnTo>
                  <a:lnTo>
                    <a:pt x="314" y="194"/>
                  </a:lnTo>
                  <a:lnTo>
                    <a:pt x="310" y="194"/>
                  </a:lnTo>
                  <a:lnTo>
                    <a:pt x="310" y="198"/>
                  </a:lnTo>
                  <a:lnTo>
                    <a:pt x="306" y="198"/>
                  </a:lnTo>
                  <a:lnTo>
                    <a:pt x="302" y="198"/>
                  </a:lnTo>
                  <a:lnTo>
                    <a:pt x="298" y="198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84" y="198"/>
                  </a:lnTo>
                  <a:lnTo>
                    <a:pt x="280" y="198"/>
                  </a:lnTo>
                  <a:lnTo>
                    <a:pt x="276" y="198"/>
                  </a:lnTo>
                  <a:lnTo>
                    <a:pt x="272" y="198"/>
                  </a:lnTo>
                  <a:lnTo>
                    <a:pt x="268" y="198"/>
                  </a:lnTo>
                  <a:lnTo>
                    <a:pt x="264" y="200"/>
                  </a:lnTo>
                  <a:lnTo>
                    <a:pt x="262" y="204"/>
                  </a:lnTo>
                  <a:lnTo>
                    <a:pt x="258" y="204"/>
                  </a:lnTo>
                  <a:lnTo>
                    <a:pt x="254" y="208"/>
                  </a:lnTo>
                  <a:lnTo>
                    <a:pt x="250" y="208"/>
                  </a:lnTo>
                  <a:lnTo>
                    <a:pt x="246" y="208"/>
                  </a:lnTo>
                  <a:lnTo>
                    <a:pt x="242" y="212"/>
                  </a:lnTo>
                  <a:lnTo>
                    <a:pt x="238" y="212"/>
                  </a:lnTo>
                  <a:lnTo>
                    <a:pt x="238" y="208"/>
                  </a:lnTo>
                  <a:lnTo>
                    <a:pt x="232" y="208"/>
                  </a:lnTo>
                  <a:lnTo>
                    <a:pt x="228" y="208"/>
                  </a:lnTo>
                  <a:lnTo>
                    <a:pt x="220" y="208"/>
                  </a:lnTo>
                  <a:lnTo>
                    <a:pt x="220" y="204"/>
                  </a:lnTo>
                  <a:lnTo>
                    <a:pt x="216" y="204"/>
                  </a:lnTo>
                  <a:lnTo>
                    <a:pt x="212" y="200"/>
                  </a:lnTo>
                  <a:lnTo>
                    <a:pt x="208" y="200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198" y="194"/>
                  </a:lnTo>
                  <a:lnTo>
                    <a:pt x="194" y="194"/>
                  </a:lnTo>
                  <a:lnTo>
                    <a:pt x="190" y="194"/>
                  </a:lnTo>
                  <a:lnTo>
                    <a:pt x="186" y="194"/>
                  </a:lnTo>
                  <a:lnTo>
                    <a:pt x="186" y="190"/>
                  </a:lnTo>
                  <a:lnTo>
                    <a:pt x="182" y="190"/>
                  </a:lnTo>
                  <a:lnTo>
                    <a:pt x="180" y="190"/>
                  </a:lnTo>
                  <a:lnTo>
                    <a:pt x="176" y="194"/>
                  </a:lnTo>
                  <a:lnTo>
                    <a:pt x="172" y="194"/>
                  </a:lnTo>
                  <a:lnTo>
                    <a:pt x="168" y="194"/>
                  </a:lnTo>
                  <a:lnTo>
                    <a:pt x="164" y="194"/>
                  </a:lnTo>
                  <a:lnTo>
                    <a:pt x="160" y="194"/>
                  </a:lnTo>
                  <a:lnTo>
                    <a:pt x="156" y="194"/>
                  </a:lnTo>
                  <a:lnTo>
                    <a:pt x="152" y="194"/>
                  </a:lnTo>
                  <a:lnTo>
                    <a:pt x="150" y="194"/>
                  </a:lnTo>
                  <a:lnTo>
                    <a:pt x="146" y="190"/>
                  </a:lnTo>
                  <a:lnTo>
                    <a:pt x="142" y="190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2" y="190"/>
                  </a:lnTo>
                  <a:lnTo>
                    <a:pt x="128" y="190"/>
                  </a:lnTo>
                  <a:lnTo>
                    <a:pt x="124" y="190"/>
                  </a:lnTo>
                  <a:lnTo>
                    <a:pt x="124" y="186"/>
                  </a:lnTo>
                  <a:lnTo>
                    <a:pt x="120" y="184"/>
                  </a:lnTo>
                  <a:lnTo>
                    <a:pt x="116" y="184"/>
                  </a:lnTo>
                  <a:lnTo>
                    <a:pt x="116" y="180"/>
                  </a:lnTo>
                  <a:lnTo>
                    <a:pt x="116" y="176"/>
                  </a:lnTo>
                  <a:lnTo>
                    <a:pt x="112" y="176"/>
                  </a:lnTo>
                  <a:lnTo>
                    <a:pt x="112" y="172"/>
                  </a:lnTo>
                  <a:lnTo>
                    <a:pt x="112" y="168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98" y="160"/>
                  </a:lnTo>
                  <a:lnTo>
                    <a:pt x="98" y="158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90" y="154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76" y="146"/>
                  </a:lnTo>
                  <a:lnTo>
                    <a:pt x="72" y="146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0" y="146"/>
                  </a:lnTo>
                  <a:lnTo>
                    <a:pt x="54" y="146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6" y="142"/>
                  </a:lnTo>
                  <a:lnTo>
                    <a:pt x="46" y="138"/>
                  </a:lnTo>
                  <a:lnTo>
                    <a:pt x="42" y="138"/>
                  </a:lnTo>
                  <a:lnTo>
                    <a:pt x="42" y="134"/>
                  </a:lnTo>
                  <a:lnTo>
                    <a:pt x="42" y="130"/>
                  </a:lnTo>
                  <a:lnTo>
                    <a:pt x="46" y="128"/>
                  </a:lnTo>
                  <a:lnTo>
                    <a:pt x="46" y="124"/>
                  </a:lnTo>
                  <a:lnTo>
                    <a:pt x="46" y="120"/>
                  </a:lnTo>
                  <a:lnTo>
                    <a:pt x="50" y="116"/>
                  </a:lnTo>
                  <a:lnTo>
                    <a:pt x="46" y="112"/>
                  </a:lnTo>
                  <a:lnTo>
                    <a:pt x="50" y="112"/>
                  </a:lnTo>
                  <a:lnTo>
                    <a:pt x="46" y="112"/>
                  </a:lnTo>
                  <a:lnTo>
                    <a:pt x="46" y="108"/>
                  </a:lnTo>
                  <a:lnTo>
                    <a:pt x="46" y="104"/>
                  </a:lnTo>
                  <a:lnTo>
                    <a:pt x="42" y="104"/>
                  </a:lnTo>
                  <a:lnTo>
                    <a:pt x="42" y="100"/>
                  </a:lnTo>
                  <a:lnTo>
                    <a:pt x="38" y="100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6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2" y="44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46" y="30"/>
                  </a:lnTo>
                  <a:lnTo>
                    <a:pt x="146" y="26"/>
                  </a:lnTo>
                  <a:lnTo>
                    <a:pt x="142" y="22"/>
                  </a:lnTo>
                  <a:lnTo>
                    <a:pt x="146" y="18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6" y="8"/>
                  </a:lnTo>
                  <a:lnTo>
                    <a:pt x="156" y="4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80" y="8"/>
                  </a:lnTo>
                  <a:lnTo>
                    <a:pt x="182" y="8"/>
                  </a:lnTo>
                  <a:lnTo>
                    <a:pt x="186" y="12"/>
                  </a:lnTo>
                  <a:lnTo>
                    <a:pt x="190" y="12"/>
                  </a:lnTo>
                  <a:lnTo>
                    <a:pt x="194" y="14"/>
                  </a:lnTo>
                  <a:lnTo>
                    <a:pt x="194" y="12"/>
                  </a:lnTo>
                  <a:lnTo>
                    <a:pt x="198" y="12"/>
                  </a:lnTo>
                  <a:lnTo>
                    <a:pt x="198" y="14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06" y="18"/>
                  </a:lnTo>
                  <a:lnTo>
                    <a:pt x="206" y="22"/>
                  </a:lnTo>
                  <a:lnTo>
                    <a:pt x="206" y="26"/>
                  </a:lnTo>
                  <a:lnTo>
                    <a:pt x="206" y="30"/>
                  </a:lnTo>
                  <a:lnTo>
                    <a:pt x="206" y="34"/>
                  </a:lnTo>
                  <a:lnTo>
                    <a:pt x="208" y="34"/>
                  </a:lnTo>
                  <a:lnTo>
                    <a:pt x="212" y="34"/>
                  </a:lnTo>
                  <a:lnTo>
                    <a:pt x="212" y="38"/>
                  </a:lnTo>
                  <a:lnTo>
                    <a:pt x="216" y="38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4" y="42"/>
                  </a:lnTo>
                  <a:lnTo>
                    <a:pt x="228" y="42"/>
                  </a:lnTo>
                  <a:lnTo>
                    <a:pt x="232" y="42"/>
                  </a:lnTo>
                  <a:lnTo>
                    <a:pt x="236" y="42"/>
                  </a:lnTo>
                  <a:lnTo>
                    <a:pt x="236" y="38"/>
                  </a:lnTo>
                  <a:lnTo>
                    <a:pt x="238" y="38"/>
                  </a:lnTo>
                  <a:lnTo>
                    <a:pt x="242" y="34"/>
                  </a:lnTo>
                  <a:lnTo>
                    <a:pt x="246" y="38"/>
                  </a:lnTo>
                  <a:lnTo>
                    <a:pt x="246" y="34"/>
                  </a:lnTo>
                  <a:lnTo>
                    <a:pt x="250" y="34"/>
                  </a:lnTo>
                  <a:lnTo>
                    <a:pt x="254" y="34"/>
                  </a:lnTo>
                  <a:lnTo>
                    <a:pt x="258" y="34"/>
                  </a:lnTo>
                  <a:lnTo>
                    <a:pt x="258" y="38"/>
                  </a:lnTo>
                  <a:lnTo>
                    <a:pt x="262" y="38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2" y="42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4"/>
                  </a:lnTo>
                  <a:lnTo>
                    <a:pt x="288" y="44"/>
                  </a:lnTo>
                  <a:lnTo>
                    <a:pt x="288" y="48"/>
                  </a:lnTo>
                  <a:lnTo>
                    <a:pt x="288" y="52"/>
                  </a:lnTo>
                  <a:lnTo>
                    <a:pt x="290" y="56"/>
                  </a:lnTo>
                  <a:lnTo>
                    <a:pt x="294" y="56"/>
                  </a:lnTo>
                  <a:lnTo>
                    <a:pt x="298" y="56"/>
                  </a:lnTo>
                  <a:lnTo>
                    <a:pt x="302" y="56"/>
                  </a:lnTo>
                  <a:lnTo>
                    <a:pt x="306" y="56"/>
                  </a:lnTo>
                  <a:lnTo>
                    <a:pt x="310" y="60"/>
                  </a:lnTo>
                  <a:lnTo>
                    <a:pt x="314" y="60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8" y="60"/>
                  </a:lnTo>
                  <a:lnTo>
                    <a:pt x="332" y="60"/>
                  </a:lnTo>
                  <a:lnTo>
                    <a:pt x="332" y="56"/>
                  </a:lnTo>
                  <a:lnTo>
                    <a:pt x="336" y="56"/>
                  </a:lnTo>
                  <a:lnTo>
                    <a:pt x="340" y="56"/>
                  </a:lnTo>
                  <a:lnTo>
                    <a:pt x="344" y="56"/>
                  </a:lnTo>
                  <a:lnTo>
                    <a:pt x="346" y="56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54" y="56"/>
                  </a:lnTo>
                  <a:lnTo>
                    <a:pt x="354" y="52"/>
                  </a:lnTo>
                  <a:lnTo>
                    <a:pt x="358" y="52"/>
                  </a:lnTo>
                  <a:lnTo>
                    <a:pt x="362" y="48"/>
                  </a:lnTo>
                  <a:lnTo>
                    <a:pt x="362" y="44"/>
                  </a:lnTo>
                  <a:lnTo>
                    <a:pt x="366" y="44"/>
                  </a:lnTo>
                  <a:lnTo>
                    <a:pt x="370" y="42"/>
                  </a:lnTo>
                  <a:lnTo>
                    <a:pt x="374" y="42"/>
                  </a:lnTo>
                  <a:lnTo>
                    <a:pt x="374" y="38"/>
                  </a:lnTo>
                  <a:lnTo>
                    <a:pt x="376" y="38"/>
                  </a:lnTo>
                  <a:lnTo>
                    <a:pt x="380" y="38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88" y="44"/>
                  </a:lnTo>
                  <a:lnTo>
                    <a:pt x="392" y="44"/>
                  </a:lnTo>
                  <a:lnTo>
                    <a:pt x="396" y="44"/>
                  </a:lnTo>
                  <a:lnTo>
                    <a:pt x="400" y="44"/>
                  </a:lnTo>
                  <a:lnTo>
                    <a:pt x="402" y="44"/>
                  </a:lnTo>
                  <a:lnTo>
                    <a:pt x="406" y="44"/>
                  </a:lnTo>
                  <a:lnTo>
                    <a:pt x="410" y="44"/>
                  </a:lnTo>
                  <a:lnTo>
                    <a:pt x="410" y="48"/>
                  </a:lnTo>
                  <a:lnTo>
                    <a:pt x="406" y="52"/>
                  </a:lnTo>
                  <a:lnTo>
                    <a:pt x="406" y="56"/>
                  </a:lnTo>
                  <a:lnTo>
                    <a:pt x="406" y="60"/>
                  </a:lnTo>
                  <a:lnTo>
                    <a:pt x="402" y="60"/>
                  </a:lnTo>
                  <a:lnTo>
                    <a:pt x="402" y="64"/>
                  </a:lnTo>
                  <a:lnTo>
                    <a:pt x="400" y="68"/>
                  </a:lnTo>
                  <a:lnTo>
                    <a:pt x="402" y="68"/>
                  </a:lnTo>
                  <a:lnTo>
                    <a:pt x="400" y="72"/>
                  </a:lnTo>
                  <a:lnTo>
                    <a:pt x="396" y="74"/>
                  </a:lnTo>
                  <a:lnTo>
                    <a:pt x="400" y="78"/>
                  </a:lnTo>
                  <a:lnTo>
                    <a:pt x="396" y="82"/>
                  </a:lnTo>
                  <a:lnTo>
                    <a:pt x="392" y="82"/>
                  </a:lnTo>
                  <a:lnTo>
                    <a:pt x="396" y="86"/>
                  </a:lnTo>
                  <a:lnTo>
                    <a:pt x="400" y="90"/>
                  </a:lnTo>
                  <a:lnTo>
                    <a:pt x="402" y="90"/>
                  </a:lnTo>
                  <a:lnTo>
                    <a:pt x="402" y="86"/>
                  </a:lnTo>
                  <a:lnTo>
                    <a:pt x="406" y="90"/>
                  </a:lnTo>
                  <a:lnTo>
                    <a:pt x="410" y="86"/>
                  </a:lnTo>
                  <a:lnTo>
                    <a:pt x="414" y="86"/>
                  </a:lnTo>
                  <a:lnTo>
                    <a:pt x="414" y="90"/>
                  </a:lnTo>
                  <a:lnTo>
                    <a:pt x="418" y="94"/>
                  </a:lnTo>
                  <a:lnTo>
                    <a:pt x="422" y="90"/>
                  </a:lnTo>
                  <a:lnTo>
                    <a:pt x="422" y="86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32" y="86"/>
                  </a:lnTo>
                  <a:lnTo>
                    <a:pt x="436" y="86"/>
                  </a:lnTo>
                  <a:lnTo>
                    <a:pt x="440" y="90"/>
                  </a:lnTo>
                  <a:lnTo>
                    <a:pt x="444" y="94"/>
                  </a:lnTo>
                  <a:lnTo>
                    <a:pt x="448" y="94"/>
                  </a:lnTo>
                  <a:lnTo>
                    <a:pt x="448" y="98"/>
                  </a:lnTo>
                  <a:lnTo>
                    <a:pt x="448" y="100"/>
                  </a:lnTo>
                  <a:lnTo>
                    <a:pt x="452" y="100"/>
                  </a:lnTo>
                  <a:lnTo>
                    <a:pt x="456" y="104"/>
                  </a:lnTo>
                  <a:lnTo>
                    <a:pt x="456" y="108"/>
                  </a:lnTo>
                  <a:lnTo>
                    <a:pt x="456" y="112"/>
                  </a:lnTo>
                  <a:lnTo>
                    <a:pt x="452" y="112"/>
                  </a:lnTo>
                  <a:lnTo>
                    <a:pt x="448" y="112"/>
                  </a:lnTo>
                  <a:lnTo>
                    <a:pt x="444" y="112"/>
                  </a:lnTo>
                  <a:lnTo>
                    <a:pt x="440" y="112"/>
                  </a:lnTo>
                  <a:lnTo>
                    <a:pt x="440" y="108"/>
                  </a:lnTo>
                  <a:lnTo>
                    <a:pt x="440" y="112"/>
                  </a:lnTo>
                  <a:lnTo>
                    <a:pt x="436" y="112"/>
                  </a:lnTo>
                  <a:lnTo>
                    <a:pt x="432" y="112"/>
                  </a:lnTo>
                  <a:lnTo>
                    <a:pt x="428" y="112"/>
                  </a:lnTo>
                  <a:lnTo>
                    <a:pt x="426" y="112"/>
                  </a:lnTo>
                  <a:lnTo>
                    <a:pt x="426" y="116"/>
                  </a:lnTo>
                  <a:lnTo>
                    <a:pt x="422" y="116"/>
                  </a:lnTo>
                  <a:lnTo>
                    <a:pt x="422" y="112"/>
                  </a:lnTo>
                  <a:lnTo>
                    <a:pt x="422" y="116"/>
                  </a:lnTo>
                  <a:lnTo>
                    <a:pt x="418" y="116"/>
                  </a:lnTo>
                  <a:lnTo>
                    <a:pt x="418" y="120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0" y="120"/>
                  </a:lnTo>
                  <a:lnTo>
                    <a:pt x="410" y="12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BD2D9EC9-C369-6433-BC1F-6621995F1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3609" y="3232156"/>
              <a:ext cx="245476" cy="618446"/>
            </a:xfrm>
            <a:custGeom>
              <a:avLst/>
              <a:gdLst>
                <a:gd name="T0" fmla="*/ 88 w 126"/>
                <a:gd name="T1" fmla="*/ 314 h 328"/>
                <a:gd name="T2" fmla="*/ 88 w 126"/>
                <a:gd name="T3" fmla="*/ 294 h 328"/>
                <a:gd name="T4" fmla="*/ 88 w 126"/>
                <a:gd name="T5" fmla="*/ 280 h 328"/>
                <a:gd name="T6" fmla="*/ 86 w 126"/>
                <a:gd name="T7" fmla="*/ 262 h 328"/>
                <a:gd name="T8" fmla="*/ 78 w 126"/>
                <a:gd name="T9" fmla="*/ 242 h 328"/>
                <a:gd name="T10" fmla="*/ 78 w 126"/>
                <a:gd name="T11" fmla="*/ 220 h 328"/>
                <a:gd name="T12" fmla="*/ 72 w 126"/>
                <a:gd name="T13" fmla="*/ 202 h 328"/>
                <a:gd name="T14" fmla="*/ 64 w 126"/>
                <a:gd name="T15" fmla="*/ 208 h 328"/>
                <a:gd name="T16" fmla="*/ 56 w 126"/>
                <a:gd name="T17" fmla="*/ 216 h 328"/>
                <a:gd name="T18" fmla="*/ 42 w 126"/>
                <a:gd name="T19" fmla="*/ 224 h 328"/>
                <a:gd name="T20" fmla="*/ 38 w 126"/>
                <a:gd name="T21" fmla="*/ 228 h 328"/>
                <a:gd name="T22" fmla="*/ 34 w 126"/>
                <a:gd name="T23" fmla="*/ 220 h 328"/>
                <a:gd name="T24" fmla="*/ 30 w 126"/>
                <a:gd name="T25" fmla="*/ 208 h 328"/>
                <a:gd name="T26" fmla="*/ 30 w 126"/>
                <a:gd name="T27" fmla="*/ 182 h 328"/>
                <a:gd name="T28" fmla="*/ 22 w 126"/>
                <a:gd name="T29" fmla="*/ 164 h 328"/>
                <a:gd name="T30" fmla="*/ 18 w 126"/>
                <a:gd name="T31" fmla="*/ 152 h 328"/>
                <a:gd name="T32" fmla="*/ 12 w 126"/>
                <a:gd name="T33" fmla="*/ 152 h 328"/>
                <a:gd name="T34" fmla="*/ 12 w 126"/>
                <a:gd name="T35" fmla="*/ 146 h 328"/>
                <a:gd name="T36" fmla="*/ 8 w 126"/>
                <a:gd name="T37" fmla="*/ 146 h 328"/>
                <a:gd name="T38" fmla="*/ 4 w 126"/>
                <a:gd name="T39" fmla="*/ 128 h 328"/>
                <a:gd name="T40" fmla="*/ 12 w 126"/>
                <a:gd name="T41" fmla="*/ 116 h 328"/>
                <a:gd name="T42" fmla="*/ 12 w 126"/>
                <a:gd name="T43" fmla="*/ 102 h 328"/>
                <a:gd name="T44" fmla="*/ 16 w 126"/>
                <a:gd name="T45" fmla="*/ 82 h 328"/>
                <a:gd name="T46" fmla="*/ 30 w 126"/>
                <a:gd name="T47" fmla="*/ 80 h 328"/>
                <a:gd name="T48" fmla="*/ 38 w 126"/>
                <a:gd name="T49" fmla="*/ 54 h 328"/>
                <a:gd name="T50" fmla="*/ 46 w 126"/>
                <a:gd name="T51" fmla="*/ 30 h 328"/>
                <a:gd name="T52" fmla="*/ 72 w 126"/>
                <a:gd name="T53" fmla="*/ 26 h 328"/>
                <a:gd name="T54" fmla="*/ 72 w 126"/>
                <a:gd name="T55" fmla="*/ 4 h 328"/>
                <a:gd name="T56" fmla="*/ 86 w 126"/>
                <a:gd name="T57" fmla="*/ 12 h 328"/>
                <a:gd name="T58" fmla="*/ 92 w 126"/>
                <a:gd name="T59" fmla="*/ 26 h 328"/>
                <a:gd name="T60" fmla="*/ 92 w 126"/>
                <a:gd name="T61" fmla="*/ 50 h 328"/>
                <a:gd name="T62" fmla="*/ 78 w 126"/>
                <a:gd name="T63" fmla="*/ 68 h 328"/>
                <a:gd name="T64" fmla="*/ 78 w 126"/>
                <a:gd name="T65" fmla="*/ 82 h 328"/>
                <a:gd name="T66" fmla="*/ 92 w 126"/>
                <a:gd name="T67" fmla="*/ 82 h 328"/>
                <a:gd name="T68" fmla="*/ 104 w 126"/>
                <a:gd name="T69" fmla="*/ 98 h 328"/>
                <a:gd name="T70" fmla="*/ 104 w 126"/>
                <a:gd name="T71" fmla="*/ 116 h 328"/>
                <a:gd name="T72" fmla="*/ 122 w 126"/>
                <a:gd name="T73" fmla="*/ 124 h 328"/>
                <a:gd name="T74" fmla="*/ 114 w 126"/>
                <a:gd name="T75" fmla="*/ 138 h 328"/>
                <a:gd name="T76" fmla="*/ 104 w 126"/>
                <a:gd name="T77" fmla="*/ 150 h 328"/>
                <a:gd name="T78" fmla="*/ 88 w 126"/>
                <a:gd name="T79" fmla="*/ 156 h 328"/>
                <a:gd name="T80" fmla="*/ 78 w 126"/>
                <a:gd name="T81" fmla="*/ 176 h 328"/>
                <a:gd name="T82" fmla="*/ 78 w 126"/>
                <a:gd name="T83" fmla="*/ 186 h 328"/>
                <a:gd name="T84" fmla="*/ 88 w 126"/>
                <a:gd name="T85" fmla="*/ 206 h 328"/>
                <a:gd name="T86" fmla="*/ 88 w 126"/>
                <a:gd name="T87" fmla="*/ 228 h 328"/>
                <a:gd name="T88" fmla="*/ 88 w 126"/>
                <a:gd name="T89" fmla="*/ 250 h 328"/>
                <a:gd name="T90" fmla="*/ 100 w 126"/>
                <a:gd name="T91" fmla="*/ 268 h 328"/>
                <a:gd name="T92" fmla="*/ 104 w 126"/>
                <a:gd name="T93" fmla="*/ 294 h 328"/>
                <a:gd name="T94" fmla="*/ 92 w 126"/>
                <a:gd name="T95" fmla="*/ 314 h 328"/>
                <a:gd name="T96" fmla="*/ 22 w 126"/>
                <a:gd name="T97" fmla="*/ 164 h 328"/>
                <a:gd name="T98" fmla="*/ 8 w 126"/>
                <a:gd name="T99" fmla="*/ 146 h 328"/>
                <a:gd name="T100" fmla="*/ 26 w 126"/>
                <a:gd name="T101" fmla="*/ 164 h 328"/>
                <a:gd name="T102" fmla="*/ 74 w 126"/>
                <a:gd name="T103" fmla="*/ 212 h 328"/>
                <a:gd name="T104" fmla="*/ 34 w 126"/>
                <a:gd name="T105" fmla="*/ 224 h 328"/>
                <a:gd name="T106" fmla="*/ 82 w 126"/>
                <a:gd name="T107" fmla="*/ 290 h 328"/>
                <a:gd name="T108" fmla="*/ 86 w 126"/>
                <a:gd name="T109" fmla="*/ 328 h 328"/>
                <a:gd name="T110" fmla="*/ 86 w 126"/>
                <a:gd name="T111" fmla="*/ 288 h 328"/>
                <a:gd name="T112" fmla="*/ 82 w 126"/>
                <a:gd name="T113" fmla="*/ 284 h 328"/>
                <a:gd name="T114" fmla="*/ 88 w 126"/>
                <a:gd name="T115" fmla="*/ 290 h 328"/>
                <a:gd name="T116" fmla="*/ 86 w 126"/>
                <a:gd name="T117" fmla="*/ 302 h 328"/>
                <a:gd name="T118" fmla="*/ 82 w 126"/>
                <a:gd name="T119" fmla="*/ 3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" h="328">
                  <a:moveTo>
                    <a:pt x="92" y="314"/>
                  </a:moveTo>
                  <a:lnTo>
                    <a:pt x="92" y="318"/>
                  </a:lnTo>
                  <a:lnTo>
                    <a:pt x="92" y="320"/>
                  </a:lnTo>
                  <a:lnTo>
                    <a:pt x="88" y="324"/>
                  </a:lnTo>
                  <a:lnTo>
                    <a:pt x="88" y="328"/>
                  </a:lnTo>
                  <a:lnTo>
                    <a:pt x="88" y="324"/>
                  </a:lnTo>
                  <a:lnTo>
                    <a:pt x="88" y="320"/>
                  </a:lnTo>
                  <a:lnTo>
                    <a:pt x="88" y="314"/>
                  </a:lnTo>
                  <a:lnTo>
                    <a:pt x="92" y="310"/>
                  </a:lnTo>
                  <a:lnTo>
                    <a:pt x="92" y="306"/>
                  </a:lnTo>
                  <a:lnTo>
                    <a:pt x="92" y="302"/>
                  </a:lnTo>
                  <a:lnTo>
                    <a:pt x="92" y="298"/>
                  </a:lnTo>
                  <a:lnTo>
                    <a:pt x="92" y="294"/>
                  </a:lnTo>
                  <a:lnTo>
                    <a:pt x="92" y="298"/>
                  </a:lnTo>
                  <a:lnTo>
                    <a:pt x="88" y="298"/>
                  </a:lnTo>
                  <a:lnTo>
                    <a:pt x="88" y="294"/>
                  </a:lnTo>
                  <a:lnTo>
                    <a:pt x="92" y="290"/>
                  </a:lnTo>
                  <a:lnTo>
                    <a:pt x="88" y="290"/>
                  </a:lnTo>
                  <a:lnTo>
                    <a:pt x="92" y="288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88" y="288"/>
                  </a:lnTo>
                  <a:lnTo>
                    <a:pt x="88" y="284"/>
                  </a:lnTo>
                  <a:lnTo>
                    <a:pt x="88" y="280"/>
                  </a:lnTo>
                  <a:lnTo>
                    <a:pt x="88" y="276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6" y="262"/>
                  </a:lnTo>
                  <a:lnTo>
                    <a:pt x="86" y="258"/>
                  </a:lnTo>
                  <a:lnTo>
                    <a:pt x="86" y="262"/>
                  </a:lnTo>
                  <a:lnTo>
                    <a:pt x="86" y="264"/>
                  </a:lnTo>
                  <a:lnTo>
                    <a:pt x="82" y="264"/>
                  </a:lnTo>
                  <a:lnTo>
                    <a:pt x="82" y="262"/>
                  </a:lnTo>
                  <a:lnTo>
                    <a:pt x="82" y="258"/>
                  </a:lnTo>
                  <a:lnTo>
                    <a:pt x="82" y="254"/>
                  </a:lnTo>
                  <a:lnTo>
                    <a:pt x="82" y="250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8" y="238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8" y="228"/>
                  </a:lnTo>
                  <a:lnTo>
                    <a:pt x="78" y="224"/>
                  </a:lnTo>
                  <a:lnTo>
                    <a:pt x="74" y="224"/>
                  </a:lnTo>
                  <a:lnTo>
                    <a:pt x="74" y="220"/>
                  </a:lnTo>
                  <a:lnTo>
                    <a:pt x="78" y="220"/>
                  </a:lnTo>
                  <a:lnTo>
                    <a:pt x="78" y="216"/>
                  </a:lnTo>
                  <a:lnTo>
                    <a:pt x="74" y="216"/>
                  </a:lnTo>
                  <a:lnTo>
                    <a:pt x="78" y="212"/>
                  </a:lnTo>
                  <a:lnTo>
                    <a:pt x="74" y="212"/>
                  </a:lnTo>
                  <a:lnTo>
                    <a:pt x="72" y="212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68" y="202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8" y="206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8" y="208"/>
                  </a:lnTo>
                  <a:lnTo>
                    <a:pt x="64" y="208"/>
                  </a:lnTo>
                  <a:lnTo>
                    <a:pt x="64" y="212"/>
                  </a:lnTo>
                  <a:lnTo>
                    <a:pt x="60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56" y="216"/>
                  </a:lnTo>
                  <a:lnTo>
                    <a:pt x="52" y="220"/>
                  </a:lnTo>
                  <a:lnTo>
                    <a:pt x="48" y="220"/>
                  </a:lnTo>
                  <a:lnTo>
                    <a:pt x="48" y="224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46" y="220"/>
                  </a:lnTo>
                  <a:lnTo>
                    <a:pt x="46" y="224"/>
                  </a:lnTo>
                  <a:lnTo>
                    <a:pt x="42" y="224"/>
                  </a:lnTo>
                  <a:lnTo>
                    <a:pt x="46" y="224"/>
                  </a:lnTo>
                  <a:lnTo>
                    <a:pt x="42" y="224"/>
                  </a:lnTo>
                  <a:lnTo>
                    <a:pt x="42" y="228"/>
                  </a:lnTo>
                  <a:lnTo>
                    <a:pt x="42" y="224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42" y="228"/>
                  </a:lnTo>
                  <a:lnTo>
                    <a:pt x="38" y="228"/>
                  </a:lnTo>
                  <a:lnTo>
                    <a:pt x="38" y="224"/>
                  </a:lnTo>
                  <a:lnTo>
                    <a:pt x="38" y="220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34" y="224"/>
                  </a:lnTo>
                  <a:lnTo>
                    <a:pt x="34" y="220"/>
                  </a:lnTo>
                  <a:lnTo>
                    <a:pt x="34" y="216"/>
                  </a:lnTo>
                  <a:lnTo>
                    <a:pt x="34" y="220"/>
                  </a:lnTo>
                  <a:lnTo>
                    <a:pt x="30" y="220"/>
                  </a:lnTo>
                  <a:lnTo>
                    <a:pt x="30" y="224"/>
                  </a:lnTo>
                  <a:lnTo>
                    <a:pt x="26" y="224"/>
                  </a:lnTo>
                  <a:lnTo>
                    <a:pt x="30" y="216"/>
                  </a:lnTo>
                  <a:lnTo>
                    <a:pt x="30" y="212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34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4" y="190"/>
                  </a:lnTo>
                  <a:lnTo>
                    <a:pt x="30" y="186"/>
                  </a:lnTo>
                  <a:lnTo>
                    <a:pt x="34" y="186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6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18" y="156"/>
                  </a:lnTo>
                  <a:lnTo>
                    <a:pt x="22" y="152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52"/>
                  </a:lnTo>
                  <a:lnTo>
                    <a:pt x="18" y="156"/>
                  </a:lnTo>
                  <a:lnTo>
                    <a:pt x="18" y="152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16" y="152"/>
                  </a:lnTo>
                  <a:lnTo>
                    <a:pt x="16" y="156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2" y="150"/>
                  </a:lnTo>
                  <a:lnTo>
                    <a:pt x="8" y="150"/>
                  </a:lnTo>
                  <a:lnTo>
                    <a:pt x="12" y="146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4" y="128"/>
                  </a:lnTo>
                  <a:lnTo>
                    <a:pt x="4" y="132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12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42" y="54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26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6"/>
                  </a:lnTo>
                  <a:lnTo>
                    <a:pt x="72" y="26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42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8" y="50"/>
                  </a:lnTo>
                  <a:lnTo>
                    <a:pt x="92" y="50"/>
                  </a:lnTo>
                  <a:lnTo>
                    <a:pt x="88" y="50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6"/>
                  </a:lnTo>
                  <a:lnTo>
                    <a:pt x="78" y="76"/>
                  </a:lnTo>
                  <a:lnTo>
                    <a:pt x="78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88" y="82"/>
                  </a:lnTo>
                  <a:lnTo>
                    <a:pt x="92" y="86"/>
                  </a:lnTo>
                  <a:lnTo>
                    <a:pt x="92" y="90"/>
                  </a:lnTo>
                  <a:lnTo>
                    <a:pt x="92" y="94"/>
                  </a:lnTo>
                  <a:lnTo>
                    <a:pt x="92" y="98"/>
                  </a:lnTo>
                  <a:lnTo>
                    <a:pt x="96" y="98"/>
                  </a:lnTo>
                  <a:lnTo>
                    <a:pt x="100" y="98"/>
                  </a:lnTo>
                  <a:lnTo>
                    <a:pt x="104" y="98"/>
                  </a:lnTo>
                  <a:lnTo>
                    <a:pt x="104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10"/>
                  </a:lnTo>
                  <a:lnTo>
                    <a:pt x="100" y="112"/>
                  </a:lnTo>
                  <a:lnTo>
                    <a:pt x="96" y="116"/>
                  </a:lnTo>
                  <a:lnTo>
                    <a:pt x="100" y="116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08" y="120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8" y="128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6" y="128"/>
                  </a:lnTo>
                  <a:lnTo>
                    <a:pt x="122" y="128"/>
                  </a:lnTo>
                  <a:lnTo>
                    <a:pt x="122" y="132"/>
                  </a:lnTo>
                  <a:lnTo>
                    <a:pt x="118" y="132"/>
                  </a:lnTo>
                  <a:lnTo>
                    <a:pt x="118" y="136"/>
                  </a:lnTo>
                  <a:lnTo>
                    <a:pt x="114" y="136"/>
                  </a:lnTo>
                  <a:lnTo>
                    <a:pt x="114" y="138"/>
                  </a:lnTo>
                  <a:lnTo>
                    <a:pt x="118" y="138"/>
                  </a:lnTo>
                  <a:lnTo>
                    <a:pt x="114" y="138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4" y="150"/>
                  </a:lnTo>
                  <a:lnTo>
                    <a:pt x="100" y="150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6" y="156"/>
                  </a:lnTo>
                  <a:lnTo>
                    <a:pt x="92" y="156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78" y="160"/>
                  </a:lnTo>
                  <a:lnTo>
                    <a:pt x="78" y="164"/>
                  </a:lnTo>
                  <a:lnTo>
                    <a:pt x="78" y="168"/>
                  </a:lnTo>
                  <a:lnTo>
                    <a:pt x="78" y="172"/>
                  </a:lnTo>
                  <a:lnTo>
                    <a:pt x="78" y="176"/>
                  </a:lnTo>
                  <a:lnTo>
                    <a:pt x="78" y="180"/>
                  </a:lnTo>
                  <a:lnTo>
                    <a:pt x="74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4" y="182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82" y="194"/>
                  </a:lnTo>
                  <a:lnTo>
                    <a:pt x="82" y="198"/>
                  </a:lnTo>
                  <a:lnTo>
                    <a:pt x="82" y="202"/>
                  </a:lnTo>
                  <a:lnTo>
                    <a:pt x="86" y="202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12"/>
                  </a:lnTo>
                  <a:lnTo>
                    <a:pt x="88" y="216"/>
                  </a:lnTo>
                  <a:lnTo>
                    <a:pt x="92" y="216"/>
                  </a:lnTo>
                  <a:lnTo>
                    <a:pt x="92" y="220"/>
                  </a:lnTo>
                  <a:lnTo>
                    <a:pt x="88" y="220"/>
                  </a:lnTo>
                  <a:lnTo>
                    <a:pt x="88" y="224"/>
                  </a:lnTo>
                  <a:lnTo>
                    <a:pt x="88" y="228"/>
                  </a:lnTo>
                  <a:lnTo>
                    <a:pt x="88" y="232"/>
                  </a:lnTo>
                  <a:lnTo>
                    <a:pt x="88" y="234"/>
                  </a:lnTo>
                  <a:lnTo>
                    <a:pt x="86" y="234"/>
                  </a:lnTo>
                  <a:lnTo>
                    <a:pt x="86" y="238"/>
                  </a:lnTo>
                  <a:lnTo>
                    <a:pt x="86" y="242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8" y="250"/>
                  </a:lnTo>
                  <a:lnTo>
                    <a:pt x="88" y="254"/>
                  </a:lnTo>
                  <a:lnTo>
                    <a:pt x="92" y="254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96" y="262"/>
                  </a:lnTo>
                  <a:lnTo>
                    <a:pt x="96" y="264"/>
                  </a:lnTo>
                  <a:lnTo>
                    <a:pt x="96" y="268"/>
                  </a:lnTo>
                  <a:lnTo>
                    <a:pt x="100" y="268"/>
                  </a:lnTo>
                  <a:lnTo>
                    <a:pt x="100" y="272"/>
                  </a:lnTo>
                  <a:lnTo>
                    <a:pt x="96" y="272"/>
                  </a:lnTo>
                  <a:lnTo>
                    <a:pt x="100" y="280"/>
                  </a:lnTo>
                  <a:lnTo>
                    <a:pt x="100" y="284"/>
                  </a:lnTo>
                  <a:lnTo>
                    <a:pt x="100" y="288"/>
                  </a:lnTo>
                  <a:lnTo>
                    <a:pt x="104" y="288"/>
                  </a:lnTo>
                  <a:lnTo>
                    <a:pt x="104" y="290"/>
                  </a:lnTo>
                  <a:lnTo>
                    <a:pt x="104" y="294"/>
                  </a:lnTo>
                  <a:lnTo>
                    <a:pt x="104" y="298"/>
                  </a:lnTo>
                  <a:lnTo>
                    <a:pt x="100" y="298"/>
                  </a:lnTo>
                  <a:lnTo>
                    <a:pt x="100" y="302"/>
                  </a:lnTo>
                  <a:lnTo>
                    <a:pt x="100" y="306"/>
                  </a:lnTo>
                  <a:lnTo>
                    <a:pt x="96" y="310"/>
                  </a:lnTo>
                  <a:lnTo>
                    <a:pt x="92" y="314"/>
                  </a:lnTo>
                  <a:lnTo>
                    <a:pt x="92" y="314"/>
                  </a:lnTo>
                  <a:lnTo>
                    <a:pt x="92" y="314"/>
                  </a:lnTo>
                  <a:close/>
                  <a:moveTo>
                    <a:pt x="22" y="164"/>
                  </a:moveTo>
                  <a:lnTo>
                    <a:pt x="22" y="168"/>
                  </a:lnTo>
                  <a:lnTo>
                    <a:pt x="26" y="168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close/>
                  <a:moveTo>
                    <a:pt x="8" y="146"/>
                  </a:moveTo>
                  <a:lnTo>
                    <a:pt x="8" y="150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6"/>
                  </a:lnTo>
                  <a:close/>
                  <a:moveTo>
                    <a:pt x="18" y="152"/>
                  </a:moveTo>
                  <a:lnTo>
                    <a:pt x="18" y="156"/>
                  </a:lnTo>
                  <a:lnTo>
                    <a:pt x="16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close/>
                  <a:moveTo>
                    <a:pt x="26" y="164"/>
                  </a:moveTo>
                  <a:lnTo>
                    <a:pt x="22" y="164"/>
                  </a:lnTo>
                  <a:lnTo>
                    <a:pt x="18" y="164"/>
                  </a:lnTo>
                  <a:lnTo>
                    <a:pt x="18" y="160"/>
                  </a:lnTo>
                  <a:lnTo>
                    <a:pt x="22" y="160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close/>
                  <a:moveTo>
                    <a:pt x="74" y="212"/>
                  </a:moveTo>
                  <a:lnTo>
                    <a:pt x="74" y="216"/>
                  </a:lnTo>
                  <a:lnTo>
                    <a:pt x="74" y="220"/>
                  </a:lnTo>
                  <a:lnTo>
                    <a:pt x="74" y="216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74" y="212"/>
                  </a:lnTo>
                  <a:close/>
                  <a:moveTo>
                    <a:pt x="34" y="220"/>
                  </a:moveTo>
                  <a:lnTo>
                    <a:pt x="34" y="224"/>
                  </a:lnTo>
                  <a:lnTo>
                    <a:pt x="30" y="224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34" y="220"/>
                  </a:lnTo>
                  <a:close/>
                  <a:moveTo>
                    <a:pt x="82" y="290"/>
                  </a:moveTo>
                  <a:lnTo>
                    <a:pt x="82" y="288"/>
                  </a:lnTo>
                  <a:lnTo>
                    <a:pt x="82" y="290"/>
                  </a:lnTo>
                  <a:lnTo>
                    <a:pt x="82" y="290"/>
                  </a:lnTo>
                  <a:lnTo>
                    <a:pt x="82" y="290"/>
                  </a:lnTo>
                  <a:close/>
                  <a:moveTo>
                    <a:pt x="86" y="328"/>
                  </a:moveTo>
                  <a:lnTo>
                    <a:pt x="82" y="328"/>
                  </a:lnTo>
                  <a:lnTo>
                    <a:pt x="86" y="328"/>
                  </a:lnTo>
                  <a:lnTo>
                    <a:pt x="86" y="324"/>
                  </a:lnTo>
                  <a:lnTo>
                    <a:pt x="86" y="328"/>
                  </a:lnTo>
                  <a:lnTo>
                    <a:pt x="86" y="328"/>
                  </a:lnTo>
                  <a:lnTo>
                    <a:pt x="86" y="328"/>
                  </a:lnTo>
                  <a:close/>
                  <a:moveTo>
                    <a:pt x="18" y="172"/>
                  </a:moveTo>
                  <a:lnTo>
                    <a:pt x="22" y="172"/>
                  </a:lnTo>
                  <a:lnTo>
                    <a:pt x="22" y="176"/>
                  </a:lnTo>
                  <a:lnTo>
                    <a:pt x="18" y="176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8" y="172"/>
                  </a:lnTo>
                  <a:close/>
                  <a:moveTo>
                    <a:pt x="86" y="288"/>
                  </a:moveTo>
                  <a:lnTo>
                    <a:pt x="86" y="284"/>
                  </a:lnTo>
                  <a:lnTo>
                    <a:pt x="86" y="280"/>
                  </a:lnTo>
                  <a:lnTo>
                    <a:pt x="88" y="284"/>
                  </a:lnTo>
                  <a:lnTo>
                    <a:pt x="86" y="288"/>
                  </a:lnTo>
                  <a:lnTo>
                    <a:pt x="86" y="288"/>
                  </a:lnTo>
                  <a:lnTo>
                    <a:pt x="86" y="288"/>
                  </a:lnTo>
                  <a:close/>
                  <a:moveTo>
                    <a:pt x="82" y="288"/>
                  </a:moveTo>
                  <a:lnTo>
                    <a:pt x="82" y="284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close/>
                  <a:moveTo>
                    <a:pt x="88" y="290"/>
                  </a:moveTo>
                  <a:lnTo>
                    <a:pt x="88" y="294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close/>
                  <a:moveTo>
                    <a:pt x="86" y="298"/>
                  </a:moveTo>
                  <a:lnTo>
                    <a:pt x="86" y="294"/>
                  </a:lnTo>
                  <a:lnTo>
                    <a:pt x="88" y="294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86" y="302"/>
                  </a:moveTo>
                  <a:lnTo>
                    <a:pt x="86" y="298"/>
                  </a:lnTo>
                  <a:lnTo>
                    <a:pt x="86" y="294"/>
                  </a:lnTo>
                  <a:lnTo>
                    <a:pt x="86" y="298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86" y="302"/>
                  </a:lnTo>
                  <a:close/>
                  <a:moveTo>
                    <a:pt x="86" y="314"/>
                  </a:moveTo>
                  <a:lnTo>
                    <a:pt x="82" y="310"/>
                  </a:lnTo>
                  <a:lnTo>
                    <a:pt x="82" y="314"/>
                  </a:lnTo>
                  <a:lnTo>
                    <a:pt x="82" y="310"/>
                  </a:lnTo>
                  <a:lnTo>
                    <a:pt x="86" y="310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6" y="31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59BE233-24D5-1910-54E0-7D2C6C3D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515" y="3171819"/>
              <a:ext cx="225994" cy="139528"/>
            </a:xfrm>
            <a:custGeom>
              <a:avLst/>
              <a:gdLst>
                <a:gd name="T0" fmla="*/ 34 w 116"/>
                <a:gd name="T1" fmla="*/ 48 h 74"/>
                <a:gd name="T2" fmla="*/ 30 w 116"/>
                <a:gd name="T3" fmla="*/ 44 h 74"/>
                <a:gd name="T4" fmla="*/ 26 w 116"/>
                <a:gd name="T5" fmla="*/ 44 h 74"/>
                <a:gd name="T6" fmla="*/ 20 w 116"/>
                <a:gd name="T7" fmla="*/ 40 h 74"/>
                <a:gd name="T8" fmla="*/ 16 w 116"/>
                <a:gd name="T9" fmla="*/ 36 h 74"/>
                <a:gd name="T10" fmla="*/ 8 w 116"/>
                <a:gd name="T11" fmla="*/ 30 h 74"/>
                <a:gd name="T12" fmla="*/ 4 w 116"/>
                <a:gd name="T13" fmla="*/ 30 h 74"/>
                <a:gd name="T14" fmla="*/ 0 w 116"/>
                <a:gd name="T15" fmla="*/ 22 h 74"/>
                <a:gd name="T16" fmla="*/ 0 w 116"/>
                <a:gd name="T17" fmla="*/ 18 h 74"/>
                <a:gd name="T18" fmla="*/ 4 w 116"/>
                <a:gd name="T19" fmla="*/ 14 h 74"/>
                <a:gd name="T20" fmla="*/ 8 w 116"/>
                <a:gd name="T21" fmla="*/ 10 h 74"/>
                <a:gd name="T22" fmla="*/ 8 w 116"/>
                <a:gd name="T23" fmla="*/ 6 h 74"/>
                <a:gd name="T24" fmla="*/ 16 w 116"/>
                <a:gd name="T25" fmla="*/ 4 h 74"/>
                <a:gd name="T26" fmla="*/ 16 w 116"/>
                <a:gd name="T27" fmla="*/ 6 h 74"/>
                <a:gd name="T28" fmla="*/ 20 w 116"/>
                <a:gd name="T29" fmla="*/ 0 h 74"/>
                <a:gd name="T30" fmla="*/ 20 w 116"/>
                <a:gd name="T31" fmla="*/ 0 h 74"/>
                <a:gd name="T32" fmla="*/ 26 w 116"/>
                <a:gd name="T33" fmla="*/ 0 h 74"/>
                <a:gd name="T34" fmla="*/ 34 w 116"/>
                <a:gd name="T35" fmla="*/ 6 h 74"/>
                <a:gd name="T36" fmla="*/ 42 w 116"/>
                <a:gd name="T37" fmla="*/ 10 h 74"/>
                <a:gd name="T38" fmla="*/ 46 w 116"/>
                <a:gd name="T39" fmla="*/ 14 h 74"/>
                <a:gd name="T40" fmla="*/ 48 w 116"/>
                <a:gd name="T41" fmla="*/ 22 h 74"/>
                <a:gd name="T42" fmla="*/ 52 w 116"/>
                <a:gd name="T43" fmla="*/ 22 h 74"/>
                <a:gd name="T44" fmla="*/ 56 w 116"/>
                <a:gd name="T45" fmla="*/ 22 h 74"/>
                <a:gd name="T46" fmla="*/ 60 w 116"/>
                <a:gd name="T47" fmla="*/ 26 h 74"/>
                <a:gd name="T48" fmla="*/ 64 w 116"/>
                <a:gd name="T49" fmla="*/ 30 h 74"/>
                <a:gd name="T50" fmla="*/ 68 w 116"/>
                <a:gd name="T51" fmla="*/ 32 h 74"/>
                <a:gd name="T52" fmla="*/ 72 w 116"/>
                <a:gd name="T53" fmla="*/ 32 h 74"/>
                <a:gd name="T54" fmla="*/ 72 w 116"/>
                <a:gd name="T55" fmla="*/ 36 h 74"/>
                <a:gd name="T56" fmla="*/ 74 w 116"/>
                <a:gd name="T57" fmla="*/ 36 h 74"/>
                <a:gd name="T58" fmla="*/ 82 w 116"/>
                <a:gd name="T59" fmla="*/ 40 h 74"/>
                <a:gd name="T60" fmla="*/ 82 w 116"/>
                <a:gd name="T61" fmla="*/ 44 h 74"/>
                <a:gd name="T62" fmla="*/ 86 w 116"/>
                <a:gd name="T63" fmla="*/ 40 h 74"/>
                <a:gd name="T64" fmla="*/ 90 w 116"/>
                <a:gd name="T65" fmla="*/ 44 h 74"/>
                <a:gd name="T66" fmla="*/ 94 w 116"/>
                <a:gd name="T67" fmla="*/ 40 h 74"/>
                <a:gd name="T68" fmla="*/ 98 w 116"/>
                <a:gd name="T69" fmla="*/ 44 h 74"/>
                <a:gd name="T70" fmla="*/ 100 w 116"/>
                <a:gd name="T71" fmla="*/ 44 h 74"/>
                <a:gd name="T72" fmla="*/ 108 w 116"/>
                <a:gd name="T73" fmla="*/ 48 h 74"/>
                <a:gd name="T74" fmla="*/ 108 w 116"/>
                <a:gd name="T75" fmla="*/ 44 h 74"/>
                <a:gd name="T76" fmla="*/ 112 w 116"/>
                <a:gd name="T77" fmla="*/ 44 h 74"/>
                <a:gd name="T78" fmla="*/ 116 w 116"/>
                <a:gd name="T79" fmla="*/ 48 h 74"/>
                <a:gd name="T80" fmla="*/ 112 w 116"/>
                <a:gd name="T81" fmla="*/ 56 h 74"/>
                <a:gd name="T82" fmla="*/ 112 w 116"/>
                <a:gd name="T83" fmla="*/ 62 h 74"/>
                <a:gd name="T84" fmla="*/ 112 w 116"/>
                <a:gd name="T85" fmla="*/ 70 h 74"/>
                <a:gd name="T86" fmla="*/ 112 w 116"/>
                <a:gd name="T87" fmla="*/ 70 h 74"/>
                <a:gd name="T88" fmla="*/ 108 w 116"/>
                <a:gd name="T89" fmla="*/ 70 h 74"/>
                <a:gd name="T90" fmla="*/ 104 w 116"/>
                <a:gd name="T91" fmla="*/ 70 h 74"/>
                <a:gd name="T92" fmla="*/ 98 w 116"/>
                <a:gd name="T93" fmla="*/ 70 h 74"/>
                <a:gd name="T94" fmla="*/ 90 w 116"/>
                <a:gd name="T95" fmla="*/ 70 h 74"/>
                <a:gd name="T96" fmla="*/ 86 w 116"/>
                <a:gd name="T97" fmla="*/ 66 h 74"/>
                <a:gd name="T98" fmla="*/ 78 w 116"/>
                <a:gd name="T99" fmla="*/ 66 h 74"/>
                <a:gd name="T100" fmla="*/ 78 w 116"/>
                <a:gd name="T101" fmla="*/ 62 h 74"/>
                <a:gd name="T102" fmla="*/ 74 w 116"/>
                <a:gd name="T103" fmla="*/ 66 h 74"/>
                <a:gd name="T104" fmla="*/ 68 w 116"/>
                <a:gd name="T105" fmla="*/ 60 h 74"/>
                <a:gd name="T106" fmla="*/ 64 w 116"/>
                <a:gd name="T107" fmla="*/ 60 h 74"/>
                <a:gd name="T108" fmla="*/ 64 w 116"/>
                <a:gd name="T109" fmla="*/ 56 h 74"/>
                <a:gd name="T110" fmla="*/ 56 w 116"/>
                <a:gd name="T111" fmla="*/ 52 h 74"/>
                <a:gd name="T112" fmla="*/ 52 w 116"/>
                <a:gd name="T113" fmla="*/ 56 h 74"/>
                <a:gd name="T114" fmla="*/ 48 w 116"/>
                <a:gd name="T115" fmla="*/ 52 h 74"/>
                <a:gd name="T116" fmla="*/ 46 w 116"/>
                <a:gd name="T117" fmla="*/ 56 h 74"/>
                <a:gd name="T118" fmla="*/ 46 w 116"/>
                <a:gd name="T119" fmla="*/ 52 h 74"/>
                <a:gd name="T120" fmla="*/ 38 w 116"/>
                <a:gd name="T121" fmla="*/ 52 h 74"/>
                <a:gd name="T122" fmla="*/ 38 w 116"/>
                <a:gd name="T12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74">
                  <a:moveTo>
                    <a:pt x="38" y="48"/>
                  </a:moveTo>
                  <a:lnTo>
                    <a:pt x="38" y="48"/>
                  </a:lnTo>
                  <a:lnTo>
                    <a:pt x="38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6" y="6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0" y="70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70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4" y="62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D18C3CC1-7067-0A66-14F2-43224C4C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101" y="2723069"/>
              <a:ext cx="175340" cy="188551"/>
            </a:xfrm>
            <a:custGeom>
              <a:avLst/>
              <a:gdLst>
                <a:gd name="T0" fmla="*/ 46 w 90"/>
                <a:gd name="T1" fmla="*/ 72 h 100"/>
                <a:gd name="T2" fmla="*/ 52 w 90"/>
                <a:gd name="T3" fmla="*/ 76 h 100"/>
                <a:gd name="T4" fmla="*/ 56 w 90"/>
                <a:gd name="T5" fmla="*/ 80 h 100"/>
                <a:gd name="T6" fmla="*/ 56 w 90"/>
                <a:gd name="T7" fmla="*/ 84 h 100"/>
                <a:gd name="T8" fmla="*/ 56 w 90"/>
                <a:gd name="T9" fmla="*/ 88 h 100"/>
                <a:gd name="T10" fmla="*/ 52 w 90"/>
                <a:gd name="T11" fmla="*/ 88 h 100"/>
                <a:gd name="T12" fmla="*/ 42 w 90"/>
                <a:gd name="T13" fmla="*/ 88 h 100"/>
                <a:gd name="T14" fmla="*/ 38 w 90"/>
                <a:gd name="T15" fmla="*/ 92 h 100"/>
                <a:gd name="T16" fmla="*/ 34 w 90"/>
                <a:gd name="T17" fmla="*/ 100 h 100"/>
                <a:gd name="T18" fmla="*/ 26 w 90"/>
                <a:gd name="T19" fmla="*/ 96 h 100"/>
                <a:gd name="T20" fmla="*/ 22 w 90"/>
                <a:gd name="T21" fmla="*/ 100 h 100"/>
                <a:gd name="T22" fmla="*/ 20 w 90"/>
                <a:gd name="T23" fmla="*/ 96 h 100"/>
                <a:gd name="T24" fmla="*/ 20 w 90"/>
                <a:gd name="T25" fmla="*/ 96 h 100"/>
                <a:gd name="T26" fmla="*/ 16 w 90"/>
                <a:gd name="T27" fmla="*/ 100 h 100"/>
                <a:gd name="T28" fmla="*/ 16 w 90"/>
                <a:gd name="T29" fmla="*/ 96 h 100"/>
                <a:gd name="T30" fmla="*/ 12 w 90"/>
                <a:gd name="T31" fmla="*/ 96 h 100"/>
                <a:gd name="T32" fmla="*/ 12 w 90"/>
                <a:gd name="T33" fmla="*/ 96 h 100"/>
                <a:gd name="T34" fmla="*/ 12 w 90"/>
                <a:gd name="T35" fmla="*/ 92 h 100"/>
                <a:gd name="T36" fmla="*/ 4 w 90"/>
                <a:gd name="T37" fmla="*/ 92 h 100"/>
                <a:gd name="T38" fmla="*/ 8 w 90"/>
                <a:gd name="T39" fmla="*/ 84 h 100"/>
                <a:gd name="T40" fmla="*/ 16 w 90"/>
                <a:gd name="T41" fmla="*/ 80 h 100"/>
                <a:gd name="T42" fmla="*/ 20 w 90"/>
                <a:gd name="T43" fmla="*/ 84 h 100"/>
                <a:gd name="T44" fmla="*/ 12 w 90"/>
                <a:gd name="T45" fmla="*/ 80 h 100"/>
                <a:gd name="T46" fmla="*/ 12 w 90"/>
                <a:gd name="T47" fmla="*/ 72 h 100"/>
                <a:gd name="T48" fmla="*/ 16 w 90"/>
                <a:gd name="T49" fmla="*/ 70 h 100"/>
                <a:gd name="T50" fmla="*/ 16 w 90"/>
                <a:gd name="T51" fmla="*/ 66 h 100"/>
                <a:gd name="T52" fmla="*/ 4 w 90"/>
                <a:gd name="T53" fmla="*/ 62 h 100"/>
                <a:gd name="T54" fmla="*/ 4 w 90"/>
                <a:gd name="T55" fmla="*/ 58 h 100"/>
                <a:gd name="T56" fmla="*/ 0 w 90"/>
                <a:gd name="T57" fmla="*/ 54 h 100"/>
                <a:gd name="T58" fmla="*/ 4 w 90"/>
                <a:gd name="T59" fmla="*/ 50 h 100"/>
                <a:gd name="T60" fmla="*/ 12 w 90"/>
                <a:gd name="T61" fmla="*/ 44 h 100"/>
                <a:gd name="T62" fmla="*/ 20 w 90"/>
                <a:gd name="T63" fmla="*/ 44 h 100"/>
                <a:gd name="T64" fmla="*/ 26 w 90"/>
                <a:gd name="T65" fmla="*/ 32 h 100"/>
                <a:gd name="T66" fmla="*/ 30 w 90"/>
                <a:gd name="T67" fmla="*/ 28 h 100"/>
                <a:gd name="T68" fmla="*/ 34 w 90"/>
                <a:gd name="T69" fmla="*/ 24 h 100"/>
                <a:gd name="T70" fmla="*/ 38 w 90"/>
                <a:gd name="T71" fmla="*/ 24 h 100"/>
                <a:gd name="T72" fmla="*/ 48 w 90"/>
                <a:gd name="T73" fmla="*/ 28 h 100"/>
                <a:gd name="T74" fmla="*/ 52 w 90"/>
                <a:gd name="T75" fmla="*/ 28 h 100"/>
                <a:gd name="T76" fmla="*/ 56 w 90"/>
                <a:gd name="T77" fmla="*/ 24 h 100"/>
                <a:gd name="T78" fmla="*/ 56 w 90"/>
                <a:gd name="T79" fmla="*/ 16 h 100"/>
                <a:gd name="T80" fmla="*/ 60 w 90"/>
                <a:gd name="T81" fmla="*/ 16 h 100"/>
                <a:gd name="T82" fmla="*/ 68 w 90"/>
                <a:gd name="T83" fmla="*/ 16 h 100"/>
                <a:gd name="T84" fmla="*/ 72 w 90"/>
                <a:gd name="T85" fmla="*/ 10 h 100"/>
                <a:gd name="T86" fmla="*/ 74 w 90"/>
                <a:gd name="T87" fmla="*/ 6 h 100"/>
                <a:gd name="T88" fmla="*/ 78 w 90"/>
                <a:gd name="T89" fmla="*/ 0 h 100"/>
                <a:gd name="T90" fmla="*/ 82 w 90"/>
                <a:gd name="T91" fmla="*/ 2 h 100"/>
                <a:gd name="T92" fmla="*/ 90 w 90"/>
                <a:gd name="T93" fmla="*/ 10 h 100"/>
                <a:gd name="T94" fmla="*/ 90 w 90"/>
                <a:gd name="T95" fmla="*/ 14 h 100"/>
                <a:gd name="T96" fmla="*/ 82 w 90"/>
                <a:gd name="T97" fmla="*/ 16 h 100"/>
                <a:gd name="T98" fmla="*/ 74 w 90"/>
                <a:gd name="T99" fmla="*/ 24 h 100"/>
                <a:gd name="T100" fmla="*/ 74 w 90"/>
                <a:gd name="T101" fmla="*/ 28 h 100"/>
                <a:gd name="T102" fmla="*/ 74 w 90"/>
                <a:gd name="T103" fmla="*/ 36 h 100"/>
                <a:gd name="T104" fmla="*/ 74 w 90"/>
                <a:gd name="T105" fmla="*/ 40 h 100"/>
                <a:gd name="T106" fmla="*/ 68 w 90"/>
                <a:gd name="T107" fmla="*/ 46 h 100"/>
                <a:gd name="T108" fmla="*/ 64 w 90"/>
                <a:gd name="T109" fmla="*/ 46 h 100"/>
                <a:gd name="T110" fmla="*/ 52 w 90"/>
                <a:gd name="T111" fmla="*/ 54 h 100"/>
                <a:gd name="T112" fmla="*/ 48 w 90"/>
                <a:gd name="T113" fmla="*/ 58 h 100"/>
                <a:gd name="T114" fmla="*/ 46 w 90"/>
                <a:gd name="T115" fmla="*/ 66 h 100"/>
                <a:gd name="T116" fmla="*/ 46 w 90"/>
                <a:gd name="T117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00">
                  <a:moveTo>
                    <a:pt x="46" y="70"/>
                  </a:moveTo>
                  <a:lnTo>
                    <a:pt x="46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514B96F9-3F55-EB22-5377-455E20AB9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3123" y="3311347"/>
              <a:ext cx="218201" cy="324307"/>
            </a:xfrm>
            <a:custGeom>
              <a:avLst/>
              <a:gdLst>
                <a:gd name="T0" fmla="*/ 62 w 112"/>
                <a:gd name="T1" fmla="*/ 0 h 172"/>
                <a:gd name="T2" fmla="*/ 62 w 112"/>
                <a:gd name="T3" fmla="*/ 8 h 172"/>
                <a:gd name="T4" fmla="*/ 60 w 112"/>
                <a:gd name="T5" fmla="*/ 12 h 172"/>
                <a:gd name="T6" fmla="*/ 60 w 112"/>
                <a:gd name="T7" fmla="*/ 4 h 172"/>
                <a:gd name="T8" fmla="*/ 60 w 112"/>
                <a:gd name="T9" fmla="*/ 0 h 172"/>
                <a:gd name="T10" fmla="*/ 62 w 112"/>
                <a:gd name="T11" fmla="*/ 0 h 172"/>
                <a:gd name="T12" fmla="*/ 48 w 112"/>
                <a:gd name="T13" fmla="*/ 90 h 172"/>
                <a:gd name="T14" fmla="*/ 48 w 112"/>
                <a:gd name="T15" fmla="*/ 60 h 172"/>
                <a:gd name="T16" fmla="*/ 48 w 112"/>
                <a:gd name="T17" fmla="*/ 52 h 172"/>
                <a:gd name="T18" fmla="*/ 52 w 112"/>
                <a:gd name="T19" fmla="*/ 42 h 172"/>
                <a:gd name="T20" fmla="*/ 56 w 112"/>
                <a:gd name="T21" fmla="*/ 38 h 172"/>
                <a:gd name="T22" fmla="*/ 56 w 112"/>
                <a:gd name="T23" fmla="*/ 30 h 172"/>
                <a:gd name="T24" fmla="*/ 56 w 112"/>
                <a:gd name="T25" fmla="*/ 26 h 172"/>
                <a:gd name="T26" fmla="*/ 60 w 112"/>
                <a:gd name="T27" fmla="*/ 22 h 172"/>
                <a:gd name="T28" fmla="*/ 60 w 112"/>
                <a:gd name="T29" fmla="*/ 26 h 172"/>
                <a:gd name="T30" fmla="*/ 62 w 112"/>
                <a:gd name="T31" fmla="*/ 26 h 172"/>
                <a:gd name="T32" fmla="*/ 62 w 112"/>
                <a:gd name="T33" fmla="*/ 22 h 172"/>
                <a:gd name="T34" fmla="*/ 66 w 112"/>
                <a:gd name="T35" fmla="*/ 30 h 172"/>
                <a:gd name="T36" fmla="*/ 70 w 112"/>
                <a:gd name="T37" fmla="*/ 38 h 172"/>
                <a:gd name="T38" fmla="*/ 74 w 112"/>
                <a:gd name="T39" fmla="*/ 42 h 172"/>
                <a:gd name="T40" fmla="*/ 86 w 112"/>
                <a:gd name="T41" fmla="*/ 44 h 172"/>
                <a:gd name="T42" fmla="*/ 88 w 112"/>
                <a:gd name="T43" fmla="*/ 48 h 172"/>
                <a:gd name="T44" fmla="*/ 92 w 112"/>
                <a:gd name="T45" fmla="*/ 48 h 172"/>
                <a:gd name="T46" fmla="*/ 100 w 112"/>
                <a:gd name="T47" fmla="*/ 56 h 172"/>
                <a:gd name="T48" fmla="*/ 104 w 112"/>
                <a:gd name="T49" fmla="*/ 60 h 172"/>
                <a:gd name="T50" fmla="*/ 108 w 112"/>
                <a:gd name="T51" fmla="*/ 68 h 172"/>
                <a:gd name="T52" fmla="*/ 112 w 112"/>
                <a:gd name="T53" fmla="*/ 72 h 172"/>
                <a:gd name="T54" fmla="*/ 108 w 112"/>
                <a:gd name="T55" fmla="*/ 78 h 172"/>
                <a:gd name="T56" fmla="*/ 104 w 112"/>
                <a:gd name="T57" fmla="*/ 86 h 172"/>
                <a:gd name="T58" fmla="*/ 96 w 112"/>
                <a:gd name="T59" fmla="*/ 94 h 172"/>
                <a:gd name="T60" fmla="*/ 92 w 112"/>
                <a:gd name="T61" fmla="*/ 102 h 172"/>
                <a:gd name="T62" fmla="*/ 88 w 112"/>
                <a:gd name="T63" fmla="*/ 104 h 172"/>
                <a:gd name="T64" fmla="*/ 88 w 112"/>
                <a:gd name="T65" fmla="*/ 102 h 172"/>
                <a:gd name="T66" fmla="*/ 86 w 112"/>
                <a:gd name="T67" fmla="*/ 108 h 172"/>
                <a:gd name="T68" fmla="*/ 82 w 112"/>
                <a:gd name="T69" fmla="*/ 116 h 172"/>
                <a:gd name="T70" fmla="*/ 82 w 112"/>
                <a:gd name="T71" fmla="*/ 122 h 172"/>
                <a:gd name="T72" fmla="*/ 82 w 112"/>
                <a:gd name="T73" fmla="*/ 130 h 172"/>
                <a:gd name="T74" fmla="*/ 74 w 112"/>
                <a:gd name="T75" fmla="*/ 130 h 172"/>
                <a:gd name="T76" fmla="*/ 70 w 112"/>
                <a:gd name="T77" fmla="*/ 134 h 172"/>
                <a:gd name="T78" fmla="*/ 66 w 112"/>
                <a:gd name="T79" fmla="*/ 142 h 172"/>
                <a:gd name="T80" fmla="*/ 62 w 112"/>
                <a:gd name="T81" fmla="*/ 144 h 172"/>
                <a:gd name="T82" fmla="*/ 60 w 112"/>
                <a:gd name="T83" fmla="*/ 148 h 172"/>
                <a:gd name="T84" fmla="*/ 52 w 112"/>
                <a:gd name="T85" fmla="*/ 148 h 172"/>
                <a:gd name="T86" fmla="*/ 48 w 112"/>
                <a:gd name="T87" fmla="*/ 152 h 172"/>
                <a:gd name="T88" fmla="*/ 48 w 112"/>
                <a:gd name="T89" fmla="*/ 156 h 172"/>
                <a:gd name="T90" fmla="*/ 44 w 112"/>
                <a:gd name="T91" fmla="*/ 164 h 172"/>
                <a:gd name="T92" fmla="*/ 36 w 112"/>
                <a:gd name="T93" fmla="*/ 164 h 172"/>
                <a:gd name="T94" fmla="*/ 30 w 112"/>
                <a:gd name="T95" fmla="*/ 164 h 172"/>
                <a:gd name="T96" fmla="*/ 22 w 112"/>
                <a:gd name="T97" fmla="*/ 168 h 172"/>
                <a:gd name="T98" fmla="*/ 10 w 112"/>
                <a:gd name="T99" fmla="*/ 160 h 172"/>
                <a:gd name="T100" fmla="*/ 96 w 112"/>
                <a:gd name="T101" fmla="*/ 108 h 172"/>
                <a:gd name="T102" fmla="*/ 96 w 112"/>
                <a:gd name="T103" fmla="*/ 104 h 172"/>
                <a:gd name="T104" fmla="*/ 96 w 112"/>
                <a:gd name="T105" fmla="*/ 104 h 172"/>
                <a:gd name="T106" fmla="*/ 100 w 112"/>
                <a:gd name="T107" fmla="*/ 104 h 172"/>
                <a:gd name="T108" fmla="*/ 96 w 112"/>
                <a:gd name="T109" fmla="*/ 104 h 172"/>
                <a:gd name="T110" fmla="*/ 96 w 112"/>
                <a:gd name="T111" fmla="*/ 10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72">
                  <a:moveTo>
                    <a:pt x="62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48" y="90"/>
                  </a:moveTo>
                  <a:lnTo>
                    <a:pt x="52" y="74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12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2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0" y="130"/>
                  </a:lnTo>
                  <a:lnTo>
                    <a:pt x="44" y="11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close/>
                  <a:moveTo>
                    <a:pt x="96" y="108"/>
                  </a:move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315BDDFE-6B78-06BE-F2AE-C8A46FC0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599" y="2938016"/>
              <a:ext cx="459780" cy="456293"/>
            </a:xfrm>
            <a:custGeom>
              <a:avLst/>
              <a:gdLst>
                <a:gd name="T0" fmla="*/ 54 w 236"/>
                <a:gd name="T1" fmla="*/ 138 h 242"/>
                <a:gd name="T2" fmla="*/ 76 w 236"/>
                <a:gd name="T3" fmla="*/ 134 h 242"/>
                <a:gd name="T4" fmla="*/ 80 w 236"/>
                <a:gd name="T5" fmla="*/ 120 h 242"/>
                <a:gd name="T6" fmla="*/ 86 w 236"/>
                <a:gd name="T7" fmla="*/ 108 h 242"/>
                <a:gd name="T8" fmla="*/ 98 w 236"/>
                <a:gd name="T9" fmla="*/ 100 h 242"/>
                <a:gd name="T10" fmla="*/ 116 w 236"/>
                <a:gd name="T11" fmla="*/ 100 h 242"/>
                <a:gd name="T12" fmla="*/ 120 w 236"/>
                <a:gd name="T13" fmla="*/ 82 h 242"/>
                <a:gd name="T14" fmla="*/ 128 w 236"/>
                <a:gd name="T15" fmla="*/ 74 h 242"/>
                <a:gd name="T16" fmla="*/ 132 w 236"/>
                <a:gd name="T17" fmla="*/ 60 h 242"/>
                <a:gd name="T18" fmla="*/ 142 w 236"/>
                <a:gd name="T19" fmla="*/ 56 h 242"/>
                <a:gd name="T20" fmla="*/ 146 w 236"/>
                <a:gd name="T21" fmla="*/ 44 h 242"/>
                <a:gd name="T22" fmla="*/ 154 w 236"/>
                <a:gd name="T23" fmla="*/ 26 h 242"/>
                <a:gd name="T24" fmla="*/ 146 w 236"/>
                <a:gd name="T25" fmla="*/ 14 h 242"/>
                <a:gd name="T26" fmla="*/ 166 w 236"/>
                <a:gd name="T27" fmla="*/ 4 h 242"/>
                <a:gd name="T28" fmla="*/ 188 w 236"/>
                <a:gd name="T29" fmla="*/ 4 h 242"/>
                <a:gd name="T30" fmla="*/ 206 w 236"/>
                <a:gd name="T31" fmla="*/ 4 h 242"/>
                <a:gd name="T32" fmla="*/ 212 w 236"/>
                <a:gd name="T33" fmla="*/ 14 h 242"/>
                <a:gd name="T34" fmla="*/ 224 w 236"/>
                <a:gd name="T35" fmla="*/ 22 h 242"/>
                <a:gd name="T36" fmla="*/ 236 w 236"/>
                <a:gd name="T37" fmla="*/ 34 h 242"/>
                <a:gd name="T38" fmla="*/ 228 w 236"/>
                <a:gd name="T39" fmla="*/ 36 h 242"/>
                <a:gd name="T40" fmla="*/ 216 w 236"/>
                <a:gd name="T41" fmla="*/ 44 h 242"/>
                <a:gd name="T42" fmla="*/ 196 w 236"/>
                <a:gd name="T43" fmla="*/ 44 h 242"/>
                <a:gd name="T44" fmla="*/ 188 w 236"/>
                <a:gd name="T45" fmla="*/ 48 h 242"/>
                <a:gd name="T46" fmla="*/ 188 w 236"/>
                <a:gd name="T47" fmla="*/ 60 h 242"/>
                <a:gd name="T48" fmla="*/ 192 w 236"/>
                <a:gd name="T49" fmla="*/ 78 h 242"/>
                <a:gd name="T50" fmla="*/ 206 w 236"/>
                <a:gd name="T51" fmla="*/ 90 h 242"/>
                <a:gd name="T52" fmla="*/ 196 w 236"/>
                <a:gd name="T53" fmla="*/ 100 h 242"/>
                <a:gd name="T54" fmla="*/ 196 w 236"/>
                <a:gd name="T55" fmla="*/ 112 h 242"/>
                <a:gd name="T56" fmla="*/ 188 w 236"/>
                <a:gd name="T57" fmla="*/ 126 h 242"/>
                <a:gd name="T58" fmla="*/ 172 w 236"/>
                <a:gd name="T59" fmla="*/ 148 h 242"/>
                <a:gd name="T60" fmla="*/ 162 w 236"/>
                <a:gd name="T61" fmla="*/ 160 h 242"/>
                <a:gd name="T62" fmla="*/ 146 w 236"/>
                <a:gd name="T63" fmla="*/ 172 h 242"/>
                <a:gd name="T64" fmla="*/ 136 w 236"/>
                <a:gd name="T65" fmla="*/ 168 h 242"/>
                <a:gd name="T66" fmla="*/ 124 w 236"/>
                <a:gd name="T67" fmla="*/ 178 h 242"/>
                <a:gd name="T68" fmla="*/ 132 w 236"/>
                <a:gd name="T69" fmla="*/ 194 h 242"/>
                <a:gd name="T70" fmla="*/ 138 w 236"/>
                <a:gd name="T71" fmla="*/ 212 h 242"/>
                <a:gd name="T72" fmla="*/ 142 w 236"/>
                <a:gd name="T73" fmla="*/ 228 h 242"/>
                <a:gd name="T74" fmla="*/ 138 w 236"/>
                <a:gd name="T75" fmla="*/ 232 h 242"/>
                <a:gd name="T76" fmla="*/ 120 w 236"/>
                <a:gd name="T77" fmla="*/ 234 h 242"/>
                <a:gd name="T78" fmla="*/ 110 w 236"/>
                <a:gd name="T79" fmla="*/ 238 h 242"/>
                <a:gd name="T80" fmla="*/ 102 w 236"/>
                <a:gd name="T81" fmla="*/ 238 h 242"/>
                <a:gd name="T82" fmla="*/ 90 w 236"/>
                <a:gd name="T83" fmla="*/ 234 h 242"/>
                <a:gd name="T84" fmla="*/ 82 w 236"/>
                <a:gd name="T85" fmla="*/ 220 h 242"/>
                <a:gd name="T86" fmla="*/ 80 w 236"/>
                <a:gd name="T87" fmla="*/ 208 h 242"/>
                <a:gd name="T88" fmla="*/ 60 w 236"/>
                <a:gd name="T89" fmla="*/ 212 h 242"/>
                <a:gd name="T90" fmla="*/ 50 w 236"/>
                <a:gd name="T91" fmla="*/ 216 h 242"/>
                <a:gd name="T92" fmla="*/ 38 w 236"/>
                <a:gd name="T93" fmla="*/ 216 h 242"/>
                <a:gd name="T94" fmla="*/ 16 w 236"/>
                <a:gd name="T95" fmla="*/ 220 h 242"/>
                <a:gd name="T96" fmla="*/ 16 w 236"/>
                <a:gd name="T97" fmla="*/ 204 h 242"/>
                <a:gd name="T98" fmla="*/ 20 w 236"/>
                <a:gd name="T99" fmla="*/ 194 h 242"/>
                <a:gd name="T100" fmla="*/ 34 w 236"/>
                <a:gd name="T101" fmla="*/ 186 h 242"/>
                <a:gd name="T102" fmla="*/ 26 w 236"/>
                <a:gd name="T103" fmla="*/ 172 h 242"/>
                <a:gd name="T104" fmla="*/ 16 w 236"/>
                <a:gd name="T105" fmla="*/ 156 h 242"/>
                <a:gd name="T106" fmla="*/ 0 w 236"/>
                <a:gd name="T107" fmla="*/ 134 h 242"/>
                <a:gd name="T108" fmla="*/ 34 w 236"/>
                <a:gd name="T109" fmla="*/ 1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6" h="242">
                  <a:moveTo>
                    <a:pt x="34" y="138"/>
                  </a:moveTo>
                  <a:lnTo>
                    <a:pt x="38" y="138"/>
                  </a:lnTo>
                  <a:lnTo>
                    <a:pt x="42" y="138"/>
                  </a:lnTo>
                  <a:lnTo>
                    <a:pt x="46" y="142"/>
                  </a:lnTo>
                  <a:lnTo>
                    <a:pt x="50" y="138"/>
                  </a:lnTo>
                  <a:lnTo>
                    <a:pt x="54" y="138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0" y="130"/>
                  </a:lnTo>
                  <a:lnTo>
                    <a:pt x="76" y="130"/>
                  </a:lnTo>
                  <a:lnTo>
                    <a:pt x="76" y="126"/>
                  </a:lnTo>
                  <a:lnTo>
                    <a:pt x="80" y="126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2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6" y="108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94" y="100"/>
                  </a:lnTo>
                  <a:lnTo>
                    <a:pt x="98" y="100"/>
                  </a:lnTo>
                  <a:lnTo>
                    <a:pt x="102" y="100"/>
                  </a:lnTo>
                  <a:lnTo>
                    <a:pt x="106" y="96"/>
                  </a:lnTo>
                  <a:lnTo>
                    <a:pt x="110" y="96"/>
                  </a:lnTo>
                  <a:lnTo>
                    <a:pt x="112" y="96"/>
                  </a:lnTo>
                  <a:lnTo>
                    <a:pt x="112" y="100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20" y="96"/>
                  </a:lnTo>
                  <a:lnTo>
                    <a:pt x="120" y="92"/>
                  </a:lnTo>
                  <a:lnTo>
                    <a:pt x="120" y="90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24" y="78"/>
                  </a:lnTo>
                  <a:lnTo>
                    <a:pt x="120" y="78"/>
                  </a:lnTo>
                  <a:lnTo>
                    <a:pt x="124" y="78"/>
                  </a:lnTo>
                  <a:lnTo>
                    <a:pt x="124" y="74"/>
                  </a:lnTo>
                  <a:lnTo>
                    <a:pt x="128" y="74"/>
                  </a:lnTo>
                  <a:lnTo>
                    <a:pt x="132" y="70"/>
                  </a:lnTo>
                  <a:lnTo>
                    <a:pt x="136" y="70"/>
                  </a:lnTo>
                  <a:lnTo>
                    <a:pt x="136" y="66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32" y="60"/>
                  </a:lnTo>
                  <a:lnTo>
                    <a:pt x="128" y="60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6" y="56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2" y="48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50" y="40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0" y="26"/>
                  </a:lnTo>
                  <a:lnTo>
                    <a:pt x="154" y="22"/>
                  </a:lnTo>
                  <a:lnTo>
                    <a:pt x="150" y="22"/>
                  </a:lnTo>
                  <a:lnTo>
                    <a:pt x="150" y="18"/>
                  </a:lnTo>
                  <a:lnTo>
                    <a:pt x="146" y="18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4" y="10"/>
                  </a:lnTo>
                  <a:lnTo>
                    <a:pt x="158" y="6"/>
                  </a:lnTo>
                  <a:lnTo>
                    <a:pt x="162" y="6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6"/>
                  </a:lnTo>
                  <a:lnTo>
                    <a:pt x="206" y="4"/>
                  </a:lnTo>
                  <a:lnTo>
                    <a:pt x="208" y="8"/>
                  </a:lnTo>
                  <a:lnTo>
                    <a:pt x="210" y="10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6" y="14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16" y="22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4" y="22"/>
                  </a:lnTo>
                  <a:lnTo>
                    <a:pt x="224" y="26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32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2" y="32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2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40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24" y="40"/>
                  </a:lnTo>
                  <a:lnTo>
                    <a:pt x="220" y="40"/>
                  </a:lnTo>
                  <a:lnTo>
                    <a:pt x="216" y="44"/>
                  </a:lnTo>
                  <a:lnTo>
                    <a:pt x="212" y="44"/>
                  </a:lnTo>
                  <a:lnTo>
                    <a:pt x="210" y="48"/>
                  </a:lnTo>
                  <a:lnTo>
                    <a:pt x="210" y="44"/>
                  </a:lnTo>
                  <a:lnTo>
                    <a:pt x="206" y="44"/>
                  </a:lnTo>
                  <a:lnTo>
                    <a:pt x="202" y="44"/>
                  </a:lnTo>
                  <a:lnTo>
                    <a:pt x="196" y="44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88" y="44"/>
                  </a:lnTo>
                  <a:lnTo>
                    <a:pt x="184" y="44"/>
                  </a:lnTo>
                  <a:lnTo>
                    <a:pt x="184" y="48"/>
                  </a:lnTo>
                  <a:lnTo>
                    <a:pt x="188" y="48"/>
                  </a:lnTo>
                  <a:lnTo>
                    <a:pt x="188" y="52"/>
                  </a:lnTo>
                  <a:lnTo>
                    <a:pt x="184" y="56"/>
                  </a:lnTo>
                  <a:lnTo>
                    <a:pt x="188" y="56"/>
                  </a:lnTo>
                  <a:lnTo>
                    <a:pt x="192" y="56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8" y="62"/>
                  </a:lnTo>
                  <a:lnTo>
                    <a:pt x="192" y="62"/>
                  </a:lnTo>
                  <a:lnTo>
                    <a:pt x="188" y="66"/>
                  </a:lnTo>
                  <a:lnTo>
                    <a:pt x="188" y="70"/>
                  </a:lnTo>
                  <a:lnTo>
                    <a:pt x="192" y="74"/>
                  </a:lnTo>
                  <a:lnTo>
                    <a:pt x="192" y="78"/>
                  </a:lnTo>
                  <a:lnTo>
                    <a:pt x="196" y="78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6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2"/>
                  </a:lnTo>
                  <a:lnTo>
                    <a:pt x="196" y="108"/>
                  </a:lnTo>
                  <a:lnTo>
                    <a:pt x="198" y="108"/>
                  </a:lnTo>
                  <a:lnTo>
                    <a:pt x="196" y="112"/>
                  </a:lnTo>
                  <a:lnTo>
                    <a:pt x="192" y="112"/>
                  </a:lnTo>
                  <a:lnTo>
                    <a:pt x="192" y="116"/>
                  </a:lnTo>
                  <a:lnTo>
                    <a:pt x="188" y="120"/>
                  </a:lnTo>
                  <a:lnTo>
                    <a:pt x="184" y="122"/>
                  </a:lnTo>
                  <a:lnTo>
                    <a:pt x="188" y="122"/>
                  </a:lnTo>
                  <a:lnTo>
                    <a:pt x="188" y="126"/>
                  </a:lnTo>
                  <a:lnTo>
                    <a:pt x="184" y="130"/>
                  </a:lnTo>
                  <a:lnTo>
                    <a:pt x="180" y="130"/>
                  </a:lnTo>
                  <a:lnTo>
                    <a:pt x="176" y="134"/>
                  </a:lnTo>
                  <a:lnTo>
                    <a:pt x="176" y="138"/>
                  </a:lnTo>
                  <a:lnTo>
                    <a:pt x="172" y="146"/>
                  </a:lnTo>
                  <a:lnTo>
                    <a:pt x="172" y="148"/>
                  </a:lnTo>
                  <a:lnTo>
                    <a:pt x="168" y="148"/>
                  </a:lnTo>
                  <a:lnTo>
                    <a:pt x="166" y="148"/>
                  </a:lnTo>
                  <a:lnTo>
                    <a:pt x="166" y="152"/>
                  </a:lnTo>
                  <a:lnTo>
                    <a:pt x="162" y="152"/>
                  </a:lnTo>
                  <a:lnTo>
                    <a:pt x="162" y="156"/>
                  </a:lnTo>
                  <a:lnTo>
                    <a:pt x="162" y="160"/>
                  </a:lnTo>
                  <a:lnTo>
                    <a:pt x="158" y="164"/>
                  </a:lnTo>
                  <a:lnTo>
                    <a:pt x="158" y="168"/>
                  </a:lnTo>
                  <a:lnTo>
                    <a:pt x="154" y="168"/>
                  </a:lnTo>
                  <a:lnTo>
                    <a:pt x="150" y="168"/>
                  </a:lnTo>
                  <a:lnTo>
                    <a:pt x="146" y="168"/>
                  </a:lnTo>
                  <a:lnTo>
                    <a:pt x="146" y="172"/>
                  </a:lnTo>
                  <a:lnTo>
                    <a:pt x="142" y="172"/>
                  </a:lnTo>
                  <a:lnTo>
                    <a:pt x="138" y="172"/>
                  </a:lnTo>
                  <a:lnTo>
                    <a:pt x="138" y="168"/>
                  </a:lnTo>
                  <a:lnTo>
                    <a:pt x="138" y="164"/>
                  </a:lnTo>
                  <a:lnTo>
                    <a:pt x="136" y="164"/>
                  </a:lnTo>
                  <a:lnTo>
                    <a:pt x="136" y="168"/>
                  </a:lnTo>
                  <a:lnTo>
                    <a:pt x="132" y="168"/>
                  </a:lnTo>
                  <a:lnTo>
                    <a:pt x="132" y="172"/>
                  </a:lnTo>
                  <a:lnTo>
                    <a:pt x="132" y="176"/>
                  </a:lnTo>
                  <a:lnTo>
                    <a:pt x="128" y="176"/>
                  </a:lnTo>
                  <a:lnTo>
                    <a:pt x="128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4" y="186"/>
                  </a:lnTo>
                  <a:lnTo>
                    <a:pt x="124" y="190"/>
                  </a:lnTo>
                  <a:lnTo>
                    <a:pt x="128" y="190"/>
                  </a:lnTo>
                  <a:lnTo>
                    <a:pt x="132" y="190"/>
                  </a:lnTo>
                  <a:lnTo>
                    <a:pt x="132" y="194"/>
                  </a:lnTo>
                  <a:lnTo>
                    <a:pt x="132" y="198"/>
                  </a:lnTo>
                  <a:lnTo>
                    <a:pt x="132" y="202"/>
                  </a:lnTo>
                  <a:lnTo>
                    <a:pt x="132" y="204"/>
                  </a:lnTo>
                  <a:lnTo>
                    <a:pt x="136" y="208"/>
                  </a:lnTo>
                  <a:lnTo>
                    <a:pt x="138" y="208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42" y="216"/>
                  </a:lnTo>
                  <a:lnTo>
                    <a:pt x="142" y="220"/>
                  </a:lnTo>
                  <a:lnTo>
                    <a:pt x="142" y="224"/>
                  </a:lnTo>
                  <a:lnTo>
                    <a:pt x="146" y="228"/>
                  </a:lnTo>
                  <a:lnTo>
                    <a:pt x="142" y="228"/>
                  </a:lnTo>
                  <a:lnTo>
                    <a:pt x="142" y="232"/>
                  </a:lnTo>
                  <a:lnTo>
                    <a:pt x="146" y="232"/>
                  </a:lnTo>
                  <a:lnTo>
                    <a:pt x="142" y="232"/>
                  </a:lnTo>
                  <a:lnTo>
                    <a:pt x="142" y="234"/>
                  </a:lnTo>
                  <a:lnTo>
                    <a:pt x="138" y="234"/>
                  </a:lnTo>
                  <a:lnTo>
                    <a:pt x="138" y="232"/>
                  </a:lnTo>
                  <a:lnTo>
                    <a:pt x="136" y="232"/>
                  </a:lnTo>
                  <a:lnTo>
                    <a:pt x="132" y="232"/>
                  </a:lnTo>
                  <a:lnTo>
                    <a:pt x="132" y="234"/>
                  </a:lnTo>
                  <a:lnTo>
                    <a:pt x="128" y="234"/>
                  </a:lnTo>
                  <a:lnTo>
                    <a:pt x="124" y="234"/>
                  </a:lnTo>
                  <a:lnTo>
                    <a:pt x="120" y="234"/>
                  </a:lnTo>
                  <a:lnTo>
                    <a:pt x="116" y="234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12" y="234"/>
                  </a:lnTo>
                  <a:lnTo>
                    <a:pt x="112" y="238"/>
                  </a:lnTo>
                  <a:lnTo>
                    <a:pt x="110" y="238"/>
                  </a:lnTo>
                  <a:lnTo>
                    <a:pt x="106" y="238"/>
                  </a:lnTo>
                  <a:lnTo>
                    <a:pt x="106" y="242"/>
                  </a:lnTo>
                  <a:lnTo>
                    <a:pt x="106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98" y="242"/>
                  </a:lnTo>
                  <a:lnTo>
                    <a:pt x="94" y="242"/>
                  </a:lnTo>
                  <a:lnTo>
                    <a:pt x="94" y="238"/>
                  </a:lnTo>
                  <a:lnTo>
                    <a:pt x="90" y="234"/>
                  </a:lnTo>
                  <a:lnTo>
                    <a:pt x="90" y="232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82" y="220"/>
                  </a:lnTo>
                  <a:lnTo>
                    <a:pt x="82" y="216"/>
                  </a:lnTo>
                  <a:lnTo>
                    <a:pt x="82" y="212"/>
                  </a:lnTo>
                  <a:lnTo>
                    <a:pt x="80" y="208"/>
                  </a:lnTo>
                  <a:lnTo>
                    <a:pt x="76" y="208"/>
                  </a:lnTo>
                  <a:lnTo>
                    <a:pt x="76" y="212"/>
                  </a:lnTo>
                  <a:lnTo>
                    <a:pt x="80" y="208"/>
                  </a:lnTo>
                  <a:lnTo>
                    <a:pt x="80" y="212"/>
                  </a:lnTo>
                  <a:lnTo>
                    <a:pt x="76" y="212"/>
                  </a:lnTo>
                  <a:lnTo>
                    <a:pt x="72" y="212"/>
                  </a:lnTo>
                  <a:lnTo>
                    <a:pt x="68" y="212"/>
                  </a:lnTo>
                  <a:lnTo>
                    <a:pt x="64" y="212"/>
                  </a:lnTo>
                  <a:lnTo>
                    <a:pt x="60" y="212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54" y="216"/>
                  </a:lnTo>
                  <a:lnTo>
                    <a:pt x="50" y="216"/>
                  </a:lnTo>
                  <a:lnTo>
                    <a:pt x="46" y="216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2" y="212"/>
                  </a:lnTo>
                  <a:lnTo>
                    <a:pt x="38" y="212"/>
                  </a:lnTo>
                  <a:lnTo>
                    <a:pt x="38" y="216"/>
                  </a:lnTo>
                  <a:lnTo>
                    <a:pt x="34" y="216"/>
                  </a:lnTo>
                  <a:lnTo>
                    <a:pt x="30" y="216"/>
                  </a:lnTo>
                  <a:lnTo>
                    <a:pt x="26" y="216"/>
                  </a:lnTo>
                  <a:lnTo>
                    <a:pt x="24" y="216"/>
                  </a:lnTo>
                  <a:lnTo>
                    <a:pt x="20" y="216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2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6" y="204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4" y="194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30" y="190"/>
                  </a:lnTo>
                  <a:lnTo>
                    <a:pt x="34" y="190"/>
                  </a:lnTo>
                  <a:lnTo>
                    <a:pt x="34" y="186"/>
                  </a:lnTo>
                  <a:lnTo>
                    <a:pt x="34" y="182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6" y="164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0" y="156"/>
                  </a:lnTo>
                  <a:lnTo>
                    <a:pt x="16" y="156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4" y="134"/>
                  </a:lnTo>
                  <a:lnTo>
                    <a:pt x="0" y="134"/>
                  </a:lnTo>
                  <a:lnTo>
                    <a:pt x="4" y="134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8"/>
                  </a:lnTo>
                  <a:lnTo>
                    <a:pt x="24" y="142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07" name="Freeform 47">
              <a:extLst>
                <a:ext uri="{FF2B5EF4-FFF2-40B4-BE49-F238E27FC236}">
                  <a16:creationId xmlns:a16="http://schemas.microsoft.com/office/drawing/2014/main" id="{BC622ADC-2817-AF88-2627-F8C54E5BC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1317" y="3620570"/>
              <a:ext cx="27275" cy="18855"/>
            </a:xfrm>
            <a:custGeom>
              <a:avLst/>
              <a:gdLst>
                <a:gd name="T0" fmla="*/ 8 w 14"/>
                <a:gd name="T1" fmla="*/ 0 h 10"/>
                <a:gd name="T2" fmla="*/ 8 w 14"/>
                <a:gd name="T3" fmla="*/ 0 h 10"/>
                <a:gd name="T4" fmla="*/ 8 w 14"/>
                <a:gd name="T5" fmla="*/ 0 h 10"/>
                <a:gd name="T6" fmla="*/ 8 w 14"/>
                <a:gd name="T7" fmla="*/ 0 h 10"/>
                <a:gd name="T8" fmla="*/ 8 w 14"/>
                <a:gd name="T9" fmla="*/ 0 h 10"/>
                <a:gd name="T10" fmla="*/ 8 w 14"/>
                <a:gd name="T11" fmla="*/ 0 h 10"/>
                <a:gd name="T12" fmla="*/ 8 w 14"/>
                <a:gd name="T13" fmla="*/ 0 h 10"/>
                <a:gd name="T14" fmla="*/ 8 w 14"/>
                <a:gd name="T15" fmla="*/ 0 h 10"/>
                <a:gd name="T16" fmla="*/ 8 w 14"/>
                <a:gd name="T17" fmla="*/ 0 h 10"/>
                <a:gd name="T18" fmla="*/ 8 w 14"/>
                <a:gd name="T19" fmla="*/ 0 h 10"/>
                <a:gd name="T20" fmla="*/ 14 w 14"/>
                <a:gd name="T21" fmla="*/ 6 h 10"/>
                <a:gd name="T22" fmla="*/ 14 w 14"/>
                <a:gd name="T23" fmla="*/ 6 h 10"/>
                <a:gd name="T24" fmla="*/ 14 w 14"/>
                <a:gd name="T25" fmla="*/ 6 h 10"/>
                <a:gd name="T26" fmla="*/ 14 w 14"/>
                <a:gd name="T27" fmla="*/ 6 h 10"/>
                <a:gd name="T28" fmla="*/ 14 w 14"/>
                <a:gd name="T29" fmla="*/ 6 h 10"/>
                <a:gd name="T30" fmla="*/ 14 w 14"/>
                <a:gd name="T31" fmla="*/ 6 h 10"/>
                <a:gd name="T32" fmla="*/ 14 w 14"/>
                <a:gd name="T33" fmla="*/ 6 h 10"/>
                <a:gd name="T34" fmla="*/ 0 w 14"/>
                <a:gd name="T35" fmla="*/ 10 h 10"/>
                <a:gd name="T36" fmla="*/ 0 w 14"/>
                <a:gd name="T37" fmla="*/ 10 h 10"/>
                <a:gd name="T38" fmla="*/ 0 w 14"/>
                <a:gd name="T39" fmla="*/ 10 h 10"/>
                <a:gd name="T40" fmla="*/ 0 w 14"/>
                <a:gd name="T41" fmla="*/ 10 h 10"/>
                <a:gd name="T42" fmla="*/ 0 w 14"/>
                <a:gd name="T43" fmla="*/ 10 h 10"/>
                <a:gd name="T44" fmla="*/ 0 w 14"/>
                <a:gd name="T4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0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08" name="Freeform 48">
              <a:extLst>
                <a:ext uri="{FF2B5EF4-FFF2-40B4-BE49-F238E27FC236}">
                  <a16:creationId xmlns:a16="http://schemas.microsoft.com/office/drawing/2014/main" id="{CC001D1E-E78A-E2FA-AC60-105F9A47D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5486" y="3556463"/>
              <a:ext cx="261061" cy="448751"/>
            </a:xfrm>
            <a:custGeom>
              <a:avLst/>
              <a:gdLst>
                <a:gd name="T0" fmla="*/ 78 w 134"/>
                <a:gd name="T1" fmla="*/ 150 h 238"/>
                <a:gd name="T2" fmla="*/ 94 w 134"/>
                <a:gd name="T3" fmla="*/ 172 h 238"/>
                <a:gd name="T4" fmla="*/ 0 w 134"/>
                <a:gd name="T5" fmla="*/ 194 h 238"/>
                <a:gd name="T6" fmla="*/ 50 w 134"/>
                <a:gd name="T7" fmla="*/ 220 h 238"/>
                <a:gd name="T8" fmla="*/ 42 w 134"/>
                <a:gd name="T9" fmla="*/ 48 h 238"/>
                <a:gd name="T10" fmla="*/ 50 w 134"/>
                <a:gd name="T11" fmla="*/ 10 h 238"/>
                <a:gd name="T12" fmla="*/ 74 w 134"/>
                <a:gd name="T13" fmla="*/ 10 h 238"/>
                <a:gd name="T14" fmla="*/ 70 w 134"/>
                <a:gd name="T15" fmla="*/ 48 h 238"/>
                <a:gd name="T16" fmla="*/ 66 w 134"/>
                <a:gd name="T17" fmla="*/ 70 h 238"/>
                <a:gd name="T18" fmla="*/ 78 w 134"/>
                <a:gd name="T19" fmla="*/ 82 h 238"/>
                <a:gd name="T20" fmla="*/ 94 w 134"/>
                <a:gd name="T21" fmla="*/ 90 h 238"/>
                <a:gd name="T22" fmla="*/ 100 w 134"/>
                <a:gd name="T23" fmla="*/ 100 h 238"/>
                <a:gd name="T24" fmla="*/ 90 w 134"/>
                <a:gd name="T25" fmla="*/ 100 h 238"/>
                <a:gd name="T26" fmla="*/ 78 w 134"/>
                <a:gd name="T27" fmla="*/ 100 h 238"/>
                <a:gd name="T28" fmla="*/ 52 w 134"/>
                <a:gd name="T29" fmla="*/ 90 h 238"/>
                <a:gd name="T30" fmla="*/ 46 w 134"/>
                <a:gd name="T31" fmla="*/ 74 h 238"/>
                <a:gd name="T32" fmla="*/ 70 w 134"/>
                <a:gd name="T33" fmla="*/ 70 h 238"/>
                <a:gd name="T34" fmla="*/ 74 w 134"/>
                <a:gd name="T35" fmla="*/ 70 h 238"/>
                <a:gd name="T36" fmla="*/ 100 w 134"/>
                <a:gd name="T37" fmla="*/ 86 h 238"/>
                <a:gd name="T38" fmla="*/ 66 w 134"/>
                <a:gd name="T39" fmla="*/ 96 h 238"/>
                <a:gd name="T40" fmla="*/ 50 w 134"/>
                <a:gd name="T41" fmla="*/ 100 h 238"/>
                <a:gd name="T42" fmla="*/ 60 w 134"/>
                <a:gd name="T43" fmla="*/ 116 h 238"/>
                <a:gd name="T44" fmla="*/ 70 w 134"/>
                <a:gd name="T45" fmla="*/ 120 h 238"/>
                <a:gd name="T46" fmla="*/ 94 w 134"/>
                <a:gd name="T47" fmla="*/ 108 h 238"/>
                <a:gd name="T48" fmla="*/ 100 w 134"/>
                <a:gd name="T49" fmla="*/ 124 h 238"/>
                <a:gd name="T50" fmla="*/ 104 w 134"/>
                <a:gd name="T51" fmla="*/ 116 h 238"/>
                <a:gd name="T52" fmla="*/ 122 w 134"/>
                <a:gd name="T53" fmla="*/ 134 h 238"/>
                <a:gd name="T54" fmla="*/ 108 w 134"/>
                <a:gd name="T55" fmla="*/ 120 h 238"/>
                <a:gd name="T56" fmla="*/ 42 w 134"/>
                <a:gd name="T57" fmla="*/ 116 h 238"/>
                <a:gd name="T58" fmla="*/ 46 w 134"/>
                <a:gd name="T59" fmla="*/ 126 h 238"/>
                <a:gd name="T60" fmla="*/ 70 w 134"/>
                <a:gd name="T61" fmla="*/ 146 h 238"/>
                <a:gd name="T62" fmla="*/ 82 w 134"/>
                <a:gd name="T63" fmla="*/ 130 h 238"/>
                <a:gd name="T64" fmla="*/ 104 w 134"/>
                <a:gd name="T65" fmla="*/ 130 h 238"/>
                <a:gd name="T66" fmla="*/ 108 w 134"/>
                <a:gd name="T67" fmla="*/ 134 h 238"/>
                <a:gd name="T68" fmla="*/ 112 w 134"/>
                <a:gd name="T69" fmla="*/ 152 h 238"/>
                <a:gd name="T70" fmla="*/ 38 w 134"/>
                <a:gd name="T71" fmla="*/ 150 h 238"/>
                <a:gd name="T72" fmla="*/ 12 w 134"/>
                <a:gd name="T73" fmla="*/ 176 h 238"/>
                <a:gd name="T74" fmla="*/ 26 w 134"/>
                <a:gd name="T75" fmla="*/ 152 h 238"/>
                <a:gd name="T76" fmla="*/ 34 w 134"/>
                <a:gd name="T77" fmla="*/ 134 h 238"/>
                <a:gd name="T78" fmla="*/ 94 w 134"/>
                <a:gd name="T79" fmla="*/ 152 h 238"/>
                <a:gd name="T80" fmla="*/ 96 w 134"/>
                <a:gd name="T81" fmla="*/ 152 h 238"/>
                <a:gd name="T82" fmla="*/ 90 w 134"/>
                <a:gd name="T83" fmla="*/ 156 h 238"/>
                <a:gd name="T84" fmla="*/ 74 w 134"/>
                <a:gd name="T85" fmla="*/ 160 h 238"/>
                <a:gd name="T86" fmla="*/ 90 w 134"/>
                <a:gd name="T87" fmla="*/ 146 h 238"/>
                <a:gd name="T88" fmla="*/ 108 w 134"/>
                <a:gd name="T89" fmla="*/ 152 h 238"/>
                <a:gd name="T90" fmla="*/ 116 w 134"/>
                <a:gd name="T91" fmla="*/ 156 h 238"/>
                <a:gd name="T92" fmla="*/ 74 w 134"/>
                <a:gd name="T93" fmla="*/ 202 h 238"/>
                <a:gd name="T94" fmla="*/ 86 w 134"/>
                <a:gd name="T95" fmla="*/ 186 h 238"/>
                <a:gd name="T96" fmla="*/ 100 w 134"/>
                <a:gd name="T97" fmla="*/ 186 h 238"/>
                <a:gd name="T98" fmla="*/ 116 w 134"/>
                <a:gd name="T99" fmla="*/ 176 h 238"/>
                <a:gd name="T100" fmla="*/ 130 w 134"/>
                <a:gd name="T101" fmla="*/ 172 h 238"/>
                <a:gd name="T102" fmla="*/ 134 w 134"/>
                <a:gd name="T103" fmla="*/ 202 h 238"/>
                <a:gd name="T104" fmla="*/ 126 w 134"/>
                <a:gd name="T105" fmla="*/ 202 h 238"/>
                <a:gd name="T106" fmla="*/ 120 w 134"/>
                <a:gd name="T107" fmla="*/ 232 h 238"/>
                <a:gd name="T108" fmla="*/ 100 w 134"/>
                <a:gd name="T109" fmla="*/ 208 h 238"/>
                <a:gd name="T110" fmla="*/ 94 w 134"/>
                <a:gd name="T111" fmla="*/ 194 h 238"/>
                <a:gd name="T112" fmla="*/ 82 w 134"/>
                <a:gd name="T113" fmla="*/ 198 h 238"/>
                <a:gd name="T114" fmla="*/ 108 w 134"/>
                <a:gd name="T115" fmla="*/ 172 h 238"/>
                <a:gd name="T116" fmla="*/ 66 w 134"/>
                <a:gd name="T117" fmla="*/ 212 h 238"/>
                <a:gd name="T118" fmla="*/ 60 w 134"/>
                <a:gd name="T119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238">
                  <a:moveTo>
                    <a:pt x="112" y="130"/>
                  </a:moveTo>
                  <a:lnTo>
                    <a:pt x="112" y="126"/>
                  </a:lnTo>
                  <a:lnTo>
                    <a:pt x="108" y="126"/>
                  </a:lnTo>
                  <a:lnTo>
                    <a:pt x="112" y="126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close/>
                  <a:moveTo>
                    <a:pt x="78" y="150"/>
                  </a:moveTo>
                  <a:lnTo>
                    <a:pt x="78" y="146"/>
                  </a:lnTo>
                  <a:lnTo>
                    <a:pt x="78" y="142"/>
                  </a:lnTo>
                  <a:lnTo>
                    <a:pt x="82" y="142"/>
                  </a:lnTo>
                  <a:lnTo>
                    <a:pt x="82" y="146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42" y="150"/>
                  </a:moveTo>
                  <a:lnTo>
                    <a:pt x="42" y="146"/>
                  </a:lnTo>
                  <a:lnTo>
                    <a:pt x="38" y="146"/>
                  </a:lnTo>
                  <a:lnTo>
                    <a:pt x="42" y="146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2" y="150"/>
                  </a:lnTo>
                  <a:close/>
                  <a:moveTo>
                    <a:pt x="94" y="172"/>
                  </a:moveTo>
                  <a:lnTo>
                    <a:pt x="94" y="168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close/>
                  <a:moveTo>
                    <a:pt x="4" y="186"/>
                  </a:moveTo>
                  <a:lnTo>
                    <a:pt x="4" y="18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6"/>
                  </a:lnTo>
                  <a:close/>
                  <a:moveTo>
                    <a:pt x="0" y="194"/>
                  </a:moveTo>
                  <a:lnTo>
                    <a:pt x="0" y="190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4"/>
                  </a:lnTo>
                  <a:close/>
                  <a:moveTo>
                    <a:pt x="82" y="202"/>
                  </a:moveTo>
                  <a:lnTo>
                    <a:pt x="82" y="198"/>
                  </a:lnTo>
                  <a:lnTo>
                    <a:pt x="86" y="198"/>
                  </a:lnTo>
                  <a:lnTo>
                    <a:pt x="86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2" y="202"/>
                  </a:lnTo>
                  <a:close/>
                  <a:moveTo>
                    <a:pt x="50" y="220"/>
                  </a:moveTo>
                  <a:lnTo>
                    <a:pt x="50" y="216"/>
                  </a:lnTo>
                  <a:lnTo>
                    <a:pt x="52" y="216"/>
                  </a:lnTo>
                  <a:lnTo>
                    <a:pt x="52" y="220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20"/>
                  </a:lnTo>
                  <a:close/>
                  <a:moveTo>
                    <a:pt x="66" y="4"/>
                  </a:moveTo>
                  <a:lnTo>
                    <a:pt x="66" y="0"/>
                  </a:lnTo>
                  <a:lnTo>
                    <a:pt x="70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close/>
                  <a:moveTo>
                    <a:pt x="42" y="56"/>
                  </a:moveTo>
                  <a:lnTo>
                    <a:pt x="42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4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70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6" y="90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6" y="94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12"/>
                  </a:lnTo>
                  <a:lnTo>
                    <a:pt x="96" y="112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90" y="96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6"/>
                  </a:lnTo>
                  <a:lnTo>
                    <a:pt x="82" y="96"/>
                  </a:lnTo>
                  <a:lnTo>
                    <a:pt x="82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4" y="94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6" y="86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6" y="78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46" y="66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6"/>
                  </a:lnTo>
                  <a:close/>
                  <a:moveTo>
                    <a:pt x="70" y="74"/>
                  </a:moveTo>
                  <a:lnTo>
                    <a:pt x="70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close/>
                  <a:moveTo>
                    <a:pt x="74" y="74"/>
                  </a:moveTo>
                  <a:lnTo>
                    <a:pt x="74" y="70"/>
                  </a:lnTo>
                  <a:lnTo>
                    <a:pt x="70" y="70"/>
                  </a:lnTo>
                  <a:lnTo>
                    <a:pt x="74" y="7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4"/>
                  </a:lnTo>
                  <a:close/>
                  <a:moveTo>
                    <a:pt x="74" y="86"/>
                  </a:moveTo>
                  <a:lnTo>
                    <a:pt x="70" y="86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6"/>
                  </a:lnTo>
                  <a:close/>
                  <a:moveTo>
                    <a:pt x="100" y="94"/>
                  </a:moveTo>
                  <a:lnTo>
                    <a:pt x="100" y="90"/>
                  </a:lnTo>
                  <a:lnTo>
                    <a:pt x="100" y="86"/>
                  </a:lnTo>
                  <a:lnTo>
                    <a:pt x="104" y="86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0" y="94"/>
                  </a:lnTo>
                  <a:close/>
                  <a:moveTo>
                    <a:pt x="46" y="94"/>
                  </a:moveTo>
                  <a:lnTo>
                    <a:pt x="46" y="90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4"/>
                  </a:lnTo>
                  <a:close/>
                  <a:moveTo>
                    <a:pt x="70" y="100"/>
                  </a:moveTo>
                  <a:lnTo>
                    <a:pt x="66" y="96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close/>
                  <a:moveTo>
                    <a:pt x="56" y="116"/>
                  </a:moveTo>
                  <a:lnTo>
                    <a:pt x="56" y="112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60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4" y="108"/>
                  </a:lnTo>
                  <a:lnTo>
                    <a:pt x="64" y="112"/>
                  </a:lnTo>
                  <a:lnTo>
                    <a:pt x="64" y="116"/>
                  </a:lnTo>
                  <a:lnTo>
                    <a:pt x="60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close/>
                  <a:moveTo>
                    <a:pt x="90" y="108"/>
                  </a:moveTo>
                  <a:lnTo>
                    <a:pt x="90" y="104"/>
                  </a:lnTo>
                  <a:lnTo>
                    <a:pt x="86" y="104"/>
                  </a:lnTo>
                  <a:lnTo>
                    <a:pt x="86" y="100"/>
                  </a:lnTo>
                  <a:lnTo>
                    <a:pt x="86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8"/>
                  </a:lnTo>
                  <a:close/>
                  <a:moveTo>
                    <a:pt x="70" y="120"/>
                  </a:moveTo>
                  <a:lnTo>
                    <a:pt x="70" y="116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0" y="120"/>
                  </a:lnTo>
                  <a:close/>
                  <a:moveTo>
                    <a:pt x="96" y="116"/>
                  </a:moveTo>
                  <a:lnTo>
                    <a:pt x="96" y="112"/>
                  </a:lnTo>
                  <a:lnTo>
                    <a:pt x="94" y="112"/>
                  </a:lnTo>
                  <a:lnTo>
                    <a:pt x="94" y="108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close/>
                  <a:moveTo>
                    <a:pt x="86" y="124"/>
                  </a:moveTo>
                  <a:lnTo>
                    <a:pt x="90" y="120"/>
                  </a:lnTo>
                  <a:lnTo>
                    <a:pt x="90" y="116"/>
                  </a:lnTo>
                  <a:lnTo>
                    <a:pt x="90" y="112"/>
                  </a:lnTo>
                  <a:lnTo>
                    <a:pt x="94" y="112"/>
                  </a:lnTo>
                  <a:lnTo>
                    <a:pt x="94" y="116"/>
                  </a:lnTo>
                  <a:lnTo>
                    <a:pt x="96" y="116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0" y="126"/>
                  </a:lnTo>
                  <a:lnTo>
                    <a:pt x="100" y="124"/>
                  </a:lnTo>
                  <a:lnTo>
                    <a:pt x="96" y="124"/>
                  </a:lnTo>
                  <a:lnTo>
                    <a:pt x="94" y="120"/>
                  </a:lnTo>
                  <a:lnTo>
                    <a:pt x="94" y="116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4"/>
                  </a:lnTo>
                  <a:close/>
                  <a:moveTo>
                    <a:pt x="104" y="120"/>
                  </a:moveTo>
                  <a:lnTo>
                    <a:pt x="104" y="116"/>
                  </a:lnTo>
                  <a:lnTo>
                    <a:pt x="104" y="112"/>
                  </a:lnTo>
                  <a:lnTo>
                    <a:pt x="108" y="112"/>
                  </a:lnTo>
                  <a:lnTo>
                    <a:pt x="112" y="112"/>
                  </a:lnTo>
                  <a:lnTo>
                    <a:pt x="116" y="112"/>
                  </a:lnTo>
                  <a:lnTo>
                    <a:pt x="120" y="112"/>
                  </a:lnTo>
                  <a:lnTo>
                    <a:pt x="116" y="116"/>
                  </a:lnTo>
                  <a:lnTo>
                    <a:pt x="120" y="116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0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4"/>
                  </a:lnTo>
                  <a:lnTo>
                    <a:pt x="120" y="134"/>
                  </a:lnTo>
                  <a:lnTo>
                    <a:pt x="116" y="134"/>
                  </a:lnTo>
                  <a:lnTo>
                    <a:pt x="112" y="130"/>
                  </a:lnTo>
                  <a:lnTo>
                    <a:pt x="112" y="126"/>
                  </a:lnTo>
                  <a:lnTo>
                    <a:pt x="116" y="126"/>
                  </a:lnTo>
                  <a:lnTo>
                    <a:pt x="116" y="124"/>
                  </a:lnTo>
                  <a:lnTo>
                    <a:pt x="112" y="124"/>
                  </a:lnTo>
                  <a:lnTo>
                    <a:pt x="108" y="124"/>
                  </a:lnTo>
                  <a:lnTo>
                    <a:pt x="108" y="120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4" y="120"/>
                  </a:lnTo>
                  <a:close/>
                  <a:moveTo>
                    <a:pt x="78" y="116"/>
                  </a:moveTo>
                  <a:lnTo>
                    <a:pt x="78" y="112"/>
                  </a:lnTo>
                  <a:lnTo>
                    <a:pt x="82" y="112"/>
                  </a:lnTo>
                  <a:lnTo>
                    <a:pt x="82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close/>
                  <a:moveTo>
                    <a:pt x="46" y="120"/>
                  </a:moveTo>
                  <a:lnTo>
                    <a:pt x="42" y="120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close/>
                  <a:moveTo>
                    <a:pt x="42" y="126"/>
                  </a:moveTo>
                  <a:lnTo>
                    <a:pt x="42" y="124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86" y="134"/>
                  </a:moveTo>
                  <a:lnTo>
                    <a:pt x="86" y="138"/>
                  </a:lnTo>
                  <a:lnTo>
                    <a:pt x="82" y="138"/>
                  </a:lnTo>
                  <a:lnTo>
                    <a:pt x="82" y="142"/>
                  </a:lnTo>
                  <a:lnTo>
                    <a:pt x="78" y="142"/>
                  </a:lnTo>
                  <a:lnTo>
                    <a:pt x="74" y="142"/>
                  </a:lnTo>
                  <a:lnTo>
                    <a:pt x="74" y="146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38"/>
                  </a:lnTo>
                  <a:lnTo>
                    <a:pt x="70" y="134"/>
                  </a:lnTo>
                  <a:lnTo>
                    <a:pt x="70" y="130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66" y="124"/>
                  </a:lnTo>
                  <a:lnTo>
                    <a:pt x="70" y="124"/>
                  </a:lnTo>
                  <a:lnTo>
                    <a:pt x="74" y="124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close/>
                  <a:moveTo>
                    <a:pt x="104" y="130"/>
                  </a:moveTo>
                  <a:lnTo>
                    <a:pt x="104" y="126"/>
                  </a:lnTo>
                  <a:lnTo>
                    <a:pt x="108" y="126"/>
                  </a:lnTo>
                  <a:lnTo>
                    <a:pt x="108" y="130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4" y="130"/>
                  </a:lnTo>
                  <a:close/>
                  <a:moveTo>
                    <a:pt x="108" y="146"/>
                  </a:moveTo>
                  <a:lnTo>
                    <a:pt x="112" y="146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4" y="134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8" y="130"/>
                  </a:lnTo>
                  <a:lnTo>
                    <a:pt x="108" y="134"/>
                  </a:lnTo>
                  <a:lnTo>
                    <a:pt x="108" y="130"/>
                  </a:lnTo>
                  <a:lnTo>
                    <a:pt x="112" y="130"/>
                  </a:lnTo>
                  <a:lnTo>
                    <a:pt x="112" y="134"/>
                  </a:lnTo>
                  <a:lnTo>
                    <a:pt x="116" y="138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6" y="142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08" y="152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close/>
                  <a:moveTo>
                    <a:pt x="42" y="130"/>
                  </a:moveTo>
                  <a:lnTo>
                    <a:pt x="38" y="130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0"/>
                  </a:lnTo>
                  <a:close/>
                  <a:moveTo>
                    <a:pt x="38" y="146"/>
                  </a:moveTo>
                  <a:lnTo>
                    <a:pt x="38" y="150"/>
                  </a:lnTo>
                  <a:lnTo>
                    <a:pt x="34" y="150"/>
                  </a:lnTo>
                  <a:lnTo>
                    <a:pt x="34" y="152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4" y="160"/>
                  </a:lnTo>
                  <a:lnTo>
                    <a:pt x="26" y="160"/>
                  </a:lnTo>
                  <a:lnTo>
                    <a:pt x="24" y="164"/>
                  </a:lnTo>
                  <a:lnTo>
                    <a:pt x="24" y="168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6" y="176"/>
                  </a:lnTo>
                  <a:lnTo>
                    <a:pt x="12" y="176"/>
                  </a:lnTo>
                  <a:lnTo>
                    <a:pt x="12" y="180"/>
                  </a:lnTo>
                  <a:lnTo>
                    <a:pt x="8" y="180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6"/>
                  </a:lnTo>
                  <a:lnTo>
                    <a:pt x="8" y="176"/>
                  </a:lnTo>
                  <a:lnTo>
                    <a:pt x="12" y="172"/>
                  </a:lnTo>
                  <a:lnTo>
                    <a:pt x="12" y="168"/>
                  </a:lnTo>
                  <a:lnTo>
                    <a:pt x="16" y="168"/>
                  </a:lnTo>
                  <a:lnTo>
                    <a:pt x="20" y="160"/>
                  </a:lnTo>
                  <a:lnTo>
                    <a:pt x="24" y="160"/>
                  </a:lnTo>
                  <a:lnTo>
                    <a:pt x="24" y="156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34" y="146"/>
                  </a:lnTo>
                  <a:lnTo>
                    <a:pt x="34" y="142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4" y="130"/>
                  </a:lnTo>
                  <a:lnTo>
                    <a:pt x="38" y="130"/>
                  </a:lnTo>
                  <a:lnTo>
                    <a:pt x="38" y="134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close/>
                  <a:moveTo>
                    <a:pt x="90" y="152"/>
                  </a:moveTo>
                  <a:lnTo>
                    <a:pt x="94" y="152"/>
                  </a:lnTo>
                  <a:lnTo>
                    <a:pt x="94" y="150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6" y="138"/>
                  </a:lnTo>
                  <a:lnTo>
                    <a:pt x="96" y="134"/>
                  </a:lnTo>
                  <a:lnTo>
                    <a:pt x="100" y="134"/>
                  </a:lnTo>
                  <a:lnTo>
                    <a:pt x="100" y="138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4" y="152"/>
                  </a:lnTo>
                  <a:lnTo>
                    <a:pt x="94" y="156"/>
                  </a:lnTo>
                  <a:lnTo>
                    <a:pt x="94" y="160"/>
                  </a:lnTo>
                  <a:lnTo>
                    <a:pt x="94" y="164"/>
                  </a:lnTo>
                  <a:lnTo>
                    <a:pt x="90" y="164"/>
                  </a:lnTo>
                  <a:lnTo>
                    <a:pt x="90" y="160"/>
                  </a:lnTo>
                  <a:lnTo>
                    <a:pt x="90" y="156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close/>
                  <a:moveTo>
                    <a:pt x="90" y="150"/>
                  </a:moveTo>
                  <a:lnTo>
                    <a:pt x="90" y="152"/>
                  </a:lnTo>
                  <a:lnTo>
                    <a:pt x="90" y="156"/>
                  </a:lnTo>
                  <a:lnTo>
                    <a:pt x="86" y="156"/>
                  </a:lnTo>
                  <a:lnTo>
                    <a:pt x="86" y="160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0" y="168"/>
                  </a:lnTo>
                  <a:lnTo>
                    <a:pt x="90" y="172"/>
                  </a:lnTo>
                  <a:lnTo>
                    <a:pt x="86" y="172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2" y="164"/>
                  </a:lnTo>
                  <a:lnTo>
                    <a:pt x="78" y="164"/>
                  </a:lnTo>
                  <a:lnTo>
                    <a:pt x="78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78" y="156"/>
                  </a:lnTo>
                  <a:lnTo>
                    <a:pt x="82" y="156"/>
                  </a:lnTo>
                  <a:lnTo>
                    <a:pt x="82" y="152"/>
                  </a:lnTo>
                  <a:lnTo>
                    <a:pt x="82" y="150"/>
                  </a:lnTo>
                  <a:lnTo>
                    <a:pt x="82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90" y="138"/>
                  </a:lnTo>
                  <a:lnTo>
                    <a:pt x="94" y="138"/>
                  </a:lnTo>
                  <a:lnTo>
                    <a:pt x="94" y="142"/>
                  </a:lnTo>
                  <a:lnTo>
                    <a:pt x="94" y="146"/>
                  </a:lnTo>
                  <a:lnTo>
                    <a:pt x="90" y="146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90" y="150"/>
                  </a:lnTo>
                  <a:close/>
                  <a:moveTo>
                    <a:pt x="122" y="156"/>
                  </a:moveTo>
                  <a:lnTo>
                    <a:pt x="120" y="152"/>
                  </a:lnTo>
                  <a:lnTo>
                    <a:pt x="120" y="150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2" y="152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22" y="156"/>
                  </a:lnTo>
                  <a:close/>
                  <a:moveTo>
                    <a:pt x="108" y="152"/>
                  </a:moveTo>
                  <a:lnTo>
                    <a:pt x="108" y="156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0" y="152"/>
                  </a:lnTo>
                  <a:lnTo>
                    <a:pt x="104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08" y="152"/>
                  </a:lnTo>
                  <a:close/>
                  <a:moveTo>
                    <a:pt x="116" y="156"/>
                  </a:moveTo>
                  <a:lnTo>
                    <a:pt x="116" y="152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26" y="160"/>
                  </a:moveTo>
                  <a:lnTo>
                    <a:pt x="126" y="156"/>
                  </a:lnTo>
                  <a:lnTo>
                    <a:pt x="126" y="152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close/>
                  <a:moveTo>
                    <a:pt x="74" y="202"/>
                  </a:moveTo>
                  <a:lnTo>
                    <a:pt x="74" y="206"/>
                  </a:lnTo>
                  <a:lnTo>
                    <a:pt x="74" y="208"/>
                  </a:lnTo>
                  <a:lnTo>
                    <a:pt x="70" y="208"/>
                  </a:lnTo>
                  <a:lnTo>
                    <a:pt x="70" y="206"/>
                  </a:lnTo>
                  <a:lnTo>
                    <a:pt x="70" y="202"/>
                  </a:lnTo>
                  <a:lnTo>
                    <a:pt x="70" y="198"/>
                  </a:lnTo>
                  <a:lnTo>
                    <a:pt x="70" y="194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82" y="186"/>
                  </a:lnTo>
                  <a:lnTo>
                    <a:pt x="86" y="186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0" y="176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4" y="182"/>
                  </a:lnTo>
                  <a:lnTo>
                    <a:pt x="100" y="182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8" y="180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08" y="176"/>
                  </a:lnTo>
                  <a:lnTo>
                    <a:pt x="112" y="176"/>
                  </a:lnTo>
                  <a:lnTo>
                    <a:pt x="112" y="172"/>
                  </a:lnTo>
                  <a:lnTo>
                    <a:pt x="112" y="176"/>
                  </a:lnTo>
                  <a:lnTo>
                    <a:pt x="116" y="176"/>
                  </a:lnTo>
                  <a:lnTo>
                    <a:pt x="116" y="172"/>
                  </a:lnTo>
                  <a:lnTo>
                    <a:pt x="120" y="172"/>
                  </a:lnTo>
                  <a:lnTo>
                    <a:pt x="120" y="168"/>
                  </a:lnTo>
                  <a:lnTo>
                    <a:pt x="120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60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6" y="164"/>
                  </a:lnTo>
                  <a:lnTo>
                    <a:pt x="126" y="168"/>
                  </a:lnTo>
                  <a:lnTo>
                    <a:pt x="130" y="168"/>
                  </a:lnTo>
                  <a:lnTo>
                    <a:pt x="130" y="172"/>
                  </a:lnTo>
                  <a:lnTo>
                    <a:pt x="130" y="176"/>
                  </a:lnTo>
                  <a:lnTo>
                    <a:pt x="130" y="180"/>
                  </a:lnTo>
                  <a:lnTo>
                    <a:pt x="126" y="180"/>
                  </a:lnTo>
                  <a:lnTo>
                    <a:pt x="130" y="180"/>
                  </a:lnTo>
                  <a:lnTo>
                    <a:pt x="134" y="180"/>
                  </a:lnTo>
                  <a:lnTo>
                    <a:pt x="134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4" y="186"/>
                  </a:lnTo>
                  <a:lnTo>
                    <a:pt x="134" y="190"/>
                  </a:lnTo>
                  <a:lnTo>
                    <a:pt x="134" y="194"/>
                  </a:lnTo>
                  <a:lnTo>
                    <a:pt x="134" y="198"/>
                  </a:lnTo>
                  <a:lnTo>
                    <a:pt x="134" y="202"/>
                  </a:lnTo>
                  <a:lnTo>
                    <a:pt x="134" y="206"/>
                  </a:lnTo>
                  <a:lnTo>
                    <a:pt x="130" y="206"/>
                  </a:lnTo>
                  <a:lnTo>
                    <a:pt x="130" y="208"/>
                  </a:lnTo>
                  <a:lnTo>
                    <a:pt x="130" y="212"/>
                  </a:lnTo>
                  <a:lnTo>
                    <a:pt x="130" y="216"/>
                  </a:lnTo>
                  <a:lnTo>
                    <a:pt x="130" y="220"/>
                  </a:lnTo>
                  <a:lnTo>
                    <a:pt x="130" y="216"/>
                  </a:lnTo>
                  <a:lnTo>
                    <a:pt x="126" y="216"/>
                  </a:lnTo>
                  <a:lnTo>
                    <a:pt x="126" y="212"/>
                  </a:lnTo>
                  <a:lnTo>
                    <a:pt x="130" y="212"/>
                  </a:lnTo>
                  <a:lnTo>
                    <a:pt x="126" y="208"/>
                  </a:lnTo>
                  <a:lnTo>
                    <a:pt x="126" y="206"/>
                  </a:lnTo>
                  <a:lnTo>
                    <a:pt x="126" y="202"/>
                  </a:lnTo>
                  <a:lnTo>
                    <a:pt x="122" y="202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8"/>
                  </a:lnTo>
                  <a:lnTo>
                    <a:pt x="120" y="212"/>
                  </a:lnTo>
                  <a:lnTo>
                    <a:pt x="122" y="216"/>
                  </a:lnTo>
                  <a:lnTo>
                    <a:pt x="122" y="220"/>
                  </a:lnTo>
                  <a:lnTo>
                    <a:pt x="122" y="224"/>
                  </a:lnTo>
                  <a:lnTo>
                    <a:pt x="122" y="228"/>
                  </a:lnTo>
                  <a:lnTo>
                    <a:pt x="120" y="228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20" y="232"/>
                  </a:lnTo>
                  <a:lnTo>
                    <a:pt x="116" y="228"/>
                  </a:lnTo>
                  <a:lnTo>
                    <a:pt x="116" y="224"/>
                  </a:lnTo>
                  <a:lnTo>
                    <a:pt x="116" y="220"/>
                  </a:lnTo>
                  <a:lnTo>
                    <a:pt x="116" y="224"/>
                  </a:lnTo>
                  <a:lnTo>
                    <a:pt x="116" y="228"/>
                  </a:lnTo>
                  <a:lnTo>
                    <a:pt x="112" y="228"/>
                  </a:lnTo>
                  <a:lnTo>
                    <a:pt x="108" y="224"/>
                  </a:lnTo>
                  <a:lnTo>
                    <a:pt x="104" y="224"/>
                  </a:lnTo>
                  <a:lnTo>
                    <a:pt x="104" y="220"/>
                  </a:lnTo>
                  <a:lnTo>
                    <a:pt x="100" y="220"/>
                  </a:lnTo>
                  <a:lnTo>
                    <a:pt x="100" y="216"/>
                  </a:lnTo>
                  <a:lnTo>
                    <a:pt x="100" y="212"/>
                  </a:lnTo>
                  <a:lnTo>
                    <a:pt x="100" y="208"/>
                  </a:lnTo>
                  <a:lnTo>
                    <a:pt x="96" y="208"/>
                  </a:lnTo>
                  <a:lnTo>
                    <a:pt x="100" y="206"/>
                  </a:lnTo>
                  <a:lnTo>
                    <a:pt x="104" y="202"/>
                  </a:lnTo>
                  <a:lnTo>
                    <a:pt x="100" y="198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100" y="194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94" y="194"/>
                  </a:lnTo>
                  <a:lnTo>
                    <a:pt x="90" y="194"/>
                  </a:lnTo>
                  <a:lnTo>
                    <a:pt x="94" y="194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4" y="202"/>
                  </a:lnTo>
                  <a:lnTo>
                    <a:pt x="90" y="202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86" y="194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8" y="198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4" y="202"/>
                  </a:lnTo>
                  <a:close/>
                  <a:moveTo>
                    <a:pt x="126" y="164"/>
                  </a:moveTo>
                  <a:lnTo>
                    <a:pt x="126" y="160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close/>
                  <a:moveTo>
                    <a:pt x="108" y="172"/>
                  </a:moveTo>
                  <a:lnTo>
                    <a:pt x="108" y="168"/>
                  </a:lnTo>
                  <a:lnTo>
                    <a:pt x="112" y="168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2"/>
                  </a:lnTo>
                  <a:close/>
                  <a:moveTo>
                    <a:pt x="122" y="208"/>
                  </a:moveTo>
                  <a:lnTo>
                    <a:pt x="122" y="206"/>
                  </a:lnTo>
                  <a:lnTo>
                    <a:pt x="122" y="208"/>
                  </a:lnTo>
                  <a:lnTo>
                    <a:pt x="122" y="208"/>
                  </a:lnTo>
                  <a:lnTo>
                    <a:pt x="122" y="208"/>
                  </a:lnTo>
                  <a:close/>
                  <a:moveTo>
                    <a:pt x="70" y="216"/>
                  </a:moveTo>
                  <a:lnTo>
                    <a:pt x="66" y="212"/>
                  </a:lnTo>
                  <a:lnTo>
                    <a:pt x="70" y="212"/>
                  </a:lnTo>
                  <a:lnTo>
                    <a:pt x="74" y="212"/>
                  </a:lnTo>
                  <a:lnTo>
                    <a:pt x="74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6"/>
                  </a:lnTo>
                  <a:close/>
                  <a:moveTo>
                    <a:pt x="60" y="228"/>
                  </a:moveTo>
                  <a:lnTo>
                    <a:pt x="60" y="224"/>
                  </a:lnTo>
                  <a:lnTo>
                    <a:pt x="56" y="228"/>
                  </a:lnTo>
                  <a:lnTo>
                    <a:pt x="56" y="224"/>
                  </a:lnTo>
                  <a:lnTo>
                    <a:pt x="60" y="224"/>
                  </a:lnTo>
                  <a:lnTo>
                    <a:pt x="64" y="224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42" y="238"/>
                  </a:moveTo>
                  <a:lnTo>
                    <a:pt x="42" y="236"/>
                  </a:lnTo>
                  <a:lnTo>
                    <a:pt x="46" y="236"/>
                  </a:lnTo>
                  <a:lnTo>
                    <a:pt x="46" y="238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42" y="2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09" name="Freeform 49">
              <a:extLst>
                <a:ext uri="{FF2B5EF4-FFF2-40B4-BE49-F238E27FC236}">
                  <a16:creationId xmlns:a16="http://schemas.microsoft.com/office/drawing/2014/main" id="{778B2DDE-E13C-8664-EB96-F9A2DB360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848" y="3318889"/>
              <a:ext cx="19482" cy="49023"/>
            </a:xfrm>
            <a:custGeom>
              <a:avLst/>
              <a:gdLst>
                <a:gd name="T0" fmla="*/ 6 w 10"/>
                <a:gd name="T1" fmla="*/ 26 h 26"/>
                <a:gd name="T2" fmla="*/ 6 w 10"/>
                <a:gd name="T3" fmla="*/ 26 h 26"/>
                <a:gd name="T4" fmla="*/ 6 w 10"/>
                <a:gd name="T5" fmla="*/ 26 h 26"/>
                <a:gd name="T6" fmla="*/ 6 w 10"/>
                <a:gd name="T7" fmla="*/ 26 h 26"/>
                <a:gd name="T8" fmla="*/ 4 w 10"/>
                <a:gd name="T9" fmla="*/ 26 h 26"/>
                <a:gd name="T10" fmla="*/ 4 w 10"/>
                <a:gd name="T11" fmla="*/ 26 h 26"/>
                <a:gd name="T12" fmla="*/ 0 w 10"/>
                <a:gd name="T13" fmla="*/ 26 h 26"/>
                <a:gd name="T14" fmla="*/ 0 w 10"/>
                <a:gd name="T15" fmla="*/ 22 h 26"/>
                <a:gd name="T16" fmla="*/ 0 w 10"/>
                <a:gd name="T17" fmla="*/ 22 h 26"/>
                <a:gd name="T18" fmla="*/ 0 w 10"/>
                <a:gd name="T19" fmla="*/ 22 h 26"/>
                <a:gd name="T20" fmla="*/ 0 w 10"/>
                <a:gd name="T21" fmla="*/ 18 h 26"/>
                <a:gd name="T22" fmla="*/ 0 w 10"/>
                <a:gd name="T23" fmla="*/ 14 h 26"/>
                <a:gd name="T24" fmla="*/ 0 w 10"/>
                <a:gd name="T25" fmla="*/ 10 h 26"/>
                <a:gd name="T26" fmla="*/ 0 w 10"/>
                <a:gd name="T27" fmla="*/ 10 h 26"/>
                <a:gd name="T28" fmla="*/ 0 w 10"/>
                <a:gd name="T29" fmla="*/ 10 h 26"/>
                <a:gd name="T30" fmla="*/ 0 w 10"/>
                <a:gd name="T31" fmla="*/ 10 h 26"/>
                <a:gd name="T32" fmla="*/ 0 w 10"/>
                <a:gd name="T33" fmla="*/ 6 h 26"/>
                <a:gd name="T34" fmla="*/ 0 w 10"/>
                <a:gd name="T35" fmla="*/ 6 h 26"/>
                <a:gd name="T36" fmla="*/ 0 w 10"/>
                <a:gd name="T37" fmla="*/ 6 h 26"/>
                <a:gd name="T38" fmla="*/ 0 w 10"/>
                <a:gd name="T39" fmla="*/ 6 h 26"/>
                <a:gd name="T40" fmla="*/ 0 w 10"/>
                <a:gd name="T41" fmla="*/ 6 h 26"/>
                <a:gd name="T42" fmla="*/ 0 w 10"/>
                <a:gd name="T43" fmla="*/ 2 h 26"/>
                <a:gd name="T44" fmla="*/ 0 w 10"/>
                <a:gd name="T45" fmla="*/ 2 h 26"/>
                <a:gd name="T46" fmla="*/ 0 w 10"/>
                <a:gd name="T47" fmla="*/ 2 h 26"/>
                <a:gd name="T48" fmla="*/ 0 w 10"/>
                <a:gd name="T49" fmla="*/ 2 h 26"/>
                <a:gd name="T50" fmla="*/ 4 w 10"/>
                <a:gd name="T51" fmla="*/ 0 h 26"/>
                <a:gd name="T52" fmla="*/ 4 w 10"/>
                <a:gd name="T53" fmla="*/ 0 h 26"/>
                <a:gd name="T54" fmla="*/ 6 w 10"/>
                <a:gd name="T55" fmla="*/ 0 h 26"/>
                <a:gd name="T56" fmla="*/ 6 w 10"/>
                <a:gd name="T57" fmla="*/ 0 h 26"/>
                <a:gd name="T58" fmla="*/ 6 w 10"/>
                <a:gd name="T59" fmla="*/ 2 h 26"/>
                <a:gd name="T60" fmla="*/ 6 w 10"/>
                <a:gd name="T61" fmla="*/ 2 h 26"/>
                <a:gd name="T62" fmla="*/ 10 w 10"/>
                <a:gd name="T63" fmla="*/ 2 h 26"/>
                <a:gd name="T64" fmla="*/ 10 w 10"/>
                <a:gd name="T65" fmla="*/ 6 h 26"/>
                <a:gd name="T66" fmla="*/ 10 w 10"/>
                <a:gd name="T67" fmla="*/ 6 h 26"/>
                <a:gd name="T68" fmla="*/ 6 w 10"/>
                <a:gd name="T69" fmla="*/ 6 h 26"/>
                <a:gd name="T70" fmla="*/ 6 w 10"/>
                <a:gd name="T71" fmla="*/ 10 h 26"/>
                <a:gd name="T72" fmla="*/ 6 w 10"/>
                <a:gd name="T73" fmla="*/ 10 h 26"/>
                <a:gd name="T74" fmla="*/ 10 w 10"/>
                <a:gd name="T75" fmla="*/ 10 h 26"/>
                <a:gd name="T76" fmla="*/ 6 w 10"/>
                <a:gd name="T77" fmla="*/ 14 h 26"/>
                <a:gd name="T78" fmla="*/ 10 w 10"/>
                <a:gd name="T79" fmla="*/ 14 h 26"/>
                <a:gd name="T80" fmla="*/ 10 w 10"/>
                <a:gd name="T81" fmla="*/ 14 h 26"/>
                <a:gd name="T82" fmla="*/ 10 w 10"/>
                <a:gd name="T83" fmla="*/ 14 h 26"/>
                <a:gd name="T84" fmla="*/ 10 w 10"/>
                <a:gd name="T85" fmla="*/ 22 h 26"/>
                <a:gd name="T86" fmla="*/ 6 w 10"/>
                <a:gd name="T87" fmla="*/ 22 h 26"/>
                <a:gd name="T88" fmla="*/ 6 w 10"/>
                <a:gd name="T89" fmla="*/ 22 h 26"/>
                <a:gd name="T90" fmla="*/ 6 w 10"/>
                <a:gd name="T9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" h="26">
                  <a:moveTo>
                    <a:pt x="6" y="22"/>
                  </a:move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0" name="Freeform 50">
              <a:extLst>
                <a:ext uri="{FF2B5EF4-FFF2-40B4-BE49-F238E27FC236}">
                  <a16:creationId xmlns:a16="http://schemas.microsoft.com/office/drawing/2014/main" id="{2123BBBF-FB53-DF77-9138-F8E4B78467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861" y="3107712"/>
              <a:ext cx="580570" cy="531713"/>
            </a:xfrm>
            <a:custGeom>
              <a:avLst/>
              <a:gdLst>
                <a:gd name="T0" fmla="*/ 232 w 298"/>
                <a:gd name="T1" fmla="*/ 240 h 282"/>
                <a:gd name="T2" fmla="*/ 186 w 298"/>
                <a:gd name="T3" fmla="*/ 264 h 282"/>
                <a:gd name="T4" fmla="*/ 172 w 298"/>
                <a:gd name="T5" fmla="*/ 268 h 282"/>
                <a:gd name="T6" fmla="*/ 142 w 298"/>
                <a:gd name="T7" fmla="*/ 264 h 282"/>
                <a:gd name="T8" fmla="*/ 130 w 298"/>
                <a:gd name="T9" fmla="*/ 264 h 282"/>
                <a:gd name="T10" fmla="*/ 122 w 298"/>
                <a:gd name="T11" fmla="*/ 270 h 282"/>
                <a:gd name="T12" fmla="*/ 120 w 298"/>
                <a:gd name="T13" fmla="*/ 282 h 282"/>
                <a:gd name="T14" fmla="*/ 112 w 298"/>
                <a:gd name="T15" fmla="*/ 274 h 282"/>
                <a:gd name="T16" fmla="*/ 112 w 298"/>
                <a:gd name="T17" fmla="*/ 268 h 282"/>
                <a:gd name="T18" fmla="*/ 104 w 298"/>
                <a:gd name="T19" fmla="*/ 256 h 282"/>
                <a:gd name="T20" fmla="*/ 96 w 298"/>
                <a:gd name="T21" fmla="*/ 248 h 282"/>
                <a:gd name="T22" fmla="*/ 96 w 298"/>
                <a:gd name="T23" fmla="*/ 238 h 282"/>
                <a:gd name="T24" fmla="*/ 90 w 298"/>
                <a:gd name="T25" fmla="*/ 226 h 282"/>
                <a:gd name="T26" fmla="*/ 82 w 298"/>
                <a:gd name="T27" fmla="*/ 218 h 282"/>
                <a:gd name="T28" fmla="*/ 74 w 298"/>
                <a:gd name="T29" fmla="*/ 212 h 282"/>
                <a:gd name="T30" fmla="*/ 66 w 298"/>
                <a:gd name="T31" fmla="*/ 204 h 282"/>
                <a:gd name="T32" fmla="*/ 64 w 298"/>
                <a:gd name="T33" fmla="*/ 190 h 282"/>
                <a:gd name="T34" fmla="*/ 64 w 298"/>
                <a:gd name="T35" fmla="*/ 174 h 282"/>
                <a:gd name="T36" fmla="*/ 64 w 298"/>
                <a:gd name="T37" fmla="*/ 168 h 282"/>
                <a:gd name="T38" fmla="*/ 56 w 298"/>
                <a:gd name="T39" fmla="*/ 152 h 282"/>
                <a:gd name="T40" fmla="*/ 44 w 298"/>
                <a:gd name="T41" fmla="*/ 142 h 282"/>
                <a:gd name="T42" fmla="*/ 40 w 298"/>
                <a:gd name="T43" fmla="*/ 138 h 282"/>
                <a:gd name="T44" fmla="*/ 36 w 298"/>
                <a:gd name="T45" fmla="*/ 126 h 282"/>
                <a:gd name="T46" fmla="*/ 34 w 298"/>
                <a:gd name="T47" fmla="*/ 118 h 282"/>
                <a:gd name="T48" fmla="*/ 26 w 298"/>
                <a:gd name="T49" fmla="*/ 112 h 282"/>
                <a:gd name="T50" fmla="*/ 22 w 298"/>
                <a:gd name="T51" fmla="*/ 96 h 282"/>
                <a:gd name="T52" fmla="*/ 14 w 298"/>
                <a:gd name="T53" fmla="*/ 90 h 282"/>
                <a:gd name="T54" fmla="*/ 10 w 298"/>
                <a:gd name="T55" fmla="*/ 78 h 282"/>
                <a:gd name="T56" fmla="*/ 4 w 298"/>
                <a:gd name="T57" fmla="*/ 70 h 282"/>
                <a:gd name="T58" fmla="*/ 4 w 298"/>
                <a:gd name="T59" fmla="*/ 56 h 282"/>
                <a:gd name="T60" fmla="*/ 22 w 298"/>
                <a:gd name="T61" fmla="*/ 56 h 282"/>
                <a:gd name="T62" fmla="*/ 36 w 298"/>
                <a:gd name="T63" fmla="*/ 40 h 282"/>
                <a:gd name="T64" fmla="*/ 44 w 298"/>
                <a:gd name="T65" fmla="*/ 22 h 282"/>
                <a:gd name="T66" fmla="*/ 36 w 298"/>
                <a:gd name="T67" fmla="*/ 10 h 282"/>
                <a:gd name="T68" fmla="*/ 56 w 298"/>
                <a:gd name="T69" fmla="*/ 8 h 282"/>
                <a:gd name="T70" fmla="*/ 78 w 298"/>
                <a:gd name="T71" fmla="*/ 4 h 282"/>
                <a:gd name="T72" fmla="*/ 120 w 298"/>
                <a:gd name="T73" fmla="*/ 30 h 282"/>
                <a:gd name="T74" fmla="*/ 164 w 298"/>
                <a:gd name="T75" fmla="*/ 56 h 282"/>
                <a:gd name="T76" fmla="*/ 182 w 298"/>
                <a:gd name="T77" fmla="*/ 60 h 282"/>
                <a:gd name="T78" fmla="*/ 198 w 298"/>
                <a:gd name="T79" fmla="*/ 66 h 282"/>
                <a:gd name="T80" fmla="*/ 202 w 298"/>
                <a:gd name="T81" fmla="*/ 78 h 282"/>
                <a:gd name="T82" fmla="*/ 206 w 298"/>
                <a:gd name="T83" fmla="*/ 86 h 282"/>
                <a:gd name="T84" fmla="*/ 206 w 298"/>
                <a:gd name="T85" fmla="*/ 86 h 282"/>
                <a:gd name="T86" fmla="*/ 212 w 298"/>
                <a:gd name="T87" fmla="*/ 96 h 282"/>
                <a:gd name="T88" fmla="*/ 220 w 298"/>
                <a:gd name="T89" fmla="*/ 104 h 282"/>
                <a:gd name="T90" fmla="*/ 220 w 298"/>
                <a:gd name="T91" fmla="*/ 112 h 282"/>
                <a:gd name="T92" fmla="*/ 224 w 298"/>
                <a:gd name="T93" fmla="*/ 122 h 282"/>
                <a:gd name="T94" fmla="*/ 232 w 298"/>
                <a:gd name="T95" fmla="*/ 134 h 282"/>
                <a:gd name="T96" fmla="*/ 238 w 298"/>
                <a:gd name="T97" fmla="*/ 142 h 282"/>
                <a:gd name="T98" fmla="*/ 242 w 298"/>
                <a:gd name="T99" fmla="*/ 144 h 282"/>
                <a:gd name="T100" fmla="*/ 294 w 298"/>
                <a:gd name="T101" fmla="*/ 198 h 282"/>
                <a:gd name="T102" fmla="*/ 104 w 298"/>
                <a:gd name="T103" fmla="*/ 270 h 282"/>
                <a:gd name="T104" fmla="*/ 104 w 298"/>
                <a:gd name="T105" fmla="*/ 270 h 282"/>
                <a:gd name="T106" fmla="*/ 100 w 298"/>
                <a:gd name="T107" fmla="*/ 274 h 282"/>
                <a:gd name="T108" fmla="*/ 108 w 298"/>
                <a:gd name="T109" fmla="*/ 27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82">
                  <a:moveTo>
                    <a:pt x="290" y="218"/>
                  </a:moveTo>
                  <a:lnTo>
                    <a:pt x="246" y="238"/>
                  </a:lnTo>
                  <a:lnTo>
                    <a:pt x="236" y="238"/>
                  </a:lnTo>
                  <a:lnTo>
                    <a:pt x="232" y="240"/>
                  </a:lnTo>
                  <a:lnTo>
                    <a:pt x="206" y="240"/>
                  </a:lnTo>
                  <a:lnTo>
                    <a:pt x="194" y="252"/>
                  </a:lnTo>
                  <a:lnTo>
                    <a:pt x="190" y="260"/>
                  </a:lnTo>
                  <a:lnTo>
                    <a:pt x="186" y="264"/>
                  </a:lnTo>
                  <a:lnTo>
                    <a:pt x="182" y="270"/>
                  </a:lnTo>
                  <a:lnTo>
                    <a:pt x="180" y="270"/>
                  </a:lnTo>
                  <a:lnTo>
                    <a:pt x="176" y="270"/>
                  </a:lnTo>
                  <a:lnTo>
                    <a:pt x="172" y="268"/>
                  </a:lnTo>
                  <a:lnTo>
                    <a:pt x="168" y="268"/>
                  </a:lnTo>
                  <a:lnTo>
                    <a:pt x="164" y="268"/>
                  </a:lnTo>
                  <a:lnTo>
                    <a:pt x="152" y="264"/>
                  </a:lnTo>
                  <a:lnTo>
                    <a:pt x="142" y="264"/>
                  </a:lnTo>
                  <a:lnTo>
                    <a:pt x="138" y="264"/>
                  </a:lnTo>
                  <a:lnTo>
                    <a:pt x="134" y="264"/>
                  </a:lnTo>
                  <a:lnTo>
                    <a:pt x="134" y="268"/>
                  </a:lnTo>
                  <a:lnTo>
                    <a:pt x="130" y="264"/>
                  </a:lnTo>
                  <a:lnTo>
                    <a:pt x="126" y="264"/>
                  </a:lnTo>
                  <a:lnTo>
                    <a:pt x="122" y="264"/>
                  </a:lnTo>
                  <a:lnTo>
                    <a:pt x="122" y="268"/>
                  </a:lnTo>
                  <a:lnTo>
                    <a:pt x="122" y="270"/>
                  </a:lnTo>
                  <a:lnTo>
                    <a:pt x="122" y="274"/>
                  </a:lnTo>
                  <a:lnTo>
                    <a:pt x="122" y="278"/>
                  </a:lnTo>
                  <a:lnTo>
                    <a:pt x="120" y="278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6" y="278"/>
                  </a:lnTo>
                  <a:lnTo>
                    <a:pt x="116" y="274"/>
                  </a:lnTo>
                  <a:lnTo>
                    <a:pt x="112" y="274"/>
                  </a:lnTo>
                  <a:lnTo>
                    <a:pt x="112" y="270"/>
                  </a:lnTo>
                  <a:lnTo>
                    <a:pt x="112" y="268"/>
                  </a:lnTo>
                  <a:lnTo>
                    <a:pt x="112" y="270"/>
                  </a:lnTo>
                  <a:lnTo>
                    <a:pt x="112" y="268"/>
                  </a:lnTo>
                  <a:lnTo>
                    <a:pt x="112" y="264"/>
                  </a:lnTo>
                  <a:lnTo>
                    <a:pt x="108" y="264"/>
                  </a:lnTo>
                  <a:lnTo>
                    <a:pt x="108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0" y="252"/>
                  </a:lnTo>
                  <a:lnTo>
                    <a:pt x="100" y="248"/>
                  </a:lnTo>
                  <a:lnTo>
                    <a:pt x="96" y="248"/>
                  </a:lnTo>
                  <a:lnTo>
                    <a:pt x="96" y="244"/>
                  </a:lnTo>
                  <a:lnTo>
                    <a:pt x="96" y="240"/>
                  </a:lnTo>
                  <a:lnTo>
                    <a:pt x="92" y="240"/>
                  </a:lnTo>
                  <a:lnTo>
                    <a:pt x="96" y="238"/>
                  </a:lnTo>
                  <a:lnTo>
                    <a:pt x="92" y="238"/>
                  </a:lnTo>
                  <a:lnTo>
                    <a:pt x="92" y="234"/>
                  </a:lnTo>
                  <a:lnTo>
                    <a:pt x="90" y="230"/>
                  </a:lnTo>
                  <a:lnTo>
                    <a:pt x="90" y="226"/>
                  </a:lnTo>
                  <a:lnTo>
                    <a:pt x="90" y="222"/>
                  </a:lnTo>
                  <a:lnTo>
                    <a:pt x="86" y="222"/>
                  </a:lnTo>
                  <a:lnTo>
                    <a:pt x="86" y="218"/>
                  </a:lnTo>
                  <a:lnTo>
                    <a:pt x="82" y="218"/>
                  </a:lnTo>
                  <a:lnTo>
                    <a:pt x="82" y="214"/>
                  </a:lnTo>
                  <a:lnTo>
                    <a:pt x="78" y="214"/>
                  </a:lnTo>
                  <a:lnTo>
                    <a:pt x="74" y="214"/>
                  </a:lnTo>
                  <a:lnTo>
                    <a:pt x="74" y="212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70" y="204"/>
                  </a:lnTo>
                  <a:lnTo>
                    <a:pt x="66" y="204"/>
                  </a:lnTo>
                  <a:lnTo>
                    <a:pt x="66" y="200"/>
                  </a:lnTo>
                  <a:lnTo>
                    <a:pt x="64" y="198"/>
                  </a:lnTo>
                  <a:lnTo>
                    <a:pt x="66" y="194"/>
                  </a:lnTo>
                  <a:lnTo>
                    <a:pt x="64" y="190"/>
                  </a:lnTo>
                  <a:lnTo>
                    <a:pt x="64" y="186"/>
                  </a:lnTo>
                  <a:lnTo>
                    <a:pt x="64" y="182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64" y="172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0" y="164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6" y="152"/>
                  </a:lnTo>
                  <a:lnTo>
                    <a:pt x="52" y="148"/>
                  </a:lnTo>
                  <a:lnTo>
                    <a:pt x="48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4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36" y="138"/>
                  </a:lnTo>
                  <a:lnTo>
                    <a:pt x="36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4" y="118"/>
                  </a:lnTo>
                  <a:lnTo>
                    <a:pt x="34" y="116"/>
                  </a:lnTo>
                  <a:lnTo>
                    <a:pt x="34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2" y="100"/>
                  </a:lnTo>
                  <a:lnTo>
                    <a:pt x="22" y="96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22" y="56"/>
                  </a:lnTo>
                  <a:lnTo>
                    <a:pt x="26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96" y="14"/>
                  </a:lnTo>
                  <a:lnTo>
                    <a:pt x="108" y="18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30" y="40"/>
                  </a:lnTo>
                  <a:lnTo>
                    <a:pt x="146" y="56"/>
                  </a:lnTo>
                  <a:lnTo>
                    <a:pt x="164" y="56"/>
                  </a:lnTo>
                  <a:lnTo>
                    <a:pt x="168" y="56"/>
                  </a:lnTo>
                  <a:lnTo>
                    <a:pt x="172" y="56"/>
                  </a:lnTo>
                  <a:lnTo>
                    <a:pt x="176" y="56"/>
                  </a:lnTo>
                  <a:lnTo>
                    <a:pt x="182" y="60"/>
                  </a:lnTo>
                  <a:lnTo>
                    <a:pt x="186" y="64"/>
                  </a:lnTo>
                  <a:lnTo>
                    <a:pt x="186" y="66"/>
                  </a:lnTo>
                  <a:lnTo>
                    <a:pt x="194" y="66"/>
                  </a:lnTo>
                  <a:lnTo>
                    <a:pt x="198" y="66"/>
                  </a:lnTo>
                  <a:lnTo>
                    <a:pt x="198" y="70"/>
                  </a:lnTo>
                  <a:lnTo>
                    <a:pt x="198" y="74"/>
                  </a:lnTo>
                  <a:lnTo>
                    <a:pt x="202" y="74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6" y="86"/>
                  </a:lnTo>
                  <a:lnTo>
                    <a:pt x="206" y="82"/>
                  </a:lnTo>
                  <a:lnTo>
                    <a:pt x="206" y="86"/>
                  </a:lnTo>
                  <a:lnTo>
                    <a:pt x="210" y="86"/>
                  </a:lnTo>
                  <a:lnTo>
                    <a:pt x="206" y="86"/>
                  </a:lnTo>
                  <a:lnTo>
                    <a:pt x="210" y="90"/>
                  </a:lnTo>
                  <a:lnTo>
                    <a:pt x="210" y="92"/>
                  </a:lnTo>
                  <a:lnTo>
                    <a:pt x="212" y="92"/>
                  </a:lnTo>
                  <a:lnTo>
                    <a:pt x="212" y="96"/>
                  </a:lnTo>
                  <a:lnTo>
                    <a:pt x="216" y="96"/>
                  </a:lnTo>
                  <a:lnTo>
                    <a:pt x="220" y="96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24" y="108"/>
                  </a:lnTo>
                  <a:lnTo>
                    <a:pt x="220" y="112"/>
                  </a:lnTo>
                  <a:lnTo>
                    <a:pt x="220" y="108"/>
                  </a:lnTo>
                  <a:lnTo>
                    <a:pt x="220" y="112"/>
                  </a:lnTo>
                  <a:lnTo>
                    <a:pt x="220" y="116"/>
                  </a:lnTo>
                  <a:lnTo>
                    <a:pt x="224" y="118"/>
                  </a:lnTo>
                  <a:lnTo>
                    <a:pt x="220" y="118"/>
                  </a:lnTo>
                  <a:lnTo>
                    <a:pt x="224" y="122"/>
                  </a:lnTo>
                  <a:lnTo>
                    <a:pt x="228" y="122"/>
                  </a:lnTo>
                  <a:lnTo>
                    <a:pt x="228" y="126"/>
                  </a:lnTo>
                  <a:lnTo>
                    <a:pt x="228" y="130"/>
                  </a:lnTo>
                  <a:lnTo>
                    <a:pt x="232" y="134"/>
                  </a:lnTo>
                  <a:lnTo>
                    <a:pt x="232" y="138"/>
                  </a:lnTo>
                  <a:lnTo>
                    <a:pt x="236" y="138"/>
                  </a:lnTo>
                  <a:lnTo>
                    <a:pt x="238" y="138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42" y="144"/>
                  </a:lnTo>
                  <a:lnTo>
                    <a:pt x="256" y="168"/>
                  </a:lnTo>
                  <a:lnTo>
                    <a:pt x="290" y="172"/>
                  </a:lnTo>
                  <a:lnTo>
                    <a:pt x="298" y="182"/>
                  </a:lnTo>
                  <a:lnTo>
                    <a:pt x="294" y="198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0" y="218"/>
                  </a:lnTo>
                  <a:close/>
                  <a:moveTo>
                    <a:pt x="104" y="270"/>
                  </a:moveTo>
                  <a:lnTo>
                    <a:pt x="104" y="274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4" y="270"/>
                  </a:lnTo>
                  <a:close/>
                  <a:moveTo>
                    <a:pt x="108" y="278"/>
                  </a:moveTo>
                  <a:lnTo>
                    <a:pt x="104" y="278"/>
                  </a:lnTo>
                  <a:lnTo>
                    <a:pt x="104" y="274"/>
                  </a:lnTo>
                  <a:lnTo>
                    <a:pt x="100" y="274"/>
                  </a:lnTo>
                  <a:lnTo>
                    <a:pt x="104" y="274"/>
                  </a:lnTo>
                  <a:lnTo>
                    <a:pt x="108" y="274"/>
                  </a:lnTo>
                  <a:lnTo>
                    <a:pt x="104" y="274"/>
                  </a:lnTo>
                  <a:lnTo>
                    <a:pt x="108" y="274"/>
                  </a:lnTo>
                  <a:lnTo>
                    <a:pt x="108" y="278"/>
                  </a:lnTo>
                  <a:lnTo>
                    <a:pt x="108" y="278"/>
                  </a:lnTo>
                  <a:lnTo>
                    <a:pt x="108" y="27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1" name="Freeform 51">
              <a:extLst>
                <a:ext uri="{FF2B5EF4-FFF2-40B4-BE49-F238E27FC236}">
                  <a16:creationId xmlns:a16="http://schemas.microsoft.com/office/drawing/2014/main" id="{32DCC0B1-4EA3-51C1-C908-C7F661B33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24" y="4125886"/>
              <a:ext cx="15586" cy="7542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8 w 8"/>
                <a:gd name="T5" fmla="*/ 0 h 4"/>
                <a:gd name="T6" fmla="*/ 8 w 8"/>
                <a:gd name="T7" fmla="*/ 0 h 4"/>
                <a:gd name="T8" fmla="*/ 8 w 8"/>
                <a:gd name="T9" fmla="*/ 0 h 4"/>
                <a:gd name="T10" fmla="*/ 4 w 8"/>
                <a:gd name="T11" fmla="*/ 4 h 4"/>
                <a:gd name="T12" fmla="*/ 4 w 8"/>
                <a:gd name="T13" fmla="*/ 4 h 4"/>
                <a:gd name="T14" fmla="*/ 0 w 8"/>
                <a:gd name="T15" fmla="*/ 4 h 4"/>
                <a:gd name="T16" fmla="*/ 0 w 8"/>
                <a:gd name="T17" fmla="*/ 0 h 4"/>
                <a:gd name="T18" fmla="*/ 0 w 8"/>
                <a:gd name="T19" fmla="*/ 0 h 4"/>
                <a:gd name="T20" fmla="*/ 0 w 8"/>
                <a:gd name="T21" fmla="*/ 0 h 4"/>
                <a:gd name="T22" fmla="*/ 0 w 8"/>
                <a:gd name="T23" fmla="*/ 0 h 4"/>
                <a:gd name="T24" fmla="*/ 0 w 8"/>
                <a:gd name="T25" fmla="*/ 0 h 4"/>
                <a:gd name="T26" fmla="*/ 4 w 8"/>
                <a:gd name="T27" fmla="*/ 0 h 4"/>
                <a:gd name="T28" fmla="*/ 4 w 8"/>
                <a:gd name="T29" fmla="*/ 0 h 4"/>
                <a:gd name="T30" fmla="*/ 4 w 8"/>
                <a:gd name="T31" fmla="*/ 0 h 4"/>
                <a:gd name="T32" fmla="*/ 4 w 8"/>
                <a:gd name="T33" fmla="*/ 0 h 4"/>
                <a:gd name="T34" fmla="*/ 4 w 8"/>
                <a:gd name="T35" fmla="*/ 0 h 4"/>
                <a:gd name="T36" fmla="*/ 4 w 8"/>
                <a:gd name="T37" fmla="*/ 0 h 4"/>
                <a:gd name="T38" fmla="*/ 4 w 8"/>
                <a:gd name="T39" fmla="*/ 0 h 4"/>
                <a:gd name="T40" fmla="*/ 4 w 8"/>
                <a:gd name="T41" fmla="*/ 0 h 4"/>
                <a:gd name="T42" fmla="*/ 8 w 8"/>
                <a:gd name="T43" fmla="*/ 0 h 4"/>
                <a:gd name="T44" fmla="*/ 8 w 8"/>
                <a:gd name="T45" fmla="*/ 0 h 4"/>
                <a:gd name="T46" fmla="*/ 8 w 8"/>
                <a:gd name="T47" fmla="*/ 0 h 4"/>
                <a:gd name="T48" fmla="*/ 8 w 8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2" name="Freeform 52">
              <a:extLst>
                <a:ext uri="{FF2B5EF4-FFF2-40B4-BE49-F238E27FC236}">
                  <a16:creationId xmlns:a16="http://schemas.microsoft.com/office/drawing/2014/main" id="{91815036-59D6-E525-2189-51EAEBF9C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8754" y="2881451"/>
              <a:ext cx="93515" cy="188551"/>
            </a:xfrm>
            <a:custGeom>
              <a:avLst/>
              <a:gdLst>
                <a:gd name="T0" fmla="*/ 4 w 48"/>
                <a:gd name="T1" fmla="*/ 40 h 100"/>
                <a:gd name="T2" fmla="*/ 0 w 48"/>
                <a:gd name="T3" fmla="*/ 34 h 100"/>
                <a:gd name="T4" fmla="*/ 0 w 48"/>
                <a:gd name="T5" fmla="*/ 38 h 100"/>
                <a:gd name="T6" fmla="*/ 0 w 48"/>
                <a:gd name="T7" fmla="*/ 34 h 100"/>
                <a:gd name="T8" fmla="*/ 0 w 48"/>
                <a:gd name="T9" fmla="*/ 30 h 100"/>
                <a:gd name="T10" fmla="*/ 4 w 48"/>
                <a:gd name="T11" fmla="*/ 30 h 100"/>
                <a:gd name="T12" fmla="*/ 12 w 48"/>
                <a:gd name="T13" fmla="*/ 34 h 100"/>
                <a:gd name="T14" fmla="*/ 8 w 48"/>
                <a:gd name="T15" fmla="*/ 26 h 100"/>
                <a:gd name="T16" fmla="*/ 4 w 48"/>
                <a:gd name="T17" fmla="*/ 18 h 100"/>
                <a:gd name="T18" fmla="*/ 8 w 48"/>
                <a:gd name="T19" fmla="*/ 10 h 100"/>
                <a:gd name="T20" fmla="*/ 16 w 48"/>
                <a:gd name="T21" fmla="*/ 4 h 100"/>
                <a:gd name="T22" fmla="*/ 26 w 48"/>
                <a:gd name="T23" fmla="*/ 4 h 100"/>
                <a:gd name="T24" fmla="*/ 34 w 48"/>
                <a:gd name="T25" fmla="*/ 4 h 100"/>
                <a:gd name="T26" fmla="*/ 38 w 48"/>
                <a:gd name="T27" fmla="*/ 14 h 100"/>
                <a:gd name="T28" fmla="*/ 44 w 48"/>
                <a:gd name="T29" fmla="*/ 22 h 100"/>
                <a:gd name="T30" fmla="*/ 44 w 48"/>
                <a:gd name="T31" fmla="*/ 34 h 100"/>
                <a:gd name="T32" fmla="*/ 44 w 48"/>
                <a:gd name="T33" fmla="*/ 48 h 100"/>
                <a:gd name="T34" fmla="*/ 44 w 48"/>
                <a:gd name="T35" fmla="*/ 60 h 100"/>
                <a:gd name="T36" fmla="*/ 38 w 48"/>
                <a:gd name="T37" fmla="*/ 64 h 100"/>
                <a:gd name="T38" fmla="*/ 30 w 48"/>
                <a:gd name="T39" fmla="*/ 66 h 100"/>
                <a:gd name="T40" fmla="*/ 30 w 48"/>
                <a:gd name="T41" fmla="*/ 70 h 100"/>
                <a:gd name="T42" fmla="*/ 26 w 48"/>
                <a:gd name="T43" fmla="*/ 70 h 100"/>
                <a:gd name="T44" fmla="*/ 18 w 48"/>
                <a:gd name="T45" fmla="*/ 66 h 100"/>
                <a:gd name="T46" fmla="*/ 18 w 48"/>
                <a:gd name="T47" fmla="*/ 74 h 100"/>
                <a:gd name="T48" fmla="*/ 16 w 48"/>
                <a:gd name="T49" fmla="*/ 74 h 100"/>
                <a:gd name="T50" fmla="*/ 16 w 48"/>
                <a:gd name="T51" fmla="*/ 74 h 100"/>
                <a:gd name="T52" fmla="*/ 16 w 48"/>
                <a:gd name="T53" fmla="*/ 70 h 100"/>
                <a:gd name="T54" fmla="*/ 8 w 48"/>
                <a:gd name="T55" fmla="*/ 78 h 100"/>
                <a:gd name="T56" fmla="*/ 4 w 48"/>
                <a:gd name="T57" fmla="*/ 82 h 100"/>
                <a:gd name="T58" fmla="*/ 0 w 48"/>
                <a:gd name="T59" fmla="*/ 74 h 100"/>
                <a:gd name="T60" fmla="*/ 4 w 48"/>
                <a:gd name="T61" fmla="*/ 70 h 100"/>
                <a:gd name="T62" fmla="*/ 4 w 48"/>
                <a:gd name="T63" fmla="*/ 66 h 100"/>
                <a:gd name="T64" fmla="*/ 4 w 48"/>
                <a:gd name="T65" fmla="*/ 66 h 100"/>
                <a:gd name="T66" fmla="*/ 4 w 48"/>
                <a:gd name="T67" fmla="*/ 56 h 100"/>
                <a:gd name="T68" fmla="*/ 8 w 48"/>
                <a:gd name="T69" fmla="*/ 52 h 100"/>
                <a:gd name="T70" fmla="*/ 4 w 48"/>
                <a:gd name="T71" fmla="*/ 48 h 100"/>
                <a:gd name="T72" fmla="*/ 8 w 48"/>
                <a:gd name="T73" fmla="*/ 48 h 100"/>
                <a:gd name="T74" fmla="*/ 4 w 48"/>
                <a:gd name="T75" fmla="*/ 14 h 100"/>
                <a:gd name="T76" fmla="*/ 4 w 48"/>
                <a:gd name="T77" fmla="*/ 40 h 100"/>
                <a:gd name="T78" fmla="*/ 4 w 48"/>
                <a:gd name="T79" fmla="*/ 38 h 100"/>
                <a:gd name="T80" fmla="*/ 4 w 48"/>
                <a:gd name="T81" fmla="*/ 40 h 100"/>
                <a:gd name="T82" fmla="*/ 34 w 48"/>
                <a:gd name="T83" fmla="*/ 70 h 100"/>
                <a:gd name="T84" fmla="*/ 38 w 48"/>
                <a:gd name="T85" fmla="*/ 66 h 100"/>
                <a:gd name="T86" fmla="*/ 22 w 48"/>
                <a:gd name="T87" fmla="*/ 70 h 100"/>
                <a:gd name="T88" fmla="*/ 22 w 48"/>
                <a:gd name="T89" fmla="*/ 70 h 100"/>
                <a:gd name="T90" fmla="*/ 26 w 48"/>
                <a:gd name="T91" fmla="*/ 66 h 100"/>
                <a:gd name="T92" fmla="*/ 0 w 48"/>
                <a:gd name="T93" fmla="*/ 78 h 100"/>
                <a:gd name="T94" fmla="*/ 4 w 48"/>
                <a:gd name="T95" fmla="*/ 78 h 100"/>
                <a:gd name="T96" fmla="*/ 12 w 48"/>
                <a:gd name="T97" fmla="*/ 94 h 100"/>
                <a:gd name="T98" fmla="*/ 8 w 48"/>
                <a:gd name="T99" fmla="*/ 100 h 100"/>
                <a:gd name="T100" fmla="*/ 0 w 48"/>
                <a:gd name="T101" fmla="*/ 96 h 100"/>
                <a:gd name="T102" fmla="*/ 8 w 48"/>
                <a:gd name="T103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" h="100">
                  <a:moveTo>
                    <a:pt x="8" y="48"/>
                  </a:moveTo>
                  <a:lnTo>
                    <a:pt x="4" y="44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8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6" y="78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6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8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close/>
                  <a:moveTo>
                    <a:pt x="4" y="14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close/>
                  <a:moveTo>
                    <a:pt x="4" y="40"/>
                  </a:moveTo>
                  <a:lnTo>
                    <a:pt x="0" y="40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close/>
                  <a:moveTo>
                    <a:pt x="38" y="66"/>
                  </a:moveTo>
                  <a:lnTo>
                    <a:pt x="38" y="70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close/>
                  <a:moveTo>
                    <a:pt x="26" y="66"/>
                  </a:moveTo>
                  <a:lnTo>
                    <a:pt x="22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4" y="78"/>
                  </a:moveTo>
                  <a:lnTo>
                    <a:pt x="0" y="78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8" y="94"/>
                  </a:moveTo>
                  <a:lnTo>
                    <a:pt x="12" y="94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3" name="Freeform 53">
              <a:extLst>
                <a:ext uri="{FF2B5EF4-FFF2-40B4-BE49-F238E27FC236}">
                  <a16:creationId xmlns:a16="http://schemas.microsoft.com/office/drawing/2014/main" id="{258638B9-575F-5051-6D26-36B91C1B2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2929" y="3850602"/>
              <a:ext cx="66239" cy="128214"/>
            </a:xfrm>
            <a:custGeom>
              <a:avLst/>
              <a:gdLst>
                <a:gd name="T0" fmla="*/ 4 w 34"/>
                <a:gd name="T1" fmla="*/ 16 h 68"/>
                <a:gd name="T2" fmla="*/ 0 w 34"/>
                <a:gd name="T3" fmla="*/ 16 h 68"/>
                <a:gd name="T4" fmla="*/ 4 w 34"/>
                <a:gd name="T5" fmla="*/ 16 h 68"/>
                <a:gd name="T6" fmla="*/ 30 w 34"/>
                <a:gd name="T7" fmla="*/ 56 h 68"/>
                <a:gd name="T8" fmla="*/ 30 w 34"/>
                <a:gd name="T9" fmla="*/ 60 h 68"/>
                <a:gd name="T10" fmla="*/ 20 w 34"/>
                <a:gd name="T11" fmla="*/ 68 h 68"/>
                <a:gd name="T12" fmla="*/ 20 w 34"/>
                <a:gd name="T13" fmla="*/ 68 h 68"/>
                <a:gd name="T14" fmla="*/ 12 w 34"/>
                <a:gd name="T15" fmla="*/ 68 h 68"/>
                <a:gd name="T16" fmla="*/ 8 w 34"/>
                <a:gd name="T17" fmla="*/ 64 h 68"/>
                <a:gd name="T18" fmla="*/ 4 w 34"/>
                <a:gd name="T19" fmla="*/ 56 h 68"/>
                <a:gd name="T20" fmla="*/ 4 w 34"/>
                <a:gd name="T21" fmla="*/ 52 h 68"/>
                <a:gd name="T22" fmla="*/ 4 w 34"/>
                <a:gd name="T23" fmla="*/ 48 h 68"/>
                <a:gd name="T24" fmla="*/ 4 w 34"/>
                <a:gd name="T25" fmla="*/ 42 h 68"/>
                <a:gd name="T26" fmla="*/ 4 w 34"/>
                <a:gd name="T27" fmla="*/ 34 h 68"/>
                <a:gd name="T28" fmla="*/ 4 w 34"/>
                <a:gd name="T29" fmla="*/ 34 h 68"/>
                <a:gd name="T30" fmla="*/ 0 w 34"/>
                <a:gd name="T31" fmla="*/ 30 h 68"/>
                <a:gd name="T32" fmla="*/ 4 w 34"/>
                <a:gd name="T33" fmla="*/ 34 h 68"/>
                <a:gd name="T34" fmla="*/ 4 w 34"/>
                <a:gd name="T35" fmla="*/ 34 h 68"/>
                <a:gd name="T36" fmla="*/ 4 w 34"/>
                <a:gd name="T37" fmla="*/ 34 h 68"/>
                <a:gd name="T38" fmla="*/ 4 w 34"/>
                <a:gd name="T39" fmla="*/ 22 h 68"/>
                <a:gd name="T40" fmla="*/ 4 w 34"/>
                <a:gd name="T41" fmla="*/ 16 h 68"/>
                <a:gd name="T42" fmla="*/ 8 w 34"/>
                <a:gd name="T43" fmla="*/ 16 h 68"/>
                <a:gd name="T44" fmla="*/ 8 w 34"/>
                <a:gd name="T45" fmla="*/ 12 h 68"/>
                <a:gd name="T46" fmla="*/ 8 w 34"/>
                <a:gd name="T47" fmla="*/ 8 h 68"/>
                <a:gd name="T48" fmla="*/ 8 w 34"/>
                <a:gd name="T49" fmla="*/ 8 h 68"/>
                <a:gd name="T50" fmla="*/ 8 w 34"/>
                <a:gd name="T51" fmla="*/ 8 h 68"/>
                <a:gd name="T52" fmla="*/ 16 w 34"/>
                <a:gd name="T53" fmla="*/ 8 h 68"/>
                <a:gd name="T54" fmla="*/ 16 w 34"/>
                <a:gd name="T55" fmla="*/ 8 h 68"/>
                <a:gd name="T56" fmla="*/ 12 w 34"/>
                <a:gd name="T57" fmla="*/ 8 h 68"/>
                <a:gd name="T58" fmla="*/ 8 w 34"/>
                <a:gd name="T59" fmla="*/ 4 h 68"/>
                <a:gd name="T60" fmla="*/ 8 w 34"/>
                <a:gd name="T61" fmla="*/ 4 h 68"/>
                <a:gd name="T62" fmla="*/ 8 w 34"/>
                <a:gd name="T63" fmla="*/ 4 h 68"/>
                <a:gd name="T64" fmla="*/ 4 w 34"/>
                <a:gd name="T65" fmla="*/ 0 h 68"/>
                <a:gd name="T66" fmla="*/ 8 w 34"/>
                <a:gd name="T67" fmla="*/ 4 h 68"/>
                <a:gd name="T68" fmla="*/ 8 w 34"/>
                <a:gd name="T69" fmla="*/ 4 h 68"/>
                <a:gd name="T70" fmla="*/ 12 w 34"/>
                <a:gd name="T71" fmla="*/ 4 h 68"/>
                <a:gd name="T72" fmla="*/ 8 w 34"/>
                <a:gd name="T73" fmla="*/ 4 h 68"/>
                <a:gd name="T74" fmla="*/ 12 w 34"/>
                <a:gd name="T75" fmla="*/ 0 h 68"/>
                <a:gd name="T76" fmla="*/ 12 w 34"/>
                <a:gd name="T77" fmla="*/ 4 h 68"/>
                <a:gd name="T78" fmla="*/ 16 w 34"/>
                <a:gd name="T79" fmla="*/ 8 h 68"/>
                <a:gd name="T80" fmla="*/ 16 w 34"/>
                <a:gd name="T81" fmla="*/ 8 h 68"/>
                <a:gd name="T82" fmla="*/ 20 w 34"/>
                <a:gd name="T83" fmla="*/ 12 h 68"/>
                <a:gd name="T84" fmla="*/ 20 w 34"/>
                <a:gd name="T85" fmla="*/ 16 h 68"/>
                <a:gd name="T86" fmla="*/ 20 w 34"/>
                <a:gd name="T87" fmla="*/ 18 h 68"/>
                <a:gd name="T88" fmla="*/ 24 w 34"/>
                <a:gd name="T89" fmla="*/ 22 h 68"/>
                <a:gd name="T90" fmla="*/ 24 w 34"/>
                <a:gd name="T91" fmla="*/ 22 h 68"/>
                <a:gd name="T92" fmla="*/ 24 w 34"/>
                <a:gd name="T93" fmla="*/ 26 h 68"/>
                <a:gd name="T94" fmla="*/ 26 w 34"/>
                <a:gd name="T95" fmla="*/ 26 h 68"/>
                <a:gd name="T96" fmla="*/ 26 w 34"/>
                <a:gd name="T97" fmla="*/ 30 h 68"/>
                <a:gd name="T98" fmla="*/ 30 w 34"/>
                <a:gd name="T99" fmla="*/ 38 h 68"/>
                <a:gd name="T100" fmla="*/ 30 w 34"/>
                <a:gd name="T101" fmla="*/ 38 h 68"/>
                <a:gd name="T102" fmla="*/ 30 w 34"/>
                <a:gd name="T103" fmla="*/ 42 h 68"/>
                <a:gd name="T104" fmla="*/ 30 w 34"/>
                <a:gd name="T105" fmla="*/ 42 h 68"/>
                <a:gd name="T106" fmla="*/ 34 w 34"/>
                <a:gd name="T107" fmla="*/ 46 h 68"/>
                <a:gd name="T108" fmla="*/ 34 w 34"/>
                <a:gd name="T109" fmla="*/ 48 h 68"/>
                <a:gd name="T110" fmla="*/ 30 w 34"/>
                <a:gd name="T111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68">
                  <a:moveTo>
                    <a:pt x="4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  <a:moveTo>
                    <a:pt x="30" y="56"/>
                  </a:move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4" name="Freeform 54">
              <a:extLst>
                <a:ext uri="{FF2B5EF4-FFF2-40B4-BE49-F238E27FC236}">
                  <a16:creationId xmlns:a16="http://schemas.microsoft.com/office/drawing/2014/main" id="{10121EBD-CC81-FD6C-FA50-47707907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136" y="2922932"/>
              <a:ext cx="190926" cy="177238"/>
            </a:xfrm>
            <a:custGeom>
              <a:avLst/>
              <a:gdLst>
                <a:gd name="T0" fmla="*/ 0 w 98"/>
                <a:gd name="T1" fmla="*/ 78 h 94"/>
                <a:gd name="T2" fmla="*/ 4 w 98"/>
                <a:gd name="T3" fmla="*/ 76 h 94"/>
                <a:gd name="T4" fmla="*/ 4 w 98"/>
                <a:gd name="T5" fmla="*/ 76 h 94"/>
                <a:gd name="T6" fmla="*/ 4 w 98"/>
                <a:gd name="T7" fmla="*/ 72 h 94"/>
                <a:gd name="T8" fmla="*/ 12 w 98"/>
                <a:gd name="T9" fmla="*/ 68 h 94"/>
                <a:gd name="T10" fmla="*/ 12 w 98"/>
                <a:gd name="T11" fmla="*/ 68 h 94"/>
                <a:gd name="T12" fmla="*/ 16 w 98"/>
                <a:gd name="T13" fmla="*/ 60 h 94"/>
                <a:gd name="T14" fmla="*/ 12 w 98"/>
                <a:gd name="T15" fmla="*/ 56 h 94"/>
                <a:gd name="T16" fmla="*/ 12 w 98"/>
                <a:gd name="T17" fmla="*/ 52 h 94"/>
                <a:gd name="T18" fmla="*/ 8 w 98"/>
                <a:gd name="T19" fmla="*/ 52 h 94"/>
                <a:gd name="T20" fmla="*/ 4 w 98"/>
                <a:gd name="T21" fmla="*/ 52 h 94"/>
                <a:gd name="T22" fmla="*/ 4 w 98"/>
                <a:gd name="T23" fmla="*/ 44 h 94"/>
                <a:gd name="T24" fmla="*/ 4 w 98"/>
                <a:gd name="T25" fmla="*/ 42 h 94"/>
                <a:gd name="T26" fmla="*/ 4 w 98"/>
                <a:gd name="T27" fmla="*/ 34 h 94"/>
                <a:gd name="T28" fmla="*/ 4 w 98"/>
                <a:gd name="T29" fmla="*/ 26 h 94"/>
                <a:gd name="T30" fmla="*/ 8 w 98"/>
                <a:gd name="T31" fmla="*/ 30 h 94"/>
                <a:gd name="T32" fmla="*/ 8 w 98"/>
                <a:gd name="T33" fmla="*/ 26 h 94"/>
                <a:gd name="T34" fmla="*/ 12 w 98"/>
                <a:gd name="T35" fmla="*/ 22 h 94"/>
                <a:gd name="T36" fmla="*/ 16 w 98"/>
                <a:gd name="T37" fmla="*/ 22 h 94"/>
                <a:gd name="T38" fmla="*/ 16 w 98"/>
                <a:gd name="T39" fmla="*/ 18 h 94"/>
                <a:gd name="T40" fmla="*/ 16 w 98"/>
                <a:gd name="T41" fmla="*/ 12 h 94"/>
                <a:gd name="T42" fmla="*/ 24 w 98"/>
                <a:gd name="T43" fmla="*/ 14 h 94"/>
                <a:gd name="T44" fmla="*/ 30 w 98"/>
                <a:gd name="T45" fmla="*/ 12 h 94"/>
                <a:gd name="T46" fmla="*/ 34 w 98"/>
                <a:gd name="T47" fmla="*/ 12 h 94"/>
                <a:gd name="T48" fmla="*/ 34 w 98"/>
                <a:gd name="T49" fmla="*/ 12 h 94"/>
                <a:gd name="T50" fmla="*/ 42 w 98"/>
                <a:gd name="T51" fmla="*/ 8 h 94"/>
                <a:gd name="T52" fmla="*/ 46 w 98"/>
                <a:gd name="T53" fmla="*/ 12 h 94"/>
                <a:gd name="T54" fmla="*/ 50 w 98"/>
                <a:gd name="T55" fmla="*/ 12 h 94"/>
                <a:gd name="T56" fmla="*/ 52 w 98"/>
                <a:gd name="T57" fmla="*/ 14 h 94"/>
                <a:gd name="T58" fmla="*/ 60 w 98"/>
                <a:gd name="T59" fmla="*/ 12 h 94"/>
                <a:gd name="T60" fmla="*/ 68 w 98"/>
                <a:gd name="T61" fmla="*/ 8 h 94"/>
                <a:gd name="T62" fmla="*/ 72 w 98"/>
                <a:gd name="T63" fmla="*/ 8 h 94"/>
                <a:gd name="T64" fmla="*/ 76 w 98"/>
                <a:gd name="T65" fmla="*/ 4 h 94"/>
                <a:gd name="T66" fmla="*/ 82 w 98"/>
                <a:gd name="T67" fmla="*/ 4 h 94"/>
                <a:gd name="T68" fmla="*/ 90 w 98"/>
                <a:gd name="T69" fmla="*/ 4 h 94"/>
                <a:gd name="T70" fmla="*/ 94 w 98"/>
                <a:gd name="T71" fmla="*/ 0 h 94"/>
                <a:gd name="T72" fmla="*/ 98 w 98"/>
                <a:gd name="T73" fmla="*/ 4 h 94"/>
                <a:gd name="T74" fmla="*/ 82 w 98"/>
                <a:gd name="T75" fmla="*/ 18 h 94"/>
                <a:gd name="T76" fmla="*/ 82 w 98"/>
                <a:gd name="T77" fmla="*/ 30 h 94"/>
                <a:gd name="T78" fmla="*/ 82 w 98"/>
                <a:gd name="T79" fmla="*/ 38 h 94"/>
                <a:gd name="T80" fmla="*/ 80 w 98"/>
                <a:gd name="T81" fmla="*/ 42 h 94"/>
                <a:gd name="T82" fmla="*/ 80 w 98"/>
                <a:gd name="T83" fmla="*/ 44 h 94"/>
                <a:gd name="T84" fmla="*/ 80 w 98"/>
                <a:gd name="T85" fmla="*/ 56 h 94"/>
                <a:gd name="T86" fmla="*/ 60 w 98"/>
                <a:gd name="T87" fmla="*/ 68 h 94"/>
                <a:gd name="T88" fmla="*/ 46 w 98"/>
                <a:gd name="T89" fmla="*/ 76 h 94"/>
                <a:gd name="T90" fmla="*/ 30 w 98"/>
                <a:gd name="T91" fmla="*/ 86 h 94"/>
                <a:gd name="T92" fmla="*/ 20 w 98"/>
                <a:gd name="T93" fmla="*/ 94 h 94"/>
                <a:gd name="T94" fmla="*/ 12 w 98"/>
                <a:gd name="T95" fmla="*/ 94 h 94"/>
                <a:gd name="T96" fmla="*/ 8 w 98"/>
                <a:gd name="T97" fmla="*/ 90 h 94"/>
                <a:gd name="T98" fmla="*/ 4 w 98"/>
                <a:gd name="T99" fmla="*/ 86 h 94"/>
                <a:gd name="T100" fmla="*/ 0 w 98"/>
                <a:gd name="T101" fmla="*/ 86 h 94"/>
                <a:gd name="T102" fmla="*/ 0 w 98"/>
                <a:gd name="T103" fmla="*/ 86 h 94"/>
                <a:gd name="T104" fmla="*/ 0 w 98"/>
                <a:gd name="T105" fmla="*/ 82 h 94"/>
                <a:gd name="T106" fmla="*/ 0 w 98"/>
                <a:gd name="T107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4">
                  <a:moveTo>
                    <a:pt x="0" y="78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14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2" y="60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2" y="72"/>
                  </a:lnTo>
                  <a:lnTo>
                    <a:pt x="50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4" y="82"/>
                  </a:lnTo>
                  <a:lnTo>
                    <a:pt x="30" y="86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5" name="Freeform 55">
              <a:extLst>
                <a:ext uri="{FF2B5EF4-FFF2-40B4-BE49-F238E27FC236}">
                  <a16:creationId xmlns:a16="http://schemas.microsoft.com/office/drawing/2014/main" id="{6DFF0770-50A7-CDB1-F768-930211A52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32" y="2787176"/>
              <a:ext cx="210408" cy="165925"/>
            </a:xfrm>
            <a:custGeom>
              <a:avLst/>
              <a:gdLst>
                <a:gd name="T0" fmla="*/ 100 w 108"/>
                <a:gd name="T1" fmla="*/ 72 h 88"/>
                <a:gd name="T2" fmla="*/ 90 w 108"/>
                <a:gd name="T3" fmla="*/ 76 h 88"/>
                <a:gd name="T4" fmla="*/ 90 w 108"/>
                <a:gd name="T5" fmla="*/ 72 h 88"/>
                <a:gd name="T6" fmla="*/ 82 w 108"/>
                <a:gd name="T7" fmla="*/ 72 h 88"/>
                <a:gd name="T8" fmla="*/ 74 w 108"/>
                <a:gd name="T9" fmla="*/ 76 h 88"/>
                <a:gd name="T10" fmla="*/ 68 w 108"/>
                <a:gd name="T11" fmla="*/ 80 h 88"/>
                <a:gd name="T12" fmla="*/ 60 w 108"/>
                <a:gd name="T13" fmla="*/ 84 h 88"/>
                <a:gd name="T14" fmla="*/ 56 w 108"/>
                <a:gd name="T15" fmla="*/ 72 h 88"/>
                <a:gd name="T16" fmla="*/ 60 w 108"/>
                <a:gd name="T17" fmla="*/ 64 h 88"/>
                <a:gd name="T18" fmla="*/ 52 w 108"/>
                <a:gd name="T19" fmla="*/ 60 h 88"/>
                <a:gd name="T20" fmla="*/ 52 w 108"/>
                <a:gd name="T21" fmla="*/ 54 h 88"/>
                <a:gd name="T22" fmla="*/ 44 w 108"/>
                <a:gd name="T23" fmla="*/ 58 h 88"/>
                <a:gd name="T24" fmla="*/ 38 w 108"/>
                <a:gd name="T25" fmla="*/ 64 h 88"/>
                <a:gd name="T26" fmla="*/ 38 w 108"/>
                <a:gd name="T27" fmla="*/ 68 h 88"/>
                <a:gd name="T28" fmla="*/ 26 w 108"/>
                <a:gd name="T29" fmla="*/ 72 h 88"/>
                <a:gd name="T30" fmla="*/ 22 w 108"/>
                <a:gd name="T31" fmla="*/ 72 h 88"/>
                <a:gd name="T32" fmla="*/ 12 w 108"/>
                <a:gd name="T33" fmla="*/ 76 h 88"/>
                <a:gd name="T34" fmla="*/ 4 w 108"/>
                <a:gd name="T35" fmla="*/ 76 h 88"/>
                <a:gd name="T36" fmla="*/ 8 w 108"/>
                <a:gd name="T37" fmla="*/ 68 h 88"/>
                <a:gd name="T38" fmla="*/ 12 w 108"/>
                <a:gd name="T39" fmla="*/ 58 h 88"/>
                <a:gd name="T40" fmla="*/ 12 w 108"/>
                <a:gd name="T41" fmla="*/ 54 h 88"/>
                <a:gd name="T42" fmla="*/ 12 w 108"/>
                <a:gd name="T43" fmla="*/ 46 h 88"/>
                <a:gd name="T44" fmla="*/ 4 w 108"/>
                <a:gd name="T45" fmla="*/ 42 h 88"/>
                <a:gd name="T46" fmla="*/ 0 w 108"/>
                <a:gd name="T47" fmla="*/ 34 h 88"/>
                <a:gd name="T48" fmla="*/ 8 w 108"/>
                <a:gd name="T49" fmla="*/ 28 h 88"/>
                <a:gd name="T50" fmla="*/ 14 w 108"/>
                <a:gd name="T51" fmla="*/ 30 h 88"/>
                <a:gd name="T52" fmla="*/ 18 w 108"/>
                <a:gd name="T53" fmla="*/ 24 h 88"/>
                <a:gd name="T54" fmla="*/ 18 w 108"/>
                <a:gd name="T55" fmla="*/ 20 h 88"/>
                <a:gd name="T56" fmla="*/ 18 w 108"/>
                <a:gd name="T57" fmla="*/ 16 h 88"/>
                <a:gd name="T58" fmla="*/ 26 w 108"/>
                <a:gd name="T59" fmla="*/ 12 h 88"/>
                <a:gd name="T60" fmla="*/ 30 w 108"/>
                <a:gd name="T61" fmla="*/ 4 h 88"/>
                <a:gd name="T62" fmla="*/ 38 w 108"/>
                <a:gd name="T63" fmla="*/ 8 h 88"/>
                <a:gd name="T64" fmla="*/ 42 w 108"/>
                <a:gd name="T65" fmla="*/ 0 h 88"/>
                <a:gd name="T66" fmla="*/ 48 w 108"/>
                <a:gd name="T67" fmla="*/ 4 h 88"/>
                <a:gd name="T68" fmla="*/ 44 w 108"/>
                <a:gd name="T69" fmla="*/ 12 h 88"/>
                <a:gd name="T70" fmla="*/ 44 w 108"/>
                <a:gd name="T71" fmla="*/ 16 h 88"/>
                <a:gd name="T72" fmla="*/ 44 w 108"/>
                <a:gd name="T73" fmla="*/ 20 h 88"/>
                <a:gd name="T74" fmla="*/ 44 w 108"/>
                <a:gd name="T75" fmla="*/ 24 h 88"/>
                <a:gd name="T76" fmla="*/ 38 w 108"/>
                <a:gd name="T77" fmla="*/ 16 h 88"/>
                <a:gd name="T78" fmla="*/ 30 w 108"/>
                <a:gd name="T79" fmla="*/ 24 h 88"/>
                <a:gd name="T80" fmla="*/ 26 w 108"/>
                <a:gd name="T81" fmla="*/ 24 h 88"/>
                <a:gd name="T82" fmla="*/ 30 w 108"/>
                <a:gd name="T83" fmla="*/ 30 h 88"/>
                <a:gd name="T84" fmla="*/ 42 w 108"/>
                <a:gd name="T85" fmla="*/ 30 h 88"/>
                <a:gd name="T86" fmla="*/ 44 w 108"/>
                <a:gd name="T87" fmla="*/ 30 h 88"/>
                <a:gd name="T88" fmla="*/ 52 w 108"/>
                <a:gd name="T89" fmla="*/ 30 h 88"/>
                <a:gd name="T90" fmla="*/ 60 w 108"/>
                <a:gd name="T91" fmla="*/ 30 h 88"/>
                <a:gd name="T92" fmla="*/ 60 w 108"/>
                <a:gd name="T93" fmla="*/ 34 h 88"/>
                <a:gd name="T94" fmla="*/ 68 w 108"/>
                <a:gd name="T95" fmla="*/ 38 h 88"/>
                <a:gd name="T96" fmla="*/ 74 w 108"/>
                <a:gd name="T97" fmla="*/ 34 h 88"/>
                <a:gd name="T98" fmla="*/ 82 w 108"/>
                <a:gd name="T99" fmla="*/ 30 h 88"/>
                <a:gd name="T100" fmla="*/ 90 w 108"/>
                <a:gd name="T101" fmla="*/ 34 h 88"/>
                <a:gd name="T102" fmla="*/ 90 w 108"/>
                <a:gd name="T103" fmla="*/ 42 h 88"/>
                <a:gd name="T104" fmla="*/ 94 w 108"/>
                <a:gd name="T105" fmla="*/ 50 h 88"/>
                <a:gd name="T106" fmla="*/ 100 w 108"/>
                <a:gd name="T107" fmla="*/ 50 h 88"/>
                <a:gd name="T108" fmla="*/ 104 w 108"/>
                <a:gd name="T109" fmla="*/ 58 h 88"/>
                <a:gd name="T110" fmla="*/ 108 w 108"/>
                <a:gd name="T111" fmla="*/ 64 h 88"/>
                <a:gd name="T112" fmla="*/ 108 w 108"/>
                <a:gd name="T113" fmla="*/ 68 h 88"/>
                <a:gd name="T114" fmla="*/ 104 w 108"/>
                <a:gd name="T115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88">
                  <a:moveTo>
                    <a:pt x="104" y="76"/>
                  </a:moveTo>
                  <a:lnTo>
                    <a:pt x="104" y="72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94" y="72"/>
                  </a:lnTo>
                  <a:lnTo>
                    <a:pt x="90" y="76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8" y="76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60" y="84"/>
                  </a:lnTo>
                  <a:lnTo>
                    <a:pt x="56" y="80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6" y="58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8" y="50"/>
                  </a:lnTo>
                  <a:lnTo>
                    <a:pt x="44" y="54"/>
                  </a:lnTo>
                  <a:lnTo>
                    <a:pt x="44" y="58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90" y="46"/>
                  </a:lnTo>
                  <a:lnTo>
                    <a:pt x="90" y="50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8" y="68"/>
                  </a:lnTo>
                  <a:lnTo>
                    <a:pt x="108" y="72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6" name="Freeform 56">
              <a:extLst>
                <a:ext uri="{FF2B5EF4-FFF2-40B4-BE49-F238E27FC236}">
                  <a16:creationId xmlns:a16="http://schemas.microsoft.com/office/drawing/2014/main" id="{6624E343-D2C8-483F-4C0C-C241AAA4A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3880" y="3507440"/>
              <a:ext cx="229890" cy="486461"/>
            </a:xfrm>
            <a:custGeom>
              <a:avLst/>
              <a:gdLst>
                <a:gd name="T0" fmla="*/ 54 w 118"/>
                <a:gd name="T1" fmla="*/ 258 h 258"/>
                <a:gd name="T2" fmla="*/ 50 w 118"/>
                <a:gd name="T3" fmla="*/ 246 h 258"/>
                <a:gd name="T4" fmla="*/ 40 w 118"/>
                <a:gd name="T5" fmla="*/ 242 h 258"/>
                <a:gd name="T6" fmla="*/ 36 w 118"/>
                <a:gd name="T7" fmla="*/ 232 h 258"/>
                <a:gd name="T8" fmla="*/ 24 w 118"/>
                <a:gd name="T9" fmla="*/ 220 h 258"/>
                <a:gd name="T10" fmla="*/ 18 w 118"/>
                <a:gd name="T11" fmla="*/ 212 h 258"/>
                <a:gd name="T12" fmla="*/ 14 w 118"/>
                <a:gd name="T13" fmla="*/ 202 h 258"/>
                <a:gd name="T14" fmla="*/ 18 w 118"/>
                <a:gd name="T15" fmla="*/ 182 h 258"/>
                <a:gd name="T16" fmla="*/ 28 w 118"/>
                <a:gd name="T17" fmla="*/ 160 h 258"/>
                <a:gd name="T18" fmla="*/ 32 w 118"/>
                <a:gd name="T19" fmla="*/ 142 h 258"/>
                <a:gd name="T20" fmla="*/ 28 w 118"/>
                <a:gd name="T21" fmla="*/ 122 h 258"/>
                <a:gd name="T22" fmla="*/ 20 w 118"/>
                <a:gd name="T23" fmla="*/ 108 h 258"/>
                <a:gd name="T24" fmla="*/ 14 w 118"/>
                <a:gd name="T25" fmla="*/ 94 h 258"/>
                <a:gd name="T26" fmla="*/ 18 w 118"/>
                <a:gd name="T27" fmla="*/ 74 h 258"/>
                <a:gd name="T28" fmla="*/ 18 w 118"/>
                <a:gd name="T29" fmla="*/ 60 h 258"/>
                <a:gd name="T30" fmla="*/ 6 w 118"/>
                <a:gd name="T31" fmla="*/ 48 h 258"/>
                <a:gd name="T32" fmla="*/ 4 w 118"/>
                <a:gd name="T33" fmla="*/ 34 h 258"/>
                <a:gd name="T34" fmla="*/ 6 w 118"/>
                <a:gd name="T35" fmla="*/ 22 h 258"/>
                <a:gd name="T36" fmla="*/ 18 w 118"/>
                <a:gd name="T37" fmla="*/ 12 h 258"/>
                <a:gd name="T38" fmla="*/ 28 w 118"/>
                <a:gd name="T39" fmla="*/ 8 h 258"/>
                <a:gd name="T40" fmla="*/ 40 w 118"/>
                <a:gd name="T41" fmla="*/ 4 h 258"/>
                <a:gd name="T42" fmla="*/ 44 w 118"/>
                <a:gd name="T43" fmla="*/ 12 h 258"/>
                <a:gd name="T44" fmla="*/ 54 w 118"/>
                <a:gd name="T45" fmla="*/ 22 h 258"/>
                <a:gd name="T46" fmla="*/ 54 w 118"/>
                <a:gd name="T47" fmla="*/ 38 h 258"/>
                <a:gd name="T48" fmla="*/ 54 w 118"/>
                <a:gd name="T49" fmla="*/ 52 h 258"/>
                <a:gd name="T50" fmla="*/ 66 w 118"/>
                <a:gd name="T51" fmla="*/ 40 h 258"/>
                <a:gd name="T52" fmla="*/ 76 w 118"/>
                <a:gd name="T53" fmla="*/ 44 h 258"/>
                <a:gd name="T54" fmla="*/ 88 w 118"/>
                <a:gd name="T55" fmla="*/ 38 h 258"/>
                <a:gd name="T56" fmla="*/ 102 w 118"/>
                <a:gd name="T57" fmla="*/ 48 h 258"/>
                <a:gd name="T58" fmla="*/ 106 w 118"/>
                <a:gd name="T59" fmla="*/ 64 h 258"/>
                <a:gd name="T60" fmla="*/ 110 w 118"/>
                <a:gd name="T61" fmla="*/ 78 h 258"/>
                <a:gd name="T62" fmla="*/ 114 w 118"/>
                <a:gd name="T63" fmla="*/ 94 h 258"/>
                <a:gd name="T64" fmla="*/ 110 w 118"/>
                <a:gd name="T65" fmla="*/ 104 h 258"/>
                <a:gd name="T66" fmla="*/ 96 w 118"/>
                <a:gd name="T67" fmla="*/ 104 h 258"/>
                <a:gd name="T68" fmla="*/ 80 w 118"/>
                <a:gd name="T69" fmla="*/ 112 h 258"/>
                <a:gd name="T70" fmla="*/ 70 w 118"/>
                <a:gd name="T71" fmla="*/ 122 h 258"/>
                <a:gd name="T72" fmla="*/ 76 w 118"/>
                <a:gd name="T73" fmla="*/ 142 h 258"/>
                <a:gd name="T74" fmla="*/ 76 w 118"/>
                <a:gd name="T75" fmla="*/ 146 h 258"/>
                <a:gd name="T76" fmla="*/ 66 w 118"/>
                <a:gd name="T77" fmla="*/ 134 h 258"/>
                <a:gd name="T78" fmla="*/ 50 w 118"/>
                <a:gd name="T79" fmla="*/ 134 h 258"/>
                <a:gd name="T80" fmla="*/ 50 w 118"/>
                <a:gd name="T81" fmla="*/ 120 h 258"/>
                <a:gd name="T82" fmla="*/ 40 w 118"/>
                <a:gd name="T83" fmla="*/ 126 h 258"/>
                <a:gd name="T84" fmla="*/ 36 w 118"/>
                <a:gd name="T85" fmla="*/ 148 h 258"/>
                <a:gd name="T86" fmla="*/ 28 w 118"/>
                <a:gd name="T87" fmla="*/ 168 h 258"/>
                <a:gd name="T88" fmla="*/ 28 w 118"/>
                <a:gd name="T89" fmla="*/ 190 h 258"/>
                <a:gd name="T90" fmla="*/ 36 w 118"/>
                <a:gd name="T91" fmla="*/ 204 h 258"/>
                <a:gd name="T92" fmla="*/ 44 w 118"/>
                <a:gd name="T93" fmla="*/ 212 h 258"/>
                <a:gd name="T94" fmla="*/ 46 w 118"/>
                <a:gd name="T95" fmla="*/ 232 h 258"/>
                <a:gd name="T96" fmla="*/ 40 w 118"/>
                <a:gd name="T97" fmla="*/ 224 h 258"/>
                <a:gd name="T98" fmla="*/ 46 w 118"/>
                <a:gd name="T99" fmla="*/ 232 h 258"/>
                <a:gd name="T100" fmla="*/ 58 w 118"/>
                <a:gd name="T101" fmla="*/ 234 h 258"/>
                <a:gd name="T102" fmla="*/ 66 w 118"/>
                <a:gd name="T103" fmla="*/ 254 h 258"/>
                <a:gd name="T104" fmla="*/ 18 w 118"/>
                <a:gd name="T105" fmla="*/ 212 h 258"/>
                <a:gd name="T106" fmla="*/ 32 w 118"/>
                <a:gd name="T107" fmla="*/ 238 h 258"/>
                <a:gd name="T108" fmla="*/ 72 w 118"/>
                <a:gd name="T109" fmla="*/ 146 h 258"/>
                <a:gd name="T110" fmla="*/ 72 w 118"/>
                <a:gd name="T111" fmla="*/ 148 h 258"/>
                <a:gd name="T112" fmla="*/ 40 w 118"/>
                <a:gd name="T113" fmla="*/ 190 h 258"/>
                <a:gd name="T114" fmla="*/ 14 w 118"/>
                <a:gd name="T115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258">
                  <a:moveTo>
                    <a:pt x="62" y="254"/>
                  </a:moveTo>
                  <a:lnTo>
                    <a:pt x="62" y="250"/>
                  </a:lnTo>
                  <a:lnTo>
                    <a:pt x="58" y="250"/>
                  </a:lnTo>
                  <a:lnTo>
                    <a:pt x="58" y="254"/>
                  </a:lnTo>
                  <a:lnTo>
                    <a:pt x="54" y="254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0" y="254"/>
                  </a:lnTo>
                  <a:lnTo>
                    <a:pt x="50" y="250"/>
                  </a:lnTo>
                  <a:lnTo>
                    <a:pt x="54" y="250"/>
                  </a:lnTo>
                  <a:lnTo>
                    <a:pt x="54" y="246"/>
                  </a:lnTo>
                  <a:lnTo>
                    <a:pt x="50" y="246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4" y="242"/>
                  </a:lnTo>
                  <a:lnTo>
                    <a:pt x="44" y="238"/>
                  </a:lnTo>
                  <a:lnTo>
                    <a:pt x="40" y="238"/>
                  </a:lnTo>
                  <a:lnTo>
                    <a:pt x="40" y="242"/>
                  </a:lnTo>
                  <a:lnTo>
                    <a:pt x="40" y="238"/>
                  </a:lnTo>
                  <a:lnTo>
                    <a:pt x="36" y="238"/>
                  </a:lnTo>
                  <a:lnTo>
                    <a:pt x="36" y="234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6" y="232"/>
                  </a:lnTo>
                  <a:lnTo>
                    <a:pt x="32" y="232"/>
                  </a:lnTo>
                  <a:lnTo>
                    <a:pt x="32" y="228"/>
                  </a:lnTo>
                  <a:lnTo>
                    <a:pt x="28" y="228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0" y="216"/>
                  </a:lnTo>
                  <a:lnTo>
                    <a:pt x="20" y="212"/>
                  </a:lnTo>
                  <a:lnTo>
                    <a:pt x="20" y="208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4" y="208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4" y="198"/>
                  </a:lnTo>
                  <a:lnTo>
                    <a:pt x="14" y="194"/>
                  </a:lnTo>
                  <a:lnTo>
                    <a:pt x="14" y="190"/>
                  </a:lnTo>
                  <a:lnTo>
                    <a:pt x="18" y="190"/>
                  </a:lnTo>
                  <a:lnTo>
                    <a:pt x="18" y="186"/>
                  </a:lnTo>
                  <a:lnTo>
                    <a:pt x="18" y="182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4" y="164"/>
                  </a:lnTo>
                  <a:lnTo>
                    <a:pt x="28" y="160"/>
                  </a:lnTo>
                  <a:lnTo>
                    <a:pt x="28" y="156"/>
                  </a:lnTo>
                  <a:lnTo>
                    <a:pt x="28" y="152"/>
                  </a:lnTo>
                  <a:lnTo>
                    <a:pt x="32" y="152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28" y="142"/>
                  </a:lnTo>
                  <a:lnTo>
                    <a:pt x="28" y="138"/>
                  </a:lnTo>
                  <a:lnTo>
                    <a:pt x="28" y="134"/>
                  </a:lnTo>
                  <a:lnTo>
                    <a:pt x="24" y="126"/>
                  </a:lnTo>
                  <a:lnTo>
                    <a:pt x="28" y="126"/>
                  </a:lnTo>
                  <a:lnTo>
                    <a:pt x="28" y="122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4" y="116"/>
                  </a:lnTo>
                  <a:lnTo>
                    <a:pt x="24" y="112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8" y="48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0" y="40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80" y="40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8" y="34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4"/>
                  </a:lnTo>
                  <a:lnTo>
                    <a:pt x="98" y="48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6" y="52"/>
                  </a:lnTo>
                  <a:lnTo>
                    <a:pt x="106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6" y="64"/>
                  </a:lnTo>
                  <a:lnTo>
                    <a:pt x="106" y="66"/>
                  </a:lnTo>
                  <a:lnTo>
                    <a:pt x="102" y="66"/>
                  </a:lnTo>
                  <a:lnTo>
                    <a:pt x="106" y="66"/>
                  </a:lnTo>
                  <a:lnTo>
                    <a:pt x="106" y="70"/>
                  </a:lnTo>
                  <a:lnTo>
                    <a:pt x="110" y="74"/>
                  </a:lnTo>
                  <a:lnTo>
                    <a:pt x="110" y="78"/>
                  </a:lnTo>
                  <a:lnTo>
                    <a:pt x="114" y="78"/>
                  </a:lnTo>
                  <a:lnTo>
                    <a:pt x="114" y="82"/>
                  </a:lnTo>
                  <a:lnTo>
                    <a:pt x="118" y="82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4" y="96"/>
                  </a:lnTo>
                  <a:lnTo>
                    <a:pt x="114" y="100"/>
                  </a:lnTo>
                  <a:lnTo>
                    <a:pt x="114" y="104"/>
                  </a:lnTo>
                  <a:lnTo>
                    <a:pt x="110" y="104"/>
                  </a:lnTo>
                  <a:lnTo>
                    <a:pt x="110" y="108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2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80" y="112"/>
                  </a:lnTo>
                  <a:lnTo>
                    <a:pt x="76" y="112"/>
                  </a:lnTo>
                  <a:lnTo>
                    <a:pt x="76" y="116"/>
                  </a:lnTo>
                  <a:lnTo>
                    <a:pt x="72" y="116"/>
                  </a:lnTo>
                  <a:lnTo>
                    <a:pt x="72" y="120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2" y="126"/>
                  </a:lnTo>
                  <a:lnTo>
                    <a:pt x="72" y="130"/>
                  </a:lnTo>
                  <a:lnTo>
                    <a:pt x="72" y="134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76" y="142"/>
                  </a:lnTo>
                  <a:lnTo>
                    <a:pt x="76" y="146"/>
                  </a:lnTo>
                  <a:lnTo>
                    <a:pt x="76" y="148"/>
                  </a:lnTo>
                  <a:lnTo>
                    <a:pt x="80" y="148"/>
                  </a:lnTo>
                  <a:lnTo>
                    <a:pt x="80" y="152"/>
                  </a:lnTo>
                  <a:lnTo>
                    <a:pt x="76" y="148"/>
                  </a:lnTo>
                  <a:lnTo>
                    <a:pt x="76" y="146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0" y="142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58" y="134"/>
                  </a:lnTo>
                  <a:lnTo>
                    <a:pt x="58" y="138"/>
                  </a:lnTo>
                  <a:lnTo>
                    <a:pt x="58" y="134"/>
                  </a:lnTo>
                  <a:lnTo>
                    <a:pt x="54" y="134"/>
                  </a:lnTo>
                  <a:lnTo>
                    <a:pt x="50" y="134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0" y="126"/>
                  </a:lnTo>
                  <a:lnTo>
                    <a:pt x="50" y="122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6" y="126"/>
                  </a:lnTo>
                  <a:lnTo>
                    <a:pt x="40" y="126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6" y="138"/>
                  </a:lnTo>
                  <a:lnTo>
                    <a:pt x="40" y="142"/>
                  </a:lnTo>
                  <a:lnTo>
                    <a:pt x="36" y="146"/>
                  </a:lnTo>
                  <a:lnTo>
                    <a:pt x="36" y="148"/>
                  </a:lnTo>
                  <a:lnTo>
                    <a:pt x="36" y="152"/>
                  </a:lnTo>
                  <a:lnTo>
                    <a:pt x="32" y="152"/>
                  </a:lnTo>
                  <a:lnTo>
                    <a:pt x="32" y="156"/>
                  </a:lnTo>
                  <a:lnTo>
                    <a:pt x="32" y="160"/>
                  </a:lnTo>
                  <a:lnTo>
                    <a:pt x="32" y="164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4" y="176"/>
                  </a:lnTo>
                  <a:lnTo>
                    <a:pt x="24" y="178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8" y="190"/>
                  </a:lnTo>
                  <a:lnTo>
                    <a:pt x="28" y="194"/>
                  </a:lnTo>
                  <a:lnTo>
                    <a:pt x="32" y="194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6" y="202"/>
                  </a:lnTo>
                  <a:lnTo>
                    <a:pt x="36" y="204"/>
                  </a:lnTo>
                  <a:lnTo>
                    <a:pt x="40" y="204"/>
                  </a:lnTo>
                  <a:lnTo>
                    <a:pt x="40" y="208"/>
                  </a:lnTo>
                  <a:lnTo>
                    <a:pt x="40" y="204"/>
                  </a:lnTo>
                  <a:lnTo>
                    <a:pt x="40" y="208"/>
                  </a:lnTo>
                  <a:lnTo>
                    <a:pt x="44" y="208"/>
                  </a:lnTo>
                  <a:lnTo>
                    <a:pt x="44" y="212"/>
                  </a:lnTo>
                  <a:lnTo>
                    <a:pt x="44" y="216"/>
                  </a:lnTo>
                  <a:lnTo>
                    <a:pt x="44" y="220"/>
                  </a:lnTo>
                  <a:lnTo>
                    <a:pt x="44" y="224"/>
                  </a:lnTo>
                  <a:lnTo>
                    <a:pt x="44" y="228"/>
                  </a:lnTo>
                  <a:lnTo>
                    <a:pt x="46" y="228"/>
                  </a:lnTo>
                  <a:lnTo>
                    <a:pt x="46" y="232"/>
                  </a:lnTo>
                  <a:lnTo>
                    <a:pt x="46" y="228"/>
                  </a:lnTo>
                  <a:lnTo>
                    <a:pt x="44" y="228"/>
                  </a:lnTo>
                  <a:lnTo>
                    <a:pt x="44" y="224"/>
                  </a:lnTo>
                  <a:lnTo>
                    <a:pt x="44" y="220"/>
                  </a:lnTo>
                  <a:lnTo>
                    <a:pt x="40" y="220"/>
                  </a:lnTo>
                  <a:lnTo>
                    <a:pt x="40" y="224"/>
                  </a:lnTo>
                  <a:lnTo>
                    <a:pt x="40" y="228"/>
                  </a:lnTo>
                  <a:lnTo>
                    <a:pt x="44" y="228"/>
                  </a:lnTo>
                  <a:lnTo>
                    <a:pt x="44" y="232"/>
                  </a:lnTo>
                  <a:lnTo>
                    <a:pt x="46" y="232"/>
                  </a:lnTo>
                  <a:lnTo>
                    <a:pt x="46" y="228"/>
                  </a:lnTo>
                  <a:lnTo>
                    <a:pt x="46" y="232"/>
                  </a:lnTo>
                  <a:lnTo>
                    <a:pt x="46" y="234"/>
                  </a:lnTo>
                  <a:lnTo>
                    <a:pt x="50" y="234"/>
                  </a:lnTo>
                  <a:lnTo>
                    <a:pt x="54" y="234"/>
                  </a:lnTo>
                  <a:lnTo>
                    <a:pt x="58" y="234"/>
                  </a:lnTo>
                  <a:lnTo>
                    <a:pt x="54" y="234"/>
                  </a:lnTo>
                  <a:lnTo>
                    <a:pt x="58" y="234"/>
                  </a:lnTo>
                  <a:lnTo>
                    <a:pt x="62" y="234"/>
                  </a:lnTo>
                  <a:lnTo>
                    <a:pt x="62" y="238"/>
                  </a:lnTo>
                  <a:lnTo>
                    <a:pt x="62" y="242"/>
                  </a:lnTo>
                  <a:lnTo>
                    <a:pt x="66" y="246"/>
                  </a:lnTo>
                  <a:lnTo>
                    <a:pt x="66" y="250"/>
                  </a:lnTo>
                  <a:lnTo>
                    <a:pt x="66" y="254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4"/>
                  </a:lnTo>
                  <a:close/>
                  <a:moveTo>
                    <a:pt x="18" y="212"/>
                  </a:moveTo>
                  <a:lnTo>
                    <a:pt x="18" y="216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18" y="212"/>
                  </a:lnTo>
                  <a:close/>
                  <a:moveTo>
                    <a:pt x="32" y="238"/>
                  </a:moveTo>
                  <a:lnTo>
                    <a:pt x="32" y="24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2" y="238"/>
                  </a:lnTo>
                  <a:close/>
                  <a:moveTo>
                    <a:pt x="72" y="146"/>
                  </a:moveTo>
                  <a:lnTo>
                    <a:pt x="72" y="148"/>
                  </a:lnTo>
                  <a:lnTo>
                    <a:pt x="70" y="148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2" y="146"/>
                  </a:lnTo>
                  <a:close/>
                  <a:moveTo>
                    <a:pt x="72" y="148"/>
                  </a:moveTo>
                  <a:lnTo>
                    <a:pt x="72" y="152"/>
                  </a:lnTo>
                  <a:lnTo>
                    <a:pt x="72" y="148"/>
                  </a:lnTo>
                  <a:lnTo>
                    <a:pt x="72" y="148"/>
                  </a:lnTo>
                  <a:lnTo>
                    <a:pt x="72" y="148"/>
                  </a:lnTo>
                  <a:close/>
                  <a:moveTo>
                    <a:pt x="40" y="190"/>
                  </a:moveTo>
                  <a:lnTo>
                    <a:pt x="36" y="190"/>
                  </a:lnTo>
                  <a:lnTo>
                    <a:pt x="40" y="186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0" y="190"/>
                  </a:lnTo>
                  <a:close/>
                  <a:moveTo>
                    <a:pt x="14" y="212"/>
                  </a:moveTo>
                  <a:lnTo>
                    <a:pt x="14" y="216"/>
                  </a:lnTo>
                  <a:lnTo>
                    <a:pt x="18" y="216"/>
                  </a:lnTo>
                  <a:lnTo>
                    <a:pt x="14" y="220"/>
                  </a:lnTo>
                  <a:lnTo>
                    <a:pt x="14" y="216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7" name="Freeform 57">
              <a:extLst>
                <a:ext uri="{FF2B5EF4-FFF2-40B4-BE49-F238E27FC236}">
                  <a16:creationId xmlns:a16="http://schemas.microsoft.com/office/drawing/2014/main" id="{0EDCDC5B-FC10-FB2F-06D2-5669D3911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0308" y="4435109"/>
              <a:ext cx="85722" cy="41481"/>
            </a:xfrm>
            <a:custGeom>
              <a:avLst/>
              <a:gdLst>
                <a:gd name="T0" fmla="*/ 22 w 44"/>
                <a:gd name="T1" fmla="*/ 4 h 22"/>
                <a:gd name="T2" fmla="*/ 18 w 44"/>
                <a:gd name="T3" fmla="*/ 4 h 22"/>
                <a:gd name="T4" fmla="*/ 18 w 44"/>
                <a:gd name="T5" fmla="*/ 0 h 22"/>
                <a:gd name="T6" fmla="*/ 22 w 44"/>
                <a:gd name="T7" fmla="*/ 0 h 22"/>
                <a:gd name="T8" fmla="*/ 22 w 44"/>
                <a:gd name="T9" fmla="*/ 0 h 22"/>
                <a:gd name="T10" fmla="*/ 44 w 44"/>
                <a:gd name="T11" fmla="*/ 4 h 22"/>
                <a:gd name="T12" fmla="*/ 44 w 44"/>
                <a:gd name="T13" fmla="*/ 4 h 22"/>
                <a:gd name="T14" fmla="*/ 42 w 44"/>
                <a:gd name="T15" fmla="*/ 8 h 22"/>
                <a:gd name="T16" fmla="*/ 42 w 44"/>
                <a:gd name="T17" fmla="*/ 10 h 22"/>
                <a:gd name="T18" fmla="*/ 38 w 44"/>
                <a:gd name="T19" fmla="*/ 10 h 22"/>
                <a:gd name="T20" fmla="*/ 34 w 44"/>
                <a:gd name="T21" fmla="*/ 10 h 22"/>
                <a:gd name="T22" fmla="*/ 34 w 44"/>
                <a:gd name="T23" fmla="*/ 10 h 22"/>
                <a:gd name="T24" fmla="*/ 34 w 44"/>
                <a:gd name="T25" fmla="*/ 14 h 22"/>
                <a:gd name="T26" fmla="*/ 30 w 44"/>
                <a:gd name="T27" fmla="*/ 14 h 22"/>
                <a:gd name="T28" fmla="*/ 30 w 44"/>
                <a:gd name="T29" fmla="*/ 14 h 22"/>
                <a:gd name="T30" fmla="*/ 30 w 44"/>
                <a:gd name="T31" fmla="*/ 14 h 22"/>
                <a:gd name="T32" fmla="*/ 26 w 44"/>
                <a:gd name="T33" fmla="*/ 14 h 22"/>
                <a:gd name="T34" fmla="*/ 26 w 44"/>
                <a:gd name="T35" fmla="*/ 14 h 22"/>
                <a:gd name="T36" fmla="*/ 22 w 44"/>
                <a:gd name="T37" fmla="*/ 14 h 22"/>
                <a:gd name="T38" fmla="*/ 18 w 44"/>
                <a:gd name="T39" fmla="*/ 18 h 22"/>
                <a:gd name="T40" fmla="*/ 16 w 44"/>
                <a:gd name="T41" fmla="*/ 18 h 22"/>
                <a:gd name="T42" fmla="*/ 16 w 44"/>
                <a:gd name="T43" fmla="*/ 22 h 22"/>
                <a:gd name="T44" fmla="*/ 16 w 44"/>
                <a:gd name="T45" fmla="*/ 22 h 22"/>
                <a:gd name="T46" fmla="*/ 12 w 44"/>
                <a:gd name="T47" fmla="*/ 18 h 22"/>
                <a:gd name="T48" fmla="*/ 12 w 44"/>
                <a:gd name="T49" fmla="*/ 18 h 22"/>
                <a:gd name="T50" fmla="*/ 16 w 44"/>
                <a:gd name="T51" fmla="*/ 14 h 22"/>
                <a:gd name="T52" fmla="*/ 16 w 44"/>
                <a:gd name="T53" fmla="*/ 14 h 22"/>
                <a:gd name="T54" fmla="*/ 12 w 44"/>
                <a:gd name="T55" fmla="*/ 14 h 22"/>
                <a:gd name="T56" fmla="*/ 16 w 44"/>
                <a:gd name="T57" fmla="*/ 10 h 22"/>
                <a:gd name="T58" fmla="*/ 16 w 44"/>
                <a:gd name="T59" fmla="*/ 8 h 22"/>
                <a:gd name="T60" fmla="*/ 16 w 44"/>
                <a:gd name="T61" fmla="*/ 8 h 22"/>
                <a:gd name="T62" fmla="*/ 16 w 44"/>
                <a:gd name="T63" fmla="*/ 8 h 22"/>
                <a:gd name="T64" fmla="*/ 18 w 44"/>
                <a:gd name="T65" fmla="*/ 8 h 22"/>
                <a:gd name="T66" fmla="*/ 22 w 44"/>
                <a:gd name="T67" fmla="*/ 8 h 22"/>
                <a:gd name="T68" fmla="*/ 22 w 44"/>
                <a:gd name="T69" fmla="*/ 4 h 22"/>
                <a:gd name="T70" fmla="*/ 26 w 44"/>
                <a:gd name="T71" fmla="*/ 4 h 22"/>
                <a:gd name="T72" fmla="*/ 26 w 44"/>
                <a:gd name="T73" fmla="*/ 4 h 22"/>
                <a:gd name="T74" fmla="*/ 26 w 44"/>
                <a:gd name="T75" fmla="*/ 8 h 22"/>
                <a:gd name="T76" fmla="*/ 26 w 44"/>
                <a:gd name="T77" fmla="*/ 8 h 22"/>
                <a:gd name="T78" fmla="*/ 30 w 44"/>
                <a:gd name="T79" fmla="*/ 4 h 22"/>
                <a:gd name="T80" fmla="*/ 34 w 44"/>
                <a:gd name="T81" fmla="*/ 4 h 22"/>
                <a:gd name="T82" fmla="*/ 34 w 44"/>
                <a:gd name="T83" fmla="*/ 4 h 22"/>
                <a:gd name="T84" fmla="*/ 34 w 44"/>
                <a:gd name="T85" fmla="*/ 4 h 22"/>
                <a:gd name="T86" fmla="*/ 38 w 44"/>
                <a:gd name="T87" fmla="*/ 4 h 22"/>
                <a:gd name="T88" fmla="*/ 42 w 44"/>
                <a:gd name="T89" fmla="*/ 4 h 22"/>
                <a:gd name="T90" fmla="*/ 44 w 44"/>
                <a:gd name="T91" fmla="*/ 4 h 22"/>
                <a:gd name="T92" fmla="*/ 44 w 44"/>
                <a:gd name="T93" fmla="*/ 4 h 22"/>
                <a:gd name="T94" fmla="*/ 0 w 44"/>
                <a:gd name="T95" fmla="*/ 18 h 22"/>
                <a:gd name="T96" fmla="*/ 0 w 44"/>
                <a:gd name="T97" fmla="*/ 18 h 22"/>
                <a:gd name="T98" fmla="*/ 4 w 44"/>
                <a:gd name="T99" fmla="*/ 18 h 22"/>
                <a:gd name="T100" fmla="*/ 4 w 44"/>
                <a:gd name="T101" fmla="*/ 22 h 22"/>
                <a:gd name="T102" fmla="*/ 4 w 44"/>
                <a:gd name="T103" fmla="*/ 22 h 22"/>
                <a:gd name="T104" fmla="*/ 0 w 44"/>
                <a:gd name="T105" fmla="*/ 22 h 22"/>
                <a:gd name="T106" fmla="*/ 0 w 44"/>
                <a:gd name="T10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22">
                  <a:moveTo>
                    <a:pt x="22" y="0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8" name="Freeform 58">
              <a:extLst>
                <a:ext uri="{FF2B5EF4-FFF2-40B4-BE49-F238E27FC236}">
                  <a16:creationId xmlns:a16="http://schemas.microsoft.com/office/drawing/2014/main" id="{AE66B5C4-AB02-6F68-4AA3-A0E8ACBCA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8385" y="2745695"/>
              <a:ext cx="529916" cy="233803"/>
            </a:xfrm>
            <a:custGeom>
              <a:avLst/>
              <a:gdLst>
                <a:gd name="T0" fmla="*/ 22 w 272"/>
                <a:gd name="T1" fmla="*/ 4 h 124"/>
                <a:gd name="T2" fmla="*/ 34 w 272"/>
                <a:gd name="T3" fmla="*/ 8 h 124"/>
                <a:gd name="T4" fmla="*/ 48 w 272"/>
                <a:gd name="T5" fmla="*/ 24 h 124"/>
                <a:gd name="T6" fmla="*/ 26 w 272"/>
                <a:gd name="T7" fmla="*/ 24 h 124"/>
                <a:gd name="T8" fmla="*/ 14 w 272"/>
                <a:gd name="T9" fmla="*/ 38 h 124"/>
                <a:gd name="T10" fmla="*/ 8 w 272"/>
                <a:gd name="T11" fmla="*/ 38 h 124"/>
                <a:gd name="T12" fmla="*/ 14 w 272"/>
                <a:gd name="T13" fmla="*/ 30 h 124"/>
                <a:gd name="T14" fmla="*/ 10 w 272"/>
                <a:gd name="T15" fmla="*/ 20 h 124"/>
                <a:gd name="T16" fmla="*/ 10 w 272"/>
                <a:gd name="T17" fmla="*/ 12 h 124"/>
                <a:gd name="T18" fmla="*/ 10 w 272"/>
                <a:gd name="T19" fmla="*/ 42 h 124"/>
                <a:gd name="T20" fmla="*/ 26 w 272"/>
                <a:gd name="T21" fmla="*/ 34 h 124"/>
                <a:gd name="T22" fmla="*/ 34 w 272"/>
                <a:gd name="T23" fmla="*/ 38 h 124"/>
                <a:gd name="T24" fmla="*/ 48 w 272"/>
                <a:gd name="T25" fmla="*/ 38 h 124"/>
                <a:gd name="T26" fmla="*/ 50 w 272"/>
                <a:gd name="T27" fmla="*/ 30 h 124"/>
                <a:gd name="T28" fmla="*/ 54 w 272"/>
                <a:gd name="T29" fmla="*/ 26 h 124"/>
                <a:gd name="T30" fmla="*/ 58 w 272"/>
                <a:gd name="T31" fmla="*/ 20 h 124"/>
                <a:gd name="T32" fmla="*/ 78 w 272"/>
                <a:gd name="T33" fmla="*/ 24 h 124"/>
                <a:gd name="T34" fmla="*/ 92 w 272"/>
                <a:gd name="T35" fmla="*/ 12 h 124"/>
                <a:gd name="T36" fmla="*/ 106 w 272"/>
                <a:gd name="T37" fmla="*/ 4 h 124"/>
                <a:gd name="T38" fmla="*/ 130 w 272"/>
                <a:gd name="T39" fmla="*/ 4 h 124"/>
                <a:gd name="T40" fmla="*/ 144 w 272"/>
                <a:gd name="T41" fmla="*/ 12 h 124"/>
                <a:gd name="T42" fmla="*/ 152 w 272"/>
                <a:gd name="T43" fmla="*/ 20 h 124"/>
                <a:gd name="T44" fmla="*/ 162 w 272"/>
                <a:gd name="T45" fmla="*/ 24 h 124"/>
                <a:gd name="T46" fmla="*/ 182 w 272"/>
                <a:gd name="T47" fmla="*/ 26 h 124"/>
                <a:gd name="T48" fmla="*/ 200 w 272"/>
                <a:gd name="T49" fmla="*/ 24 h 124"/>
                <a:gd name="T50" fmla="*/ 220 w 272"/>
                <a:gd name="T51" fmla="*/ 20 h 124"/>
                <a:gd name="T52" fmla="*/ 238 w 272"/>
                <a:gd name="T53" fmla="*/ 16 h 124"/>
                <a:gd name="T54" fmla="*/ 252 w 272"/>
                <a:gd name="T55" fmla="*/ 20 h 124"/>
                <a:gd name="T56" fmla="*/ 252 w 272"/>
                <a:gd name="T57" fmla="*/ 38 h 124"/>
                <a:gd name="T58" fmla="*/ 272 w 272"/>
                <a:gd name="T59" fmla="*/ 50 h 124"/>
                <a:gd name="T60" fmla="*/ 260 w 272"/>
                <a:gd name="T61" fmla="*/ 54 h 124"/>
                <a:gd name="T62" fmla="*/ 264 w 272"/>
                <a:gd name="T63" fmla="*/ 76 h 124"/>
                <a:gd name="T64" fmla="*/ 268 w 272"/>
                <a:gd name="T65" fmla="*/ 94 h 124"/>
                <a:gd name="T66" fmla="*/ 264 w 272"/>
                <a:gd name="T67" fmla="*/ 98 h 124"/>
                <a:gd name="T68" fmla="*/ 248 w 272"/>
                <a:gd name="T69" fmla="*/ 94 h 124"/>
                <a:gd name="T70" fmla="*/ 234 w 272"/>
                <a:gd name="T71" fmla="*/ 94 h 124"/>
                <a:gd name="T72" fmla="*/ 216 w 272"/>
                <a:gd name="T73" fmla="*/ 98 h 124"/>
                <a:gd name="T74" fmla="*/ 196 w 272"/>
                <a:gd name="T75" fmla="*/ 106 h 124"/>
                <a:gd name="T76" fmla="*/ 178 w 272"/>
                <a:gd name="T77" fmla="*/ 102 h 124"/>
                <a:gd name="T78" fmla="*/ 162 w 272"/>
                <a:gd name="T79" fmla="*/ 106 h 124"/>
                <a:gd name="T80" fmla="*/ 152 w 272"/>
                <a:gd name="T81" fmla="*/ 116 h 124"/>
                <a:gd name="T82" fmla="*/ 148 w 272"/>
                <a:gd name="T83" fmla="*/ 120 h 124"/>
                <a:gd name="T84" fmla="*/ 148 w 272"/>
                <a:gd name="T85" fmla="*/ 102 h 124"/>
                <a:gd name="T86" fmla="*/ 134 w 272"/>
                <a:gd name="T87" fmla="*/ 106 h 124"/>
                <a:gd name="T88" fmla="*/ 118 w 272"/>
                <a:gd name="T89" fmla="*/ 116 h 124"/>
                <a:gd name="T90" fmla="*/ 104 w 272"/>
                <a:gd name="T91" fmla="*/ 120 h 124"/>
                <a:gd name="T92" fmla="*/ 92 w 272"/>
                <a:gd name="T93" fmla="*/ 110 h 124"/>
                <a:gd name="T94" fmla="*/ 74 w 272"/>
                <a:gd name="T95" fmla="*/ 106 h 124"/>
                <a:gd name="T96" fmla="*/ 66 w 272"/>
                <a:gd name="T97" fmla="*/ 114 h 124"/>
                <a:gd name="T98" fmla="*/ 50 w 272"/>
                <a:gd name="T99" fmla="*/ 114 h 124"/>
                <a:gd name="T100" fmla="*/ 44 w 272"/>
                <a:gd name="T101" fmla="*/ 106 h 124"/>
                <a:gd name="T102" fmla="*/ 36 w 272"/>
                <a:gd name="T103" fmla="*/ 110 h 124"/>
                <a:gd name="T104" fmla="*/ 34 w 272"/>
                <a:gd name="T105" fmla="*/ 106 h 124"/>
                <a:gd name="T106" fmla="*/ 36 w 272"/>
                <a:gd name="T107" fmla="*/ 102 h 124"/>
                <a:gd name="T108" fmla="*/ 30 w 272"/>
                <a:gd name="T109" fmla="*/ 98 h 124"/>
                <a:gd name="T110" fmla="*/ 22 w 272"/>
                <a:gd name="T111" fmla="*/ 86 h 124"/>
                <a:gd name="T112" fmla="*/ 10 w 272"/>
                <a:gd name="T113" fmla="*/ 80 h 124"/>
                <a:gd name="T114" fmla="*/ 14 w 272"/>
                <a:gd name="T115" fmla="*/ 76 h 124"/>
                <a:gd name="T116" fmla="*/ 18 w 272"/>
                <a:gd name="T117" fmla="*/ 68 h 124"/>
                <a:gd name="T118" fmla="*/ 18 w 272"/>
                <a:gd name="T119" fmla="*/ 54 h 124"/>
                <a:gd name="T120" fmla="*/ 30 w 272"/>
                <a:gd name="T121" fmla="*/ 30 h 124"/>
                <a:gd name="T122" fmla="*/ 4 w 272"/>
                <a:gd name="T123" fmla="*/ 3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124">
                  <a:moveTo>
                    <a:pt x="10" y="12"/>
                  </a:moveTo>
                  <a:lnTo>
                    <a:pt x="10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14" y="54"/>
                  </a:moveTo>
                  <a:lnTo>
                    <a:pt x="8" y="54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62" y="24"/>
                  </a:lnTo>
                  <a:lnTo>
                    <a:pt x="66" y="20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84" y="16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4" y="4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4" y="12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48" y="12"/>
                  </a:lnTo>
                  <a:lnTo>
                    <a:pt x="148" y="16"/>
                  </a:lnTo>
                  <a:lnTo>
                    <a:pt x="152" y="16"/>
                  </a:lnTo>
                  <a:lnTo>
                    <a:pt x="152" y="20"/>
                  </a:lnTo>
                  <a:lnTo>
                    <a:pt x="156" y="20"/>
                  </a:lnTo>
                  <a:lnTo>
                    <a:pt x="156" y="16"/>
                  </a:lnTo>
                  <a:lnTo>
                    <a:pt x="160" y="16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2" y="24"/>
                  </a:lnTo>
                  <a:lnTo>
                    <a:pt x="166" y="24"/>
                  </a:lnTo>
                  <a:lnTo>
                    <a:pt x="170" y="24"/>
                  </a:lnTo>
                  <a:lnTo>
                    <a:pt x="174" y="24"/>
                  </a:lnTo>
                  <a:lnTo>
                    <a:pt x="178" y="24"/>
                  </a:lnTo>
                  <a:lnTo>
                    <a:pt x="178" y="26"/>
                  </a:lnTo>
                  <a:lnTo>
                    <a:pt x="182" y="26"/>
                  </a:lnTo>
                  <a:lnTo>
                    <a:pt x="186" y="26"/>
                  </a:lnTo>
                  <a:lnTo>
                    <a:pt x="186" y="24"/>
                  </a:lnTo>
                  <a:lnTo>
                    <a:pt x="190" y="24"/>
                  </a:lnTo>
                  <a:lnTo>
                    <a:pt x="192" y="24"/>
                  </a:lnTo>
                  <a:lnTo>
                    <a:pt x="196" y="24"/>
                  </a:lnTo>
                  <a:lnTo>
                    <a:pt x="200" y="24"/>
                  </a:lnTo>
                  <a:lnTo>
                    <a:pt x="204" y="26"/>
                  </a:lnTo>
                  <a:lnTo>
                    <a:pt x="208" y="24"/>
                  </a:lnTo>
                  <a:lnTo>
                    <a:pt x="212" y="24"/>
                  </a:lnTo>
                  <a:lnTo>
                    <a:pt x="216" y="24"/>
                  </a:lnTo>
                  <a:lnTo>
                    <a:pt x="216" y="20"/>
                  </a:lnTo>
                  <a:lnTo>
                    <a:pt x="220" y="20"/>
                  </a:lnTo>
                  <a:lnTo>
                    <a:pt x="222" y="16"/>
                  </a:lnTo>
                  <a:lnTo>
                    <a:pt x="226" y="12"/>
                  </a:lnTo>
                  <a:lnTo>
                    <a:pt x="226" y="16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8" y="16"/>
                  </a:lnTo>
                  <a:lnTo>
                    <a:pt x="242" y="16"/>
                  </a:lnTo>
                  <a:lnTo>
                    <a:pt x="242" y="12"/>
                  </a:lnTo>
                  <a:lnTo>
                    <a:pt x="246" y="12"/>
                  </a:lnTo>
                  <a:lnTo>
                    <a:pt x="246" y="16"/>
                  </a:lnTo>
                  <a:lnTo>
                    <a:pt x="248" y="20"/>
                  </a:lnTo>
                  <a:lnTo>
                    <a:pt x="252" y="20"/>
                  </a:lnTo>
                  <a:lnTo>
                    <a:pt x="252" y="24"/>
                  </a:lnTo>
                  <a:lnTo>
                    <a:pt x="256" y="26"/>
                  </a:lnTo>
                  <a:lnTo>
                    <a:pt x="256" y="30"/>
                  </a:lnTo>
                  <a:lnTo>
                    <a:pt x="256" y="34"/>
                  </a:lnTo>
                  <a:lnTo>
                    <a:pt x="252" y="34"/>
                  </a:lnTo>
                  <a:lnTo>
                    <a:pt x="252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60" y="42"/>
                  </a:lnTo>
                  <a:lnTo>
                    <a:pt x="264" y="42"/>
                  </a:lnTo>
                  <a:lnTo>
                    <a:pt x="268" y="46"/>
                  </a:lnTo>
                  <a:lnTo>
                    <a:pt x="272" y="50"/>
                  </a:lnTo>
                  <a:lnTo>
                    <a:pt x="268" y="50"/>
                  </a:lnTo>
                  <a:lnTo>
                    <a:pt x="268" y="54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4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0"/>
                  </a:lnTo>
                  <a:lnTo>
                    <a:pt x="264" y="64"/>
                  </a:lnTo>
                  <a:lnTo>
                    <a:pt x="264" y="68"/>
                  </a:lnTo>
                  <a:lnTo>
                    <a:pt x="264" y="72"/>
                  </a:lnTo>
                  <a:lnTo>
                    <a:pt x="264" y="76"/>
                  </a:lnTo>
                  <a:lnTo>
                    <a:pt x="268" y="76"/>
                  </a:lnTo>
                  <a:lnTo>
                    <a:pt x="264" y="80"/>
                  </a:lnTo>
                  <a:lnTo>
                    <a:pt x="264" y="84"/>
                  </a:lnTo>
                  <a:lnTo>
                    <a:pt x="268" y="86"/>
                  </a:lnTo>
                  <a:lnTo>
                    <a:pt x="268" y="90"/>
                  </a:lnTo>
                  <a:lnTo>
                    <a:pt x="268" y="94"/>
                  </a:lnTo>
                  <a:lnTo>
                    <a:pt x="272" y="94"/>
                  </a:lnTo>
                  <a:lnTo>
                    <a:pt x="272" y="98"/>
                  </a:lnTo>
                  <a:lnTo>
                    <a:pt x="268" y="98"/>
                  </a:lnTo>
                  <a:lnTo>
                    <a:pt x="268" y="102"/>
                  </a:lnTo>
                  <a:lnTo>
                    <a:pt x="264" y="102"/>
                  </a:lnTo>
                  <a:lnTo>
                    <a:pt x="264" y="98"/>
                  </a:lnTo>
                  <a:lnTo>
                    <a:pt x="264" y="94"/>
                  </a:lnTo>
                  <a:lnTo>
                    <a:pt x="260" y="94"/>
                  </a:lnTo>
                  <a:lnTo>
                    <a:pt x="260" y="98"/>
                  </a:lnTo>
                  <a:lnTo>
                    <a:pt x="256" y="98"/>
                  </a:lnTo>
                  <a:lnTo>
                    <a:pt x="252" y="98"/>
                  </a:lnTo>
                  <a:lnTo>
                    <a:pt x="248" y="94"/>
                  </a:lnTo>
                  <a:lnTo>
                    <a:pt x="246" y="94"/>
                  </a:lnTo>
                  <a:lnTo>
                    <a:pt x="242" y="94"/>
                  </a:lnTo>
                  <a:lnTo>
                    <a:pt x="242" y="98"/>
                  </a:lnTo>
                  <a:lnTo>
                    <a:pt x="238" y="98"/>
                  </a:lnTo>
                  <a:lnTo>
                    <a:pt x="238" y="94"/>
                  </a:lnTo>
                  <a:lnTo>
                    <a:pt x="234" y="94"/>
                  </a:lnTo>
                  <a:lnTo>
                    <a:pt x="234" y="98"/>
                  </a:lnTo>
                  <a:lnTo>
                    <a:pt x="230" y="98"/>
                  </a:lnTo>
                  <a:lnTo>
                    <a:pt x="226" y="98"/>
                  </a:lnTo>
                  <a:lnTo>
                    <a:pt x="222" y="98"/>
                  </a:lnTo>
                  <a:lnTo>
                    <a:pt x="220" y="98"/>
                  </a:lnTo>
                  <a:lnTo>
                    <a:pt x="216" y="98"/>
                  </a:lnTo>
                  <a:lnTo>
                    <a:pt x="212" y="98"/>
                  </a:lnTo>
                  <a:lnTo>
                    <a:pt x="212" y="102"/>
                  </a:lnTo>
                  <a:lnTo>
                    <a:pt x="208" y="102"/>
                  </a:lnTo>
                  <a:lnTo>
                    <a:pt x="204" y="106"/>
                  </a:lnTo>
                  <a:lnTo>
                    <a:pt x="200" y="106"/>
                  </a:lnTo>
                  <a:lnTo>
                    <a:pt x="196" y="106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6" y="106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8" y="106"/>
                  </a:lnTo>
                  <a:lnTo>
                    <a:pt x="174" y="106"/>
                  </a:lnTo>
                  <a:lnTo>
                    <a:pt x="170" y="106"/>
                  </a:lnTo>
                  <a:lnTo>
                    <a:pt x="166" y="110"/>
                  </a:lnTo>
                  <a:lnTo>
                    <a:pt x="162" y="110"/>
                  </a:lnTo>
                  <a:lnTo>
                    <a:pt x="162" y="106"/>
                  </a:lnTo>
                  <a:lnTo>
                    <a:pt x="160" y="106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6" y="114"/>
                  </a:lnTo>
                  <a:lnTo>
                    <a:pt x="156" y="116"/>
                  </a:lnTo>
                  <a:lnTo>
                    <a:pt x="152" y="116"/>
                  </a:lnTo>
                  <a:lnTo>
                    <a:pt x="152" y="120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144" y="116"/>
                  </a:lnTo>
                  <a:lnTo>
                    <a:pt x="144" y="114"/>
                  </a:lnTo>
                  <a:lnTo>
                    <a:pt x="148" y="11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4" y="102"/>
                  </a:lnTo>
                  <a:lnTo>
                    <a:pt x="144" y="106"/>
                  </a:lnTo>
                  <a:lnTo>
                    <a:pt x="140" y="106"/>
                  </a:lnTo>
                  <a:lnTo>
                    <a:pt x="140" y="110"/>
                  </a:lnTo>
                  <a:lnTo>
                    <a:pt x="136" y="110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6" y="106"/>
                  </a:lnTo>
                  <a:lnTo>
                    <a:pt x="122" y="110"/>
                  </a:lnTo>
                  <a:lnTo>
                    <a:pt x="122" y="114"/>
                  </a:lnTo>
                  <a:lnTo>
                    <a:pt x="118" y="114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4" y="116"/>
                  </a:lnTo>
                  <a:lnTo>
                    <a:pt x="110" y="116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2" y="116"/>
                  </a:lnTo>
                  <a:lnTo>
                    <a:pt x="92" y="114"/>
                  </a:lnTo>
                  <a:lnTo>
                    <a:pt x="92" y="110"/>
                  </a:lnTo>
                  <a:lnTo>
                    <a:pt x="88" y="110"/>
                  </a:lnTo>
                  <a:lnTo>
                    <a:pt x="84" y="110"/>
                  </a:lnTo>
                  <a:lnTo>
                    <a:pt x="84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70" y="102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0" y="114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2" y="114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4" y="116"/>
                  </a:lnTo>
                  <a:lnTo>
                    <a:pt x="50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50" y="110"/>
                  </a:lnTo>
                  <a:lnTo>
                    <a:pt x="48" y="110"/>
                  </a:lnTo>
                  <a:lnTo>
                    <a:pt x="48" y="106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6" y="106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10"/>
                  </a:lnTo>
                  <a:lnTo>
                    <a:pt x="26" y="106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2" y="84"/>
                  </a:lnTo>
                  <a:lnTo>
                    <a:pt x="18" y="80"/>
                  </a:lnTo>
                  <a:lnTo>
                    <a:pt x="14" y="80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4" y="7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30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close/>
                  <a:moveTo>
                    <a:pt x="4" y="42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19" name="Freeform 59">
              <a:extLst>
                <a:ext uri="{FF2B5EF4-FFF2-40B4-BE49-F238E27FC236}">
                  <a16:creationId xmlns:a16="http://schemas.microsoft.com/office/drawing/2014/main" id="{1E729FCA-764E-E90A-6C3D-BAC1FCA70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641" y="2726840"/>
              <a:ext cx="424712" cy="275284"/>
            </a:xfrm>
            <a:custGeom>
              <a:avLst/>
              <a:gdLst>
                <a:gd name="T0" fmla="*/ 208 w 218"/>
                <a:gd name="T1" fmla="*/ 100 h 146"/>
                <a:gd name="T2" fmla="*/ 200 w 218"/>
                <a:gd name="T3" fmla="*/ 108 h 146"/>
                <a:gd name="T4" fmla="*/ 192 w 218"/>
                <a:gd name="T5" fmla="*/ 116 h 146"/>
                <a:gd name="T6" fmla="*/ 188 w 218"/>
                <a:gd name="T7" fmla="*/ 126 h 146"/>
                <a:gd name="T8" fmla="*/ 178 w 218"/>
                <a:gd name="T9" fmla="*/ 130 h 146"/>
                <a:gd name="T10" fmla="*/ 170 w 218"/>
                <a:gd name="T11" fmla="*/ 134 h 146"/>
                <a:gd name="T12" fmla="*/ 166 w 218"/>
                <a:gd name="T13" fmla="*/ 142 h 146"/>
                <a:gd name="T14" fmla="*/ 156 w 218"/>
                <a:gd name="T15" fmla="*/ 146 h 146"/>
                <a:gd name="T16" fmla="*/ 144 w 218"/>
                <a:gd name="T17" fmla="*/ 142 h 146"/>
                <a:gd name="T18" fmla="*/ 140 w 218"/>
                <a:gd name="T19" fmla="*/ 130 h 146"/>
                <a:gd name="T20" fmla="*/ 136 w 218"/>
                <a:gd name="T21" fmla="*/ 118 h 146"/>
                <a:gd name="T22" fmla="*/ 126 w 218"/>
                <a:gd name="T23" fmla="*/ 112 h 146"/>
                <a:gd name="T24" fmla="*/ 114 w 218"/>
                <a:gd name="T25" fmla="*/ 100 h 146"/>
                <a:gd name="T26" fmla="*/ 106 w 218"/>
                <a:gd name="T27" fmla="*/ 100 h 146"/>
                <a:gd name="T28" fmla="*/ 92 w 218"/>
                <a:gd name="T29" fmla="*/ 92 h 146"/>
                <a:gd name="T30" fmla="*/ 84 w 218"/>
                <a:gd name="T31" fmla="*/ 88 h 146"/>
                <a:gd name="T32" fmla="*/ 74 w 218"/>
                <a:gd name="T33" fmla="*/ 86 h 146"/>
                <a:gd name="T34" fmla="*/ 62 w 218"/>
                <a:gd name="T35" fmla="*/ 88 h 146"/>
                <a:gd name="T36" fmla="*/ 54 w 218"/>
                <a:gd name="T37" fmla="*/ 96 h 146"/>
                <a:gd name="T38" fmla="*/ 44 w 218"/>
                <a:gd name="T39" fmla="*/ 104 h 146"/>
                <a:gd name="T40" fmla="*/ 28 w 218"/>
                <a:gd name="T41" fmla="*/ 100 h 146"/>
                <a:gd name="T42" fmla="*/ 18 w 218"/>
                <a:gd name="T43" fmla="*/ 96 h 146"/>
                <a:gd name="T44" fmla="*/ 10 w 218"/>
                <a:gd name="T45" fmla="*/ 88 h 146"/>
                <a:gd name="T46" fmla="*/ 4 w 218"/>
                <a:gd name="T47" fmla="*/ 74 h 146"/>
                <a:gd name="T48" fmla="*/ 6 w 218"/>
                <a:gd name="T49" fmla="*/ 58 h 146"/>
                <a:gd name="T50" fmla="*/ 6 w 218"/>
                <a:gd name="T51" fmla="*/ 40 h 146"/>
                <a:gd name="T52" fmla="*/ 6 w 218"/>
                <a:gd name="T53" fmla="*/ 26 h 146"/>
                <a:gd name="T54" fmla="*/ 20 w 218"/>
                <a:gd name="T55" fmla="*/ 14 h 146"/>
                <a:gd name="T56" fmla="*/ 32 w 218"/>
                <a:gd name="T57" fmla="*/ 10 h 146"/>
                <a:gd name="T58" fmla="*/ 44 w 218"/>
                <a:gd name="T59" fmla="*/ 10 h 146"/>
                <a:gd name="T60" fmla="*/ 54 w 218"/>
                <a:gd name="T61" fmla="*/ 22 h 146"/>
                <a:gd name="T62" fmla="*/ 62 w 218"/>
                <a:gd name="T63" fmla="*/ 30 h 146"/>
                <a:gd name="T64" fmla="*/ 74 w 218"/>
                <a:gd name="T65" fmla="*/ 30 h 146"/>
                <a:gd name="T66" fmla="*/ 84 w 218"/>
                <a:gd name="T67" fmla="*/ 26 h 146"/>
                <a:gd name="T68" fmla="*/ 80 w 218"/>
                <a:gd name="T69" fmla="*/ 14 h 146"/>
                <a:gd name="T70" fmla="*/ 92 w 218"/>
                <a:gd name="T71" fmla="*/ 10 h 146"/>
                <a:gd name="T72" fmla="*/ 100 w 218"/>
                <a:gd name="T73" fmla="*/ 6 h 146"/>
                <a:gd name="T74" fmla="*/ 102 w 218"/>
                <a:gd name="T75" fmla="*/ 4 h 146"/>
                <a:gd name="T76" fmla="*/ 110 w 218"/>
                <a:gd name="T77" fmla="*/ 4 h 146"/>
                <a:gd name="T78" fmla="*/ 122 w 218"/>
                <a:gd name="T79" fmla="*/ 6 h 146"/>
                <a:gd name="T80" fmla="*/ 128 w 218"/>
                <a:gd name="T81" fmla="*/ 18 h 146"/>
                <a:gd name="T82" fmla="*/ 128 w 218"/>
                <a:gd name="T83" fmla="*/ 26 h 146"/>
                <a:gd name="T84" fmla="*/ 140 w 218"/>
                <a:gd name="T85" fmla="*/ 30 h 146"/>
                <a:gd name="T86" fmla="*/ 152 w 218"/>
                <a:gd name="T87" fmla="*/ 36 h 146"/>
                <a:gd name="T88" fmla="*/ 158 w 218"/>
                <a:gd name="T89" fmla="*/ 44 h 146"/>
                <a:gd name="T90" fmla="*/ 162 w 218"/>
                <a:gd name="T91" fmla="*/ 56 h 146"/>
                <a:gd name="T92" fmla="*/ 174 w 218"/>
                <a:gd name="T93" fmla="*/ 62 h 146"/>
                <a:gd name="T94" fmla="*/ 182 w 218"/>
                <a:gd name="T95" fmla="*/ 70 h 146"/>
                <a:gd name="T96" fmla="*/ 188 w 218"/>
                <a:gd name="T97" fmla="*/ 78 h 146"/>
                <a:gd name="T98" fmla="*/ 204 w 218"/>
                <a:gd name="T99" fmla="*/ 86 h 146"/>
                <a:gd name="T100" fmla="*/ 210 w 218"/>
                <a:gd name="T101" fmla="*/ 88 h 146"/>
                <a:gd name="T102" fmla="*/ 218 w 218"/>
                <a:gd name="T103" fmla="*/ 96 h 146"/>
                <a:gd name="T104" fmla="*/ 214 w 218"/>
                <a:gd name="T105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146">
                  <a:moveTo>
                    <a:pt x="214" y="104"/>
                  </a:moveTo>
                  <a:lnTo>
                    <a:pt x="210" y="104"/>
                  </a:lnTo>
                  <a:lnTo>
                    <a:pt x="208" y="104"/>
                  </a:lnTo>
                  <a:lnTo>
                    <a:pt x="208" y="100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4" y="108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2" y="108"/>
                  </a:lnTo>
                  <a:lnTo>
                    <a:pt x="192" y="112"/>
                  </a:lnTo>
                  <a:lnTo>
                    <a:pt x="192" y="116"/>
                  </a:lnTo>
                  <a:lnTo>
                    <a:pt x="188" y="116"/>
                  </a:lnTo>
                  <a:lnTo>
                    <a:pt x="188" y="118"/>
                  </a:lnTo>
                  <a:lnTo>
                    <a:pt x="188" y="122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6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4" y="130"/>
                  </a:lnTo>
                  <a:lnTo>
                    <a:pt x="170" y="134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38"/>
                  </a:lnTo>
                  <a:lnTo>
                    <a:pt x="166" y="138"/>
                  </a:lnTo>
                  <a:lnTo>
                    <a:pt x="170" y="138"/>
                  </a:lnTo>
                  <a:lnTo>
                    <a:pt x="166" y="142"/>
                  </a:lnTo>
                  <a:lnTo>
                    <a:pt x="162" y="142"/>
                  </a:lnTo>
                  <a:lnTo>
                    <a:pt x="162" y="146"/>
                  </a:lnTo>
                  <a:lnTo>
                    <a:pt x="158" y="146"/>
                  </a:lnTo>
                  <a:lnTo>
                    <a:pt x="156" y="146"/>
                  </a:lnTo>
                  <a:lnTo>
                    <a:pt x="156" y="142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4" y="142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0" y="130"/>
                  </a:lnTo>
                  <a:lnTo>
                    <a:pt x="140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36" y="118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6"/>
                  </a:lnTo>
                  <a:lnTo>
                    <a:pt x="126" y="112"/>
                  </a:lnTo>
                  <a:lnTo>
                    <a:pt x="122" y="108"/>
                  </a:lnTo>
                  <a:lnTo>
                    <a:pt x="118" y="108"/>
                  </a:lnTo>
                  <a:lnTo>
                    <a:pt x="114" y="104"/>
                  </a:lnTo>
                  <a:lnTo>
                    <a:pt x="114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06" y="96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02" y="100"/>
                  </a:lnTo>
                  <a:lnTo>
                    <a:pt x="100" y="96"/>
                  </a:lnTo>
                  <a:lnTo>
                    <a:pt x="92" y="92"/>
                  </a:lnTo>
                  <a:lnTo>
                    <a:pt x="88" y="92"/>
                  </a:lnTo>
                  <a:lnTo>
                    <a:pt x="88" y="88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0" y="88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4" y="88"/>
                  </a:lnTo>
                  <a:lnTo>
                    <a:pt x="70" y="88"/>
                  </a:lnTo>
                  <a:lnTo>
                    <a:pt x="66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8" y="92"/>
                  </a:lnTo>
                  <a:lnTo>
                    <a:pt x="54" y="92"/>
                  </a:lnTo>
                  <a:lnTo>
                    <a:pt x="54" y="96"/>
                  </a:lnTo>
                  <a:lnTo>
                    <a:pt x="50" y="96"/>
                  </a:lnTo>
                  <a:lnTo>
                    <a:pt x="50" y="100"/>
                  </a:lnTo>
                  <a:lnTo>
                    <a:pt x="48" y="104"/>
                  </a:lnTo>
                  <a:lnTo>
                    <a:pt x="44" y="104"/>
                  </a:lnTo>
                  <a:lnTo>
                    <a:pt x="40" y="104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0"/>
                  </a:lnTo>
                  <a:lnTo>
                    <a:pt x="24" y="100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22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6" y="40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58" y="48"/>
                  </a:lnTo>
                  <a:lnTo>
                    <a:pt x="158" y="52"/>
                  </a:lnTo>
                  <a:lnTo>
                    <a:pt x="158" y="56"/>
                  </a:lnTo>
                  <a:lnTo>
                    <a:pt x="162" y="56"/>
                  </a:lnTo>
                  <a:lnTo>
                    <a:pt x="162" y="58"/>
                  </a:lnTo>
                  <a:lnTo>
                    <a:pt x="166" y="58"/>
                  </a:lnTo>
                  <a:lnTo>
                    <a:pt x="170" y="62"/>
                  </a:lnTo>
                  <a:lnTo>
                    <a:pt x="174" y="62"/>
                  </a:lnTo>
                  <a:lnTo>
                    <a:pt x="174" y="66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0"/>
                  </a:lnTo>
                  <a:lnTo>
                    <a:pt x="182" y="74"/>
                  </a:lnTo>
                  <a:lnTo>
                    <a:pt x="184" y="74"/>
                  </a:lnTo>
                  <a:lnTo>
                    <a:pt x="188" y="74"/>
                  </a:lnTo>
                  <a:lnTo>
                    <a:pt x="188" y="78"/>
                  </a:lnTo>
                  <a:lnTo>
                    <a:pt x="192" y="78"/>
                  </a:lnTo>
                  <a:lnTo>
                    <a:pt x="196" y="82"/>
                  </a:lnTo>
                  <a:lnTo>
                    <a:pt x="200" y="86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8" y="88"/>
                  </a:lnTo>
                  <a:lnTo>
                    <a:pt x="208" y="86"/>
                  </a:lnTo>
                  <a:lnTo>
                    <a:pt x="210" y="88"/>
                  </a:lnTo>
                  <a:lnTo>
                    <a:pt x="214" y="88"/>
                  </a:lnTo>
                  <a:lnTo>
                    <a:pt x="214" y="92"/>
                  </a:lnTo>
                  <a:lnTo>
                    <a:pt x="218" y="92"/>
                  </a:lnTo>
                  <a:lnTo>
                    <a:pt x="218" y="96"/>
                  </a:lnTo>
                  <a:lnTo>
                    <a:pt x="214" y="100"/>
                  </a:lnTo>
                  <a:lnTo>
                    <a:pt x="214" y="104"/>
                  </a:lnTo>
                  <a:lnTo>
                    <a:pt x="218" y="104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4" y="10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0" name="Freeform 60">
              <a:extLst>
                <a:ext uri="{FF2B5EF4-FFF2-40B4-BE49-F238E27FC236}">
                  <a16:creationId xmlns:a16="http://schemas.microsoft.com/office/drawing/2014/main" id="{8327F80B-1274-B07F-BB65-FB4557348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5330" y="3318889"/>
              <a:ext cx="128583" cy="113130"/>
            </a:xfrm>
            <a:custGeom>
              <a:avLst/>
              <a:gdLst>
                <a:gd name="T0" fmla="*/ 66 w 66"/>
                <a:gd name="T1" fmla="*/ 14 h 60"/>
                <a:gd name="T2" fmla="*/ 66 w 66"/>
                <a:gd name="T3" fmla="*/ 18 h 60"/>
                <a:gd name="T4" fmla="*/ 66 w 66"/>
                <a:gd name="T5" fmla="*/ 18 h 60"/>
                <a:gd name="T6" fmla="*/ 66 w 66"/>
                <a:gd name="T7" fmla="*/ 22 h 60"/>
                <a:gd name="T8" fmla="*/ 62 w 66"/>
                <a:gd name="T9" fmla="*/ 22 h 60"/>
                <a:gd name="T10" fmla="*/ 62 w 66"/>
                <a:gd name="T11" fmla="*/ 22 h 60"/>
                <a:gd name="T12" fmla="*/ 62 w 66"/>
                <a:gd name="T13" fmla="*/ 22 h 60"/>
                <a:gd name="T14" fmla="*/ 62 w 66"/>
                <a:gd name="T15" fmla="*/ 18 h 60"/>
                <a:gd name="T16" fmla="*/ 60 w 66"/>
                <a:gd name="T17" fmla="*/ 18 h 60"/>
                <a:gd name="T18" fmla="*/ 60 w 66"/>
                <a:gd name="T19" fmla="*/ 22 h 60"/>
                <a:gd name="T20" fmla="*/ 60 w 66"/>
                <a:gd name="T21" fmla="*/ 26 h 60"/>
                <a:gd name="T22" fmla="*/ 60 w 66"/>
                <a:gd name="T23" fmla="*/ 30 h 60"/>
                <a:gd name="T24" fmla="*/ 60 w 66"/>
                <a:gd name="T25" fmla="*/ 34 h 60"/>
                <a:gd name="T26" fmla="*/ 62 w 66"/>
                <a:gd name="T27" fmla="*/ 36 h 60"/>
                <a:gd name="T28" fmla="*/ 56 w 66"/>
                <a:gd name="T29" fmla="*/ 36 h 60"/>
                <a:gd name="T30" fmla="*/ 56 w 66"/>
                <a:gd name="T31" fmla="*/ 40 h 60"/>
                <a:gd name="T32" fmla="*/ 52 w 66"/>
                <a:gd name="T33" fmla="*/ 48 h 60"/>
                <a:gd name="T34" fmla="*/ 52 w 66"/>
                <a:gd name="T35" fmla="*/ 52 h 60"/>
                <a:gd name="T36" fmla="*/ 52 w 66"/>
                <a:gd name="T37" fmla="*/ 56 h 60"/>
                <a:gd name="T38" fmla="*/ 48 w 66"/>
                <a:gd name="T39" fmla="*/ 60 h 60"/>
                <a:gd name="T40" fmla="*/ 0 w 66"/>
                <a:gd name="T41" fmla="*/ 34 h 60"/>
                <a:gd name="T42" fmla="*/ 0 w 66"/>
                <a:gd name="T43" fmla="*/ 34 h 60"/>
                <a:gd name="T44" fmla="*/ 4 w 66"/>
                <a:gd name="T45" fmla="*/ 36 h 60"/>
                <a:gd name="T46" fmla="*/ 6 w 66"/>
                <a:gd name="T47" fmla="*/ 36 h 60"/>
                <a:gd name="T48" fmla="*/ 10 w 66"/>
                <a:gd name="T49" fmla="*/ 34 h 60"/>
                <a:gd name="T50" fmla="*/ 14 w 66"/>
                <a:gd name="T51" fmla="*/ 34 h 60"/>
                <a:gd name="T52" fmla="*/ 18 w 66"/>
                <a:gd name="T53" fmla="*/ 34 h 60"/>
                <a:gd name="T54" fmla="*/ 26 w 66"/>
                <a:gd name="T55" fmla="*/ 34 h 60"/>
                <a:gd name="T56" fmla="*/ 26 w 66"/>
                <a:gd name="T57" fmla="*/ 36 h 60"/>
                <a:gd name="T58" fmla="*/ 36 w 66"/>
                <a:gd name="T59" fmla="*/ 34 h 60"/>
                <a:gd name="T60" fmla="*/ 40 w 66"/>
                <a:gd name="T61" fmla="*/ 30 h 60"/>
                <a:gd name="T62" fmla="*/ 40 w 66"/>
                <a:gd name="T63" fmla="*/ 30 h 60"/>
                <a:gd name="T64" fmla="*/ 40 w 66"/>
                <a:gd name="T65" fmla="*/ 22 h 60"/>
                <a:gd name="T66" fmla="*/ 48 w 66"/>
                <a:gd name="T67" fmla="*/ 18 h 60"/>
                <a:gd name="T68" fmla="*/ 48 w 66"/>
                <a:gd name="T69" fmla="*/ 14 h 60"/>
                <a:gd name="T70" fmla="*/ 52 w 66"/>
                <a:gd name="T71" fmla="*/ 14 h 60"/>
                <a:gd name="T72" fmla="*/ 52 w 66"/>
                <a:gd name="T73" fmla="*/ 14 h 60"/>
                <a:gd name="T74" fmla="*/ 52 w 66"/>
                <a:gd name="T75" fmla="*/ 10 h 60"/>
                <a:gd name="T76" fmla="*/ 56 w 66"/>
                <a:gd name="T77" fmla="*/ 10 h 60"/>
                <a:gd name="T78" fmla="*/ 56 w 66"/>
                <a:gd name="T79" fmla="*/ 6 h 60"/>
                <a:gd name="T80" fmla="*/ 56 w 66"/>
                <a:gd name="T81" fmla="*/ 6 h 60"/>
                <a:gd name="T82" fmla="*/ 60 w 66"/>
                <a:gd name="T83" fmla="*/ 6 h 60"/>
                <a:gd name="T84" fmla="*/ 62 w 66"/>
                <a:gd name="T85" fmla="*/ 0 h 60"/>
                <a:gd name="T86" fmla="*/ 62 w 66"/>
                <a:gd name="T87" fmla="*/ 2 h 60"/>
                <a:gd name="T88" fmla="*/ 62 w 66"/>
                <a:gd name="T89" fmla="*/ 6 h 60"/>
                <a:gd name="T90" fmla="*/ 66 w 66"/>
                <a:gd name="T91" fmla="*/ 6 h 60"/>
                <a:gd name="T92" fmla="*/ 66 w 66"/>
                <a:gd name="T93" fmla="*/ 10 h 60"/>
                <a:gd name="T94" fmla="*/ 36 w 66"/>
                <a:gd name="T95" fmla="*/ 26 h 60"/>
                <a:gd name="T96" fmla="*/ 30 w 66"/>
                <a:gd name="T97" fmla="*/ 34 h 60"/>
                <a:gd name="T98" fmla="*/ 30 w 66"/>
                <a:gd name="T99" fmla="*/ 34 h 60"/>
                <a:gd name="T100" fmla="*/ 30 w 66"/>
                <a:gd name="T101" fmla="*/ 34 h 60"/>
                <a:gd name="T102" fmla="*/ 32 w 66"/>
                <a:gd name="T103" fmla="*/ 34 h 60"/>
                <a:gd name="T104" fmla="*/ 30 w 66"/>
                <a:gd name="T10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60">
                  <a:moveTo>
                    <a:pt x="66" y="10"/>
                  </a:moveTo>
                  <a:lnTo>
                    <a:pt x="66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14" y="5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close/>
                  <a:moveTo>
                    <a:pt x="40" y="30"/>
                  </a:moveTo>
                  <a:lnTo>
                    <a:pt x="36" y="30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  <a:moveTo>
                    <a:pt x="30" y="34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1" name="Freeform 61">
              <a:extLst>
                <a:ext uri="{FF2B5EF4-FFF2-40B4-BE49-F238E27FC236}">
                  <a16:creationId xmlns:a16="http://schemas.microsoft.com/office/drawing/2014/main" id="{12F44114-B4D2-4BE8-BFEF-D5343A94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120" y="2621251"/>
              <a:ext cx="475366" cy="309223"/>
            </a:xfrm>
            <a:custGeom>
              <a:avLst/>
              <a:gdLst>
                <a:gd name="T0" fmla="*/ 168 w 244"/>
                <a:gd name="T1" fmla="*/ 118 h 164"/>
                <a:gd name="T2" fmla="*/ 162 w 244"/>
                <a:gd name="T3" fmla="*/ 126 h 164"/>
                <a:gd name="T4" fmla="*/ 172 w 244"/>
                <a:gd name="T5" fmla="*/ 134 h 164"/>
                <a:gd name="T6" fmla="*/ 176 w 244"/>
                <a:gd name="T7" fmla="*/ 144 h 164"/>
                <a:gd name="T8" fmla="*/ 166 w 244"/>
                <a:gd name="T9" fmla="*/ 156 h 164"/>
                <a:gd name="T10" fmla="*/ 158 w 244"/>
                <a:gd name="T11" fmla="*/ 164 h 164"/>
                <a:gd name="T12" fmla="*/ 146 w 244"/>
                <a:gd name="T13" fmla="*/ 156 h 164"/>
                <a:gd name="T14" fmla="*/ 142 w 244"/>
                <a:gd name="T15" fmla="*/ 144 h 164"/>
                <a:gd name="T16" fmla="*/ 132 w 244"/>
                <a:gd name="T17" fmla="*/ 142 h 164"/>
                <a:gd name="T18" fmla="*/ 116 w 244"/>
                <a:gd name="T19" fmla="*/ 130 h 164"/>
                <a:gd name="T20" fmla="*/ 106 w 244"/>
                <a:gd name="T21" fmla="*/ 122 h 164"/>
                <a:gd name="T22" fmla="*/ 94 w 244"/>
                <a:gd name="T23" fmla="*/ 112 h 164"/>
                <a:gd name="T24" fmla="*/ 86 w 244"/>
                <a:gd name="T25" fmla="*/ 100 h 164"/>
                <a:gd name="T26" fmla="*/ 80 w 244"/>
                <a:gd name="T27" fmla="*/ 86 h 164"/>
                <a:gd name="T28" fmla="*/ 60 w 244"/>
                <a:gd name="T29" fmla="*/ 86 h 164"/>
                <a:gd name="T30" fmla="*/ 60 w 244"/>
                <a:gd name="T31" fmla="*/ 74 h 164"/>
                <a:gd name="T32" fmla="*/ 50 w 244"/>
                <a:gd name="T33" fmla="*/ 62 h 164"/>
                <a:gd name="T34" fmla="*/ 38 w 244"/>
                <a:gd name="T35" fmla="*/ 56 h 164"/>
                <a:gd name="T36" fmla="*/ 34 w 244"/>
                <a:gd name="T37" fmla="*/ 62 h 164"/>
                <a:gd name="T38" fmla="*/ 24 w 244"/>
                <a:gd name="T39" fmla="*/ 66 h 164"/>
                <a:gd name="T40" fmla="*/ 12 w 244"/>
                <a:gd name="T41" fmla="*/ 74 h 164"/>
                <a:gd name="T42" fmla="*/ 12 w 244"/>
                <a:gd name="T43" fmla="*/ 86 h 164"/>
                <a:gd name="T44" fmla="*/ 0 w 244"/>
                <a:gd name="T45" fmla="*/ 78 h 164"/>
                <a:gd name="T46" fmla="*/ 0 w 244"/>
                <a:gd name="T47" fmla="*/ 52 h 164"/>
                <a:gd name="T48" fmla="*/ 0 w 244"/>
                <a:gd name="T49" fmla="*/ 22 h 164"/>
                <a:gd name="T50" fmla="*/ 16 w 244"/>
                <a:gd name="T51" fmla="*/ 8 h 164"/>
                <a:gd name="T52" fmla="*/ 34 w 244"/>
                <a:gd name="T53" fmla="*/ 0 h 164"/>
                <a:gd name="T54" fmla="*/ 82 w 244"/>
                <a:gd name="T55" fmla="*/ 38 h 164"/>
                <a:gd name="T56" fmla="*/ 106 w 244"/>
                <a:gd name="T57" fmla="*/ 38 h 164"/>
                <a:gd name="T58" fmla="*/ 128 w 244"/>
                <a:gd name="T59" fmla="*/ 38 h 164"/>
                <a:gd name="T60" fmla="*/ 136 w 244"/>
                <a:gd name="T61" fmla="*/ 48 h 164"/>
                <a:gd name="T62" fmla="*/ 142 w 244"/>
                <a:gd name="T63" fmla="*/ 62 h 164"/>
                <a:gd name="T64" fmla="*/ 150 w 244"/>
                <a:gd name="T65" fmla="*/ 82 h 164"/>
                <a:gd name="T66" fmla="*/ 166 w 244"/>
                <a:gd name="T67" fmla="*/ 86 h 164"/>
                <a:gd name="T68" fmla="*/ 172 w 244"/>
                <a:gd name="T69" fmla="*/ 96 h 164"/>
                <a:gd name="T70" fmla="*/ 180 w 244"/>
                <a:gd name="T71" fmla="*/ 92 h 164"/>
                <a:gd name="T72" fmla="*/ 192 w 244"/>
                <a:gd name="T73" fmla="*/ 78 h 164"/>
                <a:gd name="T74" fmla="*/ 206 w 244"/>
                <a:gd name="T75" fmla="*/ 70 h 164"/>
                <a:gd name="T76" fmla="*/ 210 w 244"/>
                <a:gd name="T77" fmla="*/ 70 h 164"/>
                <a:gd name="T78" fmla="*/ 198 w 244"/>
                <a:gd name="T79" fmla="*/ 78 h 164"/>
                <a:gd name="T80" fmla="*/ 210 w 244"/>
                <a:gd name="T81" fmla="*/ 86 h 164"/>
                <a:gd name="T82" fmla="*/ 218 w 244"/>
                <a:gd name="T83" fmla="*/ 86 h 164"/>
                <a:gd name="T84" fmla="*/ 224 w 244"/>
                <a:gd name="T85" fmla="*/ 86 h 164"/>
                <a:gd name="T86" fmla="*/ 240 w 244"/>
                <a:gd name="T87" fmla="*/ 92 h 164"/>
                <a:gd name="T88" fmla="*/ 236 w 244"/>
                <a:gd name="T89" fmla="*/ 100 h 164"/>
                <a:gd name="T90" fmla="*/ 224 w 244"/>
                <a:gd name="T91" fmla="*/ 104 h 164"/>
                <a:gd name="T92" fmla="*/ 206 w 244"/>
                <a:gd name="T93" fmla="*/ 104 h 164"/>
                <a:gd name="T94" fmla="*/ 210 w 244"/>
                <a:gd name="T95" fmla="*/ 96 h 164"/>
                <a:gd name="T96" fmla="*/ 202 w 244"/>
                <a:gd name="T97" fmla="*/ 92 h 164"/>
                <a:gd name="T98" fmla="*/ 192 w 244"/>
                <a:gd name="T99" fmla="*/ 92 h 164"/>
                <a:gd name="T100" fmla="*/ 184 w 244"/>
                <a:gd name="T101" fmla="*/ 104 h 164"/>
                <a:gd name="T102" fmla="*/ 184 w 244"/>
                <a:gd name="T103" fmla="*/ 108 h 164"/>
                <a:gd name="T104" fmla="*/ 176 w 244"/>
                <a:gd name="T105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" h="164">
                  <a:moveTo>
                    <a:pt x="176" y="112"/>
                  </a:moveTo>
                  <a:lnTo>
                    <a:pt x="176" y="116"/>
                  </a:lnTo>
                  <a:lnTo>
                    <a:pt x="176" y="118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6"/>
                  </a:lnTo>
                  <a:lnTo>
                    <a:pt x="162" y="118"/>
                  </a:lnTo>
                  <a:lnTo>
                    <a:pt x="162" y="122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30"/>
                  </a:lnTo>
                  <a:lnTo>
                    <a:pt x="168" y="130"/>
                  </a:lnTo>
                  <a:lnTo>
                    <a:pt x="172" y="130"/>
                  </a:lnTo>
                  <a:lnTo>
                    <a:pt x="172" y="134"/>
                  </a:lnTo>
                  <a:lnTo>
                    <a:pt x="168" y="134"/>
                  </a:lnTo>
                  <a:lnTo>
                    <a:pt x="168" y="138"/>
                  </a:lnTo>
                  <a:lnTo>
                    <a:pt x="172" y="142"/>
                  </a:lnTo>
                  <a:lnTo>
                    <a:pt x="172" y="144"/>
                  </a:lnTo>
                  <a:lnTo>
                    <a:pt x="176" y="144"/>
                  </a:lnTo>
                  <a:lnTo>
                    <a:pt x="172" y="144"/>
                  </a:lnTo>
                  <a:lnTo>
                    <a:pt x="172" y="148"/>
                  </a:lnTo>
                  <a:lnTo>
                    <a:pt x="168" y="152"/>
                  </a:lnTo>
                  <a:lnTo>
                    <a:pt x="168" y="156"/>
                  </a:lnTo>
                  <a:lnTo>
                    <a:pt x="166" y="156"/>
                  </a:lnTo>
                  <a:lnTo>
                    <a:pt x="166" y="160"/>
                  </a:lnTo>
                  <a:lnTo>
                    <a:pt x="166" y="164"/>
                  </a:lnTo>
                  <a:lnTo>
                    <a:pt x="162" y="160"/>
                  </a:lnTo>
                  <a:lnTo>
                    <a:pt x="162" y="164"/>
                  </a:lnTo>
                  <a:lnTo>
                    <a:pt x="158" y="164"/>
                  </a:lnTo>
                  <a:lnTo>
                    <a:pt x="158" y="160"/>
                  </a:lnTo>
                  <a:lnTo>
                    <a:pt x="154" y="160"/>
                  </a:lnTo>
                  <a:lnTo>
                    <a:pt x="150" y="160"/>
                  </a:lnTo>
                  <a:lnTo>
                    <a:pt x="146" y="160"/>
                  </a:lnTo>
                  <a:lnTo>
                    <a:pt x="146" y="156"/>
                  </a:lnTo>
                  <a:lnTo>
                    <a:pt x="150" y="152"/>
                  </a:lnTo>
                  <a:lnTo>
                    <a:pt x="150" y="148"/>
                  </a:lnTo>
                  <a:lnTo>
                    <a:pt x="146" y="148"/>
                  </a:lnTo>
                  <a:lnTo>
                    <a:pt x="146" y="144"/>
                  </a:lnTo>
                  <a:lnTo>
                    <a:pt x="142" y="144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6" y="144"/>
                  </a:lnTo>
                  <a:lnTo>
                    <a:pt x="136" y="142"/>
                  </a:lnTo>
                  <a:lnTo>
                    <a:pt x="132" y="142"/>
                  </a:lnTo>
                  <a:lnTo>
                    <a:pt x="128" y="138"/>
                  </a:lnTo>
                  <a:lnTo>
                    <a:pt x="124" y="134"/>
                  </a:lnTo>
                  <a:lnTo>
                    <a:pt x="120" y="134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2" y="130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18"/>
                  </a:lnTo>
                  <a:lnTo>
                    <a:pt x="102" y="118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90" y="108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2" y="96"/>
                  </a:lnTo>
                  <a:lnTo>
                    <a:pt x="82" y="92"/>
                  </a:lnTo>
                  <a:lnTo>
                    <a:pt x="82" y="88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0"/>
                  </a:lnTo>
                  <a:lnTo>
                    <a:pt x="56" y="66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2"/>
                  </a:lnTo>
                  <a:lnTo>
                    <a:pt x="30" y="6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2" y="82"/>
                  </a:lnTo>
                  <a:lnTo>
                    <a:pt x="16" y="82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50" y="12"/>
                  </a:lnTo>
                  <a:lnTo>
                    <a:pt x="72" y="26"/>
                  </a:lnTo>
                  <a:lnTo>
                    <a:pt x="76" y="30"/>
                  </a:lnTo>
                  <a:lnTo>
                    <a:pt x="80" y="34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102" y="38"/>
                  </a:lnTo>
                  <a:lnTo>
                    <a:pt x="106" y="38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20" y="42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28" y="42"/>
                  </a:lnTo>
                  <a:lnTo>
                    <a:pt x="132" y="42"/>
                  </a:lnTo>
                  <a:lnTo>
                    <a:pt x="132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2" y="62"/>
                  </a:lnTo>
                  <a:lnTo>
                    <a:pt x="142" y="66"/>
                  </a:lnTo>
                  <a:lnTo>
                    <a:pt x="142" y="70"/>
                  </a:lnTo>
                  <a:lnTo>
                    <a:pt x="146" y="70"/>
                  </a:lnTo>
                  <a:lnTo>
                    <a:pt x="150" y="74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6" y="86"/>
                  </a:lnTo>
                  <a:lnTo>
                    <a:pt x="168" y="86"/>
                  </a:lnTo>
                  <a:lnTo>
                    <a:pt x="168" y="88"/>
                  </a:lnTo>
                  <a:lnTo>
                    <a:pt x="172" y="88"/>
                  </a:lnTo>
                  <a:lnTo>
                    <a:pt x="168" y="92"/>
                  </a:lnTo>
                  <a:lnTo>
                    <a:pt x="172" y="96"/>
                  </a:lnTo>
                  <a:lnTo>
                    <a:pt x="176" y="96"/>
                  </a:lnTo>
                  <a:lnTo>
                    <a:pt x="180" y="96"/>
                  </a:lnTo>
                  <a:lnTo>
                    <a:pt x="176" y="96"/>
                  </a:lnTo>
                  <a:lnTo>
                    <a:pt x="176" y="92"/>
                  </a:lnTo>
                  <a:lnTo>
                    <a:pt x="180" y="92"/>
                  </a:lnTo>
                  <a:lnTo>
                    <a:pt x="180" y="88"/>
                  </a:lnTo>
                  <a:lnTo>
                    <a:pt x="184" y="86"/>
                  </a:lnTo>
                  <a:lnTo>
                    <a:pt x="184" y="82"/>
                  </a:lnTo>
                  <a:lnTo>
                    <a:pt x="188" y="82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8" y="74"/>
                  </a:lnTo>
                  <a:lnTo>
                    <a:pt x="202" y="70"/>
                  </a:lnTo>
                  <a:lnTo>
                    <a:pt x="202" y="66"/>
                  </a:lnTo>
                  <a:lnTo>
                    <a:pt x="206" y="70"/>
                  </a:lnTo>
                  <a:lnTo>
                    <a:pt x="206" y="66"/>
                  </a:lnTo>
                  <a:lnTo>
                    <a:pt x="210" y="66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0" y="70"/>
                  </a:lnTo>
                  <a:lnTo>
                    <a:pt x="206" y="70"/>
                  </a:lnTo>
                  <a:lnTo>
                    <a:pt x="206" y="74"/>
                  </a:lnTo>
                  <a:lnTo>
                    <a:pt x="202" y="74"/>
                  </a:lnTo>
                  <a:lnTo>
                    <a:pt x="202" y="78"/>
                  </a:lnTo>
                  <a:lnTo>
                    <a:pt x="198" y="78"/>
                  </a:lnTo>
                  <a:lnTo>
                    <a:pt x="198" y="82"/>
                  </a:lnTo>
                  <a:lnTo>
                    <a:pt x="202" y="82"/>
                  </a:lnTo>
                  <a:lnTo>
                    <a:pt x="206" y="82"/>
                  </a:lnTo>
                  <a:lnTo>
                    <a:pt x="210" y="82"/>
                  </a:lnTo>
                  <a:lnTo>
                    <a:pt x="210" y="86"/>
                  </a:lnTo>
                  <a:lnTo>
                    <a:pt x="214" y="86"/>
                  </a:lnTo>
                  <a:lnTo>
                    <a:pt x="218" y="88"/>
                  </a:lnTo>
                  <a:lnTo>
                    <a:pt x="218" y="86"/>
                  </a:lnTo>
                  <a:lnTo>
                    <a:pt x="218" y="82"/>
                  </a:lnTo>
                  <a:lnTo>
                    <a:pt x="218" y="86"/>
                  </a:lnTo>
                  <a:lnTo>
                    <a:pt x="222" y="86"/>
                  </a:lnTo>
                  <a:lnTo>
                    <a:pt x="222" y="82"/>
                  </a:lnTo>
                  <a:lnTo>
                    <a:pt x="222" y="78"/>
                  </a:lnTo>
                  <a:lnTo>
                    <a:pt x="224" y="82"/>
                  </a:lnTo>
                  <a:lnTo>
                    <a:pt x="224" y="86"/>
                  </a:lnTo>
                  <a:lnTo>
                    <a:pt x="228" y="86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6" y="92"/>
                  </a:lnTo>
                  <a:lnTo>
                    <a:pt x="240" y="92"/>
                  </a:lnTo>
                  <a:lnTo>
                    <a:pt x="244" y="92"/>
                  </a:lnTo>
                  <a:lnTo>
                    <a:pt x="240" y="92"/>
                  </a:lnTo>
                  <a:lnTo>
                    <a:pt x="240" y="96"/>
                  </a:lnTo>
                  <a:lnTo>
                    <a:pt x="236" y="96"/>
                  </a:lnTo>
                  <a:lnTo>
                    <a:pt x="236" y="100"/>
                  </a:lnTo>
                  <a:lnTo>
                    <a:pt x="232" y="100"/>
                  </a:lnTo>
                  <a:lnTo>
                    <a:pt x="232" y="96"/>
                  </a:lnTo>
                  <a:lnTo>
                    <a:pt x="232" y="100"/>
                  </a:lnTo>
                  <a:lnTo>
                    <a:pt x="228" y="100"/>
                  </a:lnTo>
                  <a:lnTo>
                    <a:pt x="224" y="104"/>
                  </a:lnTo>
                  <a:lnTo>
                    <a:pt x="222" y="108"/>
                  </a:lnTo>
                  <a:lnTo>
                    <a:pt x="218" y="104"/>
                  </a:lnTo>
                  <a:lnTo>
                    <a:pt x="214" y="104"/>
                  </a:lnTo>
                  <a:lnTo>
                    <a:pt x="210" y="104"/>
                  </a:lnTo>
                  <a:lnTo>
                    <a:pt x="206" y="104"/>
                  </a:lnTo>
                  <a:lnTo>
                    <a:pt x="202" y="104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06" y="92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98" y="96"/>
                  </a:lnTo>
                  <a:lnTo>
                    <a:pt x="194" y="96"/>
                  </a:lnTo>
                  <a:lnTo>
                    <a:pt x="192" y="96"/>
                  </a:lnTo>
                  <a:lnTo>
                    <a:pt x="192" y="92"/>
                  </a:lnTo>
                  <a:lnTo>
                    <a:pt x="188" y="92"/>
                  </a:lnTo>
                  <a:lnTo>
                    <a:pt x="188" y="96"/>
                  </a:lnTo>
                  <a:lnTo>
                    <a:pt x="188" y="100"/>
                  </a:lnTo>
                  <a:lnTo>
                    <a:pt x="188" y="104"/>
                  </a:lnTo>
                  <a:lnTo>
                    <a:pt x="184" y="104"/>
                  </a:lnTo>
                  <a:lnTo>
                    <a:pt x="180" y="104"/>
                  </a:lnTo>
                  <a:lnTo>
                    <a:pt x="176" y="104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4" y="108"/>
                  </a:lnTo>
                  <a:lnTo>
                    <a:pt x="180" y="108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6" y="11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2" name="Freeform 62">
              <a:extLst>
                <a:ext uri="{FF2B5EF4-FFF2-40B4-BE49-F238E27FC236}">
                  <a16:creationId xmlns:a16="http://schemas.microsoft.com/office/drawing/2014/main" id="{5FD03A96-C3C0-B113-6C33-704A85B15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9746" y="3409393"/>
              <a:ext cx="194822" cy="486461"/>
            </a:xfrm>
            <a:custGeom>
              <a:avLst/>
              <a:gdLst>
                <a:gd name="T0" fmla="*/ 78 w 100"/>
                <a:gd name="T1" fmla="*/ 122 h 258"/>
                <a:gd name="T2" fmla="*/ 86 w 100"/>
                <a:gd name="T3" fmla="*/ 130 h 258"/>
                <a:gd name="T4" fmla="*/ 92 w 100"/>
                <a:gd name="T5" fmla="*/ 138 h 258"/>
                <a:gd name="T6" fmla="*/ 96 w 100"/>
                <a:gd name="T7" fmla="*/ 148 h 258"/>
                <a:gd name="T8" fmla="*/ 96 w 100"/>
                <a:gd name="T9" fmla="*/ 168 h 258"/>
                <a:gd name="T10" fmla="*/ 100 w 100"/>
                <a:gd name="T11" fmla="*/ 178 h 258"/>
                <a:gd name="T12" fmla="*/ 100 w 100"/>
                <a:gd name="T13" fmla="*/ 194 h 258"/>
                <a:gd name="T14" fmla="*/ 96 w 100"/>
                <a:gd name="T15" fmla="*/ 198 h 258"/>
                <a:gd name="T16" fmla="*/ 92 w 100"/>
                <a:gd name="T17" fmla="*/ 212 h 258"/>
                <a:gd name="T18" fmla="*/ 78 w 100"/>
                <a:gd name="T19" fmla="*/ 220 h 258"/>
                <a:gd name="T20" fmla="*/ 62 w 100"/>
                <a:gd name="T21" fmla="*/ 220 h 258"/>
                <a:gd name="T22" fmla="*/ 62 w 100"/>
                <a:gd name="T23" fmla="*/ 228 h 258"/>
                <a:gd name="T24" fmla="*/ 60 w 100"/>
                <a:gd name="T25" fmla="*/ 232 h 258"/>
                <a:gd name="T26" fmla="*/ 56 w 100"/>
                <a:gd name="T27" fmla="*/ 232 h 258"/>
                <a:gd name="T28" fmla="*/ 52 w 100"/>
                <a:gd name="T29" fmla="*/ 234 h 258"/>
                <a:gd name="T30" fmla="*/ 48 w 100"/>
                <a:gd name="T31" fmla="*/ 246 h 258"/>
                <a:gd name="T32" fmla="*/ 34 w 100"/>
                <a:gd name="T33" fmla="*/ 258 h 258"/>
                <a:gd name="T34" fmla="*/ 36 w 100"/>
                <a:gd name="T35" fmla="*/ 238 h 258"/>
                <a:gd name="T36" fmla="*/ 34 w 100"/>
                <a:gd name="T37" fmla="*/ 228 h 258"/>
                <a:gd name="T38" fmla="*/ 40 w 100"/>
                <a:gd name="T39" fmla="*/ 216 h 258"/>
                <a:gd name="T40" fmla="*/ 56 w 100"/>
                <a:gd name="T41" fmla="*/ 216 h 258"/>
                <a:gd name="T42" fmla="*/ 56 w 100"/>
                <a:gd name="T43" fmla="*/ 204 h 258"/>
                <a:gd name="T44" fmla="*/ 62 w 100"/>
                <a:gd name="T45" fmla="*/ 198 h 258"/>
                <a:gd name="T46" fmla="*/ 74 w 100"/>
                <a:gd name="T47" fmla="*/ 186 h 258"/>
                <a:gd name="T48" fmla="*/ 70 w 100"/>
                <a:gd name="T49" fmla="*/ 164 h 258"/>
                <a:gd name="T50" fmla="*/ 74 w 100"/>
                <a:gd name="T51" fmla="*/ 148 h 258"/>
                <a:gd name="T52" fmla="*/ 70 w 100"/>
                <a:gd name="T53" fmla="*/ 134 h 258"/>
                <a:gd name="T54" fmla="*/ 66 w 100"/>
                <a:gd name="T55" fmla="*/ 122 h 258"/>
                <a:gd name="T56" fmla="*/ 60 w 100"/>
                <a:gd name="T57" fmla="*/ 112 h 258"/>
                <a:gd name="T58" fmla="*/ 48 w 100"/>
                <a:gd name="T59" fmla="*/ 100 h 258"/>
                <a:gd name="T60" fmla="*/ 40 w 100"/>
                <a:gd name="T61" fmla="*/ 86 h 258"/>
                <a:gd name="T62" fmla="*/ 26 w 100"/>
                <a:gd name="T63" fmla="*/ 74 h 258"/>
                <a:gd name="T64" fmla="*/ 26 w 100"/>
                <a:gd name="T65" fmla="*/ 62 h 258"/>
                <a:gd name="T66" fmla="*/ 36 w 100"/>
                <a:gd name="T67" fmla="*/ 58 h 258"/>
                <a:gd name="T68" fmla="*/ 26 w 100"/>
                <a:gd name="T69" fmla="*/ 42 h 258"/>
                <a:gd name="T70" fmla="*/ 10 w 100"/>
                <a:gd name="T71" fmla="*/ 44 h 258"/>
                <a:gd name="T72" fmla="*/ 10 w 100"/>
                <a:gd name="T73" fmla="*/ 34 h 258"/>
                <a:gd name="T74" fmla="*/ 0 w 100"/>
                <a:gd name="T75" fmla="*/ 18 h 258"/>
                <a:gd name="T76" fmla="*/ 10 w 100"/>
                <a:gd name="T77" fmla="*/ 14 h 258"/>
                <a:gd name="T78" fmla="*/ 22 w 100"/>
                <a:gd name="T79" fmla="*/ 12 h 258"/>
                <a:gd name="T80" fmla="*/ 36 w 100"/>
                <a:gd name="T81" fmla="*/ 8 h 258"/>
                <a:gd name="T82" fmla="*/ 48 w 100"/>
                <a:gd name="T83" fmla="*/ 8 h 258"/>
                <a:gd name="T84" fmla="*/ 62 w 100"/>
                <a:gd name="T85" fmla="*/ 14 h 258"/>
                <a:gd name="T86" fmla="*/ 70 w 100"/>
                <a:gd name="T87" fmla="*/ 30 h 258"/>
                <a:gd name="T88" fmla="*/ 74 w 100"/>
                <a:gd name="T89" fmla="*/ 38 h 258"/>
                <a:gd name="T90" fmla="*/ 70 w 100"/>
                <a:gd name="T91" fmla="*/ 42 h 258"/>
                <a:gd name="T92" fmla="*/ 62 w 100"/>
                <a:gd name="T93" fmla="*/ 48 h 258"/>
                <a:gd name="T94" fmla="*/ 56 w 100"/>
                <a:gd name="T95" fmla="*/ 58 h 258"/>
                <a:gd name="T96" fmla="*/ 52 w 100"/>
                <a:gd name="T97" fmla="*/ 70 h 258"/>
                <a:gd name="T98" fmla="*/ 52 w 100"/>
                <a:gd name="T99" fmla="*/ 88 h 258"/>
                <a:gd name="T100" fmla="*/ 62 w 100"/>
                <a:gd name="T101" fmla="*/ 108 h 258"/>
                <a:gd name="T102" fmla="*/ 66 w 100"/>
                <a:gd name="T103" fmla="*/ 224 h 258"/>
                <a:gd name="T104" fmla="*/ 62 w 100"/>
                <a:gd name="T105" fmla="*/ 224 h 258"/>
                <a:gd name="T106" fmla="*/ 74 w 100"/>
                <a:gd name="T107" fmla="*/ 38 h 258"/>
                <a:gd name="T108" fmla="*/ 66 w 100"/>
                <a:gd name="T109" fmla="*/ 44 h 258"/>
                <a:gd name="T110" fmla="*/ 26 w 100"/>
                <a:gd name="T111" fmla="*/ 22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" h="258">
                  <a:moveTo>
                    <a:pt x="66" y="112"/>
                  </a:moveTo>
                  <a:lnTo>
                    <a:pt x="70" y="112"/>
                  </a:lnTo>
                  <a:lnTo>
                    <a:pt x="70" y="116"/>
                  </a:lnTo>
                  <a:lnTo>
                    <a:pt x="74" y="118"/>
                  </a:lnTo>
                  <a:lnTo>
                    <a:pt x="78" y="118"/>
                  </a:lnTo>
                  <a:lnTo>
                    <a:pt x="78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6" y="126"/>
                  </a:lnTo>
                  <a:lnTo>
                    <a:pt x="82" y="126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92" y="138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2" y="142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6" y="148"/>
                  </a:lnTo>
                  <a:lnTo>
                    <a:pt x="96" y="152"/>
                  </a:lnTo>
                  <a:lnTo>
                    <a:pt x="96" y="156"/>
                  </a:lnTo>
                  <a:lnTo>
                    <a:pt x="96" y="160"/>
                  </a:lnTo>
                  <a:lnTo>
                    <a:pt x="100" y="164"/>
                  </a:lnTo>
                  <a:lnTo>
                    <a:pt x="100" y="168"/>
                  </a:lnTo>
                  <a:lnTo>
                    <a:pt x="96" y="168"/>
                  </a:lnTo>
                  <a:lnTo>
                    <a:pt x="100" y="168"/>
                  </a:lnTo>
                  <a:lnTo>
                    <a:pt x="96" y="168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100" y="174"/>
                  </a:lnTo>
                  <a:lnTo>
                    <a:pt x="100" y="178"/>
                  </a:lnTo>
                  <a:lnTo>
                    <a:pt x="100" y="182"/>
                  </a:lnTo>
                  <a:lnTo>
                    <a:pt x="100" y="186"/>
                  </a:lnTo>
                  <a:lnTo>
                    <a:pt x="96" y="186"/>
                  </a:lnTo>
                  <a:lnTo>
                    <a:pt x="96" y="190"/>
                  </a:lnTo>
                  <a:lnTo>
                    <a:pt x="100" y="190"/>
                  </a:lnTo>
                  <a:lnTo>
                    <a:pt x="100" y="194"/>
                  </a:lnTo>
                  <a:lnTo>
                    <a:pt x="100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6" y="198"/>
                  </a:lnTo>
                  <a:lnTo>
                    <a:pt x="100" y="202"/>
                  </a:lnTo>
                  <a:lnTo>
                    <a:pt x="96" y="198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8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92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2" y="216"/>
                  </a:lnTo>
                  <a:lnTo>
                    <a:pt x="82" y="220"/>
                  </a:lnTo>
                  <a:lnTo>
                    <a:pt x="78" y="220"/>
                  </a:lnTo>
                  <a:lnTo>
                    <a:pt x="78" y="224"/>
                  </a:lnTo>
                  <a:lnTo>
                    <a:pt x="74" y="224"/>
                  </a:lnTo>
                  <a:lnTo>
                    <a:pt x="70" y="228"/>
                  </a:lnTo>
                  <a:lnTo>
                    <a:pt x="70" y="224"/>
                  </a:lnTo>
                  <a:lnTo>
                    <a:pt x="66" y="224"/>
                  </a:lnTo>
                  <a:lnTo>
                    <a:pt x="62" y="220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0" y="228"/>
                  </a:lnTo>
                  <a:lnTo>
                    <a:pt x="62" y="228"/>
                  </a:lnTo>
                  <a:lnTo>
                    <a:pt x="62" y="232"/>
                  </a:lnTo>
                  <a:lnTo>
                    <a:pt x="62" y="234"/>
                  </a:lnTo>
                  <a:lnTo>
                    <a:pt x="60" y="232"/>
                  </a:lnTo>
                  <a:lnTo>
                    <a:pt x="60" y="228"/>
                  </a:lnTo>
                  <a:lnTo>
                    <a:pt x="56" y="228"/>
                  </a:lnTo>
                  <a:lnTo>
                    <a:pt x="60" y="232"/>
                  </a:lnTo>
                  <a:lnTo>
                    <a:pt x="60" y="234"/>
                  </a:lnTo>
                  <a:lnTo>
                    <a:pt x="62" y="234"/>
                  </a:lnTo>
                  <a:lnTo>
                    <a:pt x="60" y="234"/>
                  </a:lnTo>
                  <a:lnTo>
                    <a:pt x="56" y="232"/>
                  </a:lnTo>
                  <a:lnTo>
                    <a:pt x="56" y="228"/>
                  </a:lnTo>
                  <a:lnTo>
                    <a:pt x="56" y="232"/>
                  </a:lnTo>
                  <a:lnTo>
                    <a:pt x="56" y="234"/>
                  </a:lnTo>
                  <a:lnTo>
                    <a:pt x="60" y="234"/>
                  </a:lnTo>
                  <a:lnTo>
                    <a:pt x="60" y="238"/>
                  </a:lnTo>
                  <a:lnTo>
                    <a:pt x="60" y="242"/>
                  </a:lnTo>
                  <a:lnTo>
                    <a:pt x="56" y="238"/>
                  </a:lnTo>
                  <a:lnTo>
                    <a:pt x="52" y="234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50"/>
                  </a:lnTo>
                  <a:lnTo>
                    <a:pt x="44" y="250"/>
                  </a:lnTo>
                  <a:lnTo>
                    <a:pt x="44" y="254"/>
                  </a:lnTo>
                  <a:lnTo>
                    <a:pt x="40" y="258"/>
                  </a:lnTo>
                  <a:lnTo>
                    <a:pt x="36" y="258"/>
                  </a:lnTo>
                  <a:lnTo>
                    <a:pt x="34" y="258"/>
                  </a:lnTo>
                  <a:lnTo>
                    <a:pt x="36" y="258"/>
                  </a:lnTo>
                  <a:lnTo>
                    <a:pt x="36" y="254"/>
                  </a:lnTo>
                  <a:lnTo>
                    <a:pt x="36" y="250"/>
                  </a:lnTo>
                  <a:lnTo>
                    <a:pt x="36" y="246"/>
                  </a:lnTo>
                  <a:lnTo>
                    <a:pt x="36" y="242"/>
                  </a:lnTo>
                  <a:lnTo>
                    <a:pt x="36" y="238"/>
                  </a:lnTo>
                  <a:lnTo>
                    <a:pt x="36" y="234"/>
                  </a:lnTo>
                  <a:lnTo>
                    <a:pt x="40" y="234"/>
                  </a:lnTo>
                  <a:lnTo>
                    <a:pt x="40" y="232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4" y="228"/>
                  </a:lnTo>
                  <a:lnTo>
                    <a:pt x="30" y="228"/>
                  </a:lnTo>
                  <a:lnTo>
                    <a:pt x="34" y="228"/>
                  </a:lnTo>
                  <a:lnTo>
                    <a:pt x="34" y="224"/>
                  </a:lnTo>
                  <a:lnTo>
                    <a:pt x="36" y="224"/>
                  </a:lnTo>
                  <a:lnTo>
                    <a:pt x="40" y="220"/>
                  </a:lnTo>
                  <a:lnTo>
                    <a:pt x="40" y="216"/>
                  </a:lnTo>
                  <a:lnTo>
                    <a:pt x="44" y="220"/>
                  </a:lnTo>
                  <a:lnTo>
                    <a:pt x="44" y="216"/>
                  </a:lnTo>
                  <a:lnTo>
                    <a:pt x="48" y="216"/>
                  </a:lnTo>
                  <a:lnTo>
                    <a:pt x="52" y="216"/>
                  </a:lnTo>
                  <a:lnTo>
                    <a:pt x="56" y="220"/>
                  </a:lnTo>
                  <a:lnTo>
                    <a:pt x="56" y="216"/>
                  </a:lnTo>
                  <a:lnTo>
                    <a:pt x="52" y="212"/>
                  </a:lnTo>
                  <a:lnTo>
                    <a:pt x="52" y="208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60" y="204"/>
                  </a:lnTo>
                  <a:lnTo>
                    <a:pt x="60" y="202"/>
                  </a:lnTo>
                  <a:lnTo>
                    <a:pt x="60" y="198"/>
                  </a:lnTo>
                  <a:lnTo>
                    <a:pt x="62" y="198"/>
                  </a:lnTo>
                  <a:lnTo>
                    <a:pt x="62" y="202"/>
                  </a:lnTo>
                  <a:lnTo>
                    <a:pt x="62" y="198"/>
                  </a:lnTo>
                  <a:lnTo>
                    <a:pt x="66" y="198"/>
                  </a:lnTo>
                  <a:lnTo>
                    <a:pt x="66" y="194"/>
                  </a:lnTo>
                  <a:lnTo>
                    <a:pt x="70" y="194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4" y="186"/>
                  </a:lnTo>
                  <a:lnTo>
                    <a:pt x="74" y="182"/>
                  </a:lnTo>
                  <a:lnTo>
                    <a:pt x="74" y="174"/>
                  </a:lnTo>
                  <a:lnTo>
                    <a:pt x="74" y="172"/>
                  </a:lnTo>
                  <a:lnTo>
                    <a:pt x="74" y="168"/>
                  </a:lnTo>
                  <a:lnTo>
                    <a:pt x="74" y="164"/>
                  </a:lnTo>
                  <a:lnTo>
                    <a:pt x="70" y="164"/>
                  </a:lnTo>
                  <a:lnTo>
                    <a:pt x="70" y="160"/>
                  </a:lnTo>
                  <a:lnTo>
                    <a:pt x="74" y="160"/>
                  </a:lnTo>
                  <a:lnTo>
                    <a:pt x="70" y="156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74" y="148"/>
                  </a:lnTo>
                  <a:lnTo>
                    <a:pt x="74" y="146"/>
                  </a:lnTo>
                  <a:lnTo>
                    <a:pt x="78" y="142"/>
                  </a:lnTo>
                  <a:lnTo>
                    <a:pt x="74" y="142"/>
                  </a:lnTo>
                  <a:lnTo>
                    <a:pt x="74" y="138"/>
                  </a:lnTo>
                  <a:lnTo>
                    <a:pt x="70" y="138"/>
                  </a:lnTo>
                  <a:lnTo>
                    <a:pt x="70" y="134"/>
                  </a:lnTo>
                  <a:lnTo>
                    <a:pt x="70" y="130"/>
                  </a:lnTo>
                  <a:lnTo>
                    <a:pt x="74" y="130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70" y="122"/>
                  </a:lnTo>
                  <a:lnTo>
                    <a:pt x="66" y="122"/>
                  </a:lnTo>
                  <a:lnTo>
                    <a:pt x="66" y="118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0" y="112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0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58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4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66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2" y="48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2" y="58"/>
                  </a:lnTo>
                  <a:lnTo>
                    <a:pt x="52" y="62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close/>
                  <a:moveTo>
                    <a:pt x="62" y="224"/>
                  </a:moveTo>
                  <a:lnTo>
                    <a:pt x="66" y="224"/>
                  </a:lnTo>
                  <a:lnTo>
                    <a:pt x="62" y="224"/>
                  </a:lnTo>
                  <a:lnTo>
                    <a:pt x="66" y="224"/>
                  </a:lnTo>
                  <a:lnTo>
                    <a:pt x="66" y="228"/>
                  </a:lnTo>
                  <a:lnTo>
                    <a:pt x="62" y="228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2" y="224"/>
                  </a:lnTo>
                  <a:close/>
                  <a:moveTo>
                    <a:pt x="74" y="38"/>
                  </a:moveTo>
                  <a:lnTo>
                    <a:pt x="74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close/>
                  <a:moveTo>
                    <a:pt x="66" y="44"/>
                  </a:moveTo>
                  <a:lnTo>
                    <a:pt x="66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close/>
                  <a:moveTo>
                    <a:pt x="26" y="228"/>
                  </a:moveTo>
                  <a:lnTo>
                    <a:pt x="26" y="232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6" y="228"/>
                  </a:lnTo>
                  <a:lnTo>
                    <a:pt x="26" y="22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3" name="Freeform 63">
              <a:extLst>
                <a:ext uri="{FF2B5EF4-FFF2-40B4-BE49-F238E27FC236}">
                  <a16:creationId xmlns:a16="http://schemas.microsoft.com/office/drawing/2014/main" id="{2DF49EA7-FC77-91CF-5126-B5BB3AC95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1654" y="3092628"/>
              <a:ext cx="19482" cy="41481"/>
            </a:xfrm>
            <a:custGeom>
              <a:avLst/>
              <a:gdLst>
                <a:gd name="T0" fmla="*/ 10 w 10"/>
                <a:gd name="T1" fmla="*/ 12 h 22"/>
                <a:gd name="T2" fmla="*/ 10 w 10"/>
                <a:gd name="T3" fmla="*/ 12 h 22"/>
                <a:gd name="T4" fmla="*/ 10 w 10"/>
                <a:gd name="T5" fmla="*/ 14 h 22"/>
                <a:gd name="T6" fmla="*/ 10 w 10"/>
                <a:gd name="T7" fmla="*/ 14 h 22"/>
                <a:gd name="T8" fmla="*/ 10 w 10"/>
                <a:gd name="T9" fmla="*/ 18 h 22"/>
                <a:gd name="T10" fmla="*/ 10 w 10"/>
                <a:gd name="T11" fmla="*/ 18 h 22"/>
                <a:gd name="T12" fmla="*/ 10 w 10"/>
                <a:gd name="T13" fmla="*/ 18 h 22"/>
                <a:gd name="T14" fmla="*/ 6 w 10"/>
                <a:gd name="T15" fmla="*/ 22 h 22"/>
                <a:gd name="T16" fmla="*/ 6 w 10"/>
                <a:gd name="T17" fmla="*/ 22 h 22"/>
                <a:gd name="T18" fmla="*/ 4 w 10"/>
                <a:gd name="T19" fmla="*/ 22 h 22"/>
                <a:gd name="T20" fmla="*/ 0 w 10"/>
                <a:gd name="T21" fmla="*/ 22 h 22"/>
                <a:gd name="T22" fmla="*/ 0 w 10"/>
                <a:gd name="T23" fmla="*/ 22 h 22"/>
                <a:gd name="T24" fmla="*/ 4 w 10"/>
                <a:gd name="T25" fmla="*/ 22 h 22"/>
                <a:gd name="T26" fmla="*/ 4 w 10"/>
                <a:gd name="T27" fmla="*/ 18 h 22"/>
                <a:gd name="T28" fmla="*/ 4 w 10"/>
                <a:gd name="T29" fmla="*/ 18 h 22"/>
                <a:gd name="T30" fmla="*/ 4 w 10"/>
                <a:gd name="T31" fmla="*/ 18 h 22"/>
                <a:gd name="T32" fmla="*/ 4 w 10"/>
                <a:gd name="T33" fmla="*/ 14 h 22"/>
                <a:gd name="T34" fmla="*/ 6 w 10"/>
                <a:gd name="T35" fmla="*/ 14 h 22"/>
                <a:gd name="T36" fmla="*/ 4 w 10"/>
                <a:gd name="T37" fmla="*/ 14 h 22"/>
                <a:gd name="T38" fmla="*/ 4 w 10"/>
                <a:gd name="T39" fmla="*/ 14 h 22"/>
                <a:gd name="T40" fmla="*/ 4 w 10"/>
                <a:gd name="T41" fmla="*/ 14 h 22"/>
                <a:gd name="T42" fmla="*/ 4 w 10"/>
                <a:gd name="T43" fmla="*/ 12 h 22"/>
                <a:gd name="T44" fmla="*/ 4 w 10"/>
                <a:gd name="T45" fmla="*/ 12 h 22"/>
                <a:gd name="T46" fmla="*/ 4 w 10"/>
                <a:gd name="T47" fmla="*/ 8 h 22"/>
                <a:gd name="T48" fmla="*/ 4 w 10"/>
                <a:gd name="T49" fmla="*/ 8 h 22"/>
                <a:gd name="T50" fmla="*/ 4 w 10"/>
                <a:gd name="T51" fmla="*/ 4 h 22"/>
                <a:gd name="T52" fmla="*/ 4 w 10"/>
                <a:gd name="T53" fmla="*/ 4 h 22"/>
                <a:gd name="T54" fmla="*/ 4 w 10"/>
                <a:gd name="T55" fmla="*/ 4 h 22"/>
                <a:gd name="T56" fmla="*/ 6 w 10"/>
                <a:gd name="T57" fmla="*/ 0 h 22"/>
                <a:gd name="T58" fmla="*/ 6 w 10"/>
                <a:gd name="T59" fmla="*/ 0 h 22"/>
                <a:gd name="T60" fmla="*/ 6 w 10"/>
                <a:gd name="T61" fmla="*/ 0 h 22"/>
                <a:gd name="T62" fmla="*/ 6 w 10"/>
                <a:gd name="T63" fmla="*/ 4 h 22"/>
                <a:gd name="T64" fmla="*/ 10 w 10"/>
                <a:gd name="T65" fmla="*/ 4 h 22"/>
                <a:gd name="T66" fmla="*/ 10 w 10"/>
                <a:gd name="T67" fmla="*/ 8 h 22"/>
                <a:gd name="T68" fmla="*/ 10 w 10"/>
                <a:gd name="T69" fmla="*/ 8 h 22"/>
                <a:gd name="T70" fmla="*/ 6 w 10"/>
                <a:gd name="T71" fmla="*/ 14 h 22"/>
                <a:gd name="T72" fmla="*/ 6 w 10"/>
                <a:gd name="T73" fmla="*/ 14 h 22"/>
                <a:gd name="T74" fmla="*/ 6 w 10"/>
                <a:gd name="T75" fmla="*/ 14 h 22"/>
                <a:gd name="T76" fmla="*/ 6 w 10"/>
                <a:gd name="T77" fmla="*/ 14 h 22"/>
                <a:gd name="T78" fmla="*/ 6 w 10"/>
                <a:gd name="T79" fmla="*/ 14 h 22"/>
                <a:gd name="T80" fmla="*/ 6 w 10"/>
                <a:gd name="T8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22">
                  <a:moveTo>
                    <a:pt x="10" y="8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4" name="Freeform 64">
              <a:extLst>
                <a:ext uri="{FF2B5EF4-FFF2-40B4-BE49-F238E27FC236}">
                  <a16:creationId xmlns:a16="http://schemas.microsoft.com/office/drawing/2014/main" id="{D0CBA94F-0A4E-01F0-2932-1D11D8295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2062" y="3556463"/>
              <a:ext cx="331197" cy="222490"/>
            </a:xfrm>
            <a:custGeom>
              <a:avLst/>
              <a:gdLst>
                <a:gd name="T0" fmla="*/ 64 w 170"/>
                <a:gd name="T1" fmla="*/ 92 h 118"/>
                <a:gd name="T2" fmla="*/ 56 w 170"/>
                <a:gd name="T3" fmla="*/ 96 h 118"/>
                <a:gd name="T4" fmla="*/ 44 w 170"/>
                <a:gd name="T5" fmla="*/ 96 h 118"/>
                <a:gd name="T6" fmla="*/ 40 w 170"/>
                <a:gd name="T7" fmla="*/ 100 h 118"/>
                <a:gd name="T8" fmla="*/ 40 w 170"/>
                <a:gd name="T9" fmla="*/ 104 h 118"/>
                <a:gd name="T10" fmla="*/ 38 w 170"/>
                <a:gd name="T11" fmla="*/ 108 h 118"/>
                <a:gd name="T12" fmla="*/ 34 w 170"/>
                <a:gd name="T13" fmla="*/ 108 h 118"/>
                <a:gd name="T14" fmla="*/ 30 w 170"/>
                <a:gd name="T15" fmla="*/ 108 h 118"/>
                <a:gd name="T16" fmla="*/ 26 w 170"/>
                <a:gd name="T17" fmla="*/ 108 h 118"/>
                <a:gd name="T18" fmla="*/ 18 w 170"/>
                <a:gd name="T19" fmla="*/ 108 h 118"/>
                <a:gd name="T20" fmla="*/ 14 w 170"/>
                <a:gd name="T21" fmla="*/ 108 h 118"/>
                <a:gd name="T22" fmla="*/ 14 w 170"/>
                <a:gd name="T23" fmla="*/ 100 h 118"/>
                <a:gd name="T24" fmla="*/ 10 w 170"/>
                <a:gd name="T25" fmla="*/ 92 h 118"/>
                <a:gd name="T26" fmla="*/ 10 w 170"/>
                <a:gd name="T27" fmla="*/ 90 h 118"/>
                <a:gd name="T28" fmla="*/ 10 w 170"/>
                <a:gd name="T29" fmla="*/ 82 h 118"/>
                <a:gd name="T30" fmla="*/ 8 w 170"/>
                <a:gd name="T31" fmla="*/ 70 h 118"/>
                <a:gd name="T32" fmla="*/ 8 w 170"/>
                <a:gd name="T33" fmla="*/ 66 h 118"/>
                <a:gd name="T34" fmla="*/ 4 w 170"/>
                <a:gd name="T35" fmla="*/ 62 h 118"/>
                <a:gd name="T36" fmla="*/ 4 w 170"/>
                <a:gd name="T37" fmla="*/ 60 h 118"/>
                <a:gd name="T38" fmla="*/ 4 w 170"/>
                <a:gd name="T39" fmla="*/ 56 h 118"/>
                <a:gd name="T40" fmla="*/ 8 w 170"/>
                <a:gd name="T41" fmla="*/ 48 h 118"/>
                <a:gd name="T42" fmla="*/ 8 w 170"/>
                <a:gd name="T43" fmla="*/ 44 h 118"/>
                <a:gd name="T44" fmla="*/ 10 w 170"/>
                <a:gd name="T45" fmla="*/ 40 h 118"/>
                <a:gd name="T46" fmla="*/ 10 w 170"/>
                <a:gd name="T47" fmla="*/ 26 h 118"/>
                <a:gd name="T48" fmla="*/ 14 w 170"/>
                <a:gd name="T49" fmla="*/ 26 h 118"/>
                <a:gd name="T50" fmla="*/ 18 w 170"/>
                <a:gd name="T51" fmla="*/ 26 h 118"/>
                <a:gd name="T52" fmla="*/ 30 w 170"/>
                <a:gd name="T53" fmla="*/ 26 h 118"/>
                <a:gd name="T54" fmla="*/ 60 w 170"/>
                <a:gd name="T55" fmla="*/ 30 h 118"/>
                <a:gd name="T56" fmla="*/ 78 w 170"/>
                <a:gd name="T57" fmla="*/ 22 h 118"/>
                <a:gd name="T58" fmla="*/ 144 w 170"/>
                <a:gd name="T59" fmla="*/ 26 h 118"/>
                <a:gd name="T60" fmla="*/ 148 w 170"/>
                <a:gd name="T61" fmla="*/ 40 h 118"/>
                <a:gd name="T62" fmla="*/ 140 w 170"/>
                <a:gd name="T63" fmla="*/ 44 h 118"/>
                <a:gd name="T64" fmla="*/ 136 w 170"/>
                <a:gd name="T65" fmla="*/ 48 h 118"/>
                <a:gd name="T66" fmla="*/ 134 w 170"/>
                <a:gd name="T67" fmla="*/ 60 h 118"/>
                <a:gd name="T68" fmla="*/ 126 w 170"/>
                <a:gd name="T69" fmla="*/ 62 h 118"/>
                <a:gd name="T70" fmla="*/ 120 w 170"/>
                <a:gd name="T71" fmla="*/ 66 h 118"/>
                <a:gd name="T72" fmla="*/ 112 w 170"/>
                <a:gd name="T73" fmla="*/ 66 h 118"/>
                <a:gd name="T74" fmla="*/ 104 w 170"/>
                <a:gd name="T75" fmla="*/ 70 h 118"/>
                <a:gd name="T76" fmla="*/ 94 w 170"/>
                <a:gd name="T77" fmla="*/ 78 h 118"/>
                <a:gd name="T78" fmla="*/ 90 w 170"/>
                <a:gd name="T79" fmla="*/ 86 h 118"/>
                <a:gd name="T80" fmla="*/ 82 w 170"/>
                <a:gd name="T81" fmla="*/ 86 h 118"/>
                <a:gd name="T82" fmla="*/ 78 w 170"/>
                <a:gd name="T83" fmla="*/ 86 h 118"/>
                <a:gd name="T84" fmla="*/ 78 w 170"/>
                <a:gd name="T85" fmla="*/ 86 h 118"/>
                <a:gd name="T86" fmla="*/ 74 w 170"/>
                <a:gd name="T87" fmla="*/ 90 h 118"/>
                <a:gd name="T88" fmla="*/ 66 w 170"/>
                <a:gd name="T89" fmla="*/ 92 h 118"/>
                <a:gd name="T90" fmla="*/ 136 w 170"/>
                <a:gd name="T91" fmla="*/ 118 h 118"/>
                <a:gd name="T92" fmla="*/ 136 w 170"/>
                <a:gd name="T93" fmla="*/ 116 h 118"/>
                <a:gd name="T94" fmla="*/ 136 w 170"/>
                <a:gd name="T95" fmla="*/ 116 h 118"/>
                <a:gd name="T96" fmla="*/ 140 w 170"/>
                <a:gd name="T97" fmla="*/ 118 h 118"/>
                <a:gd name="T98" fmla="*/ 4 w 170"/>
                <a:gd name="T99" fmla="*/ 62 h 118"/>
                <a:gd name="T100" fmla="*/ 4 w 170"/>
                <a:gd name="T101" fmla="*/ 60 h 118"/>
                <a:gd name="T102" fmla="*/ 4 w 170"/>
                <a:gd name="T103" fmla="*/ 62 h 118"/>
                <a:gd name="T104" fmla="*/ 4 w 170"/>
                <a:gd name="T105" fmla="*/ 86 h 118"/>
                <a:gd name="T106" fmla="*/ 4 w 170"/>
                <a:gd name="T107" fmla="*/ 86 h 118"/>
                <a:gd name="T108" fmla="*/ 170 w 170"/>
                <a:gd name="T109" fmla="*/ 112 h 118"/>
                <a:gd name="T110" fmla="*/ 164 w 170"/>
                <a:gd name="T111" fmla="*/ 116 h 118"/>
                <a:gd name="T112" fmla="*/ 156 w 170"/>
                <a:gd name="T113" fmla="*/ 116 h 118"/>
                <a:gd name="T114" fmla="*/ 156 w 170"/>
                <a:gd name="T115" fmla="*/ 108 h 118"/>
                <a:gd name="T116" fmla="*/ 160 w 170"/>
                <a:gd name="T117" fmla="*/ 112 h 118"/>
                <a:gd name="T118" fmla="*/ 166 w 170"/>
                <a:gd name="T11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" h="118">
                  <a:moveTo>
                    <a:pt x="66" y="92"/>
                  </a:moveTo>
                  <a:lnTo>
                    <a:pt x="66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82" y="14"/>
                  </a:lnTo>
                  <a:lnTo>
                    <a:pt x="94" y="4"/>
                  </a:lnTo>
                  <a:lnTo>
                    <a:pt x="120" y="4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4" y="26"/>
                  </a:lnTo>
                  <a:lnTo>
                    <a:pt x="144" y="3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6" y="74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0" y="82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2"/>
                  </a:lnTo>
                  <a:close/>
                  <a:moveTo>
                    <a:pt x="140" y="118"/>
                  </a:moveTo>
                  <a:lnTo>
                    <a:pt x="136" y="118"/>
                  </a:lnTo>
                  <a:lnTo>
                    <a:pt x="136" y="118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0" y="116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6" y="108"/>
                  </a:moveTo>
                  <a:lnTo>
                    <a:pt x="166" y="108"/>
                  </a:lnTo>
                  <a:lnTo>
                    <a:pt x="170" y="112"/>
                  </a:lnTo>
                  <a:lnTo>
                    <a:pt x="170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12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5" name="Freeform 65">
              <a:extLst>
                <a:ext uri="{FF2B5EF4-FFF2-40B4-BE49-F238E27FC236}">
                  <a16:creationId xmlns:a16="http://schemas.microsoft.com/office/drawing/2014/main" id="{8E5D6F91-6324-4026-AE0C-38202ABF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495" y="3760097"/>
              <a:ext cx="7793" cy="754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0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  <a:gd name="T18" fmla="*/ 4 w 4"/>
                <a:gd name="T19" fmla="*/ 4 h 4"/>
                <a:gd name="T20" fmla="*/ 4 w 4"/>
                <a:gd name="T21" fmla="*/ 4 h 4"/>
                <a:gd name="T22" fmla="*/ 4 w 4"/>
                <a:gd name="T23" fmla="*/ 4 h 4"/>
                <a:gd name="T24" fmla="*/ 4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6" name="Freeform 66">
              <a:extLst>
                <a:ext uri="{FF2B5EF4-FFF2-40B4-BE49-F238E27FC236}">
                  <a16:creationId xmlns:a16="http://schemas.microsoft.com/office/drawing/2014/main" id="{85312272-5C2C-5354-1F60-851297072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4476" y="3571547"/>
              <a:ext cx="38964" cy="82962"/>
            </a:xfrm>
            <a:custGeom>
              <a:avLst/>
              <a:gdLst>
                <a:gd name="T0" fmla="*/ 14 w 20"/>
                <a:gd name="T1" fmla="*/ 0 h 44"/>
                <a:gd name="T2" fmla="*/ 14 w 20"/>
                <a:gd name="T3" fmla="*/ 4 h 44"/>
                <a:gd name="T4" fmla="*/ 16 w 20"/>
                <a:gd name="T5" fmla="*/ 4 h 44"/>
                <a:gd name="T6" fmla="*/ 16 w 20"/>
                <a:gd name="T7" fmla="*/ 4 h 44"/>
                <a:gd name="T8" fmla="*/ 16 w 20"/>
                <a:gd name="T9" fmla="*/ 6 h 44"/>
                <a:gd name="T10" fmla="*/ 14 w 20"/>
                <a:gd name="T11" fmla="*/ 10 h 44"/>
                <a:gd name="T12" fmla="*/ 14 w 20"/>
                <a:gd name="T13" fmla="*/ 10 h 44"/>
                <a:gd name="T14" fmla="*/ 14 w 20"/>
                <a:gd name="T15" fmla="*/ 10 h 44"/>
                <a:gd name="T16" fmla="*/ 14 w 20"/>
                <a:gd name="T17" fmla="*/ 14 h 44"/>
                <a:gd name="T18" fmla="*/ 14 w 20"/>
                <a:gd name="T19" fmla="*/ 14 h 44"/>
                <a:gd name="T20" fmla="*/ 14 w 20"/>
                <a:gd name="T21" fmla="*/ 14 h 44"/>
                <a:gd name="T22" fmla="*/ 14 w 20"/>
                <a:gd name="T23" fmla="*/ 18 h 44"/>
                <a:gd name="T24" fmla="*/ 14 w 20"/>
                <a:gd name="T25" fmla="*/ 22 h 44"/>
                <a:gd name="T26" fmla="*/ 14 w 20"/>
                <a:gd name="T27" fmla="*/ 22 h 44"/>
                <a:gd name="T28" fmla="*/ 14 w 20"/>
                <a:gd name="T29" fmla="*/ 22 h 44"/>
                <a:gd name="T30" fmla="*/ 14 w 20"/>
                <a:gd name="T31" fmla="*/ 26 h 44"/>
                <a:gd name="T32" fmla="*/ 14 w 20"/>
                <a:gd name="T33" fmla="*/ 26 h 44"/>
                <a:gd name="T34" fmla="*/ 14 w 20"/>
                <a:gd name="T35" fmla="*/ 26 h 44"/>
                <a:gd name="T36" fmla="*/ 14 w 20"/>
                <a:gd name="T37" fmla="*/ 28 h 44"/>
                <a:gd name="T38" fmla="*/ 14 w 20"/>
                <a:gd name="T39" fmla="*/ 32 h 44"/>
                <a:gd name="T40" fmla="*/ 14 w 20"/>
                <a:gd name="T41" fmla="*/ 32 h 44"/>
                <a:gd name="T42" fmla="*/ 14 w 20"/>
                <a:gd name="T43" fmla="*/ 32 h 44"/>
                <a:gd name="T44" fmla="*/ 10 w 20"/>
                <a:gd name="T45" fmla="*/ 36 h 44"/>
                <a:gd name="T46" fmla="*/ 6 w 20"/>
                <a:gd name="T47" fmla="*/ 40 h 44"/>
                <a:gd name="T48" fmla="*/ 6 w 20"/>
                <a:gd name="T49" fmla="*/ 40 h 44"/>
                <a:gd name="T50" fmla="*/ 6 w 20"/>
                <a:gd name="T51" fmla="*/ 44 h 44"/>
                <a:gd name="T52" fmla="*/ 6 w 20"/>
                <a:gd name="T53" fmla="*/ 44 h 44"/>
                <a:gd name="T54" fmla="*/ 2 w 20"/>
                <a:gd name="T55" fmla="*/ 44 h 44"/>
                <a:gd name="T56" fmla="*/ 0 w 20"/>
                <a:gd name="T57" fmla="*/ 44 h 44"/>
                <a:gd name="T58" fmla="*/ 0 w 20"/>
                <a:gd name="T59" fmla="*/ 40 h 44"/>
                <a:gd name="T60" fmla="*/ 2 w 20"/>
                <a:gd name="T61" fmla="*/ 26 h 44"/>
                <a:gd name="T62" fmla="*/ 2 w 20"/>
                <a:gd name="T63" fmla="*/ 14 h 44"/>
                <a:gd name="T64" fmla="*/ 2 w 20"/>
                <a:gd name="T65" fmla="*/ 10 h 44"/>
                <a:gd name="T66" fmla="*/ 2 w 20"/>
                <a:gd name="T67" fmla="*/ 6 h 44"/>
                <a:gd name="T68" fmla="*/ 2 w 20"/>
                <a:gd name="T69" fmla="*/ 6 h 44"/>
                <a:gd name="T70" fmla="*/ 6 w 20"/>
                <a:gd name="T71" fmla="*/ 10 h 44"/>
                <a:gd name="T72" fmla="*/ 6 w 20"/>
                <a:gd name="T73" fmla="*/ 6 h 44"/>
                <a:gd name="T74" fmla="*/ 6 w 20"/>
                <a:gd name="T75" fmla="*/ 6 h 44"/>
                <a:gd name="T76" fmla="*/ 10 w 20"/>
                <a:gd name="T77" fmla="*/ 4 h 44"/>
                <a:gd name="T78" fmla="*/ 10 w 20"/>
                <a:gd name="T79" fmla="*/ 0 h 44"/>
                <a:gd name="T80" fmla="*/ 10 w 20"/>
                <a:gd name="T81" fmla="*/ 0 h 44"/>
                <a:gd name="T82" fmla="*/ 14 w 20"/>
                <a:gd name="T83" fmla="*/ 0 h 44"/>
                <a:gd name="T84" fmla="*/ 14 w 20"/>
                <a:gd name="T85" fmla="*/ 0 h 44"/>
                <a:gd name="T86" fmla="*/ 14 w 20"/>
                <a:gd name="T87" fmla="*/ 0 h 44"/>
                <a:gd name="T88" fmla="*/ 16 w 20"/>
                <a:gd name="T89" fmla="*/ 6 h 44"/>
                <a:gd name="T90" fmla="*/ 16 w 20"/>
                <a:gd name="T91" fmla="*/ 10 h 44"/>
                <a:gd name="T92" fmla="*/ 16 w 20"/>
                <a:gd name="T93" fmla="*/ 10 h 44"/>
                <a:gd name="T94" fmla="*/ 16 w 20"/>
                <a:gd name="T95" fmla="*/ 10 h 44"/>
                <a:gd name="T96" fmla="*/ 16 w 20"/>
                <a:gd name="T97" fmla="*/ 10 h 44"/>
                <a:gd name="T98" fmla="*/ 20 w 20"/>
                <a:gd name="T99" fmla="*/ 6 h 44"/>
                <a:gd name="T100" fmla="*/ 20 w 20"/>
                <a:gd name="T101" fmla="*/ 6 h 44"/>
                <a:gd name="T102" fmla="*/ 16 w 20"/>
                <a:gd name="T103" fmla="*/ 6 h 44"/>
                <a:gd name="T104" fmla="*/ 16 w 20"/>
                <a:gd name="T105" fmla="*/ 6 h 44"/>
                <a:gd name="T106" fmla="*/ 16 w 20"/>
                <a:gd name="T107" fmla="*/ 22 h 44"/>
                <a:gd name="T108" fmla="*/ 16 w 20"/>
                <a:gd name="T109" fmla="*/ 22 h 44"/>
                <a:gd name="T110" fmla="*/ 20 w 20"/>
                <a:gd name="T111" fmla="*/ 14 h 44"/>
                <a:gd name="T112" fmla="*/ 20 w 20"/>
                <a:gd name="T113" fmla="*/ 18 h 44"/>
                <a:gd name="T114" fmla="*/ 20 w 20"/>
                <a:gd name="T115" fmla="*/ 18 h 44"/>
                <a:gd name="T116" fmla="*/ 20 w 20"/>
                <a:gd name="T117" fmla="*/ 18 h 44"/>
                <a:gd name="T118" fmla="*/ 20 w 20"/>
                <a:gd name="T119" fmla="*/ 18 h 44"/>
                <a:gd name="T120" fmla="*/ 16 w 20"/>
                <a:gd name="T121" fmla="*/ 18 h 44"/>
                <a:gd name="T122" fmla="*/ 16 w 20"/>
                <a:gd name="T123" fmla="*/ 22 h 44"/>
                <a:gd name="T124" fmla="*/ 16 w 20"/>
                <a:gd name="T12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close/>
                  <a:moveTo>
                    <a:pt x="16" y="22"/>
                  </a:move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7" name="Freeform 67">
              <a:extLst>
                <a:ext uri="{FF2B5EF4-FFF2-40B4-BE49-F238E27FC236}">
                  <a16:creationId xmlns:a16="http://schemas.microsoft.com/office/drawing/2014/main" id="{271864BD-4604-4593-E965-6C38677B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664" y="3100170"/>
              <a:ext cx="7793" cy="7542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4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0 w 4"/>
                <a:gd name="T25" fmla="*/ 4 h 4"/>
                <a:gd name="T26" fmla="*/ 0 w 4"/>
                <a:gd name="T27" fmla="*/ 4 h 4"/>
                <a:gd name="T28" fmla="*/ 0 w 4"/>
                <a:gd name="T29" fmla="*/ 4 h 4"/>
                <a:gd name="T30" fmla="*/ 0 w 4"/>
                <a:gd name="T31" fmla="*/ 4 h 4"/>
                <a:gd name="T32" fmla="*/ 0 w 4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8" name="Freeform 68">
              <a:extLst>
                <a:ext uri="{FF2B5EF4-FFF2-40B4-BE49-F238E27FC236}">
                  <a16:creationId xmlns:a16="http://schemas.microsoft.com/office/drawing/2014/main" id="{867DE60D-70B8-FA94-E2E4-3F95D69A26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8379" y="897898"/>
              <a:ext cx="2431379" cy="1870423"/>
            </a:xfrm>
            <a:custGeom>
              <a:avLst/>
              <a:gdLst>
                <a:gd name="T0" fmla="*/ 682 w 1248"/>
                <a:gd name="T1" fmla="*/ 556 h 992"/>
                <a:gd name="T2" fmla="*/ 876 w 1248"/>
                <a:gd name="T3" fmla="*/ 788 h 992"/>
                <a:gd name="T4" fmla="*/ 1006 w 1248"/>
                <a:gd name="T5" fmla="*/ 590 h 992"/>
                <a:gd name="T6" fmla="*/ 1106 w 1248"/>
                <a:gd name="T7" fmla="*/ 642 h 992"/>
                <a:gd name="T8" fmla="*/ 1144 w 1248"/>
                <a:gd name="T9" fmla="*/ 754 h 992"/>
                <a:gd name="T10" fmla="*/ 1018 w 1248"/>
                <a:gd name="T11" fmla="*/ 862 h 992"/>
                <a:gd name="T12" fmla="*/ 1080 w 1248"/>
                <a:gd name="T13" fmla="*/ 910 h 992"/>
                <a:gd name="T14" fmla="*/ 672 w 1248"/>
                <a:gd name="T15" fmla="*/ 854 h 992"/>
                <a:gd name="T16" fmla="*/ 194 w 1248"/>
                <a:gd name="T17" fmla="*/ 802 h 992"/>
                <a:gd name="T18" fmla="*/ 100 w 1248"/>
                <a:gd name="T19" fmla="*/ 638 h 992"/>
                <a:gd name="T20" fmla="*/ 124 w 1248"/>
                <a:gd name="T21" fmla="*/ 396 h 992"/>
                <a:gd name="T22" fmla="*/ 384 w 1248"/>
                <a:gd name="T23" fmla="*/ 422 h 992"/>
                <a:gd name="T24" fmla="*/ 596 w 1248"/>
                <a:gd name="T25" fmla="*/ 418 h 992"/>
                <a:gd name="T26" fmla="*/ 646 w 1248"/>
                <a:gd name="T27" fmla="*/ 332 h 992"/>
                <a:gd name="T28" fmla="*/ 790 w 1248"/>
                <a:gd name="T29" fmla="*/ 374 h 992"/>
                <a:gd name="T30" fmla="*/ 992 w 1248"/>
                <a:gd name="T31" fmla="*/ 550 h 992"/>
                <a:gd name="T32" fmla="*/ 790 w 1248"/>
                <a:gd name="T33" fmla="*/ 124 h 992"/>
                <a:gd name="T34" fmla="*/ 336 w 1248"/>
                <a:gd name="T35" fmla="*/ 350 h 992"/>
                <a:gd name="T36" fmla="*/ 1104 w 1248"/>
                <a:gd name="T37" fmla="*/ 440 h 992"/>
                <a:gd name="T38" fmla="*/ 206 w 1248"/>
                <a:gd name="T39" fmla="*/ 806 h 992"/>
                <a:gd name="T40" fmla="*/ 698 w 1248"/>
                <a:gd name="T41" fmla="*/ 116 h 992"/>
                <a:gd name="T42" fmla="*/ 694 w 1248"/>
                <a:gd name="T43" fmla="*/ 64 h 992"/>
                <a:gd name="T44" fmla="*/ 578 w 1248"/>
                <a:gd name="T45" fmla="*/ 132 h 992"/>
                <a:gd name="T46" fmla="*/ 536 w 1248"/>
                <a:gd name="T47" fmla="*/ 142 h 992"/>
                <a:gd name="T48" fmla="*/ 280 w 1248"/>
                <a:gd name="T49" fmla="*/ 208 h 992"/>
                <a:gd name="T50" fmla="*/ 820 w 1248"/>
                <a:gd name="T51" fmla="*/ 246 h 992"/>
                <a:gd name="T52" fmla="*/ 734 w 1248"/>
                <a:gd name="T53" fmla="*/ 202 h 992"/>
                <a:gd name="T54" fmla="*/ 352 w 1248"/>
                <a:gd name="T55" fmla="*/ 216 h 992"/>
                <a:gd name="T56" fmla="*/ 418 w 1248"/>
                <a:gd name="T57" fmla="*/ 246 h 992"/>
                <a:gd name="T58" fmla="*/ 552 w 1248"/>
                <a:gd name="T59" fmla="*/ 202 h 992"/>
                <a:gd name="T60" fmla="*/ 544 w 1248"/>
                <a:gd name="T61" fmla="*/ 208 h 992"/>
                <a:gd name="T62" fmla="*/ 284 w 1248"/>
                <a:gd name="T63" fmla="*/ 250 h 992"/>
                <a:gd name="T64" fmla="*/ 620 w 1248"/>
                <a:gd name="T65" fmla="*/ 280 h 992"/>
                <a:gd name="T66" fmla="*/ 988 w 1248"/>
                <a:gd name="T67" fmla="*/ 522 h 992"/>
                <a:gd name="T68" fmla="*/ 924 w 1248"/>
                <a:gd name="T69" fmla="*/ 396 h 992"/>
                <a:gd name="T70" fmla="*/ 756 w 1248"/>
                <a:gd name="T71" fmla="*/ 340 h 992"/>
                <a:gd name="T72" fmla="*/ 802 w 1248"/>
                <a:gd name="T73" fmla="*/ 288 h 992"/>
                <a:gd name="T74" fmla="*/ 948 w 1248"/>
                <a:gd name="T75" fmla="*/ 314 h 992"/>
                <a:gd name="T76" fmla="*/ 1014 w 1248"/>
                <a:gd name="T77" fmla="*/ 362 h 992"/>
                <a:gd name="T78" fmla="*/ 1056 w 1248"/>
                <a:gd name="T79" fmla="*/ 414 h 992"/>
                <a:gd name="T80" fmla="*/ 1092 w 1248"/>
                <a:gd name="T81" fmla="*/ 494 h 992"/>
                <a:gd name="T82" fmla="*/ 1076 w 1248"/>
                <a:gd name="T83" fmla="*/ 538 h 992"/>
                <a:gd name="T84" fmla="*/ 508 w 1248"/>
                <a:gd name="T85" fmla="*/ 292 h 992"/>
                <a:gd name="T86" fmla="*/ 448 w 1248"/>
                <a:gd name="T87" fmla="*/ 294 h 992"/>
                <a:gd name="T88" fmla="*/ 444 w 1248"/>
                <a:gd name="T89" fmla="*/ 400 h 992"/>
                <a:gd name="T90" fmla="*/ 574 w 1248"/>
                <a:gd name="T91" fmla="*/ 348 h 992"/>
                <a:gd name="T92" fmla="*/ 94 w 1248"/>
                <a:gd name="T93" fmla="*/ 388 h 992"/>
                <a:gd name="T94" fmla="*/ 932 w 1248"/>
                <a:gd name="T95" fmla="*/ 410 h 992"/>
                <a:gd name="T96" fmla="*/ 842 w 1248"/>
                <a:gd name="T97" fmla="*/ 512 h 992"/>
                <a:gd name="T98" fmla="*/ 832 w 1248"/>
                <a:gd name="T99" fmla="*/ 538 h 992"/>
                <a:gd name="T100" fmla="*/ 872 w 1248"/>
                <a:gd name="T101" fmla="*/ 698 h 992"/>
                <a:gd name="T102" fmla="*/ 168 w 1248"/>
                <a:gd name="T103" fmla="*/ 754 h 992"/>
                <a:gd name="T104" fmla="*/ 1208 w 1248"/>
                <a:gd name="T105" fmla="*/ 792 h 992"/>
                <a:gd name="T106" fmla="*/ 1208 w 1248"/>
                <a:gd name="T107" fmla="*/ 874 h 992"/>
                <a:gd name="T108" fmla="*/ 246 w 1248"/>
                <a:gd name="T109" fmla="*/ 852 h 992"/>
                <a:gd name="T110" fmla="*/ 772 w 1248"/>
                <a:gd name="T111" fmla="*/ 78 h 992"/>
                <a:gd name="T112" fmla="*/ 786 w 1248"/>
                <a:gd name="T113" fmla="*/ 34 h 992"/>
                <a:gd name="T114" fmla="*/ 918 w 1248"/>
                <a:gd name="T115" fmla="*/ 4 h 992"/>
                <a:gd name="T116" fmla="*/ 1040 w 1248"/>
                <a:gd name="T117" fmla="*/ 52 h 992"/>
                <a:gd name="T118" fmla="*/ 918 w 1248"/>
                <a:gd name="T119" fmla="*/ 116 h 992"/>
                <a:gd name="T120" fmla="*/ 894 w 1248"/>
                <a:gd name="T121" fmla="*/ 190 h 992"/>
                <a:gd name="T122" fmla="*/ 820 w 1248"/>
                <a:gd name="T123" fmla="*/ 158 h 992"/>
                <a:gd name="T124" fmla="*/ 794 w 1248"/>
                <a:gd name="T125" fmla="*/ 8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8" h="992">
                  <a:moveTo>
                    <a:pt x="600" y="254"/>
                  </a:moveTo>
                  <a:lnTo>
                    <a:pt x="596" y="254"/>
                  </a:lnTo>
                  <a:lnTo>
                    <a:pt x="600" y="250"/>
                  </a:lnTo>
                  <a:lnTo>
                    <a:pt x="600" y="254"/>
                  </a:lnTo>
                  <a:lnTo>
                    <a:pt x="600" y="254"/>
                  </a:lnTo>
                  <a:lnTo>
                    <a:pt x="600" y="254"/>
                  </a:lnTo>
                  <a:close/>
                  <a:moveTo>
                    <a:pt x="612" y="258"/>
                  </a:moveTo>
                  <a:lnTo>
                    <a:pt x="612" y="262"/>
                  </a:lnTo>
                  <a:lnTo>
                    <a:pt x="608" y="264"/>
                  </a:lnTo>
                  <a:lnTo>
                    <a:pt x="604" y="264"/>
                  </a:lnTo>
                  <a:lnTo>
                    <a:pt x="600" y="264"/>
                  </a:lnTo>
                  <a:lnTo>
                    <a:pt x="596" y="264"/>
                  </a:lnTo>
                  <a:lnTo>
                    <a:pt x="592" y="264"/>
                  </a:lnTo>
                  <a:lnTo>
                    <a:pt x="590" y="264"/>
                  </a:lnTo>
                  <a:lnTo>
                    <a:pt x="590" y="262"/>
                  </a:lnTo>
                  <a:lnTo>
                    <a:pt x="592" y="262"/>
                  </a:lnTo>
                  <a:lnTo>
                    <a:pt x="596" y="262"/>
                  </a:lnTo>
                  <a:lnTo>
                    <a:pt x="600" y="262"/>
                  </a:lnTo>
                  <a:lnTo>
                    <a:pt x="604" y="262"/>
                  </a:lnTo>
                  <a:lnTo>
                    <a:pt x="604" y="258"/>
                  </a:lnTo>
                  <a:lnTo>
                    <a:pt x="608" y="258"/>
                  </a:lnTo>
                  <a:lnTo>
                    <a:pt x="612" y="258"/>
                  </a:lnTo>
                  <a:lnTo>
                    <a:pt x="612" y="258"/>
                  </a:lnTo>
                  <a:lnTo>
                    <a:pt x="612" y="258"/>
                  </a:lnTo>
                  <a:close/>
                  <a:moveTo>
                    <a:pt x="764" y="478"/>
                  </a:moveTo>
                  <a:lnTo>
                    <a:pt x="760" y="478"/>
                  </a:lnTo>
                  <a:lnTo>
                    <a:pt x="760" y="482"/>
                  </a:lnTo>
                  <a:lnTo>
                    <a:pt x="756" y="482"/>
                  </a:lnTo>
                  <a:lnTo>
                    <a:pt x="752" y="482"/>
                  </a:lnTo>
                  <a:lnTo>
                    <a:pt x="748" y="482"/>
                  </a:lnTo>
                  <a:lnTo>
                    <a:pt x="746" y="478"/>
                  </a:lnTo>
                  <a:lnTo>
                    <a:pt x="742" y="474"/>
                  </a:lnTo>
                  <a:lnTo>
                    <a:pt x="738" y="474"/>
                  </a:lnTo>
                  <a:lnTo>
                    <a:pt x="742" y="474"/>
                  </a:lnTo>
                  <a:lnTo>
                    <a:pt x="738" y="474"/>
                  </a:lnTo>
                  <a:lnTo>
                    <a:pt x="734" y="474"/>
                  </a:lnTo>
                  <a:lnTo>
                    <a:pt x="734" y="470"/>
                  </a:lnTo>
                  <a:lnTo>
                    <a:pt x="732" y="470"/>
                  </a:lnTo>
                  <a:lnTo>
                    <a:pt x="728" y="466"/>
                  </a:lnTo>
                  <a:lnTo>
                    <a:pt x="724" y="466"/>
                  </a:lnTo>
                  <a:lnTo>
                    <a:pt x="720" y="466"/>
                  </a:lnTo>
                  <a:lnTo>
                    <a:pt x="724" y="466"/>
                  </a:lnTo>
                  <a:lnTo>
                    <a:pt x="724" y="470"/>
                  </a:lnTo>
                  <a:lnTo>
                    <a:pt x="720" y="466"/>
                  </a:lnTo>
                  <a:lnTo>
                    <a:pt x="720" y="470"/>
                  </a:lnTo>
                  <a:lnTo>
                    <a:pt x="716" y="470"/>
                  </a:lnTo>
                  <a:lnTo>
                    <a:pt x="716" y="466"/>
                  </a:lnTo>
                  <a:lnTo>
                    <a:pt x="720" y="466"/>
                  </a:lnTo>
                  <a:lnTo>
                    <a:pt x="716" y="466"/>
                  </a:lnTo>
                  <a:lnTo>
                    <a:pt x="712" y="466"/>
                  </a:lnTo>
                  <a:lnTo>
                    <a:pt x="708" y="466"/>
                  </a:lnTo>
                  <a:lnTo>
                    <a:pt x="706" y="466"/>
                  </a:lnTo>
                  <a:lnTo>
                    <a:pt x="702" y="466"/>
                  </a:lnTo>
                  <a:lnTo>
                    <a:pt x="706" y="470"/>
                  </a:lnTo>
                  <a:lnTo>
                    <a:pt x="708" y="470"/>
                  </a:lnTo>
                  <a:lnTo>
                    <a:pt x="706" y="470"/>
                  </a:lnTo>
                  <a:lnTo>
                    <a:pt x="706" y="466"/>
                  </a:lnTo>
                  <a:lnTo>
                    <a:pt x="708" y="466"/>
                  </a:lnTo>
                  <a:lnTo>
                    <a:pt x="712" y="466"/>
                  </a:lnTo>
                  <a:lnTo>
                    <a:pt x="720" y="470"/>
                  </a:lnTo>
                  <a:lnTo>
                    <a:pt x="724" y="470"/>
                  </a:lnTo>
                  <a:lnTo>
                    <a:pt x="728" y="470"/>
                  </a:lnTo>
                  <a:lnTo>
                    <a:pt x="728" y="474"/>
                  </a:lnTo>
                  <a:lnTo>
                    <a:pt x="732" y="478"/>
                  </a:lnTo>
                  <a:lnTo>
                    <a:pt x="734" y="482"/>
                  </a:lnTo>
                  <a:lnTo>
                    <a:pt x="738" y="482"/>
                  </a:lnTo>
                  <a:lnTo>
                    <a:pt x="742" y="482"/>
                  </a:lnTo>
                  <a:lnTo>
                    <a:pt x="746" y="482"/>
                  </a:lnTo>
                  <a:lnTo>
                    <a:pt x="748" y="482"/>
                  </a:lnTo>
                  <a:lnTo>
                    <a:pt x="752" y="482"/>
                  </a:lnTo>
                  <a:lnTo>
                    <a:pt x="756" y="482"/>
                  </a:lnTo>
                  <a:lnTo>
                    <a:pt x="760" y="482"/>
                  </a:lnTo>
                  <a:lnTo>
                    <a:pt x="764" y="486"/>
                  </a:lnTo>
                  <a:lnTo>
                    <a:pt x="764" y="490"/>
                  </a:lnTo>
                  <a:lnTo>
                    <a:pt x="760" y="490"/>
                  </a:lnTo>
                  <a:lnTo>
                    <a:pt x="756" y="496"/>
                  </a:lnTo>
                  <a:lnTo>
                    <a:pt x="756" y="500"/>
                  </a:lnTo>
                  <a:lnTo>
                    <a:pt x="752" y="500"/>
                  </a:lnTo>
                  <a:lnTo>
                    <a:pt x="752" y="504"/>
                  </a:lnTo>
                  <a:lnTo>
                    <a:pt x="748" y="508"/>
                  </a:lnTo>
                  <a:lnTo>
                    <a:pt x="748" y="512"/>
                  </a:lnTo>
                  <a:lnTo>
                    <a:pt x="746" y="512"/>
                  </a:lnTo>
                  <a:lnTo>
                    <a:pt x="742" y="512"/>
                  </a:lnTo>
                  <a:lnTo>
                    <a:pt x="738" y="516"/>
                  </a:lnTo>
                  <a:lnTo>
                    <a:pt x="734" y="516"/>
                  </a:lnTo>
                  <a:lnTo>
                    <a:pt x="734" y="512"/>
                  </a:lnTo>
                  <a:lnTo>
                    <a:pt x="732" y="512"/>
                  </a:lnTo>
                  <a:lnTo>
                    <a:pt x="732" y="508"/>
                  </a:lnTo>
                  <a:lnTo>
                    <a:pt x="732" y="512"/>
                  </a:lnTo>
                  <a:lnTo>
                    <a:pt x="734" y="512"/>
                  </a:lnTo>
                  <a:lnTo>
                    <a:pt x="734" y="516"/>
                  </a:lnTo>
                  <a:lnTo>
                    <a:pt x="732" y="516"/>
                  </a:lnTo>
                  <a:lnTo>
                    <a:pt x="732" y="512"/>
                  </a:lnTo>
                  <a:lnTo>
                    <a:pt x="728" y="512"/>
                  </a:lnTo>
                  <a:lnTo>
                    <a:pt x="728" y="516"/>
                  </a:lnTo>
                  <a:lnTo>
                    <a:pt x="728" y="512"/>
                  </a:lnTo>
                  <a:lnTo>
                    <a:pt x="724" y="512"/>
                  </a:lnTo>
                  <a:lnTo>
                    <a:pt x="724" y="508"/>
                  </a:lnTo>
                  <a:lnTo>
                    <a:pt x="724" y="512"/>
                  </a:lnTo>
                  <a:lnTo>
                    <a:pt x="724" y="508"/>
                  </a:lnTo>
                  <a:lnTo>
                    <a:pt x="720" y="512"/>
                  </a:lnTo>
                  <a:lnTo>
                    <a:pt x="724" y="512"/>
                  </a:lnTo>
                  <a:lnTo>
                    <a:pt x="724" y="516"/>
                  </a:lnTo>
                  <a:lnTo>
                    <a:pt x="720" y="516"/>
                  </a:lnTo>
                  <a:lnTo>
                    <a:pt x="724" y="516"/>
                  </a:lnTo>
                  <a:lnTo>
                    <a:pt x="720" y="516"/>
                  </a:lnTo>
                  <a:lnTo>
                    <a:pt x="720" y="512"/>
                  </a:lnTo>
                  <a:lnTo>
                    <a:pt x="716" y="512"/>
                  </a:lnTo>
                  <a:lnTo>
                    <a:pt x="720" y="516"/>
                  </a:lnTo>
                  <a:lnTo>
                    <a:pt x="724" y="520"/>
                  </a:lnTo>
                  <a:lnTo>
                    <a:pt x="720" y="520"/>
                  </a:lnTo>
                  <a:lnTo>
                    <a:pt x="720" y="522"/>
                  </a:lnTo>
                  <a:lnTo>
                    <a:pt x="716" y="522"/>
                  </a:lnTo>
                  <a:lnTo>
                    <a:pt x="712" y="520"/>
                  </a:lnTo>
                  <a:lnTo>
                    <a:pt x="712" y="522"/>
                  </a:lnTo>
                  <a:lnTo>
                    <a:pt x="708" y="522"/>
                  </a:lnTo>
                  <a:lnTo>
                    <a:pt x="706" y="522"/>
                  </a:lnTo>
                  <a:lnTo>
                    <a:pt x="702" y="522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4" y="520"/>
                  </a:lnTo>
                  <a:lnTo>
                    <a:pt x="690" y="520"/>
                  </a:lnTo>
                  <a:lnTo>
                    <a:pt x="686" y="520"/>
                  </a:lnTo>
                  <a:lnTo>
                    <a:pt x="682" y="520"/>
                  </a:lnTo>
                  <a:lnTo>
                    <a:pt x="682" y="516"/>
                  </a:lnTo>
                  <a:lnTo>
                    <a:pt x="678" y="516"/>
                  </a:lnTo>
                  <a:lnTo>
                    <a:pt x="676" y="516"/>
                  </a:lnTo>
                  <a:lnTo>
                    <a:pt x="672" y="512"/>
                  </a:lnTo>
                  <a:lnTo>
                    <a:pt x="668" y="508"/>
                  </a:lnTo>
                  <a:lnTo>
                    <a:pt x="672" y="512"/>
                  </a:lnTo>
                  <a:lnTo>
                    <a:pt x="672" y="516"/>
                  </a:lnTo>
                  <a:lnTo>
                    <a:pt x="668" y="516"/>
                  </a:lnTo>
                  <a:lnTo>
                    <a:pt x="672" y="516"/>
                  </a:lnTo>
                  <a:lnTo>
                    <a:pt x="672" y="520"/>
                  </a:lnTo>
                  <a:lnTo>
                    <a:pt x="676" y="520"/>
                  </a:lnTo>
                  <a:lnTo>
                    <a:pt x="676" y="516"/>
                  </a:lnTo>
                  <a:lnTo>
                    <a:pt x="672" y="516"/>
                  </a:lnTo>
                  <a:lnTo>
                    <a:pt x="676" y="516"/>
                  </a:lnTo>
                  <a:lnTo>
                    <a:pt x="678" y="516"/>
                  </a:lnTo>
                  <a:lnTo>
                    <a:pt x="682" y="520"/>
                  </a:lnTo>
                  <a:lnTo>
                    <a:pt x="686" y="520"/>
                  </a:lnTo>
                  <a:lnTo>
                    <a:pt x="690" y="520"/>
                  </a:lnTo>
                  <a:lnTo>
                    <a:pt x="690" y="522"/>
                  </a:lnTo>
                  <a:lnTo>
                    <a:pt x="686" y="522"/>
                  </a:lnTo>
                  <a:lnTo>
                    <a:pt x="690" y="522"/>
                  </a:lnTo>
                  <a:lnTo>
                    <a:pt x="694" y="522"/>
                  </a:lnTo>
                  <a:lnTo>
                    <a:pt x="698" y="520"/>
                  </a:lnTo>
                  <a:lnTo>
                    <a:pt x="698" y="522"/>
                  </a:lnTo>
                  <a:lnTo>
                    <a:pt x="702" y="526"/>
                  </a:lnTo>
                  <a:lnTo>
                    <a:pt x="706" y="526"/>
                  </a:lnTo>
                  <a:lnTo>
                    <a:pt x="708" y="526"/>
                  </a:lnTo>
                  <a:lnTo>
                    <a:pt x="712" y="530"/>
                  </a:lnTo>
                  <a:lnTo>
                    <a:pt x="712" y="534"/>
                  </a:lnTo>
                  <a:lnTo>
                    <a:pt x="712" y="538"/>
                  </a:lnTo>
                  <a:lnTo>
                    <a:pt x="708" y="538"/>
                  </a:lnTo>
                  <a:lnTo>
                    <a:pt x="706" y="538"/>
                  </a:lnTo>
                  <a:lnTo>
                    <a:pt x="706" y="542"/>
                  </a:lnTo>
                  <a:lnTo>
                    <a:pt x="702" y="542"/>
                  </a:lnTo>
                  <a:lnTo>
                    <a:pt x="698" y="542"/>
                  </a:lnTo>
                  <a:lnTo>
                    <a:pt x="694" y="542"/>
                  </a:lnTo>
                  <a:lnTo>
                    <a:pt x="690" y="542"/>
                  </a:lnTo>
                  <a:lnTo>
                    <a:pt x="686" y="542"/>
                  </a:lnTo>
                  <a:lnTo>
                    <a:pt x="690" y="546"/>
                  </a:lnTo>
                  <a:lnTo>
                    <a:pt x="694" y="546"/>
                  </a:lnTo>
                  <a:lnTo>
                    <a:pt x="694" y="550"/>
                  </a:lnTo>
                  <a:lnTo>
                    <a:pt x="690" y="546"/>
                  </a:lnTo>
                  <a:lnTo>
                    <a:pt x="690" y="550"/>
                  </a:lnTo>
                  <a:lnTo>
                    <a:pt x="686" y="550"/>
                  </a:lnTo>
                  <a:lnTo>
                    <a:pt x="682" y="550"/>
                  </a:lnTo>
                  <a:lnTo>
                    <a:pt x="682" y="552"/>
                  </a:lnTo>
                  <a:lnTo>
                    <a:pt x="686" y="552"/>
                  </a:lnTo>
                  <a:lnTo>
                    <a:pt x="686" y="556"/>
                  </a:lnTo>
                  <a:lnTo>
                    <a:pt x="682" y="556"/>
                  </a:lnTo>
                  <a:lnTo>
                    <a:pt x="682" y="552"/>
                  </a:lnTo>
                  <a:lnTo>
                    <a:pt x="678" y="552"/>
                  </a:lnTo>
                  <a:lnTo>
                    <a:pt x="682" y="552"/>
                  </a:lnTo>
                  <a:lnTo>
                    <a:pt x="682" y="556"/>
                  </a:lnTo>
                  <a:lnTo>
                    <a:pt x="678" y="556"/>
                  </a:lnTo>
                  <a:lnTo>
                    <a:pt x="678" y="560"/>
                  </a:lnTo>
                  <a:lnTo>
                    <a:pt x="676" y="560"/>
                  </a:lnTo>
                  <a:lnTo>
                    <a:pt x="676" y="564"/>
                  </a:lnTo>
                  <a:lnTo>
                    <a:pt x="672" y="564"/>
                  </a:lnTo>
                  <a:lnTo>
                    <a:pt x="672" y="560"/>
                  </a:lnTo>
                  <a:lnTo>
                    <a:pt x="672" y="564"/>
                  </a:lnTo>
                  <a:lnTo>
                    <a:pt x="676" y="564"/>
                  </a:lnTo>
                  <a:lnTo>
                    <a:pt x="676" y="566"/>
                  </a:lnTo>
                  <a:lnTo>
                    <a:pt x="672" y="566"/>
                  </a:lnTo>
                  <a:lnTo>
                    <a:pt x="668" y="570"/>
                  </a:lnTo>
                  <a:lnTo>
                    <a:pt x="664" y="570"/>
                  </a:lnTo>
                  <a:lnTo>
                    <a:pt x="664" y="574"/>
                  </a:lnTo>
                  <a:lnTo>
                    <a:pt x="668" y="574"/>
                  </a:lnTo>
                  <a:lnTo>
                    <a:pt x="664" y="578"/>
                  </a:lnTo>
                  <a:lnTo>
                    <a:pt x="664" y="582"/>
                  </a:lnTo>
                  <a:lnTo>
                    <a:pt x="660" y="586"/>
                  </a:lnTo>
                  <a:lnTo>
                    <a:pt x="660" y="590"/>
                  </a:lnTo>
                  <a:lnTo>
                    <a:pt x="656" y="594"/>
                  </a:lnTo>
                  <a:lnTo>
                    <a:pt x="656" y="596"/>
                  </a:lnTo>
                  <a:lnTo>
                    <a:pt x="656" y="600"/>
                  </a:lnTo>
                  <a:lnTo>
                    <a:pt x="656" y="604"/>
                  </a:lnTo>
                  <a:lnTo>
                    <a:pt x="652" y="604"/>
                  </a:lnTo>
                  <a:lnTo>
                    <a:pt x="652" y="608"/>
                  </a:lnTo>
                  <a:lnTo>
                    <a:pt x="652" y="612"/>
                  </a:lnTo>
                  <a:lnTo>
                    <a:pt x="652" y="616"/>
                  </a:lnTo>
                  <a:lnTo>
                    <a:pt x="652" y="620"/>
                  </a:lnTo>
                  <a:lnTo>
                    <a:pt x="656" y="620"/>
                  </a:lnTo>
                  <a:lnTo>
                    <a:pt x="656" y="622"/>
                  </a:lnTo>
                  <a:lnTo>
                    <a:pt x="652" y="622"/>
                  </a:lnTo>
                  <a:lnTo>
                    <a:pt x="652" y="626"/>
                  </a:lnTo>
                  <a:lnTo>
                    <a:pt x="656" y="630"/>
                  </a:lnTo>
                  <a:lnTo>
                    <a:pt x="656" y="634"/>
                  </a:lnTo>
                  <a:lnTo>
                    <a:pt x="660" y="634"/>
                  </a:lnTo>
                  <a:lnTo>
                    <a:pt x="660" y="638"/>
                  </a:lnTo>
                  <a:lnTo>
                    <a:pt x="660" y="642"/>
                  </a:lnTo>
                  <a:lnTo>
                    <a:pt x="660" y="646"/>
                  </a:lnTo>
                  <a:lnTo>
                    <a:pt x="660" y="642"/>
                  </a:lnTo>
                  <a:lnTo>
                    <a:pt x="660" y="638"/>
                  </a:lnTo>
                  <a:lnTo>
                    <a:pt x="664" y="634"/>
                  </a:lnTo>
                  <a:lnTo>
                    <a:pt x="668" y="634"/>
                  </a:lnTo>
                  <a:lnTo>
                    <a:pt x="672" y="634"/>
                  </a:lnTo>
                  <a:lnTo>
                    <a:pt x="676" y="634"/>
                  </a:lnTo>
                  <a:lnTo>
                    <a:pt x="678" y="634"/>
                  </a:lnTo>
                  <a:lnTo>
                    <a:pt x="678" y="638"/>
                  </a:lnTo>
                  <a:lnTo>
                    <a:pt x="678" y="642"/>
                  </a:lnTo>
                  <a:lnTo>
                    <a:pt x="678" y="646"/>
                  </a:lnTo>
                  <a:lnTo>
                    <a:pt x="682" y="650"/>
                  </a:lnTo>
                  <a:lnTo>
                    <a:pt x="682" y="652"/>
                  </a:lnTo>
                  <a:lnTo>
                    <a:pt x="682" y="656"/>
                  </a:lnTo>
                  <a:lnTo>
                    <a:pt x="686" y="660"/>
                  </a:lnTo>
                  <a:lnTo>
                    <a:pt x="686" y="664"/>
                  </a:lnTo>
                  <a:lnTo>
                    <a:pt x="686" y="668"/>
                  </a:lnTo>
                  <a:lnTo>
                    <a:pt x="686" y="672"/>
                  </a:lnTo>
                  <a:lnTo>
                    <a:pt x="682" y="676"/>
                  </a:lnTo>
                  <a:lnTo>
                    <a:pt x="686" y="676"/>
                  </a:lnTo>
                  <a:lnTo>
                    <a:pt x="686" y="672"/>
                  </a:lnTo>
                  <a:lnTo>
                    <a:pt x="690" y="672"/>
                  </a:lnTo>
                  <a:lnTo>
                    <a:pt x="690" y="676"/>
                  </a:lnTo>
                  <a:lnTo>
                    <a:pt x="686" y="676"/>
                  </a:lnTo>
                  <a:lnTo>
                    <a:pt x="690" y="676"/>
                  </a:lnTo>
                  <a:lnTo>
                    <a:pt x="690" y="672"/>
                  </a:lnTo>
                  <a:lnTo>
                    <a:pt x="694" y="672"/>
                  </a:lnTo>
                  <a:lnTo>
                    <a:pt x="698" y="672"/>
                  </a:lnTo>
                  <a:lnTo>
                    <a:pt x="706" y="668"/>
                  </a:lnTo>
                  <a:lnTo>
                    <a:pt x="708" y="668"/>
                  </a:lnTo>
                  <a:lnTo>
                    <a:pt x="712" y="668"/>
                  </a:lnTo>
                  <a:lnTo>
                    <a:pt x="716" y="668"/>
                  </a:lnTo>
                  <a:lnTo>
                    <a:pt x="716" y="672"/>
                  </a:lnTo>
                  <a:lnTo>
                    <a:pt x="720" y="672"/>
                  </a:lnTo>
                  <a:lnTo>
                    <a:pt x="724" y="672"/>
                  </a:lnTo>
                  <a:lnTo>
                    <a:pt x="724" y="676"/>
                  </a:lnTo>
                  <a:lnTo>
                    <a:pt x="728" y="676"/>
                  </a:lnTo>
                  <a:lnTo>
                    <a:pt x="732" y="676"/>
                  </a:lnTo>
                  <a:lnTo>
                    <a:pt x="734" y="676"/>
                  </a:lnTo>
                  <a:lnTo>
                    <a:pt x="738" y="680"/>
                  </a:lnTo>
                  <a:lnTo>
                    <a:pt x="742" y="680"/>
                  </a:lnTo>
                  <a:lnTo>
                    <a:pt x="742" y="682"/>
                  </a:lnTo>
                  <a:lnTo>
                    <a:pt x="746" y="682"/>
                  </a:lnTo>
                  <a:lnTo>
                    <a:pt x="746" y="686"/>
                  </a:lnTo>
                  <a:lnTo>
                    <a:pt x="748" y="686"/>
                  </a:lnTo>
                  <a:lnTo>
                    <a:pt x="752" y="690"/>
                  </a:lnTo>
                  <a:lnTo>
                    <a:pt x="756" y="694"/>
                  </a:lnTo>
                  <a:lnTo>
                    <a:pt x="760" y="698"/>
                  </a:lnTo>
                  <a:lnTo>
                    <a:pt x="764" y="698"/>
                  </a:lnTo>
                  <a:lnTo>
                    <a:pt x="768" y="698"/>
                  </a:lnTo>
                  <a:lnTo>
                    <a:pt x="772" y="698"/>
                  </a:lnTo>
                  <a:lnTo>
                    <a:pt x="772" y="702"/>
                  </a:lnTo>
                  <a:lnTo>
                    <a:pt x="776" y="702"/>
                  </a:lnTo>
                  <a:lnTo>
                    <a:pt x="778" y="702"/>
                  </a:lnTo>
                  <a:lnTo>
                    <a:pt x="782" y="706"/>
                  </a:lnTo>
                  <a:lnTo>
                    <a:pt x="786" y="708"/>
                  </a:lnTo>
                  <a:lnTo>
                    <a:pt x="790" y="708"/>
                  </a:lnTo>
                  <a:lnTo>
                    <a:pt x="790" y="712"/>
                  </a:lnTo>
                  <a:lnTo>
                    <a:pt x="786" y="712"/>
                  </a:lnTo>
                  <a:lnTo>
                    <a:pt x="786" y="716"/>
                  </a:lnTo>
                  <a:lnTo>
                    <a:pt x="786" y="712"/>
                  </a:lnTo>
                  <a:lnTo>
                    <a:pt x="790" y="712"/>
                  </a:lnTo>
                  <a:lnTo>
                    <a:pt x="794" y="712"/>
                  </a:lnTo>
                  <a:lnTo>
                    <a:pt x="798" y="712"/>
                  </a:lnTo>
                  <a:lnTo>
                    <a:pt x="802" y="712"/>
                  </a:lnTo>
                  <a:lnTo>
                    <a:pt x="806" y="712"/>
                  </a:lnTo>
                  <a:lnTo>
                    <a:pt x="806" y="708"/>
                  </a:lnTo>
                  <a:lnTo>
                    <a:pt x="808" y="708"/>
                  </a:lnTo>
                  <a:lnTo>
                    <a:pt x="812" y="712"/>
                  </a:lnTo>
                  <a:lnTo>
                    <a:pt x="808" y="712"/>
                  </a:lnTo>
                  <a:lnTo>
                    <a:pt x="812" y="712"/>
                  </a:lnTo>
                  <a:lnTo>
                    <a:pt x="816" y="712"/>
                  </a:lnTo>
                  <a:lnTo>
                    <a:pt x="820" y="712"/>
                  </a:lnTo>
                  <a:lnTo>
                    <a:pt x="824" y="712"/>
                  </a:lnTo>
                  <a:lnTo>
                    <a:pt x="828" y="712"/>
                  </a:lnTo>
                  <a:lnTo>
                    <a:pt x="828" y="716"/>
                  </a:lnTo>
                  <a:lnTo>
                    <a:pt x="832" y="716"/>
                  </a:lnTo>
                  <a:lnTo>
                    <a:pt x="832" y="712"/>
                  </a:lnTo>
                  <a:lnTo>
                    <a:pt x="832" y="716"/>
                  </a:lnTo>
                  <a:lnTo>
                    <a:pt x="832" y="720"/>
                  </a:lnTo>
                  <a:lnTo>
                    <a:pt x="832" y="728"/>
                  </a:lnTo>
                  <a:lnTo>
                    <a:pt x="828" y="732"/>
                  </a:lnTo>
                  <a:lnTo>
                    <a:pt x="828" y="736"/>
                  </a:lnTo>
                  <a:lnTo>
                    <a:pt x="832" y="736"/>
                  </a:lnTo>
                  <a:lnTo>
                    <a:pt x="832" y="738"/>
                  </a:lnTo>
                  <a:lnTo>
                    <a:pt x="832" y="742"/>
                  </a:lnTo>
                  <a:lnTo>
                    <a:pt x="832" y="746"/>
                  </a:lnTo>
                  <a:lnTo>
                    <a:pt x="832" y="750"/>
                  </a:lnTo>
                  <a:lnTo>
                    <a:pt x="832" y="754"/>
                  </a:lnTo>
                  <a:lnTo>
                    <a:pt x="832" y="758"/>
                  </a:lnTo>
                  <a:lnTo>
                    <a:pt x="832" y="762"/>
                  </a:lnTo>
                  <a:lnTo>
                    <a:pt x="834" y="766"/>
                  </a:lnTo>
                  <a:lnTo>
                    <a:pt x="838" y="768"/>
                  </a:lnTo>
                  <a:lnTo>
                    <a:pt x="838" y="772"/>
                  </a:lnTo>
                  <a:lnTo>
                    <a:pt x="842" y="772"/>
                  </a:lnTo>
                  <a:lnTo>
                    <a:pt x="842" y="776"/>
                  </a:lnTo>
                  <a:lnTo>
                    <a:pt x="838" y="776"/>
                  </a:lnTo>
                  <a:lnTo>
                    <a:pt x="834" y="776"/>
                  </a:lnTo>
                  <a:lnTo>
                    <a:pt x="838" y="776"/>
                  </a:lnTo>
                  <a:lnTo>
                    <a:pt x="842" y="776"/>
                  </a:lnTo>
                  <a:lnTo>
                    <a:pt x="842" y="780"/>
                  </a:lnTo>
                  <a:lnTo>
                    <a:pt x="846" y="780"/>
                  </a:lnTo>
                  <a:lnTo>
                    <a:pt x="850" y="780"/>
                  </a:lnTo>
                  <a:lnTo>
                    <a:pt x="850" y="784"/>
                  </a:lnTo>
                  <a:lnTo>
                    <a:pt x="854" y="788"/>
                  </a:lnTo>
                  <a:lnTo>
                    <a:pt x="854" y="792"/>
                  </a:lnTo>
                  <a:lnTo>
                    <a:pt x="858" y="792"/>
                  </a:lnTo>
                  <a:lnTo>
                    <a:pt x="858" y="794"/>
                  </a:lnTo>
                  <a:lnTo>
                    <a:pt x="854" y="794"/>
                  </a:lnTo>
                  <a:lnTo>
                    <a:pt x="854" y="798"/>
                  </a:lnTo>
                  <a:lnTo>
                    <a:pt x="850" y="798"/>
                  </a:lnTo>
                  <a:lnTo>
                    <a:pt x="850" y="802"/>
                  </a:lnTo>
                  <a:lnTo>
                    <a:pt x="850" y="798"/>
                  </a:lnTo>
                  <a:lnTo>
                    <a:pt x="854" y="798"/>
                  </a:lnTo>
                  <a:lnTo>
                    <a:pt x="854" y="794"/>
                  </a:lnTo>
                  <a:lnTo>
                    <a:pt x="858" y="794"/>
                  </a:lnTo>
                  <a:lnTo>
                    <a:pt x="862" y="794"/>
                  </a:lnTo>
                  <a:lnTo>
                    <a:pt x="862" y="798"/>
                  </a:lnTo>
                  <a:lnTo>
                    <a:pt x="864" y="798"/>
                  </a:lnTo>
                  <a:lnTo>
                    <a:pt x="864" y="802"/>
                  </a:lnTo>
                  <a:lnTo>
                    <a:pt x="868" y="802"/>
                  </a:lnTo>
                  <a:lnTo>
                    <a:pt x="868" y="806"/>
                  </a:lnTo>
                  <a:lnTo>
                    <a:pt x="872" y="806"/>
                  </a:lnTo>
                  <a:lnTo>
                    <a:pt x="872" y="810"/>
                  </a:lnTo>
                  <a:lnTo>
                    <a:pt x="872" y="806"/>
                  </a:lnTo>
                  <a:lnTo>
                    <a:pt x="868" y="806"/>
                  </a:lnTo>
                  <a:lnTo>
                    <a:pt x="868" y="802"/>
                  </a:lnTo>
                  <a:lnTo>
                    <a:pt x="864" y="798"/>
                  </a:lnTo>
                  <a:lnTo>
                    <a:pt x="868" y="798"/>
                  </a:lnTo>
                  <a:lnTo>
                    <a:pt x="868" y="794"/>
                  </a:lnTo>
                  <a:lnTo>
                    <a:pt x="868" y="792"/>
                  </a:lnTo>
                  <a:lnTo>
                    <a:pt x="872" y="792"/>
                  </a:lnTo>
                  <a:lnTo>
                    <a:pt x="872" y="788"/>
                  </a:lnTo>
                  <a:lnTo>
                    <a:pt x="872" y="792"/>
                  </a:lnTo>
                  <a:lnTo>
                    <a:pt x="876" y="792"/>
                  </a:lnTo>
                  <a:lnTo>
                    <a:pt x="876" y="794"/>
                  </a:lnTo>
                  <a:lnTo>
                    <a:pt x="876" y="798"/>
                  </a:lnTo>
                  <a:lnTo>
                    <a:pt x="880" y="798"/>
                  </a:lnTo>
                  <a:lnTo>
                    <a:pt x="880" y="794"/>
                  </a:lnTo>
                  <a:lnTo>
                    <a:pt x="880" y="792"/>
                  </a:lnTo>
                  <a:lnTo>
                    <a:pt x="876" y="788"/>
                  </a:lnTo>
                  <a:lnTo>
                    <a:pt x="880" y="788"/>
                  </a:lnTo>
                  <a:lnTo>
                    <a:pt x="880" y="784"/>
                  </a:lnTo>
                  <a:lnTo>
                    <a:pt x="880" y="780"/>
                  </a:lnTo>
                  <a:lnTo>
                    <a:pt x="884" y="780"/>
                  </a:lnTo>
                  <a:lnTo>
                    <a:pt x="884" y="776"/>
                  </a:lnTo>
                  <a:lnTo>
                    <a:pt x="884" y="772"/>
                  </a:lnTo>
                  <a:lnTo>
                    <a:pt x="884" y="768"/>
                  </a:lnTo>
                  <a:lnTo>
                    <a:pt x="880" y="768"/>
                  </a:lnTo>
                  <a:lnTo>
                    <a:pt x="880" y="766"/>
                  </a:lnTo>
                  <a:lnTo>
                    <a:pt x="880" y="762"/>
                  </a:lnTo>
                  <a:lnTo>
                    <a:pt x="880" y="758"/>
                  </a:lnTo>
                  <a:lnTo>
                    <a:pt x="880" y="754"/>
                  </a:lnTo>
                  <a:lnTo>
                    <a:pt x="876" y="754"/>
                  </a:lnTo>
                  <a:lnTo>
                    <a:pt x="876" y="750"/>
                  </a:lnTo>
                  <a:lnTo>
                    <a:pt x="880" y="750"/>
                  </a:lnTo>
                  <a:lnTo>
                    <a:pt x="876" y="746"/>
                  </a:lnTo>
                  <a:lnTo>
                    <a:pt x="876" y="742"/>
                  </a:lnTo>
                  <a:lnTo>
                    <a:pt x="880" y="742"/>
                  </a:lnTo>
                  <a:lnTo>
                    <a:pt x="876" y="742"/>
                  </a:lnTo>
                  <a:lnTo>
                    <a:pt x="876" y="738"/>
                  </a:lnTo>
                  <a:lnTo>
                    <a:pt x="876" y="736"/>
                  </a:lnTo>
                  <a:lnTo>
                    <a:pt x="872" y="736"/>
                  </a:lnTo>
                  <a:lnTo>
                    <a:pt x="872" y="732"/>
                  </a:lnTo>
                  <a:lnTo>
                    <a:pt x="868" y="732"/>
                  </a:lnTo>
                  <a:lnTo>
                    <a:pt x="868" y="728"/>
                  </a:lnTo>
                  <a:lnTo>
                    <a:pt x="868" y="724"/>
                  </a:lnTo>
                  <a:lnTo>
                    <a:pt x="864" y="724"/>
                  </a:lnTo>
                  <a:lnTo>
                    <a:pt x="868" y="724"/>
                  </a:lnTo>
                  <a:lnTo>
                    <a:pt x="872" y="724"/>
                  </a:lnTo>
                  <a:lnTo>
                    <a:pt x="876" y="720"/>
                  </a:lnTo>
                  <a:lnTo>
                    <a:pt x="880" y="720"/>
                  </a:lnTo>
                  <a:lnTo>
                    <a:pt x="884" y="716"/>
                  </a:lnTo>
                  <a:lnTo>
                    <a:pt x="888" y="716"/>
                  </a:lnTo>
                  <a:lnTo>
                    <a:pt x="890" y="712"/>
                  </a:lnTo>
                  <a:lnTo>
                    <a:pt x="894" y="708"/>
                  </a:lnTo>
                  <a:lnTo>
                    <a:pt x="898" y="706"/>
                  </a:lnTo>
                  <a:lnTo>
                    <a:pt x="902" y="706"/>
                  </a:lnTo>
                  <a:lnTo>
                    <a:pt x="902" y="702"/>
                  </a:lnTo>
                  <a:lnTo>
                    <a:pt x="906" y="702"/>
                  </a:lnTo>
                  <a:lnTo>
                    <a:pt x="910" y="698"/>
                  </a:lnTo>
                  <a:lnTo>
                    <a:pt x="910" y="694"/>
                  </a:lnTo>
                  <a:lnTo>
                    <a:pt x="914" y="690"/>
                  </a:lnTo>
                  <a:lnTo>
                    <a:pt x="914" y="686"/>
                  </a:lnTo>
                  <a:lnTo>
                    <a:pt x="914" y="682"/>
                  </a:lnTo>
                  <a:lnTo>
                    <a:pt x="914" y="680"/>
                  </a:lnTo>
                  <a:lnTo>
                    <a:pt x="914" y="676"/>
                  </a:lnTo>
                  <a:lnTo>
                    <a:pt x="910" y="672"/>
                  </a:lnTo>
                  <a:lnTo>
                    <a:pt x="914" y="672"/>
                  </a:lnTo>
                  <a:lnTo>
                    <a:pt x="910" y="668"/>
                  </a:lnTo>
                  <a:lnTo>
                    <a:pt x="910" y="664"/>
                  </a:lnTo>
                  <a:lnTo>
                    <a:pt x="910" y="660"/>
                  </a:lnTo>
                  <a:lnTo>
                    <a:pt x="906" y="656"/>
                  </a:lnTo>
                  <a:lnTo>
                    <a:pt x="902" y="650"/>
                  </a:lnTo>
                  <a:lnTo>
                    <a:pt x="898" y="650"/>
                  </a:lnTo>
                  <a:lnTo>
                    <a:pt x="898" y="646"/>
                  </a:lnTo>
                  <a:lnTo>
                    <a:pt x="894" y="646"/>
                  </a:lnTo>
                  <a:lnTo>
                    <a:pt x="890" y="642"/>
                  </a:lnTo>
                  <a:lnTo>
                    <a:pt x="888" y="638"/>
                  </a:lnTo>
                  <a:lnTo>
                    <a:pt x="884" y="638"/>
                  </a:lnTo>
                  <a:lnTo>
                    <a:pt x="888" y="638"/>
                  </a:lnTo>
                  <a:lnTo>
                    <a:pt x="884" y="638"/>
                  </a:lnTo>
                  <a:lnTo>
                    <a:pt x="884" y="634"/>
                  </a:lnTo>
                  <a:lnTo>
                    <a:pt x="884" y="630"/>
                  </a:lnTo>
                  <a:lnTo>
                    <a:pt x="888" y="630"/>
                  </a:lnTo>
                  <a:lnTo>
                    <a:pt x="888" y="626"/>
                  </a:lnTo>
                  <a:lnTo>
                    <a:pt x="890" y="626"/>
                  </a:lnTo>
                  <a:lnTo>
                    <a:pt x="890" y="622"/>
                  </a:lnTo>
                  <a:lnTo>
                    <a:pt x="894" y="622"/>
                  </a:lnTo>
                  <a:lnTo>
                    <a:pt x="894" y="620"/>
                  </a:lnTo>
                  <a:lnTo>
                    <a:pt x="890" y="620"/>
                  </a:lnTo>
                  <a:lnTo>
                    <a:pt x="894" y="616"/>
                  </a:lnTo>
                  <a:lnTo>
                    <a:pt x="894" y="612"/>
                  </a:lnTo>
                  <a:lnTo>
                    <a:pt x="898" y="612"/>
                  </a:lnTo>
                  <a:lnTo>
                    <a:pt x="898" y="616"/>
                  </a:lnTo>
                  <a:lnTo>
                    <a:pt x="902" y="616"/>
                  </a:lnTo>
                  <a:lnTo>
                    <a:pt x="898" y="616"/>
                  </a:lnTo>
                  <a:lnTo>
                    <a:pt x="898" y="612"/>
                  </a:lnTo>
                  <a:lnTo>
                    <a:pt x="902" y="612"/>
                  </a:lnTo>
                  <a:lnTo>
                    <a:pt x="898" y="608"/>
                  </a:lnTo>
                  <a:lnTo>
                    <a:pt x="902" y="604"/>
                  </a:lnTo>
                  <a:lnTo>
                    <a:pt x="906" y="604"/>
                  </a:lnTo>
                  <a:lnTo>
                    <a:pt x="910" y="604"/>
                  </a:lnTo>
                  <a:lnTo>
                    <a:pt x="910" y="600"/>
                  </a:lnTo>
                  <a:lnTo>
                    <a:pt x="906" y="600"/>
                  </a:lnTo>
                  <a:lnTo>
                    <a:pt x="906" y="604"/>
                  </a:lnTo>
                  <a:lnTo>
                    <a:pt x="902" y="604"/>
                  </a:lnTo>
                  <a:lnTo>
                    <a:pt x="898" y="604"/>
                  </a:lnTo>
                  <a:lnTo>
                    <a:pt x="898" y="600"/>
                  </a:lnTo>
                  <a:lnTo>
                    <a:pt x="898" y="596"/>
                  </a:lnTo>
                  <a:lnTo>
                    <a:pt x="894" y="596"/>
                  </a:lnTo>
                  <a:lnTo>
                    <a:pt x="898" y="594"/>
                  </a:lnTo>
                  <a:lnTo>
                    <a:pt x="894" y="594"/>
                  </a:lnTo>
                  <a:lnTo>
                    <a:pt x="894" y="590"/>
                  </a:lnTo>
                  <a:lnTo>
                    <a:pt x="898" y="586"/>
                  </a:lnTo>
                  <a:lnTo>
                    <a:pt x="894" y="590"/>
                  </a:lnTo>
                  <a:lnTo>
                    <a:pt x="890" y="590"/>
                  </a:lnTo>
                  <a:lnTo>
                    <a:pt x="890" y="586"/>
                  </a:lnTo>
                  <a:lnTo>
                    <a:pt x="890" y="590"/>
                  </a:lnTo>
                  <a:lnTo>
                    <a:pt x="888" y="590"/>
                  </a:lnTo>
                  <a:lnTo>
                    <a:pt x="888" y="586"/>
                  </a:lnTo>
                  <a:lnTo>
                    <a:pt x="890" y="582"/>
                  </a:lnTo>
                  <a:lnTo>
                    <a:pt x="894" y="582"/>
                  </a:lnTo>
                  <a:lnTo>
                    <a:pt x="894" y="578"/>
                  </a:lnTo>
                  <a:lnTo>
                    <a:pt x="894" y="574"/>
                  </a:lnTo>
                  <a:lnTo>
                    <a:pt x="894" y="570"/>
                  </a:lnTo>
                  <a:lnTo>
                    <a:pt x="898" y="570"/>
                  </a:lnTo>
                  <a:lnTo>
                    <a:pt x="894" y="570"/>
                  </a:lnTo>
                  <a:lnTo>
                    <a:pt x="898" y="570"/>
                  </a:lnTo>
                  <a:lnTo>
                    <a:pt x="894" y="570"/>
                  </a:lnTo>
                  <a:lnTo>
                    <a:pt x="894" y="566"/>
                  </a:lnTo>
                  <a:lnTo>
                    <a:pt x="890" y="566"/>
                  </a:lnTo>
                  <a:lnTo>
                    <a:pt x="890" y="564"/>
                  </a:lnTo>
                  <a:lnTo>
                    <a:pt x="890" y="560"/>
                  </a:lnTo>
                  <a:lnTo>
                    <a:pt x="888" y="560"/>
                  </a:lnTo>
                  <a:lnTo>
                    <a:pt x="888" y="556"/>
                  </a:lnTo>
                  <a:lnTo>
                    <a:pt x="888" y="552"/>
                  </a:lnTo>
                  <a:lnTo>
                    <a:pt x="890" y="552"/>
                  </a:lnTo>
                  <a:lnTo>
                    <a:pt x="894" y="550"/>
                  </a:lnTo>
                  <a:lnTo>
                    <a:pt x="898" y="550"/>
                  </a:lnTo>
                  <a:lnTo>
                    <a:pt x="906" y="550"/>
                  </a:lnTo>
                  <a:lnTo>
                    <a:pt x="910" y="550"/>
                  </a:lnTo>
                  <a:lnTo>
                    <a:pt x="914" y="550"/>
                  </a:lnTo>
                  <a:lnTo>
                    <a:pt x="914" y="552"/>
                  </a:lnTo>
                  <a:lnTo>
                    <a:pt x="918" y="552"/>
                  </a:lnTo>
                  <a:lnTo>
                    <a:pt x="924" y="552"/>
                  </a:lnTo>
                  <a:lnTo>
                    <a:pt x="924" y="556"/>
                  </a:lnTo>
                  <a:lnTo>
                    <a:pt x="920" y="556"/>
                  </a:lnTo>
                  <a:lnTo>
                    <a:pt x="924" y="556"/>
                  </a:lnTo>
                  <a:lnTo>
                    <a:pt x="924" y="552"/>
                  </a:lnTo>
                  <a:lnTo>
                    <a:pt x="928" y="552"/>
                  </a:lnTo>
                  <a:lnTo>
                    <a:pt x="932" y="552"/>
                  </a:lnTo>
                  <a:lnTo>
                    <a:pt x="936" y="556"/>
                  </a:lnTo>
                  <a:lnTo>
                    <a:pt x="940" y="556"/>
                  </a:lnTo>
                  <a:lnTo>
                    <a:pt x="936" y="556"/>
                  </a:lnTo>
                  <a:lnTo>
                    <a:pt x="940" y="556"/>
                  </a:lnTo>
                  <a:lnTo>
                    <a:pt x="944" y="556"/>
                  </a:lnTo>
                  <a:lnTo>
                    <a:pt x="944" y="552"/>
                  </a:lnTo>
                  <a:lnTo>
                    <a:pt x="948" y="552"/>
                  </a:lnTo>
                  <a:lnTo>
                    <a:pt x="950" y="550"/>
                  </a:lnTo>
                  <a:lnTo>
                    <a:pt x="954" y="550"/>
                  </a:lnTo>
                  <a:lnTo>
                    <a:pt x="954" y="552"/>
                  </a:lnTo>
                  <a:lnTo>
                    <a:pt x="958" y="552"/>
                  </a:lnTo>
                  <a:lnTo>
                    <a:pt x="958" y="556"/>
                  </a:lnTo>
                  <a:lnTo>
                    <a:pt x="962" y="556"/>
                  </a:lnTo>
                  <a:lnTo>
                    <a:pt x="966" y="556"/>
                  </a:lnTo>
                  <a:lnTo>
                    <a:pt x="970" y="560"/>
                  </a:lnTo>
                  <a:lnTo>
                    <a:pt x="966" y="560"/>
                  </a:lnTo>
                  <a:lnTo>
                    <a:pt x="966" y="564"/>
                  </a:lnTo>
                  <a:lnTo>
                    <a:pt x="970" y="564"/>
                  </a:lnTo>
                  <a:lnTo>
                    <a:pt x="966" y="564"/>
                  </a:lnTo>
                  <a:lnTo>
                    <a:pt x="970" y="564"/>
                  </a:lnTo>
                  <a:lnTo>
                    <a:pt x="974" y="564"/>
                  </a:lnTo>
                  <a:lnTo>
                    <a:pt x="976" y="566"/>
                  </a:lnTo>
                  <a:lnTo>
                    <a:pt x="974" y="570"/>
                  </a:lnTo>
                  <a:lnTo>
                    <a:pt x="974" y="566"/>
                  </a:lnTo>
                  <a:lnTo>
                    <a:pt x="974" y="570"/>
                  </a:lnTo>
                  <a:lnTo>
                    <a:pt x="976" y="570"/>
                  </a:lnTo>
                  <a:lnTo>
                    <a:pt x="976" y="566"/>
                  </a:lnTo>
                  <a:lnTo>
                    <a:pt x="980" y="566"/>
                  </a:lnTo>
                  <a:lnTo>
                    <a:pt x="980" y="570"/>
                  </a:lnTo>
                  <a:lnTo>
                    <a:pt x="976" y="574"/>
                  </a:lnTo>
                  <a:lnTo>
                    <a:pt x="980" y="574"/>
                  </a:lnTo>
                  <a:lnTo>
                    <a:pt x="980" y="578"/>
                  </a:lnTo>
                  <a:lnTo>
                    <a:pt x="984" y="578"/>
                  </a:lnTo>
                  <a:lnTo>
                    <a:pt x="988" y="578"/>
                  </a:lnTo>
                  <a:lnTo>
                    <a:pt x="992" y="582"/>
                  </a:lnTo>
                  <a:lnTo>
                    <a:pt x="996" y="582"/>
                  </a:lnTo>
                  <a:lnTo>
                    <a:pt x="1000" y="582"/>
                  </a:lnTo>
                  <a:lnTo>
                    <a:pt x="1004" y="582"/>
                  </a:lnTo>
                  <a:lnTo>
                    <a:pt x="1004" y="586"/>
                  </a:lnTo>
                  <a:lnTo>
                    <a:pt x="1006" y="586"/>
                  </a:lnTo>
                  <a:lnTo>
                    <a:pt x="1010" y="586"/>
                  </a:lnTo>
                  <a:lnTo>
                    <a:pt x="1010" y="582"/>
                  </a:lnTo>
                  <a:lnTo>
                    <a:pt x="1014" y="586"/>
                  </a:lnTo>
                  <a:lnTo>
                    <a:pt x="1014" y="590"/>
                  </a:lnTo>
                  <a:lnTo>
                    <a:pt x="1010" y="590"/>
                  </a:lnTo>
                  <a:lnTo>
                    <a:pt x="1006" y="590"/>
                  </a:lnTo>
                  <a:lnTo>
                    <a:pt x="1010" y="590"/>
                  </a:lnTo>
                  <a:lnTo>
                    <a:pt x="1010" y="594"/>
                  </a:lnTo>
                  <a:lnTo>
                    <a:pt x="1006" y="594"/>
                  </a:lnTo>
                  <a:lnTo>
                    <a:pt x="1006" y="596"/>
                  </a:lnTo>
                  <a:lnTo>
                    <a:pt x="1006" y="600"/>
                  </a:lnTo>
                  <a:lnTo>
                    <a:pt x="1010" y="600"/>
                  </a:lnTo>
                  <a:lnTo>
                    <a:pt x="1010" y="604"/>
                  </a:lnTo>
                  <a:lnTo>
                    <a:pt x="1006" y="604"/>
                  </a:lnTo>
                  <a:lnTo>
                    <a:pt x="1004" y="604"/>
                  </a:lnTo>
                  <a:lnTo>
                    <a:pt x="1000" y="604"/>
                  </a:lnTo>
                  <a:lnTo>
                    <a:pt x="996" y="604"/>
                  </a:lnTo>
                  <a:lnTo>
                    <a:pt x="992" y="604"/>
                  </a:lnTo>
                  <a:lnTo>
                    <a:pt x="996" y="608"/>
                  </a:lnTo>
                  <a:lnTo>
                    <a:pt x="1000" y="608"/>
                  </a:lnTo>
                  <a:lnTo>
                    <a:pt x="1004" y="608"/>
                  </a:lnTo>
                  <a:lnTo>
                    <a:pt x="1006" y="608"/>
                  </a:lnTo>
                  <a:lnTo>
                    <a:pt x="1010" y="608"/>
                  </a:lnTo>
                  <a:lnTo>
                    <a:pt x="1010" y="612"/>
                  </a:lnTo>
                  <a:lnTo>
                    <a:pt x="1010" y="616"/>
                  </a:lnTo>
                  <a:lnTo>
                    <a:pt x="1006" y="616"/>
                  </a:lnTo>
                  <a:lnTo>
                    <a:pt x="1006" y="620"/>
                  </a:lnTo>
                  <a:lnTo>
                    <a:pt x="1010" y="620"/>
                  </a:lnTo>
                  <a:lnTo>
                    <a:pt x="1006" y="620"/>
                  </a:lnTo>
                  <a:lnTo>
                    <a:pt x="1006" y="622"/>
                  </a:lnTo>
                  <a:lnTo>
                    <a:pt x="1010" y="622"/>
                  </a:lnTo>
                  <a:lnTo>
                    <a:pt x="1010" y="620"/>
                  </a:lnTo>
                  <a:lnTo>
                    <a:pt x="1014" y="620"/>
                  </a:lnTo>
                  <a:lnTo>
                    <a:pt x="1014" y="622"/>
                  </a:lnTo>
                  <a:lnTo>
                    <a:pt x="1010" y="622"/>
                  </a:lnTo>
                  <a:lnTo>
                    <a:pt x="1010" y="626"/>
                  </a:lnTo>
                  <a:lnTo>
                    <a:pt x="1014" y="626"/>
                  </a:lnTo>
                  <a:lnTo>
                    <a:pt x="1010" y="626"/>
                  </a:lnTo>
                  <a:lnTo>
                    <a:pt x="1010" y="630"/>
                  </a:lnTo>
                  <a:lnTo>
                    <a:pt x="1010" y="634"/>
                  </a:lnTo>
                  <a:lnTo>
                    <a:pt x="1006" y="630"/>
                  </a:lnTo>
                  <a:lnTo>
                    <a:pt x="1010" y="630"/>
                  </a:lnTo>
                  <a:lnTo>
                    <a:pt x="1006" y="630"/>
                  </a:lnTo>
                  <a:lnTo>
                    <a:pt x="1006" y="626"/>
                  </a:lnTo>
                  <a:lnTo>
                    <a:pt x="1006" y="630"/>
                  </a:lnTo>
                  <a:lnTo>
                    <a:pt x="1006" y="634"/>
                  </a:lnTo>
                  <a:lnTo>
                    <a:pt x="1004" y="634"/>
                  </a:lnTo>
                  <a:lnTo>
                    <a:pt x="1006" y="634"/>
                  </a:lnTo>
                  <a:lnTo>
                    <a:pt x="1006" y="638"/>
                  </a:lnTo>
                  <a:lnTo>
                    <a:pt x="1010" y="634"/>
                  </a:lnTo>
                  <a:lnTo>
                    <a:pt x="1014" y="634"/>
                  </a:lnTo>
                  <a:lnTo>
                    <a:pt x="1014" y="630"/>
                  </a:lnTo>
                  <a:lnTo>
                    <a:pt x="1018" y="630"/>
                  </a:lnTo>
                  <a:lnTo>
                    <a:pt x="1022" y="630"/>
                  </a:lnTo>
                  <a:lnTo>
                    <a:pt x="1026" y="630"/>
                  </a:lnTo>
                  <a:lnTo>
                    <a:pt x="1026" y="634"/>
                  </a:lnTo>
                  <a:lnTo>
                    <a:pt x="1030" y="634"/>
                  </a:lnTo>
                  <a:lnTo>
                    <a:pt x="1030" y="638"/>
                  </a:lnTo>
                  <a:lnTo>
                    <a:pt x="1030" y="642"/>
                  </a:lnTo>
                  <a:lnTo>
                    <a:pt x="1030" y="646"/>
                  </a:lnTo>
                  <a:lnTo>
                    <a:pt x="1030" y="650"/>
                  </a:lnTo>
                  <a:lnTo>
                    <a:pt x="1026" y="650"/>
                  </a:lnTo>
                  <a:lnTo>
                    <a:pt x="1022" y="652"/>
                  </a:lnTo>
                  <a:lnTo>
                    <a:pt x="1018" y="652"/>
                  </a:lnTo>
                  <a:lnTo>
                    <a:pt x="1014" y="652"/>
                  </a:lnTo>
                  <a:lnTo>
                    <a:pt x="1014" y="656"/>
                  </a:lnTo>
                  <a:lnTo>
                    <a:pt x="1014" y="652"/>
                  </a:lnTo>
                  <a:lnTo>
                    <a:pt x="1018" y="652"/>
                  </a:lnTo>
                  <a:lnTo>
                    <a:pt x="1022" y="652"/>
                  </a:lnTo>
                  <a:lnTo>
                    <a:pt x="1026" y="652"/>
                  </a:lnTo>
                  <a:lnTo>
                    <a:pt x="1026" y="650"/>
                  </a:lnTo>
                  <a:lnTo>
                    <a:pt x="1030" y="650"/>
                  </a:lnTo>
                  <a:lnTo>
                    <a:pt x="1030" y="646"/>
                  </a:lnTo>
                  <a:lnTo>
                    <a:pt x="1030" y="642"/>
                  </a:lnTo>
                  <a:lnTo>
                    <a:pt x="1030" y="638"/>
                  </a:lnTo>
                  <a:lnTo>
                    <a:pt x="1032" y="638"/>
                  </a:lnTo>
                  <a:lnTo>
                    <a:pt x="1032" y="642"/>
                  </a:lnTo>
                  <a:lnTo>
                    <a:pt x="1032" y="646"/>
                  </a:lnTo>
                  <a:lnTo>
                    <a:pt x="1032" y="650"/>
                  </a:lnTo>
                  <a:lnTo>
                    <a:pt x="1032" y="646"/>
                  </a:lnTo>
                  <a:lnTo>
                    <a:pt x="1036" y="646"/>
                  </a:lnTo>
                  <a:lnTo>
                    <a:pt x="1036" y="642"/>
                  </a:lnTo>
                  <a:lnTo>
                    <a:pt x="1036" y="646"/>
                  </a:lnTo>
                  <a:lnTo>
                    <a:pt x="1036" y="652"/>
                  </a:lnTo>
                  <a:lnTo>
                    <a:pt x="1036" y="650"/>
                  </a:lnTo>
                  <a:lnTo>
                    <a:pt x="1040" y="646"/>
                  </a:lnTo>
                  <a:lnTo>
                    <a:pt x="1044" y="642"/>
                  </a:lnTo>
                  <a:lnTo>
                    <a:pt x="1048" y="642"/>
                  </a:lnTo>
                  <a:lnTo>
                    <a:pt x="1052" y="642"/>
                  </a:lnTo>
                  <a:lnTo>
                    <a:pt x="1052" y="638"/>
                  </a:lnTo>
                  <a:lnTo>
                    <a:pt x="1052" y="634"/>
                  </a:lnTo>
                  <a:lnTo>
                    <a:pt x="1056" y="634"/>
                  </a:lnTo>
                  <a:lnTo>
                    <a:pt x="1056" y="630"/>
                  </a:lnTo>
                  <a:lnTo>
                    <a:pt x="1060" y="634"/>
                  </a:lnTo>
                  <a:lnTo>
                    <a:pt x="1060" y="638"/>
                  </a:lnTo>
                  <a:lnTo>
                    <a:pt x="1062" y="638"/>
                  </a:lnTo>
                  <a:lnTo>
                    <a:pt x="1060" y="642"/>
                  </a:lnTo>
                  <a:lnTo>
                    <a:pt x="1060" y="646"/>
                  </a:lnTo>
                  <a:lnTo>
                    <a:pt x="1060" y="642"/>
                  </a:lnTo>
                  <a:lnTo>
                    <a:pt x="1062" y="642"/>
                  </a:lnTo>
                  <a:lnTo>
                    <a:pt x="1062" y="638"/>
                  </a:lnTo>
                  <a:lnTo>
                    <a:pt x="1060" y="634"/>
                  </a:lnTo>
                  <a:lnTo>
                    <a:pt x="1060" y="630"/>
                  </a:lnTo>
                  <a:lnTo>
                    <a:pt x="1062" y="630"/>
                  </a:lnTo>
                  <a:lnTo>
                    <a:pt x="1062" y="634"/>
                  </a:lnTo>
                  <a:lnTo>
                    <a:pt x="1062" y="630"/>
                  </a:lnTo>
                  <a:lnTo>
                    <a:pt x="1062" y="626"/>
                  </a:lnTo>
                  <a:lnTo>
                    <a:pt x="1066" y="626"/>
                  </a:lnTo>
                  <a:lnTo>
                    <a:pt x="1066" y="630"/>
                  </a:lnTo>
                  <a:lnTo>
                    <a:pt x="1066" y="626"/>
                  </a:lnTo>
                  <a:lnTo>
                    <a:pt x="1070" y="626"/>
                  </a:lnTo>
                  <a:lnTo>
                    <a:pt x="1066" y="626"/>
                  </a:lnTo>
                  <a:lnTo>
                    <a:pt x="1066" y="622"/>
                  </a:lnTo>
                  <a:lnTo>
                    <a:pt x="1066" y="620"/>
                  </a:lnTo>
                  <a:lnTo>
                    <a:pt x="1070" y="620"/>
                  </a:lnTo>
                  <a:lnTo>
                    <a:pt x="1070" y="622"/>
                  </a:lnTo>
                  <a:lnTo>
                    <a:pt x="1070" y="620"/>
                  </a:lnTo>
                  <a:lnTo>
                    <a:pt x="1066" y="620"/>
                  </a:lnTo>
                  <a:lnTo>
                    <a:pt x="1070" y="620"/>
                  </a:lnTo>
                  <a:lnTo>
                    <a:pt x="1074" y="620"/>
                  </a:lnTo>
                  <a:lnTo>
                    <a:pt x="1070" y="620"/>
                  </a:lnTo>
                  <a:lnTo>
                    <a:pt x="1070" y="616"/>
                  </a:lnTo>
                  <a:lnTo>
                    <a:pt x="1066" y="616"/>
                  </a:lnTo>
                  <a:lnTo>
                    <a:pt x="1066" y="612"/>
                  </a:lnTo>
                  <a:lnTo>
                    <a:pt x="1070" y="612"/>
                  </a:lnTo>
                  <a:lnTo>
                    <a:pt x="1070" y="608"/>
                  </a:lnTo>
                  <a:lnTo>
                    <a:pt x="1070" y="612"/>
                  </a:lnTo>
                  <a:lnTo>
                    <a:pt x="1074" y="612"/>
                  </a:lnTo>
                  <a:lnTo>
                    <a:pt x="1074" y="608"/>
                  </a:lnTo>
                  <a:lnTo>
                    <a:pt x="1070" y="608"/>
                  </a:lnTo>
                  <a:lnTo>
                    <a:pt x="1074" y="608"/>
                  </a:lnTo>
                  <a:lnTo>
                    <a:pt x="1074" y="604"/>
                  </a:lnTo>
                  <a:lnTo>
                    <a:pt x="1076" y="600"/>
                  </a:lnTo>
                  <a:lnTo>
                    <a:pt x="1076" y="596"/>
                  </a:lnTo>
                  <a:lnTo>
                    <a:pt x="1080" y="596"/>
                  </a:lnTo>
                  <a:lnTo>
                    <a:pt x="1080" y="600"/>
                  </a:lnTo>
                  <a:lnTo>
                    <a:pt x="1076" y="600"/>
                  </a:lnTo>
                  <a:lnTo>
                    <a:pt x="1080" y="600"/>
                  </a:lnTo>
                  <a:lnTo>
                    <a:pt x="1084" y="600"/>
                  </a:lnTo>
                  <a:lnTo>
                    <a:pt x="1080" y="604"/>
                  </a:lnTo>
                  <a:lnTo>
                    <a:pt x="1076" y="604"/>
                  </a:lnTo>
                  <a:lnTo>
                    <a:pt x="1076" y="608"/>
                  </a:lnTo>
                  <a:lnTo>
                    <a:pt x="1076" y="604"/>
                  </a:lnTo>
                  <a:lnTo>
                    <a:pt x="1080" y="604"/>
                  </a:lnTo>
                  <a:lnTo>
                    <a:pt x="1084" y="604"/>
                  </a:lnTo>
                  <a:lnTo>
                    <a:pt x="1084" y="608"/>
                  </a:lnTo>
                  <a:lnTo>
                    <a:pt x="1080" y="608"/>
                  </a:lnTo>
                  <a:lnTo>
                    <a:pt x="1084" y="608"/>
                  </a:lnTo>
                  <a:lnTo>
                    <a:pt x="1084" y="604"/>
                  </a:lnTo>
                  <a:lnTo>
                    <a:pt x="1088" y="604"/>
                  </a:lnTo>
                  <a:lnTo>
                    <a:pt x="1088" y="608"/>
                  </a:lnTo>
                  <a:lnTo>
                    <a:pt x="1084" y="612"/>
                  </a:lnTo>
                  <a:lnTo>
                    <a:pt x="1088" y="612"/>
                  </a:lnTo>
                  <a:lnTo>
                    <a:pt x="1088" y="616"/>
                  </a:lnTo>
                  <a:lnTo>
                    <a:pt x="1092" y="616"/>
                  </a:lnTo>
                  <a:lnTo>
                    <a:pt x="1092" y="620"/>
                  </a:lnTo>
                  <a:lnTo>
                    <a:pt x="1088" y="620"/>
                  </a:lnTo>
                  <a:lnTo>
                    <a:pt x="1092" y="620"/>
                  </a:lnTo>
                  <a:lnTo>
                    <a:pt x="1092" y="622"/>
                  </a:lnTo>
                  <a:lnTo>
                    <a:pt x="1092" y="620"/>
                  </a:lnTo>
                  <a:lnTo>
                    <a:pt x="1096" y="620"/>
                  </a:lnTo>
                  <a:lnTo>
                    <a:pt x="1096" y="622"/>
                  </a:lnTo>
                  <a:lnTo>
                    <a:pt x="1100" y="622"/>
                  </a:lnTo>
                  <a:lnTo>
                    <a:pt x="1096" y="626"/>
                  </a:lnTo>
                  <a:lnTo>
                    <a:pt x="1092" y="626"/>
                  </a:lnTo>
                  <a:lnTo>
                    <a:pt x="1088" y="626"/>
                  </a:lnTo>
                  <a:lnTo>
                    <a:pt x="1088" y="630"/>
                  </a:lnTo>
                  <a:lnTo>
                    <a:pt x="1092" y="626"/>
                  </a:lnTo>
                  <a:lnTo>
                    <a:pt x="1096" y="626"/>
                  </a:lnTo>
                  <a:lnTo>
                    <a:pt x="1100" y="626"/>
                  </a:lnTo>
                  <a:lnTo>
                    <a:pt x="1100" y="630"/>
                  </a:lnTo>
                  <a:lnTo>
                    <a:pt x="1104" y="630"/>
                  </a:lnTo>
                  <a:lnTo>
                    <a:pt x="1104" y="634"/>
                  </a:lnTo>
                  <a:lnTo>
                    <a:pt x="1106" y="634"/>
                  </a:lnTo>
                  <a:lnTo>
                    <a:pt x="1106" y="638"/>
                  </a:lnTo>
                  <a:lnTo>
                    <a:pt x="1104" y="638"/>
                  </a:lnTo>
                  <a:lnTo>
                    <a:pt x="1100" y="642"/>
                  </a:lnTo>
                  <a:lnTo>
                    <a:pt x="1096" y="642"/>
                  </a:lnTo>
                  <a:lnTo>
                    <a:pt x="1096" y="646"/>
                  </a:lnTo>
                  <a:lnTo>
                    <a:pt x="1096" y="642"/>
                  </a:lnTo>
                  <a:lnTo>
                    <a:pt x="1100" y="642"/>
                  </a:lnTo>
                  <a:lnTo>
                    <a:pt x="1104" y="642"/>
                  </a:lnTo>
                  <a:lnTo>
                    <a:pt x="1106" y="642"/>
                  </a:lnTo>
                  <a:lnTo>
                    <a:pt x="1110" y="642"/>
                  </a:lnTo>
                  <a:lnTo>
                    <a:pt x="1106" y="642"/>
                  </a:lnTo>
                  <a:lnTo>
                    <a:pt x="1106" y="646"/>
                  </a:lnTo>
                  <a:lnTo>
                    <a:pt x="1110" y="646"/>
                  </a:lnTo>
                  <a:lnTo>
                    <a:pt x="1106" y="646"/>
                  </a:lnTo>
                  <a:lnTo>
                    <a:pt x="1106" y="650"/>
                  </a:lnTo>
                  <a:lnTo>
                    <a:pt x="1106" y="646"/>
                  </a:lnTo>
                  <a:lnTo>
                    <a:pt x="1104" y="650"/>
                  </a:lnTo>
                  <a:lnTo>
                    <a:pt x="1100" y="650"/>
                  </a:lnTo>
                  <a:lnTo>
                    <a:pt x="1100" y="652"/>
                  </a:lnTo>
                  <a:lnTo>
                    <a:pt x="1104" y="650"/>
                  </a:lnTo>
                  <a:lnTo>
                    <a:pt x="1106" y="650"/>
                  </a:lnTo>
                  <a:lnTo>
                    <a:pt x="1110" y="650"/>
                  </a:lnTo>
                  <a:lnTo>
                    <a:pt x="1110" y="646"/>
                  </a:lnTo>
                  <a:lnTo>
                    <a:pt x="1110" y="650"/>
                  </a:lnTo>
                  <a:lnTo>
                    <a:pt x="1114" y="650"/>
                  </a:lnTo>
                  <a:lnTo>
                    <a:pt x="1110" y="650"/>
                  </a:lnTo>
                  <a:lnTo>
                    <a:pt x="1110" y="652"/>
                  </a:lnTo>
                  <a:lnTo>
                    <a:pt x="1110" y="650"/>
                  </a:lnTo>
                  <a:lnTo>
                    <a:pt x="1110" y="652"/>
                  </a:lnTo>
                  <a:lnTo>
                    <a:pt x="1106" y="652"/>
                  </a:lnTo>
                  <a:lnTo>
                    <a:pt x="1110" y="652"/>
                  </a:lnTo>
                  <a:lnTo>
                    <a:pt x="1114" y="652"/>
                  </a:lnTo>
                  <a:lnTo>
                    <a:pt x="1114" y="656"/>
                  </a:lnTo>
                  <a:lnTo>
                    <a:pt x="1118" y="656"/>
                  </a:lnTo>
                  <a:lnTo>
                    <a:pt x="1118" y="660"/>
                  </a:lnTo>
                  <a:lnTo>
                    <a:pt x="1114" y="660"/>
                  </a:lnTo>
                  <a:lnTo>
                    <a:pt x="1114" y="664"/>
                  </a:lnTo>
                  <a:lnTo>
                    <a:pt x="1110" y="664"/>
                  </a:lnTo>
                  <a:lnTo>
                    <a:pt x="1110" y="660"/>
                  </a:lnTo>
                  <a:lnTo>
                    <a:pt x="1110" y="664"/>
                  </a:lnTo>
                  <a:lnTo>
                    <a:pt x="1114" y="664"/>
                  </a:lnTo>
                  <a:lnTo>
                    <a:pt x="1118" y="664"/>
                  </a:lnTo>
                  <a:lnTo>
                    <a:pt x="1118" y="668"/>
                  </a:lnTo>
                  <a:lnTo>
                    <a:pt x="1118" y="672"/>
                  </a:lnTo>
                  <a:lnTo>
                    <a:pt x="1122" y="672"/>
                  </a:lnTo>
                  <a:lnTo>
                    <a:pt x="1126" y="672"/>
                  </a:lnTo>
                  <a:lnTo>
                    <a:pt x="1126" y="676"/>
                  </a:lnTo>
                  <a:lnTo>
                    <a:pt x="1122" y="676"/>
                  </a:lnTo>
                  <a:lnTo>
                    <a:pt x="1122" y="680"/>
                  </a:lnTo>
                  <a:lnTo>
                    <a:pt x="1118" y="680"/>
                  </a:lnTo>
                  <a:lnTo>
                    <a:pt x="1122" y="680"/>
                  </a:lnTo>
                  <a:lnTo>
                    <a:pt x="1118" y="680"/>
                  </a:lnTo>
                  <a:lnTo>
                    <a:pt x="1122" y="680"/>
                  </a:lnTo>
                  <a:lnTo>
                    <a:pt x="1122" y="682"/>
                  </a:lnTo>
                  <a:lnTo>
                    <a:pt x="1118" y="682"/>
                  </a:lnTo>
                  <a:lnTo>
                    <a:pt x="1118" y="680"/>
                  </a:lnTo>
                  <a:lnTo>
                    <a:pt x="1114" y="680"/>
                  </a:lnTo>
                  <a:lnTo>
                    <a:pt x="1110" y="680"/>
                  </a:lnTo>
                  <a:lnTo>
                    <a:pt x="1114" y="680"/>
                  </a:lnTo>
                  <a:lnTo>
                    <a:pt x="1114" y="676"/>
                  </a:lnTo>
                  <a:lnTo>
                    <a:pt x="1110" y="676"/>
                  </a:lnTo>
                  <a:lnTo>
                    <a:pt x="1110" y="680"/>
                  </a:lnTo>
                  <a:lnTo>
                    <a:pt x="1114" y="680"/>
                  </a:lnTo>
                  <a:lnTo>
                    <a:pt x="1118" y="682"/>
                  </a:lnTo>
                  <a:lnTo>
                    <a:pt x="1114" y="682"/>
                  </a:lnTo>
                  <a:lnTo>
                    <a:pt x="1118" y="682"/>
                  </a:lnTo>
                  <a:lnTo>
                    <a:pt x="1122" y="682"/>
                  </a:lnTo>
                  <a:lnTo>
                    <a:pt x="1122" y="686"/>
                  </a:lnTo>
                  <a:lnTo>
                    <a:pt x="1118" y="686"/>
                  </a:lnTo>
                  <a:lnTo>
                    <a:pt x="1118" y="682"/>
                  </a:lnTo>
                  <a:lnTo>
                    <a:pt x="1114" y="686"/>
                  </a:lnTo>
                  <a:lnTo>
                    <a:pt x="1118" y="686"/>
                  </a:lnTo>
                  <a:lnTo>
                    <a:pt x="1114" y="686"/>
                  </a:lnTo>
                  <a:lnTo>
                    <a:pt x="1118" y="686"/>
                  </a:lnTo>
                  <a:lnTo>
                    <a:pt x="1122" y="686"/>
                  </a:lnTo>
                  <a:lnTo>
                    <a:pt x="1122" y="690"/>
                  </a:lnTo>
                  <a:lnTo>
                    <a:pt x="1118" y="690"/>
                  </a:lnTo>
                  <a:lnTo>
                    <a:pt x="1114" y="690"/>
                  </a:lnTo>
                  <a:lnTo>
                    <a:pt x="1118" y="690"/>
                  </a:lnTo>
                  <a:lnTo>
                    <a:pt x="1122" y="690"/>
                  </a:lnTo>
                  <a:lnTo>
                    <a:pt x="1126" y="690"/>
                  </a:lnTo>
                  <a:lnTo>
                    <a:pt x="1126" y="694"/>
                  </a:lnTo>
                  <a:lnTo>
                    <a:pt x="1130" y="694"/>
                  </a:lnTo>
                  <a:lnTo>
                    <a:pt x="1126" y="694"/>
                  </a:lnTo>
                  <a:lnTo>
                    <a:pt x="1126" y="698"/>
                  </a:lnTo>
                  <a:lnTo>
                    <a:pt x="1130" y="698"/>
                  </a:lnTo>
                  <a:lnTo>
                    <a:pt x="1132" y="698"/>
                  </a:lnTo>
                  <a:lnTo>
                    <a:pt x="1136" y="698"/>
                  </a:lnTo>
                  <a:lnTo>
                    <a:pt x="1136" y="702"/>
                  </a:lnTo>
                  <a:lnTo>
                    <a:pt x="1132" y="702"/>
                  </a:lnTo>
                  <a:lnTo>
                    <a:pt x="1136" y="702"/>
                  </a:lnTo>
                  <a:lnTo>
                    <a:pt x="1136" y="698"/>
                  </a:lnTo>
                  <a:lnTo>
                    <a:pt x="1136" y="702"/>
                  </a:lnTo>
                  <a:lnTo>
                    <a:pt x="1136" y="706"/>
                  </a:lnTo>
                  <a:lnTo>
                    <a:pt x="1136" y="702"/>
                  </a:lnTo>
                  <a:lnTo>
                    <a:pt x="1140" y="702"/>
                  </a:lnTo>
                  <a:lnTo>
                    <a:pt x="1136" y="702"/>
                  </a:lnTo>
                  <a:lnTo>
                    <a:pt x="1136" y="706"/>
                  </a:lnTo>
                  <a:lnTo>
                    <a:pt x="1140" y="706"/>
                  </a:lnTo>
                  <a:lnTo>
                    <a:pt x="1140" y="708"/>
                  </a:lnTo>
                  <a:lnTo>
                    <a:pt x="1136" y="708"/>
                  </a:lnTo>
                  <a:lnTo>
                    <a:pt x="1140" y="708"/>
                  </a:lnTo>
                  <a:lnTo>
                    <a:pt x="1140" y="706"/>
                  </a:lnTo>
                  <a:lnTo>
                    <a:pt x="1144" y="706"/>
                  </a:lnTo>
                  <a:lnTo>
                    <a:pt x="1144" y="708"/>
                  </a:lnTo>
                  <a:lnTo>
                    <a:pt x="1140" y="708"/>
                  </a:lnTo>
                  <a:lnTo>
                    <a:pt x="1140" y="712"/>
                  </a:lnTo>
                  <a:lnTo>
                    <a:pt x="1136" y="712"/>
                  </a:lnTo>
                  <a:lnTo>
                    <a:pt x="1140" y="712"/>
                  </a:lnTo>
                  <a:lnTo>
                    <a:pt x="1136" y="716"/>
                  </a:lnTo>
                  <a:lnTo>
                    <a:pt x="1140" y="716"/>
                  </a:lnTo>
                  <a:lnTo>
                    <a:pt x="1140" y="712"/>
                  </a:lnTo>
                  <a:lnTo>
                    <a:pt x="1144" y="712"/>
                  </a:lnTo>
                  <a:lnTo>
                    <a:pt x="1144" y="716"/>
                  </a:lnTo>
                  <a:lnTo>
                    <a:pt x="1140" y="716"/>
                  </a:lnTo>
                  <a:lnTo>
                    <a:pt x="1144" y="716"/>
                  </a:lnTo>
                  <a:lnTo>
                    <a:pt x="1144" y="712"/>
                  </a:lnTo>
                  <a:lnTo>
                    <a:pt x="1148" y="712"/>
                  </a:lnTo>
                  <a:lnTo>
                    <a:pt x="1148" y="708"/>
                  </a:lnTo>
                  <a:lnTo>
                    <a:pt x="1148" y="712"/>
                  </a:lnTo>
                  <a:lnTo>
                    <a:pt x="1144" y="712"/>
                  </a:lnTo>
                  <a:lnTo>
                    <a:pt x="1144" y="716"/>
                  </a:lnTo>
                  <a:lnTo>
                    <a:pt x="1148" y="716"/>
                  </a:lnTo>
                  <a:lnTo>
                    <a:pt x="1152" y="712"/>
                  </a:lnTo>
                  <a:lnTo>
                    <a:pt x="1152" y="716"/>
                  </a:lnTo>
                  <a:lnTo>
                    <a:pt x="1148" y="720"/>
                  </a:lnTo>
                  <a:lnTo>
                    <a:pt x="1148" y="724"/>
                  </a:lnTo>
                  <a:lnTo>
                    <a:pt x="1148" y="720"/>
                  </a:lnTo>
                  <a:lnTo>
                    <a:pt x="1152" y="720"/>
                  </a:lnTo>
                  <a:lnTo>
                    <a:pt x="1156" y="716"/>
                  </a:lnTo>
                  <a:lnTo>
                    <a:pt x="1156" y="712"/>
                  </a:lnTo>
                  <a:lnTo>
                    <a:pt x="1160" y="712"/>
                  </a:lnTo>
                  <a:lnTo>
                    <a:pt x="1156" y="712"/>
                  </a:lnTo>
                  <a:lnTo>
                    <a:pt x="1156" y="716"/>
                  </a:lnTo>
                  <a:lnTo>
                    <a:pt x="1160" y="716"/>
                  </a:lnTo>
                  <a:lnTo>
                    <a:pt x="1160" y="712"/>
                  </a:lnTo>
                  <a:lnTo>
                    <a:pt x="1160" y="716"/>
                  </a:lnTo>
                  <a:lnTo>
                    <a:pt x="1160" y="720"/>
                  </a:lnTo>
                  <a:lnTo>
                    <a:pt x="1162" y="720"/>
                  </a:lnTo>
                  <a:lnTo>
                    <a:pt x="1166" y="724"/>
                  </a:lnTo>
                  <a:lnTo>
                    <a:pt x="1166" y="720"/>
                  </a:lnTo>
                  <a:lnTo>
                    <a:pt x="1170" y="720"/>
                  </a:lnTo>
                  <a:lnTo>
                    <a:pt x="1170" y="724"/>
                  </a:lnTo>
                  <a:lnTo>
                    <a:pt x="1174" y="724"/>
                  </a:lnTo>
                  <a:lnTo>
                    <a:pt x="1178" y="724"/>
                  </a:lnTo>
                  <a:lnTo>
                    <a:pt x="1182" y="724"/>
                  </a:lnTo>
                  <a:lnTo>
                    <a:pt x="1182" y="728"/>
                  </a:lnTo>
                  <a:lnTo>
                    <a:pt x="1178" y="728"/>
                  </a:lnTo>
                  <a:lnTo>
                    <a:pt x="1182" y="728"/>
                  </a:lnTo>
                  <a:lnTo>
                    <a:pt x="1182" y="732"/>
                  </a:lnTo>
                  <a:lnTo>
                    <a:pt x="1178" y="732"/>
                  </a:lnTo>
                  <a:lnTo>
                    <a:pt x="1174" y="732"/>
                  </a:lnTo>
                  <a:lnTo>
                    <a:pt x="1170" y="732"/>
                  </a:lnTo>
                  <a:lnTo>
                    <a:pt x="1174" y="732"/>
                  </a:lnTo>
                  <a:lnTo>
                    <a:pt x="1170" y="736"/>
                  </a:lnTo>
                  <a:lnTo>
                    <a:pt x="1166" y="736"/>
                  </a:lnTo>
                  <a:lnTo>
                    <a:pt x="1162" y="736"/>
                  </a:lnTo>
                  <a:lnTo>
                    <a:pt x="1160" y="736"/>
                  </a:lnTo>
                  <a:lnTo>
                    <a:pt x="1156" y="738"/>
                  </a:lnTo>
                  <a:lnTo>
                    <a:pt x="1152" y="738"/>
                  </a:lnTo>
                  <a:lnTo>
                    <a:pt x="1156" y="738"/>
                  </a:lnTo>
                  <a:lnTo>
                    <a:pt x="1160" y="738"/>
                  </a:lnTo>
                  <a:lnTo>
                    <a:pt x="1162" y="736"/>
                  </a:lnTo>
                  <a:lnTo>
                    <a:pt x="1166" y="736"/>
                  </a:lnTo>
                  <a:lnTo>
                    <a:pt x="1166" y="738"/>
                  </a:lnTo>
                  <a:lnTo>
                    <a:pt x="1162" y="738"/>
                  </a:lnTo>
                  <a:lnTo>
                    <a:pt x="1160" y="738"/>
                  </a:lnTo>
                  <a:lnTo>
                    <a:pt x="1156" y="738"/>
                  </a:lnTo>
                  <a:lnTo>
                    <a:pt x="1156" y="742"/>
                  </a:lnTo>
                  <a:lnTo>
                    <a:pt x="1152" y="742"/>
                  </a:lnTo>
                  <a:lnTo>
                    <a:pt x="1148" y="742"/>
                  </a:lnTo>
                  <a:lnTo>
                    <a:pt x="1144" y="742"/>
                  </a:lnTo>
                  <a:lnTo>
                    <a:pt x="1144" y="746"/>
                  </a:lnTo>
                  <a:lnTo>
                    <a:pt x="1144" y="750"/>
                  </a:lnTo>
                  <a:lnTo>
                    <a:pt x="1140" y="746"/>
                  </a:lnTo>
                  <a:lnTo>
                    <a:pt x="1136" y="746"/>
                  </a:lnTo>
                  <a:lnTo>
                    <a:pt x="1132" y="742"/>
                  </a:lnTo>
                  <a:lnTo>
                    <a:pt x="1132" y="746"/>
                  </a:lnTo>
                  <a:lnTo>
                    <a:pt x="1136" y="746"/>
                  </a:lnTo>
                  <a:lnTo>
                    <a:pt x="1140" y="746"/>
                  </a:lnTo>
                  <a:lnTo>
                    <a:pt x="1140" y="750"/>
                  </a:lnTo>
                  <a:lnTo>
                    <a:pt x="1144" y="750"/>
                  </a:lnTo>
                  <a:lnTo>
                    <a:pt x="1140" y="754"/>
                  </a:lnTo>
                  <a:lnTo>
                    <a:pt x="1144" y="754"/>
                  </a:lnTo>
                  <a:lnTo>
                    <a:pt x="1140" y="754"/>
                  </a:lnTo>
                  <a:lnTo>
                    <a:pt x="1144" y="754"/>
                  </a:lnTo>
                  <a:lnTo>
                    <a:pt x="1144" y="750"/>
                  </a:lnTo>
                  <a:lnTo>
                    <a:pt x="1148" y="750"/>
                  </a:lnTo>
                  <a:lnTo>
                    <a:pt x="1152" y="750"/>
                  </a:lnTo>
                  <a:lnTo>
                    <a:pt x="1152" y="746"/>
                  </a:lnTo>
                  <a:lnTo>
                    <a:pt x="1156" y="746"/>
                  </a:lnTo>
                  <a:lnTo>
                    <a:pt x="1160" y="746"/>
                  </a:lnTo>
                  <a:lnTo>
                    <a:pt x="1160" y="742"/>
                  </a:lnTo>
                  <a:lnTo>
                    <a:pt x="1162" y="742"/>
                  </a:lnTo>
                  <a:lnTo>
                    <a:pt x="1166" y="738"/>
                  </a:lnTo>
                  <a:lnTo>
                    <a:pt x="1170" y="738"/>
                  </a:lnTo>
                  <a:lnTo>
                    <a:pt x="1174" y="738"/>
                  </a:lnTo>
                  <a:lnTo>
                    <a:pt x="1178" y="738"/>
                  </a:lnTo>
                  <a:lnTo>
                    <a:pt x="1174" y="736"/>
                  </a:lnTo>
                  <a:lnTo>
                    <a:pt x="1170" y="736"/>
                  </a:lnTo>
                  <a:lnTo>
                    <a:pt x="1166" y="736"/>
                  </a:lnTo>
                  <a:lnTo>
                    <a:pt x="1170" y="736"/>
                  </a:lnTo>
                  <a:lnTo>
                    <a:pt x="1174" y="736"/>
                  </a:lnTo>
                  <a:lnTo>
                    <a:pt x="1178" y="736"/>
                  </a:lnTo>
                  <a:lnTo>
                    <a:pt x="1182" y="736"/>
                  </a:lnTo>
                  <a:lnTo>
                    <a:pt x="1182" y="738"/>
                  </a:lnTo>
                  <a:lnTo>
                    <a:pt x="1186" y="742"/>
                  </a:lnTo>
                  <a:lnTo>
                    <a:pt x="1186" y="746"/>
                  </a:lnTo>
                  <a:lnTo>
                    <a:pt x="1182" y="746"/>
                  </a:lnTo>
                  <a:lnTo>
                    <a:pt x="1186" y="750"/>
                  </a:lnTo>
                  <a:lnTo>
                    <a:pt x="1182" y="750"/>
                  </a:lnTo>
                  <a:lnTo>
                    <a:pt x="1186" y="750"/>
                  </a:lnTo>
                  <a:lnTo>
                    <a:pt x="1186" y="746"/>
                  </a:lnTo>
                  <a:lnTo>
                    <a:pt x="1188" y="746"/>
                  </a:lnTo>
                  <a:lnTo>
                    <a:pt x="1192" y="746"/>
                  </a:lnTo>
                  <a:lnTo>
                    <a:pt x="1192" y="742"/>
                  </a:lnTo>
                  <a:lnTo>
                    <a:pt x="1196" y="742"/>
                  </a:lnTo>
                  <a:lnTo>
                    <a:pt x="1196" y="746"/>
                  </a:lnTo>
                  <a:lnTo>
                    <a:pt x="1192" y="746"/>
                  </a:lnTo>
                  <a:lnTo>
                    <a:pt x="1196" y="746"/>
                  </a:lnTo>
                  <a:lnTo>
                    <a:pt x="1200" y="746"/>
                  </a:lnTo>
                  <a:lnTo>
                    <a:pt x="1204" y="750"/>
                  </a:lnTo>
                  <a:lnTo>
                    <a:pt x="1200" y="750"/>
                  </a:lnTo>
                  <a:lnTo>
                    <a:pt x="1204" y="750"/>
                  </a:lnTo>
                  <a:lnTo>
                    <a:pt x="1200" y="754"/>
                  </a:lnTo>
                  <a:lnTo>
                    <a:pt x="1204" y="754"/>
                  </a:lnTo>
                  <a:lnTo>
                    <a:pt x="1204" y="758"/>
                  </a:lnTo>
                  <a:lnTo>
                    <a:pt x="1204" y="762"/>
                  </a:lnTo>
                  <a:lnTo>
                    <a:pt x="1200" y="762"/>
                  </a:lnTo>
                  <a:lnTo>
                    <a:pt x="1204" y="762"/>
                  </a:lnTo>
                  <a:lnTo>
                    <a:pt x="1204" y="766"/>
                  </a:lnTo>
                  <a:lnTo>
                    <a:pt x="1200" y="766"/>
                  </a:lnTo>
                  <a:lnTo>
                    <a:pt x="1204" y="768"/>
                  </a:lnTo>
                  <a:lnTo>
                    <a:pt x="1200" y="768"/>
                  </a:lnTo>
                  <a:lnTo>
                    <a:pt x="1204" y="768"/>
                  </a:lnTo>
                  <a:lnTo>
                    <a:pt x="1200" y="768"/>
                  </a:lnTo>
                  <a:lnTo>
                    <a:pt x="1196" y="768"/>
                  </a:lnTo>
                  <a:lnTo>
                    <a:pt x="1200" y="768"/>
                  </a:lnTo>
                  <a:lnTo>
                    <a:pt x="1204" y="772"/>
                  </a:lnTo>
                  <a:lnTo>
                    <a:pt x="1208" y="772"/>
                  </a:lnTo>
                  <a:lnTo>
                    <a:pt x="1204" y="776"/>
                  </a:lnTo>
                  <a:lnTo>
                    <a:pt x="1204" y="772"/>
                  </a:lnTo>
                  <a:lnTo>
                    <a:pt x="1200" y="772"/>
                  </a:lnTo>
                  <a:lnTo>
                    <a:pt x="1204" y="772"/>
                  </a:lnTo>
                  <a:lnTo>
                    <a:pt x="1204" y="776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4" y="784"/>
                  </a:lnTo>
                  <a:lnTo>
                    <a:pt x="1200" y="784"/>
                  </a:lnTo>
                  <a:lnTo>
                    <a:pt x="1200" y="788"/>
                  </a:lnTo>
                  <a:lnTo>
                    <a:pt x="1196" y="788"/>
                  </a:lnTo>
                  <a:lnTo>
                    <a:pt x="1192" y="792"/>
                  </a:lnTo>
                  <a:lnTo>
                    <a:pt x="1188" y="792"/>
                  </a:lnTo>
                  <a:lnTo>
                    <a:pt x="1188" y="794"/>
                  </a:lnTo>
                  <a:lnTo>
                    <a:pt x="1186" y="794"/>
                  </a:lnTo>
                  <a:lnTo>
                    <a:pt x="1186" y="792"/>
                  </a:lnTo>
                  <a:lnTo>
                    <a:pt x="1182" y="792"/>
                  </a:lnTo>
                  <a:lnTo>
                    <a:pt x="1182" y="794"/>
                  </a:lnTo>
                  <a:lnTo>
                    <a:pt x="1178" y="794"/>
                  </a:lnTo>
                  <a:lnTo>
                    <a:pt x="1178" y="792"/>
                  </a:lnTo>
                  <a:lnTo>
                    <a:pt x="1174" y="794"/>
                  </a:lnTo>
                  <a:lnTo>
                    <a:pt x="1170" y="798"/>
                  </a:lnTo>
                  <a:lnTo>
                    <a:pt x="1166" y="794"/>
                  </a:lnTo>
                  <a:lnTo>
                    <a:pt x="1166" y="798"/>
                  </a:lnTo>
                  <a:lnTo>
                    <a:pt x="1162" y="798"/>
                  </a:lnTo>
                  <a:lnTo>
                    <a:pt x="1166" y="798"/>
                  </a:lnTo>
                  <a:lnTo>
                    <a:pt x="1162" y="802"/>
                  </a:lnTo>
                  <a:lnTo>
                    <a:pt x="1160" y="802"/>
                  </a:lnTo>
                  <a:lnTo>
                    <a:pt x="1160" y="806"/>
                  </a:lnTo>
                  <a:lnTo>
                    <a:pt x="1160" y="810"/>
                  </a:lnTo>
                  <a:lnTo>
                    <a:pt x="1160" y="806"/>
                  </a:lnTo>
                  <a:lnTo>
                    <a:pt x="1156" y="810"/>
                  </a:lnTo>
                  <a:lnTo>
                    <a:pt x="1152" y="810"/>
                  </a:lnTo>
                  <a:lnTo>
                    <a:pt x="1152" y="814"/>
                  </a:lnTo>
                  <a:lnTo>
                    <a:pt x="1148" y="814"/>
                  </a:lnTo>
                  <a:lnTo>
                    <a:pt x="1148" y="818"/>
                  </a:lnTo>
                  <a:lnTo>
                    <a:pt x="1144" y="818"/>
                  </a:lnTo>
                  <a:lnTo>
                    <a:pt x="1140" y="818"/>
                  </a:lnTo>
                  <a:lnTo>
                    <a:pt x="1136" y="818"/>
                  </a:lnTo>
                  <a:lnTo>
                    <a:pt x="1136" y="822"/>
                  </a:lnTo>
                  <a:lnTo>
                    <a:pt x="1136" y="818"/>
                  </a:lnTo>
                  <a:lnTo>
                    <a:pt x="1132" y="822"/>
                  </a:lnTo>
                  <a:lnTo>
                    <a:pt x="1130" y="822"/>
                  </a:lnTo>
                  <a:lnTo>
                    <a:pt x="1126" y="822"/>
                  </a:lnTo>
                  <a:lnTo>
                    <a:pt x="1122" y="822"/>
                  </a:lnTo>
                  <a:lnTo>
                    <a:pt x="1118" y="822"/>
                  </a:lnTo>
                  <a:lnTo>
                    <a:pt x="1118" y="818"/>
                  </a:lnTo>
                  <a:lnTo>
                    <a:pt x="1114" y="818"/>
                  </a:lnTo>
                  <a:lnTo>
                    <a:pt x="1110" y="818"/>
                  </a:lnTo>
                  <a:lnTo>
                    <a:pt x="1106" y="818"/>
                  </a:lnTo>
                  <a:lnTo>
                    <a:pt x="1100" y="818"/>
                  </a:lnTo>
                  <a:lnTo>
                    <a:pt x="1096" y="818"/>
                  </a:lnTo>
                  <a:lnTo>
                    <a:pt x="1092" y="818"/>
                  </a:lnTo>
                  <a:lnTo>
                    <a:pt x="1088" y="818"/>
                  </a:lnTo>
                  <a:lnTo>
                    <a:pt x="1084" y="818"/>
                  </a:lnTo>
                  <a:lnTo>
                    <a:pt x="1080" y="818"/>
                  </a:lnTo>
                  <a:lnTo>
                    <a:pt x="1076" y="818"/>
                  </a:lnTo>
                  <a:lnTo>
                    <a:pt x="1074" y="818"/>
                  </a:lnTo>
                  <a:lnTo>
                    <a:pt x="1070" y="818"/>
                  </a:lnTo>
                  <a:lnTo>
                    <a:pt x="1066" y="818"/>
                  </a:lnTo>
                  <a:lnTo>
                    <a:pt x="1062" y="818"/>
                  </a:lnTo>
                  <a:lnTo>
                    <a:pt x="1060" y="818"/>
                  </a:lnTo>
                  <a:lnTo>
                    <a:pt x="1060" y="822"/>
                  </a:lnTo>
                  <a:lnTo>
                    <a:pt x="1056" y="822"/>
                  </a:lnTo>
                  <a:lnTo>
                    <a:pt x="1056" y="818"/>
                  </a:lnTo>
                  <a:lnTo>
                    <a:pt x="1052" y="822"/>
                  </a:lnTo>
                  <a:lnTo>
                    <a:pt x="1048" y="824"/>
                  </a:lnTo>
                  <a:lnTo>
                    <a:pt x="1048" y="828"/>
                  </a:lnTo>
                  <a:lnTo>
                    <a:pt x="1044" y="828"/>
                  </a:lnTo>
                  <a:lnTo>
                    <a:pt x="1044" y="832"/>
                  </a:lnTo>
                  <a:lnTo>
                    <a:pt x="1044" y="836"/>
                  </a:lnTo>
                  <a:lnTo>
                    <a:pt x="1040" y="836"/>
                  </a:lnTo>
                  <a:lnTo>
                    <a:pt x="1036" y="840"/>
                  </a:lnTo>
                  <a:lnTo>
                    <a:pt x="1032" y="840"/>
                  </a:lnTo>
                  <a:lnTo>
                    <a:pt x="1030" y="840"/>
                  </a:lnTo>
                  <a:lnTo>
                    <a:pt x="1030" y="844"/>
                  </a:lnTo>
                  <a:lnTo>
                    <a:pt x="1026" y="844"/>
                  </a:lnTo>
                  <a:lnTo>
                    <a:pt x="1022" y="848"/>
                  </a:lnTo>
                  <a:lnTo>
                    <a:pt x="1018" y="852"/>
                  </a:lnTo>
                  <a:lnTo>
                    <a:pt x="1018" y="854"/>
                  </a:lnTo>
                  <a:lnTo>
                    <a:pt x="1014" y="854"/>
                  </a:lnTo>
                  <a:lnTo>
                    <a:pt x="1014" y="858"/>
                  </a:lnTo>
                  <a:lnTo>
                    <a:pt x="1010" y="858"/>
                  </a:lnTo>
                  <a:lnTo>
                    <a:pt x="1010" y="862"/>
                  </a:lnTo>
                  <a:lnTo>
                    <a:pt x="1006" y="862"/>
                  </a:lnTo>
                  <a:lnTo>
                    <a:pt x="1004" y="858"/>
                  </a:lnTo>
                  <a:lnTo>
                    <a:pt x="1000" y="858"/>
                  </a:lnTo>
                  <a:lnTo>
                    <a:pt x="996" y="858"/>
                  </a:lnTo>
                  <a:lnTo>
                    <a:pt x="996" y="854"/>
                  </a:lnTo>
                  <a:lnTo>
                    <a:pt x="992" y="854"/>
                  </a:lnTo>
                  <a:lnTo>
                    <a:pt x="988" y="854"/>
                  </a:lnTo>
                  <a:lnTo>
                    <a:pt x="992" y="854"/>
                  </a:lnTo>
                  <a:lnTo>
                    <a:pt x="992" y="858"/>
                  </a:lnTo>
                  <a:lnTo>
                    <a:pt x="996" y="858"/>
                  </a:lnTo>
                  <a:lnTo>
                    <a:pt x="1000" y="858"/>
                  </a:lnTo>
                  <a:lnTo>
                    <a:pt x="1004" y="858"/>
                  </a:lnTo>
                  <a:lnTo>
                    <a:pt x="1006" y="862"/>
                  </a:lnTo>
                  <a:lnTo>
                    <a:pt x="1006" y="866"/>
                  </a:lnTo>
                  <a:lnTo>
                    <a:pt x="1006" y="870"/>
                  </a:lnTo>
                  <a:lnTo>
                    <a:pt x="1004" y="870"/>
                  </a:lnTo>
                  <a:lnTo>
                    <a:pt x="1004" y="874"/>
                  </a:lnTo>
                  <a:lnTo>
                    <a:pt x="1004" y="878"/>
                  </a:lnTo>
                  <a:lnTo>
                    <a:pt x="1000" y="878"/>
                  </a:lnTo>
                  <a:lnTo>
                    <a:pt x="996" y="878"/>
                  </a:lnTo>
                  <a:lnTo>
                    <a:pt x="996" y="880"/>
                  </a:lnTo>
                  <a:lnTo>
                    <a:pt x="996" y="884"/>
                  </a:lnTo>
                  <a:lnTo>
                    <a:pt x="992" y="884"/>
                  </a:lnTo>
                  <a:lnTo>
                    <a:pt x="988" y="888"/>
                  </a:lnTo>
                  <a:lnTo>
                    <a:pt x="984" y="892"/>
                  </a:lnTo>
                  <a:lnTo>
                    <a:pt x="988" y="888"/>
                  </a:lnTo>
                  <a:lnTo>
                    <a:pt x="992" y="888"/>
                  </a:lnTo>
                  <a:lnTo>
                    <a:pt x="996" y="888"/>
                  </a:lnTo>
                  <a:lnTo>
                    <a:pt x="996" y="884"/>
                  </a:lnTo>
                  <a:lnTo>
                    <a:pt x="1000" y="884"/>
                  </a:lnTo>
                  <a:lnTo>
                    <a:pt x="1000" y="880"/>
                  </a:lnTo>
                  <a:lnTo>
                    <a:pt x="1004" y="878"/>
                  </a:lnTo>
                  <a:lnTo>
                    <a:pt x="1004" y="874"/>
                  </a:lnTo>
                  <a:lnTo>
                    <a:pt x="1006" y="874"/>
                  </a:lnTo>
                  <a:lnTo>
                    <a:pt x="1010" y="870"/>
                  </a:lnTo>
                  <a:lnTo>
                    <a:pt x="1010" y="866"/>
                  </a:lnTo>
                  <a:lnTo>
                    <a:pt x="1014" y="866"/>
                  </a:lnTo>
                  <a:lnTo>
                    <a:pt x="1014" y="862"/>
                  </a:lnTo>
                  <a:lnTo>
                    <a:pt x="1018" y="862"/>
                  </a:lnTo>
                  <a:lnTo>
                    <a:pt x="1018" y="858"/>
                  </a:lnTo>
                  <a:lnTo>
                    <a:pt x="1022" y="858"/>
                  </a:lnTo>
                  <a:lnTo>
                    <a:pt x="1026" y="854"/>
                  </a:lnTo>
                  <a:lnTo>
                    <a:pt x="1030" y="854"/>
                  </a:lnTo>
                  <a:lnTo>
                    <a:pt x="1030" y="852"/>
                  </a:lnTo>
                  <a:lnTo>
                    <a:pt x="1032" y="852"/>
                  </a:lnTo>
                  <a:lnTo>
                    <a:pt x="1036" y="848"/>
                  </a:lnTo>
                  <a:lnTo>
                    <a:pt x="1040" y="848"/>
                  </a:lnTo>
                  <a:lnTo>
                    <a:pt x="1044" y="848"/>
                  </a:lnTo>
                  <a:lnTo>
                    <a:pt x="1044" y="844"/>
                  </a:lnTo>
                  <a:lnTo>
                    <a:pt x="1048" y="844"/>
                  </a:lnTo>
                  <a:lnTo>
                    <a:pt x="1052" y="844"/>
                  </a:lnTo>
                  <a:lnTo>
                    <a:pt x="1056" y="840"/>
                  </a:lnTo>
                  <a:lnTo>
                    <a:pt x="1060" y="840"/>
                  </a:lnTo>
                  <a:lnTo>
                    <a:pt x="1062" y="840"/>
                  </a:lnTo>
                  <a:lnTo>
                    <a:pt x="1066" y="840"/>
                  </a:lnTo>
                  <a:lnTo>
                    <a:pt x="1070" y="840"/>
                  </a:lnTo>
                  <a:lnTo>
                    <a:pt x="1074" y="840"/>
                  </a:lnTo>
                  <a:lnTo>
                    <a:pt x="1076" y="840"/>
                  </a:lnTo>
                  <a:lnTo>
                    <a:pt x="1080" y="844"/>
                  </a:lnTo>
                  <a:lnTo>
                    <a:pt x="1084" y="844"/>
                  </a:lnTo>
                  <a:lnTo>
                    <a:pt x="1084" y="848"/>
                  </a:lnTo>
                  <a:lnTo>
                    <a:pt x="1088" y="852"/>
                  </a:lnTo>
                  <a:lnTo>
                    <a:pt x="1084" y="848"/>
                  </a:lnTo>
                  <a:lnTo>
                    <a:pt x="1080" y="848"/>
                  </a:lnTo>
                  <a:lnTo>
                    <a:pt x="1084" y="848"/>
                  </a:lnTo>
                  <a:lnTo>
                    <a:pt x="1084" y="852"/>
                  </a:lnTo>
                  <a:lnTo>
                    <a:pt x="1088" y="852"/>
                  </a:lnTo>
                  <a:lnTo>
                    <a:pt x="1084" y="852"/>
                  </a:lnTo>
                  <a:lnTo>
                    <a:pt x="1084" y="854"/>
                  </a:lnTo>
                  <a:lnTo>
                    <a:pt x="1084" y="858"/>
                  </a:lnTo>
                  <a:lnTo>
                    <a:pt x="1080" y="858"/>
                  </a:lnTo>
                  <a:lnTo>
                    <a:pt x="1076" y="858"/>
                  </a:lnTo>
                  <a:lnTo>
                    <a:pt x="1076" y="862"/>
                  </a:lnTo>
                  <a:lnTo>
                    <a:pt x="1074" y="862"/>
                  </a:lnTo>
                  <a:lnTo>
                    <a:pt x="1074" y="866"/>
                  </a:lnTo>
                  <a:lnTo>
                    <a:pt x="1070" y="866"/>
                  </a:lnTo>
                  <a:lnTo>
                    <a:pt x="1066" y="866"/>
                  </a:lnTo>
                  <a:lnTo>
                    <a:pt x="1066" y="862"/>
                  </a:lnTo>
                  <a:lnTo>
                    <a:pt x="1062" y="862"/>
                  </a:lnTo>
                  <a:lnTo>
                    <a:pt x="1060" y="862"/>
                  </a:lnTo>
                  <a:lnTo>
                    <a:pt x="1056" y="862"/>
                  </a:lnTo>
                  <a:lnTo>
                    <a:pt x="1052" y="866"/>
                  </a:lnTo>
                  <a:lnTo>
                    <a:pt x="1048" y="866"/>
                  </a:lnTo>
                  <a:lnTo>
                    <a:pt x="1052" y="866"/>
                  </a:lnTo>
                  <a:lnTo>
                    <a:pt x="1056" y="862"/>
                  </a:lnTo>
                  <a:lnTo>
                    <a:pt x="1060" y="866"/>
                  </a:lnTo>
                  <a:lnTo>
                    <a:pt x="1062" y="866"/>
                  </a:lnTo>
                  <a:lnTo>
                    <a:pt x="1066" y="870"/>
                  </a:lnTo>
                  <a:lnTo>
                    <a:pt x="1066" y="874"/>
                  </a:lnTo>
                  <a:lnTo>
                    <a:pt x="1070" y="870"/>
                  </a:lnTo>
                  <a:lnTo>
                    <a:pt x="1074" y="870"/>
                  </a:lnTo>
                  <a:lnTo>
                    <a:pt x="1076" y="870"/>
                  </a:lnTo>
                  <a:lnTo>
                    <a:pt x="1080" y="870"/>
                  </a:lnTo>
                  <a:lnTo>
                    <a:pt x="1076" y="870"/>
                  </a:lnTo>
                  <a:lnTo>
                    <a:pt x="1076" y="874"/>
                  </a:lnTo>
                  <a:lnTo>
                    <a:pt x="1076" y="878"/>
                  </a:lnTo>
                  <a:lnTo>
                    <a:pt x="1074" y="880"/>
                  </a:lnTo>
                  <a:lnTo>
                    <a:pt x="1070" y="884"/>
                  </a:lnTo>
                  <a:lnTo>
                    <a:pt x="1074" y="884"/>
                  </a:lnTo>
                  <a:lnTo>
                    <a:pt x="1076" y="884"/>
                  </a:lnTo>
                  <a:lnTo>
                    <a:pt x="1076" y="888"/>
                  </a:lnTo>
                  <a:lnTo>
                    <a:pt x="1076" y="892"/>
                  </a:lnTo>
                  <a:lnTo>
                    <a:pt x="1080" y="896"/>
                  </a:lnTo>
                  <a:lnTo>
                    <a:pt x="1080" y="900"/>
                  </a:lnTo>
                  <a:lnTo>
                    <a:pt x="1084" y="900"/>
                  </a:lnTo>
                  <a:lnTo>
                    <a:pt x="1088" y="904"/>
                  </a:lnTo>
                  <a:lnTo>
                    <a:pt x="1092" y="904"/>
                  </a:lnTo>
                  <a:lnTo>
                    <a:pt x="1088" y="904"/>
                  </a:lnTo>
                  <a:lnTo>
                    <a:pt x="1088" y="908"/>
                  </a:lnTo>
                  <a:lnTo>
                    <a:pt x="1092" y="908"/>
                  </a:lnTo>
                  <a:lnTo>
                    <a:pt x="1092" y="910"/>
                  </a:lnTo>
                  <a:lnTo>
                    <a:pt x="1096" y="908"/>
                  </a:lnTo>
                  <a:lnTo>
                    <a:pt x="1096" y="910"/>
                  </a:lnTo>
                  <a:lnTo>
                    <a:pt x="1100" y="910"/>
                  </a:lnTo>
                  <a:lnTo>
                    <a:pt x="1104" y="910"/>
                  </a:lnTo>
                  <a:lnTo>
                    <a:pt x="1106" y="910"/>
                  </a:lnTo>
                  <a:lnTo>
                    <a:pt x="1110" y="910"/>
                  </a:lnTo>
                  <a:lnTo>
                    <a:pt x="1110" y="914"/>
                  </a:lnTo>
                  <a:lnTo>
                    <a:pt x="1114" y="910"/>
                  </a:lnTo>
                  <a:lnTo>
                    <a:pt x="1118" y="910"/>
                  </a:lnTo>
                  <a:lnTo>
                    <a:pt x="1118" y="908"/>
                  </a:lnTo>
                  <a:lnTo>
                    <a:pt x="1118" y="910"/>
                  </a:lnTo>
                  <a:lnTo>
                    <a:pt x="1122" y="914"/>
                  </a:lnTo>
                  <a:lnTo>
                    <a:pt x="1122" y="910"/>
                  </a:lnTo>
                  <a:lnTo>
                    <a:pt x="1126" y="910"/>
                  </a:lnTo>
                  <a:lnTo>
                    <a:pt x="1126" y="914"/>
                  </a:lnTo>
                  <a:lnTo>
                    <a:pt x="1130" y="914"/>
                  </a:lnTo>
                  <a:lnTo>
                    <a:pt x="1130" y="918"/>
                  </a:lnTo>
                  <a:lnTo>
                    <a:pt x="1126" y="918"/>
                  </a:lnTo>
                  <a:lnTo>
                    <a:pt x="1130" y="918"/>
                  </a:lnTo>
                  <a:lnTo>
                    <a:pt x="1132" y="918"/>
                  </a:lnTo>
                  <a:lnTo>
                    <a:pt x="1132" y="922"/>
                  </a:lnTo>
                  <a:lnTo>
                    <a:pt x="1130" y="922"/>
                  </a:lnTo>
                  <a:lnTo>
                    <a:pt x="1126" y="922"/>
                  </a:lnTo>
                  <a:lnTo>
                    <a:pt x="1122" y="922"/>
                  </a:lnTo>
                  <a:lnTo>
                    <a:pt x="1122" y="926"/>
                  </a:lnTo>
                  <a:lnTo>
                    <a:pt x="1118" y="926"/>
                  </a:lnTo>
                  <a:lnTo>
                    <a:pt x="1114" y="926"/>
                  </a:lnTo>
                  <a:lnTo>
                    <a:pt x="1110" y="930"/>
                  </a:lnTo>
                  <a:lnTo>
                    <a:pt x="1106" y="930"/>
                  </a:lnTo>
                  <a:lnTo>
                    <a:pt x="1104" y="934"/>
                  </a:lnTo>
                  <a:lnTo>
                    <a:pt x="1104" y="930"/>
                  </a:lnTo>
                  <a:lnTo>
                    <a:pt x="1104" y="934"/>
                  </a:lnTo>
                  <a:lnTo>
                    <a:pt x="1100" y="934"/>
                  </a:lnTo>
                  <a:lnTo>
                    <a:pt x="1096" y="934"/>
                  </a:lnTo>
                  <a:lnTo>
                    <a:pt x="1092" y="934"/>
                  </a:lnTo>
                  <a:lnTo>
                    <a:pt x="1096" y="934"/>
                  </a:lnTo>
                  <a:lnTo>
                    <a:pt x="1096" y="938"/>
                  </a:lnTo>
                  <a:lnTo>
                    <a:pt x="1088" y="938"/>
                  </a:lnTo>
                  <a:lnTo>
                    <a:pt x="1088" y="934"/>
                  </a:lnTo>
                  <a:lnTo>
                    <a:pt x="1088" y="938"/>
                  </a:lnTo>
                  <a:lnTo>
                    <a:pt x="1088" y="934"/>
                  </a:lnTo>
                  <a:lnTo>
                    <a:pt x="1084" y="934"/>
                  </a:lnTo>
                  <a:lnTo>
                    <a:pt x="1084" y="938"/>
                  </a:lnTo>
                  <a:lnTo>
                    <a:pt x="1084" y="940"/>
                  </a:lnTo>
                  <a:lnTo>
                    <a:pt x="1080" y="940"/>
                  </a:lnTo>
                  <a:lnTo>
                    <a:pt x="1080" y="944"/>
                  </a:lnTo>
                  <a:lnTo>
                    <a:pt x="1076" y="948"/>
                  </a:lnTo>
                  <a:lnTo>
                    <a:pt x="1074" y="952"/>
                  </a:lnTo>
                  <a:lnTo>
                    <a:pt x="1070" y="952"/>
                  </a:lnTo>
                  <a:lnTo>
                    <a:pt x="1070" y="956"/>
                  </a:lnTo>
                  <a:lnTo>
                    <a:pt x="1066" y="956"/>
                  </a:lnTo>
                  <a:lnTo>
                    <a:pt x="1062" y="956"/>
                  </a:lnTo>
                  <a:lnTo>
                    <a:pt x="1062" y="952"/>
                  </a:lnTo>
                  <a:lnTo>
                    <a:pt x="1062" y="948"/>
                  </a:lnTo>
                  <a:lnTo>
                    <a:pt x="1062" y="952"/>
                  </a:lnTo>
                  <a:lnTo>
                    <a:pt x="1060" y="952"/>
                  </a:lnTo>
                  <a:lnTo>
                    <a:pt x="1060" y="948"/>
                  </a:lnTo>
                  <a:lnTo>
                    <a:pt x="1060" y="944"/>
                  </a:lnTo>
                  <a:lnTo>
                    <a:pt x="1060" y="940"/>
                  </a:lnTo>
                  <a:lnTo>
                    <a:pt x="1060" y="938"/>
                  </a:lnTo>
                  <a:lnTo>
                    <a:pt x="1062" y="938"/>
                  </a:lnTo>
                  <a:lnTo>
                    <a:pt x="1062" y="934"/>
                  </a:lnTo>
                  <a:lnTo>
                    <a:pt x="1062" y="938"/>
                  </a:lnTo>
                  <a:lnTo>
                    <a:pt x="1060" y="938"/>
                  </a:lnTo>
                  <a:lnTo>
                    <a:pt x="1062" y="934"/>
                  </a:lnTo>
                  <a:lnTo>
                    <a:pt x="1066" y="934"/>
                  </a:lnTo>
                  <a:lnTo>
                    <a:pt x="1066" y="930"/>
                  </a:lnTo>
                  <a:lnTo>
                    <a:pt x="1066" y="934"/>
                  </a:lnTo>
                  <a:lnTo>
                    <a:pt x="1066" y="930"/>
                  </a:lnTo>
                  <a:lnTo>
                    <a:pt x="1070" y="926"/>
                  </a:lnTo>
                  <a:lnTo>
                    <a:pt x="1074" y="926"/>
                  </a:lnTo>
                  <a:lnTo>
                    <a:pt x="1076" y="926"/>
                  </a:lnTo>
                  <a:lnTo>
                    <a:pt x="1076" y="922"/>
                  </a:lnTo>
                  <a:lnTo>
                    <a:pt x="1080" y="922"/>
                  </a:lnTo>
                  <a:lnTo>
                    <a:pt x="1084" y="922"/>
                  </a:lnTo>
                  <a:lnTo>
                    <a:pt x="1084" y="918"/>
                  </a:lnTo>
                  <a:lnTo>
                    <a:pt x="1080" y="918"/>
                  </a:lnTo>
                  <a:lnTo>
                    <a:pt x="1084" y="918"/>
                  </a:lnTo>
                  <a:lnTo>
                    <a:pt x="1084" y="922"/>
                  </a:lnTo>
                  <a:lnTo>
                    <a:pt x="1084" y="926"/>
                  </a:lnTo>
                  <a:lnTo>
                    <a:pt x="1084" y="922"/>
                  </a:lnTo>
                  <a:lnTo>
                    <a:pt x="1088" y="926"/>
                  </a:lnTo>
                  <a:lnTo>
                    <a:pt x="1084" y="922"/>
                  </a:lnTo>
                  <a:lnTo>
                    <a:pt x="1088" y="922"/>
                  </a:lnTo>
                  <a:lnTo>
                    <a:pt x="1092" y="918"/>
                  </a:lnTo>
                  <a:lnTo>
                    <a:pt x="1096" y="918"/>
                  </a:lnTo>
                  <a:lnTo>
                    <a:pt x="1100" y="918"/>
                  </a:lnTo>
                  <a:lnTo>
                    <a:pt x="1092" y="918"/>
                  </a:lnTo>
                  <a:lnTo>
                    <a:pt x="1088" y="918"/>
                  </a:lnTo>
                  <a:lnTo>
                    <a:pt x="1084" y="918"/>
                  </a:lnTo>
                  <a:lnTo>
                    <a:pt x="1080" y="918"/>
                  </a:lnTo>
                  <a:lnTo>
                    <a:pt x="1076" y="918"/>
                  </a:lnTo>
                  <a:lnTo>
                    <a:pt x="1076" y="914"/>
                  </a:lnTo>
                  <a:lnTo>
                    <a:pt x="1080" y="914"/>
                  </a:lnTo>
                  <a:lnTo>
                    <a:pt x="1080" y="910"/>
                  </a:lnTo>
                  <a:lnTo>
                    <a:pt x="1084" y="910"/>
                  </a:lnTo>
                  <a:lnTo>
                    <a:pt x="1084" y="908"/>
                  </a:lnTo>
                  <a:lnTo>
                    <a:pt x="1084" y="910"/>
                  </a:lnTo>
                  <a:lnTo>
                    <a:pt x="1080" y="910"/>
                  </a:lnTo>
                  <a:lnTo>
                    <a:pt x="1080" y="908"/>
                  </a:lnTo>
                  <a:lnTo>
                    <a:pt x="1080" y="904"/>
                  </a:lnTo>
                  <a:lnTo>
                    <a:pt x="1076" y="904"/>
                  </a:lnTo>
                  <a:lnTo>
                    <a:pt x="1076" y="908"/>
                  </a:lnTo>
                  <a:lnTo>
                    <a:pt x="1080" y="908"/>
                  </a:lnTo>
                  <a:lnTo>
                    <a:pt x="1080" y="910"/>
                  </a:lnTo>
                  <a:lnTo>
                    <a:pt x="1076" y="914"/>
                  </a:lnTo>
                  <a:lnTo>
                    <a:pt x="1074" y="914"/>
                  </a:lnTo>
                  <a:lnTo>
                    <a:pt x="1070" y="918"/>
                  </a:lnTo>
                  <a:lnTo>
                    <a:pt x="1066" y="918"/>
                  </a:lnTo>
                  <a:lnTo>
                    <a:pt x="1062" y="922"/>
                  </a:lnTo>
                  <a:lnTo>
                    <a:pt x="1060" y="918"/>
                  </a:lnTo>
                  <a:lnTo>
                    <a:pt x="1062" y="918"/>
                  </a:lnTo>
                  <a:lnTo>
                    <a:pt x="1060" y="918"/>
                  </a:lnTo>
                  <a:lnTo>
                    <a:pt x="1060" y="922"/>
                  </a:lnTo>
                  <a:lnTo>
                    <a:pt x="1056" y="926"/>
                  </a:lnTo>
                  <a:lnTo>
                    <a:pt x="1056" y="922"/>
                  </a:lnTo>
                  <a:lnTo>
                    <a:pt x="1052" y="922"/>
                  </a:lnTo>
                  <a:lnTo>
                    <a:pt x="1052" y="926"/>
                  </a:lnTo>
                  <a:lnTo>
                    <a:pt x="1048" y="922"/>
                  </a:lnTo>
                  <a:lnTo>
                    <a:pt x="1044" y="922"/>
                  </a:lnTo>
                  <a:lnTo>
                    <a:pt x="1040" y="922"/>
                  </a:lnTo>
                  <a:lnTo>
                    <a:pt x="1040" y="918"/>
                  </a:lnTo>
                  <a:lnTo>
                    <a:pt x="1040" y="914"/>
                  </a:lnTo>
                  <a:lnTo>
                    <a:pt x="1036" y="914"/>
                  </a:lnTo>
                  <a:lnTo>
                    <a:pt x="1036" y="910"/>
                  </a:lnTo>
                  <a:lnTo>
                    <a:pt x="1036" y="908"/>
                  </a:lnTo>
                  <a:lnTo>
                    <a:pt x="1036" y="900"/>
                  </a:lnTo>
                  <a:lnTo>
                    <a:pt x="1036" y="888"/>
                  </a:lnTo>
                  <a:lnTo>
                    <a:pt x="1036" y="884"/>
                  </a:lnTo>
                  <a:lnTo>
                    <a:pt x="1032" y="884"/>
                  </a:lnTo>
                  <a:lnTo>
                    <a:pt x="1032" y="880"/>
                  </a:lnTo>
                  <a:lnTo>
                    <a:pt x="1030" y="878"/>
                  </a:lnTo>
                  <a:lnTo>
                    <a:pt x="1026" y="880"/>
                  </a:lnTo>
                  <a:lnTo>
                    <a:pt x="1022" y="880"/>
                  </a:lnTo>
                  <a:lnTo>
                    <a:pt x="1018" y="880"/>
                  </a:lnTo>
                  <a:lnTo>
                    <a:pt x="1018" y="878"/>
                  </a:lnTo>
                  <a:lnTo>
                    <a:pt x="1014" y="878"/>
                  </a:lnTo>
                  <a:lnTo>
                    <a:pt x="1014" y="880"/>
                  </a:lnTo>
                  <a:lnTo>
                    <a:pt x="1010" y="884"/>
                  </a:lnTo>
                  <a:lnTo>
                    <a:pt x="1006" y="884"/>
                  </a:lnTo>
                  <a:lnTo>
                    <a:pt x="1006" y="888"/>
                  </a:lnTo>
                  <a:lnTo>
                    <a:pt x="1004" y="892"/>
                  </a:lnTo>
                  <a:lnTo>
                    <a:pt x="1004" y="896"/>
                  </a:lnTo>
                  <a:lnTo>
                    <a:pt x="1004" y="900"/>
                  </a:lnTo>
                  <a:lnTo>
                    <a:pt x="1000" y="900"/>
                  </a:lnTo>
                  <a:lnTo>
                    <a:pt x="1000" y="904"/>
                  </a:lnTo>
                  <a:lnTo>
                    <a:pt x="1000" y="908"/>
                  </a:lnTo>
                  <a:lnTo>
                    <a:pt x="1000" y="910"/>
                  </a:lnTo>
                  <a:lnTo>
                    <a:pt x="996" y="910"/>
                  </a:lnTo>
                  <a:lnTo>
                    <a:pt x="996" y="914"/>
                  </a:lnTo>
                  <a:lnTo>
                    <a:pt x="996" y="918"/>
                  </a:lnTo>
                  <a:lnTo>
                    <a:pt x="992" y="922"/>
                  </a:lnTo>
                  <a:lnTo>
                    <a:pt x="988" y="918"/>
                  </a:lnTo>
                  <a:lnTo>
                    <a:pt x="988" y="922"/>
                  </a:lnTo>
                  <a:lnTo>
                    <a:pt x="988" y="918"/>
                  </a:lnTo>
                  <a:lnTo>
                    <a:pt x="984" y="918"/>
                  </a:lnTo>
                  <a:lnTo>
                    <a:pt x="984" y="922"/>
                  </a:lnTo>
                  <a:lnTo>
                    <a:pt x="984" y="926"/>
                  </a:lnTo>
                  <a:lnTo>
                    <a:pt x="980" y="926"/>
                  </a:lnTo>
                  <a:lnTo>
                    <a:pt x="976" y="926"/>
                  </a:lnTo>
                  <a:lnTo>
                    <a:pt x="974" y="926"/>
                  </a:lnTo>
                  <a:lnTo>
                    <a:pt x="970" y="926"/>
                  </a:lnTo>
                  <a:lnTo>
                    <a:pt x="966" y="926"/>
                  </a:lnTo>
                  <a:lnTo>
                    <a:pt x="962" y="926"/>
                  </a:lnTo>
                  <a:lnTo>
                    <a:pt x="958" y="926"/>
                  </a:lnTo>
                  <a:lnTo>
                    <a:pt x="954" y="926"/>
                  </a:lnTo>
                  <a:lnTo>
                    <a:pt x="950" y="926"/>
                  </a:lnTo>
                  <a:lnTo>
                    <a:pt x="944" y="926"/>
                  </a:lnTo>
                  <a:lnTo>
                    <a:pt x="940" y="926"/>
                  </a:lnTo>
                  <a:lnTo>
                    <a:pt x="936" y="926"/>
                  </a:lnTo>
                  <a:lnTo>
                    <a:pt x="932" y="926"/>
                  </a:lnTo>
                  <a:lnTo>
                    <a:pt x="932" y="930"/>
                  </a:lnTo>
                  <a:lnTo>
                    <a:pt x="928" y="930"/>
                  </a:lnTo>
                  <a:lnTo>
                    <a:pt x="924" y="934"/>
                  </a:lnTo>
                  <a:lnTo>
                    <a:pt x="924" y="938"/>
                  </a:lnTo>
                  <a:lnTo>
                    <a:pt x="920" y="938"/>
                  </a:lnTo>
                  <a:lnTo>
                    <a:pt x="920" y="940"/>
                  </a:lnTo>
                  <a:lnTo>
                    <a:pt x="918" y="940"/>
                  </a:lnTo>
                  <a:lnTo>
                    <a:pt x="914" y="944"/>
                  </a:lnTo>
                  <a:lnTo>
                    <a:pt x="914" y="948"/>
                  </a:lnTo>
                  <a:lnTo>
                    <a:pt x="910" y="948"/>
                  </a:lnTo>
                  <a:lnTo>
                    <a:pt x="910" y="952"/>
                  </a:lnTo>
                  <a:lnTo>
                    <a:pt x="906" y="952"/>
                  </a:lnTo>
                  <a:lnTo>
                    <a:pt x="902" y="952"/>
                  </a:lnTo>
                  <a:lnTo>
                    <a:pt x="898" y="952"/>
                  </a:lnTo>
                  <a:lnTo>
                    <a:pt x="894" y="952"/>
                  </a:lnTo>
                  <a:lnTo>
                    <a:pt x="890" y="952"/>
                  </a:lnTo>
                  <a:lnTo>
                    <a:pt x="888" y="952"/>
                  </a:lnTo>
                  <a:lnTo>
                    <a:pt x="880" y="952"/>
                  </a:lnTo>
                  <a:lnTo>
                    <a:pt x="876" y="956"/>
                  </a:lnTo>
                  <a:lnTo>
                    <a:pt x="876" y="960"/>
                  </a:lnTo>
                  <a:lnTo>
                    <a:pt x="876" y="964"/>
                  </a:lnTo>
                  <a:lnTo>
                    <a:pt x="876" y="966"/>
                  </a:lnTo>
                  <a:lnTo>
                    <a:pt x="880" y="966"/>
                  </a:lnTo>
                  <a:lnTo>
                    <a:pt x="876" y="966"/>
                  </a:lnTo>
                  <a:lnTo>
                    <a:pt x="876" y="970"/>
                  </a:lnTo>
                  <a:lnTo>
                    <a:pt x="872" y="970"/>
                  </a:lnTo>
                  <a:lnTo>
                    <a:pt x="868" y="974"/>
                  </a:lnTo>
                  <a:lnTo>
                    <a:pt x="864" y="974"/>
                  </a:lnTo>
                  <a:lnTo>
                    <a:pt x="862" y="978"/>
                  </a:lnTo>
                  <a:lnTo>
                    <a:pt x="854" y="978"/>
                  </a:lnTo>
                  <a:lnTo>
                    <a:pt x="850" y="980"/>
                  </a:lnTo>
                  <a:lnTo>
                    <a:pt x="846" y="980"/>
                  </a:lnTo>
                  <a:lnTo>
                    <a:pt x="842" y="980"/>
                  </a:lnTo>
                  <a:lnTo>
                    <a:pt x="838" y="984"/>
                  </a:lnTo>
                  <a:lnTo>
                    <a:pt x="834" y="984"/>
                  </a:lnTo>
                  <a:lnTo>
                    <a:pt x="832" y="988"/>
                  </a:lnTo>
                  <a:lnTo>
                    <a:pt x="828" y="992"/>
                  </a:lnTo>
                  <a:lnTo>
                    <a:pt x="824" y="992"/>
                  </a:lnTo>
                  <a:lnTo>
                    <a:pt x="820" y="988"/>
                  </a:lnTo>
                  <a:lnTo>
                    <a:pt x="820" y="984"/>
                  </a:lnTo>
                  <a:lnTo>
                    <a:pt x="816" y="984"/>
                  </a:lnTo>
                  <a:lnTo>
                    <a:pt x="820" y="980"/>
                  </a:lnTo>
                  <a:lnTo>
                    <a:pt x="820" y="978"/>
                  </a:lnTo>
                  <a:lnTo>
                    <a:pt x="824" y="978"/>
                  </a:lnTo>
                  <a:lnTo>
                    <a:pt x="824" y="974"/>
                  </a:lnTo>
                  <a:lnTo>
                    <a:pt x="828" y="974"/>
                  </a:lnTo>
                  <a:lnTo>
                    <a:pt x="828" y="970"/>
                  </a:lnTo>
                  <a:lnTo>
                    <a:pt x="828" y="966"/>
                  </a:lnTo>
                  <a:lnTo>
                    <a:pt x="828" y="964"/>
                  </a:lnTo>
                  <a:lnTo>
                    <a:pt x="832" y="964"/>
                  </a:lnTo>
                  <a:lnTo>
                    <a:pt x="832" y="960"/>
                  </a:lnTo>
                  <a:lnTo>
                    <a:pt x="832" y="956"/>
                  </a:lnTo>
                  <a:lnTo>
                    <a:pt x="832" y="948"/>
                  </a:lnTo>
                  <a:lnTo>
                    <a:pt x="832" y="938"/>
                  </a:lnTo>
                  <a:lnTo>
                    <a:pt x="828" y="930"/>
                  </a:lnTo>
                  <a:lnTo>
                    <a:pt x="828" y="918"/>
                  </a:lnTo>
                  <a:lnTo>
                    <a:pt x="824" y="918"/>
                  </a:lnTo>
                  <a:lnTo>
                    <a:pt x="820" y="914"/>
                  </a:lnTo>
                  <a:lnTo>
                    <a:pt x="816" y="910"/>
                  </a:lnTo>
                  <a:lnTo>
                    <a:pt x="812" y="910"/>
                  </a:lnTo>
                  <a:lnTo>
                    <a:pt x="812" y="908"/>
                  </a:lnTo>
                  <a:lnTo>
                    <a:pt x="812" y="904"/>
                  </a:lnTo>
                  <a:lnTo>
                    <a:pt x="808" y="904"/>
                  </a:lnTo>
                  <a:lnTo>
                    <a:pt x="806" y="904"/>
                  </a:lnTo>
                  <a:lnTo>
                    <a:pt x="806" y="900"/>
                  </a:lnTo>
                  <a:lnTo>
                    <a:pt x="806" y="896"/>
                  </a:lnTo>
                  <a:lnTo>
                    <a:pt x="802" y="896"/>
                  </a:lnTo>
                  <a:lnTo>
                    <a:pt x="798" y="896"/>
                  </a:lnTo>
                  <a:lnTo>
                    <a:pt x="794" y="892"/>
                  </a:lnTo>
                  <a:lnTo>
                    <a:pt x="794" y="888"/>
                  </a:lnTo>
                  <a:lnTo>
                    <a:pt x="786" y="884"/>
                  </a:lnTo>
                  <a:lnTo>
                    <a:pt x="786" y="880"/>
                  </a:lnTo>
                  <a:lnTo>
                    <a:pt x="782" y="880"/>
                  </a:lnTo>
                  <a:lnTo>
                    <a:pt x="778" y="880"/>
                  </a:lnTo>
                  <a:lnTo>
                    <a:pt x="778" y="878"/>
                  </a:lnTo>
                  <a:lnTo>
                    <a:pt x="776" y="878"/>
                  </a:lnTo>
                  <a:lnTo>
                    <a:pt x="772" y="874"/>
                  </a:lnTo>
                  <a:lnTo>
                    <a:pt x="768" y="874"/>
                  </a:lnTo>
                  <a:lnTo>
                    <a:pt x="764" y="870"/>
                  </a:lnTo>
                  <a:lnTo>
                    <a:pt x="760" y="870"/>
                  </a:lnTo>
                  <a:lnTo>
                    <a:pt x="760" y="866"/>
                  </a:lnTo>
                  <a:lnTo>
                    <a:pt x="756" y="866"/>
                  </a:lnTo>
                  <a:lnTo>
                    <a:pt x="746" y="858"/>
                  </a:lnTo>
                  <a:lnTo>
                    <a:pt x="742" y="858"/>
                  </a:lnTo>
                  <a:lnTo>
                    <a:pt x="738" y="858"/>
                  </a:lnTo>
                  <a:lnTo>
                    <a:pt x="734" y="862"/>
                  </a:lnTo>
                  <a:lnTo>
                    <a:pt x="732" y="866"/>
                  </a:lnTo>
                  <a:lnTo>
                    <a:pt x="728" y="866"/>
                  </a:lnTo>
                  <a:lnTo>
                    <a:pt x="724" y="866"/>
                  </a:lnTo>
                  <a:lnTo>
                    <a:pt x="720" y="866"/>
                  </a:lnTo>
                  <a:lnTo>
                    <a:pt x="720" y="862"/>
                  </a:lnTo>
                  <a:lnTo>
                    <a:pt x="716" y="862"/>
                  </a:lnTo>
                  <a:lnTo>
                    <a:pt x="712" y="862"/>
                  </a:lnTo>
                  <a:lnTo>
                    <a:pt x="708" y="862"/>
                  </a:lnTo>
                  <a:lnTo>
                    <a:pt x="708" y="858"/>
                  </a:lnTo>
                  <a:lnTo>
                    <a:pt x="708" y="862"/>
                  </a:lnTo>
                  <a:lnTo>
                    <a:pt x="706" y="862"/>
                  </a:lnTo>
                  <a:lnTo>
                    <a:pt x="702" y="862"/>
                  </a:lnTo>
                  <a:lnTo>
                    <a:pt x="702" y="866"/>
                  </a:lnTo>
                  <a:lnTo>
                    <a:pt x="702" y="862"/>
                  </a:lnTo>
                  <a:lnTo>
                    <a:pt x="698" y="862"/>
                  </a:lnTo>
                  <a:lnTo>
                    <a:pt x="694" y="862"/>
                  </a:lnTo>
                  <a:lnTo>
                    <a:pt x="694" y="858"/>
                  </a:lnTo>
                  <a:lnTo>
                    <a:pt x="690" y="858"/>
                  </a:lnTo>
                  <a:lnTo>
                    <a:pt x="690" y="862"/>
                  </a:lnTo>
                  <a:lnTo>
                    <a:pt x="686" y="858"/>
                  </a:lnTo>
                  <a:lnTo>
                    <a:pt x="686" y="854"/>
                  </a:lnTo>
                  <a:lnTo>
                    <a:pt x="682" y="854"/>
                  </a:lnTo>
                  <a:lnTo>
                    <a:pt x="678" y="852"/>
                  </a:lnTo>
                  <a:lnTo>
                    <a:pt x="676" y="852"/>
                  </a:lnTo>
                  <a:lnTo>
                    <a:pt x="672" y="854"/>
                  </a:lnTo>
                  <a:lnTo>
                    <a:pt x="668" y="854"/>
                  </a:lnTo>
                  <a:lnTo>
                    <a:pt x="668" y="852"/>
                  </a:lnTo>
                  <a:lnTo>
                    <a:pt x="664" y="852"/>
                  </a:lnTo>
                  <a:lnTo>
                    <a:pt x="660" y="852"/>
                  </a:lnTo>
                  <a:lnTo>
                    <a:pt x="656" y="852"/>
                  </a:lnTo>
                  <a:lnTo>
                    <a:pt x="656" y="848"/>
                  </a:lnTo>
                  <a:lnTo>
                    <a:pt x="656" y="844"/>
                  </a:lnTo>
                  <a:lnTo>
                    <a:pt x="652" y="844"/>
                  </a:lnTo>
                  <a:lnTo>
                    <a:pt x="652" y="840"/>
                  </a:lnTo>
                  <a:lnTo>
                    <a:pt x="652" y="836"/>
                  </a:lnTo>
                  <a:lnTo>
                    <a:pt x="650" y="836"/>
                  </a:lnTo>
                  <a:lnTo>
                    <a:pt x="650" y="840"/>
                  </a:lnTo>
                  <a:lnTo>
                    <a:pt x="650" y="844"/>
                  </a:lnTo>
                  <a:lnTo>
                    <a:pt x="646" y="844"/>
                  </a:lnTo>
                  <a:lnTo>
                    <a:pt x="620" y="844"/>
                  </a:lnTo>
                  <a:lnTo>
                    <a:pt x="616" y="844"/>
                  </a:lnTo>
                  <a:lnTo>
                    <a:pt x="612" y="844"/>
                  </a:lnTo>
                  <a:lnTo>
                    <a:pt x="608" y="844"/>
                  </a:lnTo>
                  <a:lnTo>
                    <a:pt x="604" y="844"/>
                  </a:lnTo>
                  <a:lnTo>
                    <a:pt x="600" y="844"/>
                  </a:lnTo>
                  <a:lnTo>
                    <a:pt x="596" y="844"/>
                  </a:lnTo>
                  <a:lnTo>
                    <a:pt x="590" y="844"/>
                  </a:lnTo>
                  <a:lnTo>
                    <a:pt x="582" y="844"/>
                  </a:lnTo>
                  <a:lnTo>
                    <a:pt x="574" y="844"/>
                  </a:lnTo>
                  <a:lnTo>
                    <a:pt x="564" y="844"/>
                  </a:lnTo>
                  <a:lnTo>
                    <a:pt x="560" y="844"/>
                  </a:lnTo>
                  <a:lnTo>
                    <a:pt x="548" y="844"/>
                  </a:lnTo>
                  <a:lnTo>
                    <a:pt x="544" y="844"/>
                  </a:lnTo>
                  <a:lnTo>
                    <a:pt x="540" y="844"/>
                  </a:lnTo>
                  <a:lnTo>
                    <a:pt x="536" y="844"/>
                  </a:lnTo>
                  <a:lnTo>
                    <a:pt x="534" y="844"/>
                  </a:lnTo>
                  <a:lnTo>
                    <a:pt x="530" y="844"/>
                  </a:lnTo>
                  <a:lnTo>
                    <a:pt x="526" y="844"/>
                  </a:lnTo>
                  <a:lnTo>
                    <a:pt x="522" y="844"/>
                  </a:lnTo>
                  <a:lnTo>
                    <a:pt x="518" y="844"/>
                  </a:lnTo>
                  <a:lnTo>
                    <a:pt x="510" y="844"/>
                  </a:lnTo>
                  <a:lnTo>
                    <a:pt x="508" y="844"/>
                  </a:lnTo>
                  <a:lnTo>
                    <a:pt x="500" y="844"/>
                  </a:lnTo>
                  <a:lnTo>
                    <a:pt x="496" y="844"/>
                  </a:lnTo>
                  <a:lnTo>
                    <a:pt x="492" y="844"/>
                  </a:lnTo>
                  <a:lnTo>
                    <a:pt x="488" y="844"/>
                  </a:lnTo>
                  <a:lnTo>
                    <a:pt x="484" y="844"/>
                  </a:lnTo>
                  <a:lnTo>
                    <a:pt x="478" y="844"/>
                  </a:lnTo>
                  <a:lnTo>
                    <a:pt x="474" y="844"/>
                  </a:lnTo>
                  <a:lnTo>
                    <a:pt x="470" y="844"/>
                  </a:lnTo>
                  <a:lnTo>
                    <a:pt x="466" y="844"/>
                  </a:lnTo>
                  <a:lnTo>
                    <a:pt x="462" y="844"/>
                  </a:lnTo>
                  <a:lnTo>
                    <a:pt x="458" y="844"/>
                  </a:lnTo>
                  <a:lnTo>
                    <a:pt x="454" y="844"/>
                  </a:lnTo>
                  <a:lnTo>
                    <a:pt x="448" y="844"/>
                  </a:lnTo>
                  <a:lnTo>
                    <a:pt x="444" y="844"/>
                  </a:lnTo>
                  <a:lnTo>
                    <a:pt x="440" y="844"/>
                  </a:lnTo>
                  <a:lnTo>
                    <a:pt x="436" y="844"/>
                  </a:lnTo>
                  <a:lnTo>
                    <a:pt x="432" y="844"/>
                  </a:lnTo>
                  <a:lnTo>
                    <a:pt x="428" y="844"/>
                  </a:lnTo>
                  <a:lnTo>
                    <a:pt x="418" y="844"/>
                  </a:lnTo>
                  <a:lnTo>
                    <a:pt x="414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4" y="844"/>
                  </a:lnTo>
                  <a:lnTo>
                    <a:pt x="396" y="844"/>
                  </a:lnTo>
                  <a:lnTo>
                    <a:pt x="392" y="844"/>
                  </a:lnTo>
                  <a:lnTo>
                    <a:pt x="388" y="844"/>
                  </a:lnTo>
                  <a:lnTo>
                    <a:pt x="380" y="844"/>
                  </a:lnTo>
                  <a:lnTo>
                    <a:pt x="378" y="844"/>
                  </a:lnTo>
                  <a:lnTo>
                    <a:pt x="374" y="844"/>
                  </a:lnTo>
                  <a:lnTo>
                    <a:pt x="370" y="844"/>
                  </a:lnTo>
                  <a:lnTo>
                    <a:pt x="366" y="844"/>
                  </a:lnTo>
                  <a:lnTo>
                    <a:pt x="362" y="844"/>
                  </a:lnTo>
                  <a:lnTo>
                    <a:pt x="358" y="844"/>
                  </a:lnTo>
                  <a:lnTo>
                    <a:pt x="354" y="844"/>
                  </a:lnTo>
                  <a:lnTo>
                    <a:pt x="340" y="844"/>
                  </a:lnTo>
                  <a:lnTo>
                    <a:pt x="336" y="844"/>
                  </a:lnTo>
                  <a:lnTo>
                    <a:pt x="332" y="844"/>
                  </a:lnTo>
                  <a:lnTo>
                    <a:pt x="328" y="844"/>
                  </a:lnTo>
                  <a:lnTo>
                    <a:pt x="324" y="844"/>
                  </a:lnTo>
                  <a:lnTo>
                    <a:pt x="322" y="844"/>
                  </a:lnTo>
                  <a:lnTo>
                    <a:pt x="314" y="844"/>
                  </a:lnTo>
                  <a:lnTo>
                    <a:pt x="310" y="844"/>
                  </a:lnTo>
                  <a:lnTo>
                    <a:pt x="306" y="844"/>
                  </a:lnTo>
                  <a:lnTo>
                    <a:pt x="298" y="844"/>
                  </a:lnTo>
                  <a:lnTo>
                    <a:pt x="294" y="844"/>
                  </a:lnTo>
                  <a:lnTo>
                    <a:pt x="292" y="844"/>
                  </a:lnTo>
                  <a:lnTo>
                    <a:pt x="284" y="844"/>
                  </a:lnTo>
                  <a:lnTo>
                    <a:pt x="268" y="844"/>
                  </a:lnTo>
                  <a:lnTo>
                    <a:pt x="266" y="844"/>
                  </a:lnTo>
                  <a:lnTo>
                    <a:pt x="262" y="844"/>
                  </a:lnTo>
                  <a:lnTo>
                    <a:pt x="258" y="844"/>
                  </a:lnTo>
                  <a:lnTo>
                    <a:pt x="254" y="844"/>
                  </a:lnTo>
                  <a:lnTo>
                    <a:pt x="250" y="844"/>
                  </a:lnTo>
                  <a:lnTo>
                    <a:pt x="250" y="840"/>
                  </a:lnTo>
                  <a:lnTo>
                    <a:pt x="254" y="840"/>
                  </a:lnTo>
                  <a:lnTo>
                    <a:pt x="258" y="840"/>
                  </a:lnTo>
                  <a:lnTo>
                    <a:pt x="258" y="836"/>
                  </a:lnTo>
                  <a:lnTo>
                    <a:pt x="254" y="836"/>
                  </a:lnTo>
                  <a:lnTo>
                    <a:pt x="254" y="840"/>
                  </a:lnTo>
                  <a:lnTo>
                    <a:pt x="250" y="836"/>
                  </a:lnTo>
                  <a:lnTo>
                    <a:pt x="250" y="832"/>
                  </a:lnTo>
                  <a:lnTo>
                    <a:pt x="254" y="828"/>
                  </a:lnTo>
                  <a:lnTo>
                    <a:pt x="250" y="832"/>
                  </a:lnTo>
                  <a:lnTo>
                    <a:pt x="246" y="832"/>
                  </a:lnTo>
                  <a:lnTo>
                    <a:pt x="246" y="836"/>
                  </a:lnTo>
                  <a:lnTo>
                    <a:pt x="242" y="836"/>
                  </a:lnTo>
                  <a:lnTo>
                    <a:pt x="242" y="832"/>
                  </a:lnTo>
                  <a:lnTo>
                    <a:pt x="238" y="832"/>
                  </a:lnTo>
                  <a:lnTo>
                    <a:pt x="238" y="828"/>
                  </a:lnTo>
                  <a:lnTo>
                    <a:pt x="242" y="828"/>
                  </a:lnTo>
                  <a:lnTo>
                    <a:pt x="242" y="832"/>
                  </a:lnTo>
                  <a:lnTo>
                    <a:pt x="246" y="832"/>
                  </a:lnTo>
                  <a:lnTo>
                    <a:pt x="246" y="828"/>
                  </a:lnTo>
                  <a:lnTo>
                    <a:pt x="246" y="832"/>
                  </a:lnTo>
                  <a:lnTo>
                    <a:pt x="242" y="832"/>
                  </a:lnTo>
                  <a:lnTo>
                    <a:pt x="242" y="828"/>
                  </a:lnTo>
                  <a:lnTo>
                    <a:pt x="242" y="824"/>
                  </a:lnTo>
                  <a:lnTo>
                    <a:pt x="242" y="822"/>
                  </a:lnTo>
                  <a:lnTo>
                    <a:pt x="238" y="822"/>
                  </a:lnTo>
                  <a:lnTo>
                    <a:pt x="242" y="822"/>
                  </a:lnTo>
                  <a:lnTo>
                    <a:pt x="242" y="824"/>
                  </a:lnTo>
                  <a:lnTo>
                    <a:pt x="238" y="824"/>
                  </a:lnTo>
                  <a:lnTo>
                    <a:pt x="242" y="824"/>
                  </a:lnTo>
                  <a:lnTo>
                    <a:pt x="242" y="828"/>
                  </a:lnTo>
                  <a:lnTo>
                    <a:pt x="238" y="828"/>
                  </a:lnTo>
                  <a:lnTo>
                    <a:pt x="238" y="824"/>
                  </a:lnTo>
                  <a:lnTo>
                    <a:pt x="238" y="828"/>
                  </a:lnTo>
                  <a:lnTo>
                    <a:pt x="236" y="828"/>
                  </a:lnTo>
                  <a:lnTo>
                    <a:pt x="232" y="828"/>
                  </a:lnTo>
                  <a:lnTo>
                    <a:pt x="232" y="824"/>
                  </a:lnTo>
                  <a:lnTo>
                    <a:pt x="228" y="824"/>
                  </a:lnTo>
                  <a:lnTo>
                    <a:pt x="228" y="822"/>
                  </a:lnTo>
                  <a:lnTo>
                    <a:pt x="232" y="824"/>
                  </a:lnTo>
                  <a:lnTo>
                    <a:pt x="232" y="822"/>
                  </a:lnTo>
                  <a:lnTo>
                    <a:pt x="232" y="818"/>
                  </a:lnTo>
                  <a:lnTo>
                    <a:pt x="232" y="814"/>
                  </a:lnTo>
                  <a:lnTo>
                    <a:pt x="232" y="818"/>
                  </a:lnTo>
                  <a:lnTo>
                    <a:pt x="232" y="814"/>
                  </a:lnTo>
                  <a:lnTo>
                    <a:pt x="236" y="814"/>
                  </a:lnTo>
                  <a:lnTo>
                    <a:pt x="232" y="814"/>
                  </a:lnTo>
                  <a:lnTo>
                    <a:pt x="232" y="818"/>
                  </a:lnTo>
                  <a:lnTo>
                    <a:pt x="228" y="818"/>
                  </a:lnTo>
                  <a:lnTo>
                    <a:pt x="224" y="818"/>
                  </a:lnTo>
                  <a:lnTo>
                    <a:pt x="224" y="814"/>
                  </a:lnTo>
                  <a:lnTo>
                    <a:pt x="228" y="814"/>
                  </a:lnTo>
                  <a:lnTo>
                    <a:pt x="228" y="810"/>
                  </a:lnTo>
                  <a:lnTo>
                    <a:pt x="228" y="806"/>
                  </a:lnTo>
                  <a:lnTo>
                    <a:pt x="228" y="810"/>
                  </a:lnTo>
                  <a:lnTo>
                    <a:pt x="228" y="814"/>
                  </a:lnTo>
                  <a:lnTo>
                    <a:pt x="224" y="814"/>
                  </a:lnTo>
                  <a:lnTo>
                    <a:pt x="220" y="814"/>
                  </a:lnTo>
                  <a:lnTo>
                    <a:pt x="220" y="810"/>
                  </a:lnTo>
                  <a:lnTo>
                    <a:pt x="216" y="810"/>
                  </a:lnTo>
                  <a:lnTo>
                    <a:pt x="216" y="814"/>
                  </a:lnTo>
                  <a:lnTo>
                    <a:pt x="212" y="814"/>
                  </a:lnTo>
                  <a:lnTo>
                    <a:pt x="210" y="814"/>
                  </a:lnTo>
                  <a:lnTo>
                    <a:pt x="210" y="810"/>
                  </a:lnTo>
                  <a:lnTo>
                    <a:pt x="212" y="810"/>
                  </a:lnTo>
                  <a:lnTo>
                    <a:pt x="216" y="810"/>
                  </a:lnTo>
                  <a:lnTo>
                    <a:pt x="220" y="806"/>
                  </a:lnTo>
                  <a:lnTo>
                    <a:pt x="220" y="802"/>
                  </a:lnTo>
                  <a:lnTo>
                    <a:pt x="216" y="802"/>
                  </a:lnTo>
                  <a:lnTo>
                    <a:pt x="216" y="806"/>
                  </a:lnTo>
                  <a:lnTo>
                    <a:pt x="216" y="810"/>
                  </a:lnTo>
                  <a:lnTo>
                    <a:pt x="212" y="810"/>
                  </a:lnTo>
                  <a:lnTo>
                    <a:pt x="210" y="810"/>
                  </a:lnTo>
                  <a:lnTo>
                    <a:pt x="210" y="806"/>
                  </a:lnTo>
                  <a:lnTo>
                    <a:pt x="206" y="806"/>
                  </a:lnTo>
                  <a:lnTo>
                    <a:pt x="210" y="806"/>
                  </a:lnTo>
                  <a:lnTo>
                    <a:pt x="210" y="802"/>
                  </a:lnTo>
                  <a:lnTo>
                    <a:pt x="210" y="806"/>
                  </a:lnTo>
                  <a:lnTo>
                    <a:pt x="206" y="802"/>
                  </a:lnTo>
                  <a:lnTo>
                    <a:pt x="206" y="806"/>
                  </a:lnTo>
                  <a:lnTo>
                    <a:pt x="202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90" y="802"/>
                  </a:lnTo>
                  <a:lnTo>
                    <a:pt x="194" y="802"/>
                  </a:lnTo>
                  <a:lnTo>
                    <a:pt x="198" y="802"/>
                  </a:lnTo>
                  <a:lnTo>
                    <a:pt x="202" y="802"/>
                  </a:lnTo>
                  <a:lnTo>
                    <a:pt x="202" y="798"/>
                  </a:lnTo>
                  <a:lnTo>
                    <a:pt x="202" y="802"/>
                  </a:lnTo>
                  <a:lnTo>
                    <a:pt x="198" y="802"/>
                  </a:lnTo>
                  <a:lnTo>
                    <a:pt x="194" y="802"/>
                  </a:lnTo>
                  <a:lnTo>
                    <a:pt x="190" y="798"/>
                  </a:lnTo>
                  <a:lnTo>
                    <a:pt x="190" y="802"/>
                  </a:lnTo>
                  <a:lnTo>
                    <a:pt x="186" y="798"/>
                  </a:lnTo>
                  <a:lnTo>
                    <a:pt x="190" y="794"/>
                  </a:lnTo>
                  <a:lnTo>
                    <a:pt x="194" y="798"/>
                  </a:lnTo>
                  <a:lnTo>
                    <a:pt x="194" y="794"/>
                  </a:lnTo>
                  <a:lnTo>
                    <a:pt x="198" y="794"/>
                  </a:lnTo>
                  <a:lnTo>
                    <a:pt x="194" y="794"/>
                  </a:lnTo>
                  <a:lnTo>
                    <a:pt x="190" y="794"/>
                  </a:lnTo>
                  <a:lnTo>
                    <a:pt x="186" y="794"/>
                  </a:lnTo>
                  <a:lnTo>
                    <a:pt x="190" y="794"/>
                  </a:lnTo>
                  <a:lnTo>
                    <a:pt x="190" y="792"/>
                  </a:lnTo>
                  <a:lnTo>
                    <a:pt x="194" y="788"/>
                  </a:lnTo>
                  <a:lnTo>
                    <a:pt x="198" y="788"/>
                  </a:lnTo>
                  <a:lnTo>
                    <a:pt x="202" y="792"/>
                  </a:lnTo>
                  <a:lnTo>
                    <a:pt x="202" y="788"/>
                  </a:lnTo>
                  <a:lnTo>
                    <a:pt x="206" y="788"/>
                  </a:lnTo>
                  <a:lnTo>
                    <a:pt x="202" y="788"/>
                  </a:lnTo>
                  <a:lnTo>
                    <a:pt x="198" y="788"/>
                  </a:lnTo>
                  <a:lnTo>
                    <a:pt x="194" y="788"/>
                  </a:lnTo>
                  <a:lnTo>
                    <a:pt x="190" y="788"/>
                  </a:lnTo>
                  <a:lnTo>
                    <a:pt x="194" y="788"/>
                  </a:lnTo>
                  <a:lnTo>
                    <a:pt x="194" y="784"/>
                  </a:lnTo>
                  <a:lnTo>
                    <a:pt x="190" y="788"/>
                  </a:lnTo>
                  <a:lnTo>
                    <a:pt x="190" y="792"/>
                  </a:lnTo>
                  <a:lnTo>
                    <a:pt x="190" y="794"/>
                  </a:lnTo>
                  <a:lnTo>
                    <a:pt x="186" y="794"/>
                  </a:lnTo>
                  <a:lnTo>
                    <a:pt x="186" y="792"/>
                  </a:lnTo>
                  <a:lnTo>
                    <a:pt x="186" y="788"/>
                  </a:lnTo>
                  <a:lnTo>
                    <a:pt x="186" y="784"/>
                  </a:lnTo>
                  <a:lnTo>
                    <a:pt x="190" y="784"/>
                  </a:lnTo>
                  <a:lnTo>
                    <a:pt x="190" y="780"/>
                  </a:lnTo>
                  <a:lnTo>
                    <a:pt x="190" y="776"/>
                  </a:lnTo>
                  <a:lnTo>
                    <a:pt x="194" y="776"/>
                  </a:lnTo>
                  <a:lnTo>
                    <a:pt x="198" y="776"/>
                  </a:lnTo>
                  <a:lnTo>
                    <a:pt x="202" y="780"/>
                  </a:lnTo>
                  <a:lnTo>
                    <a:pt x="202" y="784"/>
                  </a:lnTo>
                  <a:lnTo>
                    <a:pt x="202" y="780"/>
                  </a:lnTo>
                  <a:lnTo>
                    <a:pt x="202" y="776"/>
                  </a:lnTo>
                  <a:lnTo>
                    <a:pt x="198" y="776"/>
                  </a:lnTo>
                  <a:lnTo>
                    <a:pt x="202" y="772"/>
                  </a:lnTo>
                  <a:lnTo>
                    <a:pt x="198" y="772"/>
                  </a:lnTo>
                  <a:lnTo>
                    <a:pt x="198" y="776"/>
                  </a:lnTo>
                  <a:lnTo>
                    <a:pt x="194" y="772"/>
                  </a:lnTo>
                  <a:lnTo>
                    <a:pt x="194" y="768"/>
                  </a:lnTo>
                  <a:lnTo>
                    <a:pt x="198" y="768"/>
                  </a:lnTo>
                  <a:lnTo>
                    <a:pt x="198" y="766"/>
                  </a:lnTo>
                  <a:lnTo>
                    <a:pt x="198" y="768"/>
                  </a:lnTo>
                  <a:lnTo>
                    <a:pt x="194" y="768"/>
                  </a:lnTo>
                  <a:lnTo>
                    <a:pt x="194" y="772"/>
                  </a:lnTo>
                  <a:lnTo>
                    <a:pt x="190" y="772"/>
                  </a:lnTo>
                  <a:lnTo>
                    <a:pt x="190" y="776"/>
                  </a:lnTo>
                  <a:lnTo>
                    <a:pt x="186" y="776"/>
                  </a:lnTo>
                  <a:lnTo>
                    <a:pt x="186" y="772"/>
                  </a:lnTo>
                  <a:lnTo>
                    <a:pt x="182" y="776"/>
                  </a:lnTo>
                  <a:lnTo>
                    <a:pt x="182" y="772"/>
                  </a:lnTo>
                  <a:lnTo>
                    <a:pt x="186" y="768"/>
                  </a:lnTo>
                  <a:lnTo>
                    <a:pt x="182" y="768"/>
                  </a:lnTo>
                  <a:lnTo>
                    <a:pt x="182" y="772"/>
                  </a:lnTo>
                  <a:lnTo>
                    <a:pt x="180" y="776"/>
                  </a:lnTo>
                  <a:lnTo>
                    <a:pt x="180" y="772"/>
                  </a:lnTo>
                  <a:lnTo>
                    <a:pt x="180" y="768"/>
                  </a:lnTo>
                  <a:lnTo>
                    <a:pt x="182" y="768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2" y="766"/>
                  </a:lnTo>
                  <a:lnTo>
                    <a:pt x="180" y="766"/>
                  </a:lnTo>
                  <a:lnTo>
                    <a:pt x="176" y="762"/>
                  </a:lnTo>
                  <a:lnTo>
                    <a:pt x="176" y="758"/>
                  </a:lnTo>
                  <a:lnTo>
                    <a:pt x="172" y="754"/>
                  </a:lnTo>
                  <a:lnTo>
                    <a:pt x="172" y="750"/>
                  </a:lnTo>
                  <a:lnTo>
                    <a:pt x="176" y="750"/>
                  </a:lnTo>
                  <a:lnTo>
                    <a:pt x="176" y="754"/>
                  </a:lnTo>
                  <a:lnTo>
                    <a:pt x="180" y="750"/>
                  </a:lnTo>
                  <a:lnTo>
                    <a:pt x="182" y="750"/>
                  </a:lnTo>
                  <a:lnTo>
                    <a:pt x="182" y="754"/>
                  </a:lnTo>
                  <a:lnTo>
                    <a:pt x="186" y="754"/>
                  </a:lnTo>
                  <a:lnTo>
                    <a:pt x="182" y="754"/>
                  </a:lnTo>
                  <a:lnTo>
                    <a:pt x="182" y="750"/>
                  </a:lnTo>
                  <a:lnTo>
                    <a:pt x="180" y="750"/>
                  </a:lnTo>
                  <a:lnTo>
                    <a:pt x="176" y="750"/>
                  </a:lnTo>
                  <a:lnTo>
                    <a:pt x="172" y="746"/>
                  </a:lnTo>
                  <a:lnTo>
                    <a:pt x="172" y="742"/>
                  </a:lnTo>
                  <a:lnTo>
                    <a:pt x="176" y="742"/>
                  </a:lnTo>
                  <a:lnTo>
                    <a:pt x="176" y="738"/>
                  </a:lnTo>
                  <a:lnTo>
                    <a:pt x="172" y="742"/>
                  </a:lnTo>
                  <a:lnTo>
                    <a:pt x="168" y="746"/>
                  </a:lnTo>
                  <a:lnTo>
                    <a:pt x="168" y="750"/>
                  </a:lnTo>
                  <a:lnTo>
                    <a:pt x="164" y="754"/>
                  </a:lnTo>
                  <a:lnTo>
                    <a:pt x="164" y="750"/>
                  </a:lnTo>
                  <a:lnTo>
                    <a:pt x="160" y="750"/>
                  </a:lnTo>
                  <a:lnTo>
                    <a:pt x="160" y="746"/>
                  </a:lnTo>
                  <a:lnTo>
                    <a:pt x="156" y="742"/>
                  </a:lnTo>
                  <a:lnTo>
                    <a:pt x="152" y="742"/>
                  </a:lnTo>
                  <a:lnTo>
                    <a:pt x="152" y="738"/>
                  </a:lnTo>
                  <a:lnTo>
                    <a:pt x="152" y="736"/>
                  </a:lnTo>
                  <a:lnTo>
                    <a:pt x="156" y="736"/>
                  </a:lnTo>
                  <a:lnTo>
                    <a:pt x="160" y="736"/>
                  </a:lnTo>
                  <a:lnTo>
                    <a:pt x="164" y="736"/>
                  </a:lnTo>
                  <a:lnTo>
                    <a:pt x="160" y="736"/>
                  </a:lnTo>
                  <a:lnTo>
                    <a:pt x="156" y="736"/>
                  </a:lnTo>
                  <a:lnTo>
                    <a:pt x="152" y="736"/>
                  </a:lnTo>
                  <a:lnTo>
                    <a:pt x="152" y="732"/>
                  </a:lnTo>
                  <a:lnTo>
                    <a:pt x="150" y="732"/>
                  </a:lnTo>
                  <a:lnTo>
                    <a:pt x="150" y="728"/>
                  </a:lnTo>
                  <a:lnTo>
                    <a:pt x="150" y="724"/>
                  </a:lnTo>
                  <a:lnTo>
                    <a:pt x="150" y="728"/>
                  </a:lnTo>
                  <a:lnTo>
                    <a:pt x="152" y="728"/>
                  </a:lnTo>
                  <a:lnTo>
                    <a:pt x="152" y="732"/>
                  </a:lnTo>
                  <a:lnTo>
                    <a:pt x="156" y="732"/>
                  </a:lnTo>
                  <a:lnTo>
                    <a:pt x="152" y="728"/>
                  </a:lnTo>
                  <a:lnTo>
                    <a:pt x="150" y="728"/>
                  </a:lnTo>
                  <a:lnTo>
                    <a:pt x="150" y="724"/>
                  </a:lnTo>
                  <a:lnTo>
                    <a:pt x="152" y="724"/>
                  </a:lnTo>
                  <a:lnTo>
                    <a:pt x="156" y="724"/>
                  </a:lnTo>
                  <a:lnTo>
                    <a:pt x="156" y="728"/>
                  </a:lnTo>
                  <a:lnTo>
                    <a:pt x="156" y="724"/>
                  </a:lnTo>
                  <a:lnTo>
                    <a:pt x="152" y="724"/>
                  </a:lnTo>
                  <a:lnTo>
                    <a:pt x="152" y="720"/>
                  </a:lnTo>
                  <a:lnTo>
                    <a:pt x="152" y="716"/>
                  </a:lnTo>
                  <a:lnTo>
                    <a:pt x="156" y="716"/>
                  </a:lnTo>
                  <a:lnTo>
                    <a:pt x="160" y="716"/>
                  </a:lnTo>
                  <a:lnTo>
                    <a:pt x="156" y="716"/>
                  </a:lnTo>
                  <a:lnTo>
                    <a:pt x="156" y="712"/>
                  </a:lnTo>
                  <a:lnTo>
                    <a:pt x="160" y="708"/>
                  </a:lnTo>
                  <a:lnTo>
                    <a:pt x="164" y="708"/>
                  </a:lnTo>
                  <a:lnTo>
                    <a:pt x="164" y="706"/>
                  </a:lnTo>
                  <a:lnTo>
                    <a:pt x="160" y="708"/>
                  </a:lnTo>
                  <a:lnTo>
                    <a:pt x="160" y="706"/>
                  </a:lnTo>
                  <a:lnTo>
                    <a:pt x="160" y="708"/>
                  </a:lnTo>
                  <a:lnTo>
                    <a:pt x="156" y="706"/>
                  </a:lnTo>
                  <a:lnTo>
                    <a:pt x="160" y="706"/>
                  </a:lnTo>
                  <a:lnTo>
                    <a:pt x="160" y="708"/>
                  </a:lnTo>
                  <a:lnTo>
                    <a:pt x="156" y="712"/>
                  </a:lnTo>
                  <a:lnTo>
                    <a:pt x="156" y="716"/>
                  </a:lnTo>
                  <a:lnTo>
                    <a:pt x="152" y="716"/>
                  </a:lnTo>
                  <a:lnTo>
                    <a:pt x="152" y="712"/>
                  </a:lnTo>
                  <a:lnTo>
                    <a:pt x="156" y="712"/>
                  </a:lnTo>
                  <a:lnTo>
                    <a:pt x="156" y="708"/>
                  </a:lnTo>
                  <a:lnTo>
                    <a:pt x="152" y="706"/>
                  </a:lnTo>
                  <a:lnTo>
                    <a:pt x="152" y="702"/>
                  </a:lnTo>
                  <a:lnTo>
                    <a:pt x="152" y="698"/>
                  </a:lnTo>
                  <a:lnTo>
                    <a:pt x="156" y="698"/>
                  </a:lnTo>
                  <a:lnTo>
                    <a:pt x="156" y="694"/>
                  </a:lnTo>
                  <a:lnTo>
                    <a:pt x="152" y="694"/>
                  </a:lnTo>
                  <a:lnTo>
                    <a:pt x="150" y="694"/>
                  </a:lnTo>
                  <a:lnTo>
                    <a:pt x="150" y="690"/>
                  </a:lnTo>
                  <a:lnTo>
                    <a:pt x="146" y="690"/>
                  </a:lnTo>
                  <a:lnTo>
                    <a:pt x="146" y="686"/>
                  </a:lnTo>
                  <a:lnTo>
                    <a:pt x="142" y="686"/>
                  </a:lnTo>
                  <a:lnTo>
                    <a:pt x="138" y="686"/>
                  </a:lnTo>
                  <a:lnTo>
                    <a:pt x="138" y="682"/>
                  </a:lnTo>
                  <a:lnTo>
                    <a:pt x="134" y="682"/>
                  </a:lnTo>
                  <a:lnTo>
                    <a:pt x="130" y="682"/>
                  </a:lnTo>
                  <a:lnTo>
                    <a:pt x="130" y="680"/>
                  </a:lnTo>
                  <a:lnTo>
                    <a:pt x="126" y="676"/>
                  </a:lnTo>
                  <a:lnTo>
                    <a:pt x="126" y="672"/>
                  </a:lnTo>
                  <a:lnTo>
                    <a:pt x="124" y="672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0" y="664"/>
                  </a:lnTo>
                  <a:lnTo>
                    <a:pt x="120" y="660"/>
                  </a:lnTo>
                  <a:lnTo>
                    <a:pt x="116" y="656"/>
                  </a:lnTo>
                  <a:lnTo>
                    <a:pt x="116" y="652"/>
                  </a:lnTo>
                  <a:lnTo>
                    <a:pt x="112" y="652"/>
                  </a:lnTo>
                  <a:lnTo>
                    <a:pt x="112" y="650"/>
                  </a:lnTo>
                  <a:lnTo>
                    <a:pt x="112" y="646"/>
                  </a:lnTo>
                  <a:lnTo>
                    <a:pt x="108" y="646"/>
                  </a:lnTo>
                  <a:lnTo>
                    <a:pt x="108" y="642"/>
                  </a:lnTo>
                  <a:lnTo>
                    <a:pt x="104" y="638"/>
                  </a:lnTo>
                  <a:lnTo>
                    <a:pt x="100" y="638"/>
                  </a:lnTo>
                  <a:lnTo>
                    <a:pt x="100" y="634"/>
                  </a:lnTo>
                  <a:lnTo>
                    <a:pt x="96" y="634"/>
                  </a:lnTo>
                  <a:lnTo>
                    <a:pt x="96" y="630"/>
                  </a:lnTo>
                  <a:lnTo>
                    <a:pt x="94" y="630"/>
                  </a:lnTo>
                  <a:lnTo>
                    <a:pt x="94" y="626"/>
                  </a:lnTo>
                  <a:lnTo>
                    <a:pt x="90" y="626"/>
                  </a:lnTo>
                  <a:lnTo>
                    <a:pt x="90" y="622"/>
                  </a:lnTo>
                  <a:lnTo>
                    <a:pt x="86" y="622"/>
                  </a:lnTo>
                  <a:lnTo>
                    <a:pt x="82" y="620"/>
                  </a:lnTo>
                  <a:lnTo>
                    <a:pt x="86" y="620"/>
                  </a:lnTo>
                  <a:lnTo>
                    <a:pt x="86" y="616"/>
                  </a:lnTo>
                  <a:lnTo>
                    <a:pt x="82" y="616"/>
                  </a:lnTo>
                  <a:lnTo>
                    <a:pt x="80" y="612"/>
                  </a:lnTo>
                  <a:lnTo>
                    <a:pt x="76" y="612"/>
                  </a:lnTo>
                  <a:lnTo>
                    <a:pt x="72" y="612"/>
                  </a:lnTo>
                  <a:lnTo>
                    <a:pt x="72" y="616"/>
                  </a:lnTo>
                  <a:lnTo>
                    <a:pt x="68" y="616"/>
                  </a:lnTo>
                  <a:lnTo>
                    <a:pt x="68" y="620"/>
                  </a:lnTo>
                  <a:lnTo>
                    <a:pt x="64" y="620"/>
                  </a:lnTo>
                  <a:lnTo>
                    <a:pt x="64" y="622"/>
                  </a:lnTo>
                  <a:lnTo>
                    <a:pt x="64" y="626"/>
                  </a:lnTo>
                  <a:lnTo>
                    <a:pt x="60" y="626"/>
                  </a:lnTo>
                  <a:lnTo>
                    <a:pt x="56" y="626"/>
                  </a:lnTo>
                  <a:lnTo>
                    <a:pt x="54" y="626"/>
                  </a:lnTo>
                  <a:lnTo>
                    <a:pt x="54" y="630"/>
                  </a:lnTo>
                  <a:lnTo>
                    <a:pt x="50" y="630"/>
                  </a:lnTo>
                  <a:lnTo>
                    <a:pt x="50" y="626"/>
                  </a:lnTo>
                  <a:lnTo>
                    <a:pt x="50" y="622"/>
                  </a:lnTo>
                  <a:lnTo>
                    <a:pt x="46" y="620"/>
                  </a:lnTo>
                  <a:lnTo>
                    <a:pt x="42" y="616"/>
                  </a:lnTo>
                  <a:lnTo>
                    <a:pt x="38" y="616"/>
                  </a:lnTo>
                  <a:lnTo>
                    <a:pt x="34" y="612"/>
                  </a:lnTo>
                  <a:lnTo>
                    <a:pt x="34" y="608"/>
                  </a:lnTo>
                  <a:lnTo>
                    <a:pt x="30" y="608"/>
                  </a:lnTo>
                  <a:lnTo>
                    <a:pt x="26" y="604"/>
                  </a:lnTo>
                  <a:lnTo>
                    <a:pt x="26" y="600"/>
                  </a:lnTo>
                  <a:lnTo>
                    <a:pt x="26" y="596"/>
                  </a:lnTo>
                  <a:lnTo>
                    <a:pt x="24" y="596"/>
                  </a:lnTo>
                  <a:lnTo>
                    <a:pt x="20" y="596"/>
                  </a:lnTo>
                  <a:lnTo>
                    <a:pt x="20" y="600"/>
                  </a:lnTo>
                  <a:lnTo>
                    <a:pt x="16" y="600"/>
                  </a:lnTo>
                  <a:lnTo>
                    <a:pt x="8" y="600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46"/>
                  </a:lnTo>
                  <a:lnTo>
                    <a:pt x="0" y="534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08"/>
                  </a:lnTo>
                  <a:lnTo>
                    <a:pt x="0" y="486"/>
                  </a:lnTo>
                  <a:lnTo>
                    <a:pt x="0" y="474"/>
                  </a:lnTo>
                  <a:lnTo>
                    <a:pt x="0" y="464"/>
                  </a:lnTo>
                  <a:lnTo>
                    <a:pt x="0" y="452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0" y="422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4"/>
                  </a:lnTo>
                  <a:lnTo>
                    <a:pt x="0" y="392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0" y="374"/>
                  </a:lnTo>
                  <a:lnTo>
                    <a:pt x="4" y="374"/>
                  </a:lnTo>
                  <a:lnTo>
                    <a:pt x="4" y="378"/>
                  </a:lnTo>
                  <a:lnTo>
                    <a:pt x="8" y="378"/>
                  </a:lnTo>
                  <a:lnTo>
                    <a:pt x="12" y="378"/>
                  </a:lnTo>
                  <a:lnTo>
                    <a:pt x="16" y="378"/>
                  </a:lnTo>
                  <a:lnTo>
                    <a:pt x="20" y="378"/>
                  </a:lnTo>
                  <a:lnTo>
                    <a:pt x="24" y="378"/>
                  </a:lnTo>
                  <a:lnTo>
                    <a:pt x="26" y="378"/>
                  </a:lnTo>
                  <a:lnTo>
                    <a:pt x="26" y="380"/>
                  </a:lnTo>
                  <a:lnTo>
                    <a:pt x="30" y="380"/>
                  </a:lnTo>
                  <a:lnTo>
                    <a:pt x="34" y="384"/>
                  </a:lnTo>
                  <a:lnTo>
                    <a:pt x="38" y="384"/>
                  </a:lnTo>
                  <a:lnTo>
                    <a:pt x="38" y="388"/>
                  </a:lnTo>
                  <a:lnTo>
                    <a:pt x="42" y="388"/>
                  </a:lnTo>
                  <a:lnTo>
                    <a:pt x="46" y="388"/>
                  </a:lnTo>
                  <a:lnTo>
                    <a:pt x="50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60" y="396"/>
                  </a:lnTo>
                  <a:lnTo>
                    <a:pt x="64" y="392"/>
                  </a:lnTo>
                  <a:lnTo>
                    <a:pt x="68" y="392"/>
                  </a:lnTo>
                  <a:lnTo>
                    <a:pt x="68" y="396"/>
                  </a:lnTo>
                  <a:lnTo>
                    <a:pt x="72" y="396"/>
                  </a:lnTo>
                  <a:lnTo>
                    <a:pt x="76" y="396"/>
                  </a:lnTo>
                  <a:lnTo>
                    <a:pt x="80" y="396"/>
                  </a:lnTo>
                  <a:lnTo>
                    <a:pt x="80" y="400"/>
                  </a:lnTo>
                  <a:lnTo>
                    <a:pt x="82" y="400"/>
                  </a:lnTo>
                  <a:lnTo>
                    <a:pt x="80" y="396"/>
                  </a:lnTo>
                  <a:lnTo>
                    <a:pt x="76" y="396"/>
                  </a:lnTo>
                  <a:lnTo>
                    <a:pt x="76" y="392"/>
                  </a:lnTo>
                  <a:lnTo>
                    <a:pt x="80" y="392"/>
                  </a:lnTo>
                  <a:lnTo>
                    <a:pt x="82" y="392"/>
                  </a:lnTo>
                  <a:lnTo>
                    <a:pt x="86" y="396"/>
                  </a:lnTo>
                  <a:lnTo>
                    <a:pt x="86" y="392"/>
                  </a:lnTo>
                  <a:lnTo>
                    <a:pt x="90" y="392"/>
                  </a:lnTo>
                  <a:lnTo>
                    <a:pt x="90" y="396"/>
                  </a:lnTo>
                  <a:lnTo>
                    <a:pt x="94" y="400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4" y="396"/>
                  </a:lnTo>
                  <a:lnTo>
                    <a:pt x="90" y="392"/>
                  </a:lnTo>
                  <a:lnTo>
                    <a:pt x="90" y="388"/>
                  </a:lnTo>
                  <a:lnTo>
                    <a:pt x="94" y="388"/>
                  </a:lnTo>
                  <a:lnTo>
                    <a:pt x="96" y="384"/>
                  </a:lnTo>
                  <a:lnTo>
                    <a:pt x="100" y="384"/>
                  </a:lnTo>
                  <a:lnTo>
                    <a:pt x="104" y="380"/>
                  </a:lnTo>
                  <a:lnTo>
                    <a:pt x="108" y="380"/>
                  </a:lnTo>
                  <a:lnTo>
                    <a:pt x="112" y="380"/>
                  </a:lnTo>
                  <a:lnTo>
                    <a:pt x="112" y="378"/>
                  </a:lnTo>
                  <a:lnTo>
                    <a:pt x="116" y="374"/>
                  </a:lnTo>
                  <a:lnTo>
                    <a:pt x="120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24" y="374"/>
                  </a:lnTo>
                  <a:lnTo>
                    <a:pt x="126" y="374"/>
                  </a:lnTo>
                  <a:lnTo>
                    <a:pt x="130" y="374"/>
                  </a:lnTo>
                  <a:lnTo>
                    <a:pt x="130" y="370"/>
                  </a:lnTo>
                  <a:lnTo>
                    <a:pt x="134" y="370"/>
                  </a:lnTo>
                  <a:lnTo>
                    <a:pt x="134" y="366"/>
                  </a:lnTo>
                  <a:lnTo>
                    <a:pt x="138" y="366"/>
                  </a:lnTo>
                  <a:lnTo>
                    <a:pt x="138" y="370"/>
                  </a:lnTo>
                  <a:lnTo>
                    <a:pt x="142" y="370"/>
                  </a:lnTo>
                  <a:lnTo>
                    <a:pt x="142" y="366"/>
                  </a:lnTo>
                  <a:lnTo>
                    <a:pt x="142" y="362"/>
                  </a:lnTo>
                  <a:lnTo>
                    <a:pt x="146" y="362"/>
                  </a:lnTo>
                  <a:lnTo>
                    <a:pt x="150" y="362"/>
                  </a:lnTo>
                  <a:lnTo>
                    <a:pt x="152" y="366"/>
                  </a:lnTo>
                  <a:lnTo>
                    <a:pt x="156" y="362"/>
                  </a:lnTo>
                  <a:lnTo>
                    <a:pt x="156" y="358"/>
                  </a:lnTo>
                  <a:lnTo>
                    <a:pt x="160" y="358"/>
                  </a:lnTo>
                  <a:lnTo>
                    <a:pt x="164" y="362"/>
                  </a:lnTo>
                  <a:lnTo>
                    <a:pt x="164" y="366"/>
                  </a:lnTo>
                  <a:lnTo>
                    <a:pt x="160" y="366"/>
                  </a:lnTo>
                  <a:lnTo>
                    <a:pt x="156" y="370"/>
                  </a:lnTo>
                  <a:lnTo>
                    <a:pt x="152" y="370"/>
                  </a:lnTo>
                  <a:lnTo>
                    <a:pt x="150" y="370"/>
                  </a:lnTo>
                  <a:lnTo>
                    <a:pt x="150" y="374"/>
                  </a:lnTo>
                  <a:lnTo>
                    <a:pt x="146" y="374"/>
                  </a:lnTo>
                  <a:lnTo>
                    <a:pt x="142" y="378"/>
                  </a:lnTo>
                  <a:lnTo>
                    <a:pt x="142" y="374"/>
                  </a:lnTo>
                  <a:lnTo>
                    <a:pt x="138" y="374"/>
                  </a:lnTo>
                  <a:lnTo>
                    <a:pt x="138" y="378"/>
                  </a:lnTo>
                  <a:lnTo>
                    <a:pt x="134" y="378"/>
                  </a:lnTo>
                  <a:lnTo>
                    <a:pt x="130" y="378"/>
                  </a:lnTo>
                  <a:lnTo>
                    <a:pt x="126" y="378"/>
                  </a:lnTo>
                  <a:lnTo>
                    <a:pt x="126" y="380"/>
                  </a:lnTo>
                  <a:lnTo>
                    <a:pt x="124" y="384"/>
                  </a:lnTo>
                  <a:lnTo>
                    <a:pt x="120" y="384"/>
                  </a:lnTo>
                  <a:lnTo>
                    <a:pt x="116" y="384"/>
                  </a:lnTo>
                  <a:lnTo>
                    <a:pt x="116" y="388"/>
                  </a:lnTo>
                  <a:lnTo>
                    <a:pt x="112" y="388"/>
                  </a:lnTo>
                  <a:lnTo>
                    <a:pt x="112" y="392"/>
                  </a:lnTo>
                  <a:lnTo>
                    <a:pt x="108" y="392"/>
                  </a:lnTo>
                  <a:lnTo>
                    <a:pt x="112" y="392"/>
                  </a:lnTo>
                  <a:lnTo>
                    <a:pt x="108" y="392"/>
                  </a:lnTo>
                  <a:lnTo>
                    <a:pt x="108" y="396"/>
                  </a:lnTo>
                  <a:lnTo>
                    <a:pt x="108" y="392"/>
                  </a:lnTo>
                  <a:lnTo>
                    <a:pt x="104" y="396"/>
                  </a:lnTo>
                  <a:lnTo>
                    <a:pt x="108" y="396"/>
                  </a:lnTo>
                  <a:lnTo>
                    <a:pt x="112" y="400"/>
                  </a:lnTo>
                  <a:lnTo>
                    <a:pt x="116" y="400"/>
                  </a:lnTo>
                  <a:lnTo>
                    <a:pt x="112" y="400"/>
                  </a:lnTo>
                  <a:lnTo>
                    <a:pt x="108" y="396"/>
                  </a:lnTo>
                  <a:lnTo>
                    <a:pt x="112" y="396"/>
                  </a:lnTo>
                  <a:lnTo>
                    <a:pt x="108" y="396"/>
                  </a:lnTo>
                  <a:lnTo>
                    <a:pt x="112" y="396"/>
                  </a:lnTo>
                  <a:lnTo>
                    <a:pt x="116" y="396"/>
                  </a:lnTo>
                  <a:lnTo>
                    <a:pt x="120" y="396"/>
                  </a:lnTo>
                  <a:lnTo>
                    <a:pt x="124" y="396"/>
                  </a:lnTo>
                  <a:lnTo>
                    <a:pt x="120" y="392"/>
                  </a:lnTo>
                  <a:lnTo>
                    <a:pt x="120" y="396"/>
                  </a:lnTo>
                  <a:lnTo>
                    <a:pt x="116" y="396"/>
                  </a:lnTo>
                  <a:lnTo>
                    <a:pt x="116" y="392"/>
                  </a:lnTo>
                  <a:lnTo>
                    <a:pt x="116" y="388"/>
                  </a:lnTo>
                  <a:lnTo>
                    <a:pt x="120" y="388"/>
                  </a:lnTo>
                  <a:lnTo>
                    <a:pt x="124" y="388"/>
                  </a:lnTo>
                  <a:lnTo>
                    <a:pt x="124" y="384"/>
                  </a:lnTo>
                  <a:lnTo>
                    <a:pt x="124" y="388"/>
                  </a:lnTo>
                  <a:lnTo>
                    <a:pt x="124" y="384"/>
                  </a:lnTo>
                  <a:lnTo>
                    <a:pt x="126" y="384"/>
                  </a:lnTo>
                  <a:lnTo>
                    <a:pt x="130" y="384"/>
                  </a:lnTo>
                  <a:lnTo>
                    <a:pt x="130" y="380"/>
                  </a:lnTo>
                  <a:lnTo>
                    <a:pt x="126" y="380"/>
                  </a:lnTo>
                  <a:lnTo>
                    <a:pt x="130" y="380"/>
                  </a:lnTo>
                  <a:lnTo>
                    <a:pt x="134" y="380"/>
                  </a:lnTo>
                  <a:lnTo>
                    <a:pt x="138" y="378"/>
                  </a:lnTo>
                  <a:lnTo>
                    <a:pt x="138" y="380"/>
                  </a:lnTo>
                  <a:lnTo>
                    <a:pt x="134" y="384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80"/>
                  </a:lnTo>
                  <a:lnTo>
                    <a:pt x="142" y="380"/>
                  </a:lnTo>
                  <a:lnTo>
                    <a:pt x="142" y="378"/>
                  </a:lnTo>
                  <a:lnTo>
                    <a:pt x="138" y="378"/>
                  </a:lnTo>
                  <a:lnTo>
                    <a:pt x="142" y="378"/>
                  </a:lnTo>
                  <a:lnTo>
                    <a:pt x="142" y="380"/>
                  </a:lnTo>
                  <a:lnTo>
                    <a:pt x="138" y="384"/>
                  </a:lnTo>
                  <a:lnTo>
                    <a:pt x="142" y="380"/>
                  </a:lnTo>
                  <a:lnTo>
                    <a:pt x="142" y="378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8"/>
                  </a:lnTo>
                  <a:lnTo>
                    <a:pt x="142" y="384"/>
                  </a:lnTo>
                  <a:lnTo>
                    <a:pt x="146" y="380"/>
                  </a:lnTo>
                  <a:lnTo>
                    <a:pt x="150" y="378"/>
                  </a:lnTo>
                  <a:lnTo>
                    <a:pt x="150" y="374"/>
                  </a:lnTo>
                  <a:lnTo>
                    <a:pt x="152" y="374"/>
                  </a:lnTo>
                  <a:lnTo>
                    <a:pt x="156" y="374"/>
                  </a:lnTo>
                  <a:lnTo>
                    <a:pt x="160" y="370"/>
                  </a:lnTo>
                  <a:lnTo>
                    <a:pt x="164" y="370"/>
                  </a:lnTo>
                  <a:lnTo>
                    <a:pt x="168" y="370"/>
                  </a:lnTo>
                  <a:lnTo>
                    <a:pt x="168" y="366"/>
                  </a:lnTo>
                  <a:lnTo>
                    <a:pt x="172" y="366"/>
                  </a:lnTo>
                  <a:lnTo>
                    <a:pt x="172" y="370"/>
                  </a:lnTo>
                  <a:lnTo>
                    <a:pt x="168" y="370"/>
                  </a:lnTo>
                  <a:lnTo>
                    <a:pt x="168" y="374"/>
                  </a:lnTo>
                  <a:lnTo>
                    <a:pt x="172" y="374"/>
                  </a:lnTo>
                  <a:lnTo>
                    <a:pt x="176" y="370"/>
                  </a:lnTo>
                  <a:lnTo>
                    <a:pt x="180" y="366"/>
                  </a:lnTo>
                  <a:lnTo>
                    <a:pt x="180" y="362"/>
                  </a:lnTo>
                  <a:lnTo>
                    <a:pt x="182" y="362"/>
                  </a:lnTo>
                  <a:lnTo>
                    <a:pt x="186" y="362"/>
                  </a:lnTo>
                  <a:lnTo>
                    <a:pt x="190" y="358"/>
                  </a:lnTo>
                  <a:lnTo>
                    <a:pt x="186" y="358"/>
                  </a:lnTo>
                  <a:lnTo>
                    <a:pt x="182" y="358"/>
                  </a:lnTo>
                  <a:lnTo>
                    <a:pt x="186" y="354"/>
                  </a:lnTo>
                  <a:lnTo>
                    <a:pt x="182" y="354"/>
                  </a:lnTo>
                  <a:lnTo>
                    <a:pt x="182" y="350"/>
                  </a:lnTo>
                  <a:lnTo>
                    <a:pt x="186" y="350"/>
                  </a:lnTo>
                  <a:lnTo>
                    <a:pt x="186" y="354"/>
                  </a:lnTo>
                  <a:lnTo>
                    <a:pt x="190" y="354"/>
                  </a:lnTo>
                  <a:lnTo>
                    <a:pt x="194" y="358"/>
                  </a:lnTo>
                  <a:lnTo>
                    <a:pt x="198" y="358"/>
                  </a:lnTo>
                  <a:lnTo>
                    <a:pt x="198" y="362"/>
                  </a:lnTo>
                  <a:lnTo>
                    <a:pt x="198" y="366"/>
                  </a:lnTo>
                  <a:lnTo>
                    <a:pt x="202" y="370"/>
                  </a:lnTo>
                  <a:lnTo>
                    <a:pt x="202" y="374"/>
                  </a:lnTo>
                  <a:lnTo>
                    <a:pt x="206" y="374"/>
                  </a:lnTo>
                  <a:lnTo>
                    <a:pt x="210" y="378"/>
                  </a:lnTo>
                  <a:lnTo>
                    <a:pt x="210" y="380"/>
                  </a:lnTo>
                  <a:lnTo>
                    <a:pt x="212" y="380"/>
                  </a:lnTo>
                  <a:lnTo>
                    <a:pt x="220" y="380"/>
                  </a:lnTo>
                  <a:lnTo>
                    <a:pt x="220" y="384"/>
                  </a:lnTo>
                  <a:lnTo>
                    <a:pt x="220" y="380"/>
                  </a:lnTo>
                  <a:lnTo>
                    <a:pt x="224" y="380"/>
                  </a:lnTo>
                  <a:lnTo>
                    <a:pt x="220" y="380"/>
                  </a:lnTo>
                  <a:lnTo>
                    <a:pt x="216" y="380"/>
                  </a:lnTo>
                  <a:lnTo>
                    <a:pt x="220" y="378"/>
                  </a:lnTo>
                  <a:lnTo>
                    <a:pt x="224" y="378"/>
                  </a:lnTo>
                  <a:lnTo>
                    <a:pt x="220" y="374"/>
                  </a:lnTo>
                  <a:lnTo>
                    <a:pt x="224" y="374"/>
                  </a:lnTo>
                  <a:lnTo>
                    <a:pt x="228" y="374"/>
                  </a:lnTo>
                  <a:lnTo>
                    <a:pt x="224" y="374"/>
                  </a:lnTo>
                  <a:lnTo>
                    <a:pt x="224" y="370"/>
                  </a:lnTo>
                  <a:lnTo>
                    <a:pt x="228" y="370"/>
                  </a:lnTo>
                  <a:lnTo>
                    <a:pt x="228" y="366"/>
                  </a:lnTo>
                  <a:lnTo>
                    <a:pt x="232" y="366"/>
                  </a:lnTo>
                  <a:lnTo>
                    <a:pt x="228" y="366"/>
                  </a:lnTo>
                  <a:lnTo>
                    <a:pt x="224" y="366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32" y="362"/>
                  </a:lnTo>
                  <a:lnTo>
                    <a:pt x="232" y="366"/>
                  </a:lnTo>
                  <a:lnTo>
                    <a:pt x="236" y="366"/>
                  </a:lnTo>
                  <a:lnTo>
                    <a:pt x="236" y="362"/>
                  </a:lnTo>
                  <a:lnTo>
                    <a:pt x="232" y="362"/>
                  </a:lnTo>
                  <a:lnTo>
                    <a:pt x="236" y="362"/>
                  </a:lnTo>
                  <a:lnTo>
                    <a:pt x="236" y="366"/>
                  </a:lnTo>
                  <a:lnTo>
                    <a:pt x="236" y="370"/>
                  </a:lnTo>
                  <a:lnTo>
                    <a:pt x="236" y="374"/>
                  </a:lnTo>
                  <a:lnTo>
                    <a:pt x="238" y="374"/>
                  </a:lnTo>
                  <a:lnTo>
                    <a:pt x="238" y="378"/>
                  </a:lnTo>
                  <a:lnTo>
                    <a:pt x="236" y="378"/>
                  </a:lnTo>
                  <a:lnTo>
                    <a:pt x="232" y="380"/>
                  </a:lnTo>
                  <a:lnTo>
                    <a:pt x="236" y="380"/>
                  </a:lnTo>
                  <a:lnTo>
                    <a:pt x="238" y="380"/>
                  </a:lnTo>
                  <a:lnTo>
                    <a:pt x="242" y="380"/>
                  </a:lnTo>
                  <a:lnTo>
                    <a:pt x="246" y="380"/>
                  </a:lnTo>
                  <a:lnTo>
                    <a:pt x="250" y="380"/>
                  </a:lnTo>
                  <a:lnTo>
                    <a:pt x="250" y="378"/>
                  </a:lnTo>
                  <a:lnTo>
                    <a:pt x="254" y="378"/>
                  </a:lnTo>
                  <a:lnTo>
                    <a:pt x="254" y="374"/>
                  </a:lnTo>
                  <a:lnTo>
                    <a:pt x="254" y="370"/>
                  </a:lnTo>
                  <a:lnTo>
                    <a:pt x="258" y="370"/>
                  </a:lnTo>
                  <a:lnTo>
                    <a:pt x="262" y="370"/>
                  </a:lnTo>
                  <a:lnTo>
                    <a:pt x="266" y="370"/>
                  </a:lnTo>
                  <a:lnTo>
                    <a:pt x="268" y="370"/>
                  </a:lnTo>
                  <a:lnTo>
                    <a:pt x="272" y="370"/>
                  </a:lnTo>
                  <a:lnTo>
                    <a:pt x="276" y="374"/>
                  </a:lnTo>
                  <a:lnTo>
                    <a:pt x="280" y="374"/>
                  </a:lnTo>
                  <a:lnTo>
                    <a:pt x="284" y="374"/>
                  </a:lnTo>
                  <a:lnTo>
                    <a:pt x="284" y="378"/>
                  </a:lnTo>
                  <a:lnTo>
                    <a:pt x="288" y="378"/>
                  </a:lnTo>
                  <a:lnTo>
                    <a:pt x="292" y="380"/>
                  </a:lnTo>
                  <a:lnTo>
                    <a:pt x="294" y="380"/>
                  </a:lnTo>
                  <a:lnTo>
                    <a:pt x="298" y="380"/>
                  </a:lnTo>
                  <a:lnTo>
                    <a:pt x="302" y="384"/>
                  </a:lnTo>
                  <a:lnTo>
                    <a:pt x="306" y="384"/>
                  </a:lnTo>
                  <a:lnTo>
                    <a:pt x="310" y="384"/>
                  </a:lnTo>
                  <a:lnTo>
                    <a:pt x="314" y="384"/>
                  </a:lnTo>
                  <a:lnTo>
                    <a:pt x="318" y="384"/>
                  </a:lnTo>
                  <a:lnTo>
                    <a:pt x="318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8" y="392"/>
                  </a:lnTo>
                  <a:lnTo>
                    <a:pt x="332" y="392"/>
                  </a:lnTo>
                  <a:lnTo>
                    <a:pt x="336" y="392"/>
                  </a:lnTo>
                  <a:lnTo>
                    <a:pt x="336" y="396"/>
                  </a:lnTo>
                  <a:lnTo>
                    <a:pt x="340" y="392"/>
                  </a:lnTo>
                  <a:lnTo>
                    <a:pt x="344" y="396"/>
                  </a:lnTo>
                  <a:lnTo>
                    <a:pt x="348" y="396"/>
                  </a:lnTo>
                  <a:lnTo>
                    <a:pt x="352" y="396"/>
                  </a:lnTo>
                  <a:lnTo>
                    <a:pt x="354" y="396"/>
                  </a:lnTo>
                  <a:lnTo>
                    <a:pt x="352" y="396"/>
                  </a:lnTo>
                  <a:lnTo>
                    <a:pt x="352" y="392"/>
                  </a:lnTo>
                  <a:lnTo>
                    <a:pt x="354" y="392"/>
                  </a:lnTo>
                  <a:lnTo>
                    <a:pt x="358" y="392"/>
                  </a:lnTo>
                  <a:lnTo>
                    <a:pt x="354" y="392"/>
                  </a:lnTo>
                  <a:lnTo>
                    <a:pt x="358" y="392"/>
                  </a:lnTo>
                  <a:lnTo>
                    <a:pt x="362" y="392"/>
                  </a:lnTo>
                  <a:lnTo>
                    <a:pt x="366" y="396"/>
                  </a:lnTo>
                  <a:lnTo>
                    <a:pt x="370" y="396"/>
                  </a:lnTo>
                  <a:lnTo>
                    <a:pt x="374" y="396"/>
                  </a:lnTo>
                  <a:lnTo>
                    <a:pt x="374" y="400"/>
                  </a:lnTo>
                  <a:lnTo>
                    <a:pt x="378" y="400"/>
                  </a:lnTo>
                  <a:lnTo>
                    <a:pt x="378" y="404"/>
                  </a:lnTo>
                  <a:lnTo>
                    <a:pt x="380" y="404"/>
                  </a:lnTo>
                  <a:lnTo>
                    <a:pt x="380" y="410"/>
                  </a:lnTo>
                  <a:lnTo>
                    <a:pt x="378" y="410"/>
                  </a:lnTo>
                  <a:lnTo>
                    <a:pt x="374" y="410"/>
                  </a:lnTo>
                  <a:lnTo>
                    <a:pt x="370" y="410"/>
                  </a:lnTo>
                  <a:lnTo>
                    <a:pt x="366" y="410"/>
                  </a:lnTo>
                  <a:lnTo>
                    <a:pt x="366" y="414"/>
                  </a:lnTo>
                  <a:lnTo>
                    <a:pt x="366" y="418"/>
                  </a:lnTo>
                  <a:lnTo>
                    <a:pt x="362" y="418"/>
                  </a:lnTo>
                  <a:lnTo>
                    <a:pt x="366" y="418"/>
                  </a:lnTo>
                  <a:lnTo>
                    <a:pt x="366" y="422"/>
                  </a:lnTo>
                  <a:lnTo>
                    <a:pt x="370" y="422"/>
                  </a:lnTo>
                  <a:lnTo>
                    <a:pt x="374" y="422"/>
                  </a:lnTo>
                  <a:lnTo>
                    <a:pt x="378" y="422"/>
                  </a:lnTo>
                  <a:lnTo>
                    <a:pt x="380" y="422"/>
                  </a:lnTo>
                  <a:lnTo>
                    <a:pt x="384" y="422"/>
                  </a:lnTo>
                  <a:lnTo>
                    <a:pt x="388" y="422"/>
                  </a:lnTo>
                  <a:lnTo>
                    <a:pt x="392" y="422"/>
                  </a:lnTo>
                  <a:lnTo>
                    <a:pt x="396" y="422"/>
                  </a:lnTo>
                  <a:lnTo>
                    <a:pt x="396" y="426"/>
                  </a:lnTo>
                  <a:lnTo>
                    <a:pt x="400" y="426"/>
                  </a:lnTo>
                  <a:lnTo>
                    <a:pt x="404" y="426"/>
                  </a:lnTo>
                  <a:lnTo>
                    <a:pt x="408" y="426"/>
                  </a:lnTo>
                  <a:lnTo>
                    <a:pt x="408" y="422"/>
                  </a:lnTo>
                  <a:lnTo>
                    <a:pt x="410" y="422"/>
                  </a:lnTo>
                  <a:lnTo>
                    <a:pt x="414" y="422"/>
                  </a:lnTo>
                  <a:lnTo>
                    <a:pt x="418" y="422"/>
                  </a:lnTo>
                  <a:lnTo>
                    <a:pt x="422" y="422"/>
                  </a:lnTo>
                  <a:lnTo>
                    <a:pt x="424" y="422"/>
                  </a:lnTo>
                  <a:lnTo>
                    <a:pt x="428" y="422"/>
                  </a:lnTo>
                  <a:lnTo>
                    <a:pt x="428" y="418"/>
                  </a:lnTo>
                  <a:lnTo>
                    <a:pt x="432" y="418"/>
                  </a:lnTo>
                  <a:lnTo>
                    <a:pt x="436" y="418"/>
                  </a:lnTo>
                  <a:lnTo>
                    <a:pt x="436" y="414"/>
                  </a:lnTo>
                  <a:lnTo>
                    <a:pt x="440" y="418"/>
                  </a:lnTo>
                  <a:lnTo>
                    <a:pt x="440" y="422"/>
                  </a:lnTo>
                  <a:lnTo>
                    <a:pt x="440" y="418"/>
                  </a:lnTo>
                  <a:lnTo>
                    <a:pt x="440" y="422"/>
                  </a:lnTo>
                  <a:lnTo>
                    <a:pt x="444" y="422"/>
                  </a:lnTo>
                  <a:lnTo>
                    <a:pt x="444" y="426"/>
                  </a:lnTo>
                  <a:lnTo>
                    <a:pt x="444" y="422"/>
                  </a:lnTo>
                  <a:lnTo>
                    <a:pt x="448" y="422"/>
                  </a:lnTo>
                  <a:lnTo>
                    <a:pt x="450" y="422"/>
                  </a:lnTo>
                  <a:lnTo>
                    <a:pt x="450" y="426"/>
                  </a:lnTo>
                  <a:lnTo>
                    <a:pt x="454" y="430"/>
                  </a:lnTo>
                  <a:lnTo>
                    <a:pt x="450" y="430"/>
                  </a:lnTo>
                  <a:lnTo>
                    <a:pt x="454" y="430"/>
                  </a:lnTo>
                  <a:lnTo>
                    <a:pt x="454" y="434"/>
                  </a:lnTo>
                  <a:lnTo>
                    <a:pt x="454" y="430"/>
                  </a:lnTo>
                  <a:lnTo>
                    <a:pt x="454" y="426"/>
                  </a:lnTo>
                  <a:lnTo>
                    <a:pt x="458" y="426"/>
                  </a:lnTo>
                  <a:lnTo>
                    <a:pt x="458" y="430"/>
                  </a:lnTo>
                  <a:lnTo>
                    <a:pt x="458" y="434"/>
                  </a:lnTo>
                  <a:lnTo>
                    <a:pt x="462" y="434"/>
                  </a:lnTo>
                  <a:lnTo>
                    <a:pt x="458" y="430"/>
                  </a:lnTo>
                  <a:lnTo>
                    <a:pt x="462" y="430"/>
                  </a:lnTo>
                  <a:lnTo>
                    <a:pt x="466" y="434"/>
                  </a:lnTo>
                  <a:lnTo>
                    <a:pt x="466" y="436"/>
                  </a:lnTo>
                  <a:lnTo>
                    <a:pt x="470" y="436"/>
                  </a:lnTo>
                  <a:lnTo>
                    <a:pt x="470" y="440"/>
                  </a:lnTo>
                  <a:lnTo>
                    <a:pt x="466" y="440"/>
                  </a:lnTo>
                  <a:lnTo>
                    <a:pt x="462" y="440"/>
                  </a:lnTo>
                  <a:lnTo>
                    <a:pt x="458" y="440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6" y="440"/>
                  </a:lnTo>
                  <a:lnTo>
                    <a:pt x="466" y="444"/>
                  </a:lnTo>
                  <a:lnTo>
                    <a:pt x="466" y="448"/>
                  </a:lnTo>
                  <a:lnTo>
                    <a:pt x="470" y="448"/>
                  </a:lnTo>
                  <a:lnTo>
                    <a:pt x="470" y="452"/>
                  </a:lnTo>
                  <a:lnTo>
                    <a:pt x="474" y="452"/>
                  </a:lnTo>
                  <a:lnTo>
                    <a:pt x="474" y="456"/>
                  </a:lnTo>
                  <a:lnTo>
                    <a:pt x="478" y="456"/>
                  </a:lnTo>
                  <a:lnTo>
                    <a:pt x="474" y="452"/>
                  </a:lnTo>
                  <a:lnTo>
                    <a:pt x="474" y="448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0" y="440"/>
                  </a:lnTo>
                  <a:lnTo>
                    <a:pt x="474" y="440"/>
                  </a:lnTo>
                  <a:lnTo>
                    <a:pt x="470" y="440"/>
                  </a:lnTo>
                  <a:lnTo>
                    <a:pt x="474" y="440"/>
                  </a:lnTo>
                  <a:lnTo>
                    <a:pt x="474" y="444"/>
                  </a:lnTo>
                  <a:lnTo>
                    <a:pt x="474" y="440"/>
                  </a:lnTo>
                  <a:lnTo>
                    <a:pt x="470" y="440"/>
                  </a:lnTo>
                  <a:lnTo>
                    <a:pt x="474" y="444"/>
                  </a:lnTo>
                  <a:lnTo>
                    <a:pt x="474" y="440"/>
                  </a:lnTo>
                  <a:lnTo>
                    <a:pt x="478" y="440"/>
                  </a:lnTo>
                  <a:lnTo>
                    <a:pt x="478" y="444"/>
                  </a:lnTo>
                  <a:lnTo>
                    <a:pt x="480" y="444"/>
                  </a:lnTo>
                  <a:lnTo>
                    <a:pt x="478" y="444"/>
                  </a:lnTo>
                  <a:lnTo>
                    <a:pt x="478" y="440"/>
                  </a:lnTo>
                  <a:lnTo>
                    <a:pt x="478" y="436"/>
                  </a:lnTo>
                  <a:lnTo>
                    <a:pt x="474" y="436"/>
                  </a:lnTo>
                  <a:lnTo>
                    <a:pt x="470" y="434"/>
                  </a:lnTo>
                  <a:lnTo>
                    <a:pt x="474" y="430"/>
                  </a:lnTo>
                  <a:lnTo>
                    <a:pt x="470" y="426"/>
                  </a:lnTo>
                  <a:lnTo>
                    <a:pt x="466" y="426"/>
                  </a:lnTo>
                  <a:lnTo>
                    <a:pt x="466" y="422"/>
                  </a:lnTo>
                  <a:lnTo>
                    <a:pt x="466" y="418"/>
                  </a:lnTo>
                  <a:lnTo>
                    <a:pt x="470" y="418"/>
                  </a:lnTo>
                  <a:lnTo>
                    <a:pt x="466" y="414"/>
                  </a:lnTo>
                  <a:lnTo>
                    <a:pt x="470" y="414"/>
                  </a:lnTo>
                  <a:lnTo>
                    <a:pt x="474" y="414"/>
                  </a:lnTo>
                  <a:lnTo>
                    <a:pt x="478" y="414"/>
                  </a:lnTo>
                  <a:lnTo>
                    <a:pt x="480" y="414"/>
                  </a:lnTo>
                  <a:lnTo>
                    <a:pt x="484" y="414"/>
                  </a:lnTo>
                  <a:lnTo>
                    <a:pt x="484" y="410"/>
                  </a:lnTo>
                  <a:lnTo>
                    <a:pt x="488" y="410"/>
                  </a:lnTo>
                  <a:lnTo>
                    <a:pt x="488" y="408"/>
                  </a:lnTo>
                  <a:lnTo>
                    <a:pt x="492" y="408"/>
                  </a:lnTo>
                  <a:lnTo>
                    <a:pt x="500" y="408"/>
                  </a:lnTo>
                  <a:lnTo>
                    <a:pt x="500" y="404"/>
                  </a:lnTo>
                  <a:lnTo>
                    <a:pt x="500" y="400"/>
                  </a:lnTo>
                  <a:lnTo>
                    <a:pt x="496" y="400"/>
                  </a:lnTo>
                  <a:lnTo>
                    <a:pt x="492" y="404"/>
                  </a:lnTo>
                  <a:lnTo>
                    <a:pt x="488" y="404"/>
                  </a:lnTo>
                  <a:lnTo>
                    <a:pt x="484" y="404"/>
                  </a:lnTo>
                  <a:lnTo>
                    <a:pt x="488" y="408"/>
                  </a:lnTo>
                  <a:lnTo>
                    <a:pt x="484" y="408"/>
                  </a:lnTo>
                  <a:lnTo>
                    <a:pt x="480" y="408"/>
                  </a:lnTo>
                  <a:lnTo>
                    <a:pt x="478" y="410"/>
                  </a:lnTo>
                  <a:lnTo>
                    <a:pt x="478" y="408"/>
                  </a:lnTo>
                  <a:lnTo>
                    <a:pt x="474" y="408"/>
                  </a:lnTo>
                  <a:lnTo>
                    <a:pt x="470" y="408"/>
                  </a:lnTo>
                  <a:lnTo>
                    <a:pt x="470" y="410"/>
                  </a:lnTo>
                  <a:lnTo>
                    <a:pt x="474" y="410"/>
                  </a:lnTo>
                  <a:lnTo>
                    <a:pt x="470" y="410"/>
                  </a:lnTo>
                  <a:lnTo>
                    <a:pt x="466" y="410"/>
                  </a:lnTo>
                  <a:lnTo>
                    <a:pt x="462" y="410"/>
                  </a:lnTo>
                  <a:lnTo>
                    <a:pt x="462" y="414"/>
                  </a:lnTo>
                  <a:lnTo>
                    <a:pt x="462" y="410"/>
                  </a:lnTo>
                  <a:lnTo>
                    <a:pt x="462" y="414"/>
                  </a:lnTo>
                  <a:lnTo>
                    <a:pt x="462" y="410"/>
                  </a:lnTo>
                  <a:lnTo>
                    <a:pt x="462" y="408"/>
                  </a:lnTo>
                  <a:lnTo>
                    <a:pt x="458" y="408"/>
                  </a:lnTo>
                  <a:lnTo>
                    <a:pt x="458" y="410"/>
                  </a:lnTo>
                  <a:lnTo>
                    <a:pt x="454" y="410"/>
                  </a:lnTo>
                  <a:lnTo>
                    <a:pt x="454" y="408"/>
                  </a:lnTo>
                  <a:lnTo>
                    <a:pt x="458" y="408"/>
                  </a:lnTo>
                  <a:lnTo>
                    <a:pt x="458" y="404"/>
                  </a:lnTo>
                  <a:lnTo>
                    <a:pt x="462" y="404"/>
                  </a:lnTo>
                  <a:lnTo>
                    <a:pt x="462" y="400"/>
                  </a:lnTo>
                  <a:lnTo>
                    <a:pt x="466" y="400"/>
                  </a:lnTo>
                  <a:lnTo>
                    <a:pt x="470" y="400"/>
                  </a:lnTo>
                  <a:lnTo>
                    <a:pt x="474" y="400"/>
                  </a:lnTo>
                  <a:lnTo>
                    <a:pt x="478" y="400"/>
                  </a:lnTo>
                  <a:lnTo>
                    <a:pt x="480" y="396"/>
                  </a:lnTo>
                  <a:lnTo>
                    <a:pt x="484" y="396"/>
                  </a:lnTo>
                  <a:lnTo>
                    <a:pt x="492" y="392"/>
                  </a:lnTo>
                  <a:lnTo>
                    <a:pt x="496" y="396"/>
                  </a:lnTo>
                  <a:lnTo>
                    <a:pt x="500" y="396"/>
                  </a:lnTo>
                  <a:lnTo>
                    <a:pt x="504" y="400"/>
                  </a:lnTo>
                  <a:lnTo>
                    <a:pt x="504" y="404"/>
                  </a:lnTo>
                  <a:lnTo>
                    <a:pt x="500" y="408"/>
                  </a:lnTo>
                  <a:lnTo>
                    <a:pt x="504" y="408"/>
                  </a:lnTo>
                  <a:lnTo>
                    <a:pt x="508" y="410"/>
                  </a:lnTo>
                  <a:lnTo>
                    <a:pt x="508" y="408"/>
                  </a:lnTo>
                  <a:lnTo>
                    <a:pt x="510" y="408"/>
                  </a:lnTo>
                  <a:lnTo>
                    <a:pt x="510" y="410"/>
                  </a:lnTo>
                  <a:lnTo>
                    <a:pt x="514" y="410"/>
                  </a:lnTo>
                  <a:lnTo>
                    <a:pt x="514" y="414"/>
                  </a:lnTo>
                  <a:lnTo>
                    <a:pt x="518" y="414"/>
                  </a:lnTo>
                  <a:lnTo>
                    <a:pt x="522" y="414"/>
                  </a:lnTo>
                  <a:lnTo>
                    <a:pt x="526" y="414"/>
                  </a:lnTo>
                  <a:lnTo>
                    <a:pt x="530" y="414"/>
                  </a:lnTo>
                  <a:lnTo>
                    <a:pt x="530" y="410"/>
                  </a:lnTo>
                  <a:lnTo>
                    <a:pt x="534" y="410"/>
                  </a:lnTo>
                  <a:lnTo>
                    <a:pt x="534" y="414"/>
                  </a:lnTo>
                  <a:lnTo>
                    <a:pt x="534" y="418"/>
                  </a:lnTo>
                  <a:lnTo>
                    <a:pt x="536" y="418"/>
                  </a:lnTo>
                  <a:lnTo>
                    <a:pt x="540" y="422"/>
                  </a:lnTo>
                  <a:lnTo>
                    <a:pt x="544" y="422"/>
                  </a:lnTo>
                  <a:lnTo>
                    <a:pt x="548" y="422"/>
                  </a:lnTo>
                  <a:lnTo>
                    <a:pt x="552" y="422"/>
                  </a:lnTo>
                  <a:lnTo>
                    <a:pt x="556" y="422"/>
                  </a:lnTo>
                  <a:lnTo>
                    <a:pt x="560" y="426"/>
                  </a:lnTo>
                  <a:lnTo>
                    <a:pt x="560" y="422"/>
                  </a:lnTo>
                  <a:lnTo>
                    <a:pt x="564" y="422"/>
                  </a:lnTo>
                  <a:lnTo>
                    <a:pt x="566" y="422"/>
                  </a:lnTo>
                  <a:lnTo>
                    <a:pt x="570" y="422"/>
                  </a:lnTo>
                  <a:lnTo>
                    <a:pt x="574" y="418"/>
                  </a:lnTo>
                  <a:lnTo>
                    <a:pt x="578" y="418"/>
                  </a:lnTo>
                  <a:lnTo>
                    <a:pt x="578" y="422"/>
                  </a:lnTo>
                  <a:lnTo>
                    <a:pt x="582" y="422"/>
                  </a:lnTo>
                  <a:lnTo>
                    <a:pt x="586" y="422"/>
                  </a:lnTo>
                  <a:lnTo>
                    <a:pt x="590" y="422"/>
                  </a:lnTo>
                  <a:lnTo>
                    <a:pt x="592" y="422"/>
                  </a:lnTo>
                  <a:lnTo>
                    <a:pt x="596" y="422"/>
                  </a:lnTo>
                  <a:lnTo>
                    <a:pt x="600" y="422"/>
                  </a:lnTo>
                  <a:lnTo>
                    <a:pt x="604" y="422"/>
                  </a:lnTo>
                  <a:lnTo>
                    <a:pt x="600" y="418"/>
                  </a:lnTo>
                  <a:lnTo>
                    <a:pt x="596" y="418"/>
                  </a:lnTo>
                  <a:lnTo>
                    <a:pt x="596" y="414"/>
                  </a:lnTo>
                  <a:lnTo>
                    <a:pt x="600" y="414"/>
                  </a:lnTo>
                  <a:lnTo>
                    <a:pt x="604" y="418"/>
                  </a:lnTo>
                  <a:lnTo>
                    <a:pt x="608" y="422"/>
                  </a:lnTo>
                  <a:lnTo>
                    <a:pt x="612" y="426"/>
                  </a:lnTo>
                  <a:lnTo>
                    <a:pt x="616" y="426"/>
                  </a:lnTo>
                  <a:lnTo>
                    <a:pt x="620" y="426"/>
                  </a:lnTo>
                  <a:lnTo>
                    <a:pt x="620" y="422"/>
                  </a:lnTo>
                  <a:lnTo>
                    <a:pt x="620" y="418"/>
                  </a:lnTo>
                  <a:lnTo>
                    <a:pt x="616" y="418"/>
                  </a:lnTo>
                  <a:lnTo>
                    <a:pt x="612" y="414"/>
                  </a:lnTo>
                  <a:lnTo>
                    <a:pt x="612" y="418"/>
                  </a:lnTo>
                  <a:lnTo>
                    <a:pt x="608" y="418"/>
                  </a:lnTo>
                  <a:lnTo>
                    <a:pt x="608" y="422"/>
                  </a:lnTo>
                  <a:lnTo>
                    <a:pt x="604" y="418"/>
                  </a:lnTo>
                  <a:lnTo>
                    <a:pt x="604" y="414"/>
                  </a:lnTo>
                  <a:lnTo>
                    <a:pt x="600" y="410"/>
                  </a:lnTo>
                  <a:lnTo>
                    <a:pt x="600" y="414"/>
                  </a:lnTo>
                  <a:lnTo>
                    <a:pt x="604" y="414"/>
                  </a:lnTo>
                  <a:lnTo>
                    <a:pt x="604" y="410"/>
                  </a:lnTo>
                  <a:lnTo>
                    <a:pt x="600" y="410"/>
                  </a:lnTo>
                  <a:lnTo>
                    <a:pt x="600" y="408"/>
                  </a:lnTo>
                  <a:lnTo>
                    <a:pt x="596" y="408"/>
                  </a:lnTo>
                  <a:lnTo>
                    <a:pt x="600" y="408"/>
                  </a:lnTo>
                  <a:lnTo>
                    <a:pt x="604" y="408"/>
                  </a:lnTo>
                  <a:lnTo>
                    <a:pt x="608" y="408"/>
                  </a:lnTo>
                  <a:lnTo>
                    <a:pt x="612" y="408"/>
                  </a:lnTo>
                  <a:lnTo>
                    <a:pt x="608" y="408"/>
                  </a:lnTo>
                  <a:lnTo>
                    <a:pt x="608" y="404"/>
                  </a:lnTo>
                  <a:lnTo>
                    <a:pt x="612" y="404"/>
                  </a:lnTo>
                  <a:lnTo>
                    <a:pt x="616" y="408"/>
                  </a:lnTo>
                  <a:lnTo>
                    <a:pt x="616" y="404"/>
                  </a:lnTo>
                  <a:lnTo>
                    <a:pt x="620" y="404"/>
                  </a:lnTo>
                  <a:lnTo>
                    <a:pt x="620" y="408"/>
                  </a:lnTo>
                  <a:lnTo>
                    <a:pt x="622" y="408"/>
                  </a:lnTo>
                  <a:lnTo>
                    <a:pt x="622" y="410"/>
                  </a:lnTo>
                  <a:lnTo>
                    <a:pt x="626" y="410"/>
                  </a:lnTo>
                  <a:lnTo>
                    <a:pt x="630" y="410"/>
                  </a:lnTo>
                  <a:lnTo>
                    <a:pt x="630" y="408"/>
                  </a:lnTo>
                  <a:lnTo>
                    <a:pt x="630" y="410"/>
                  </a:lnTo>
                  <a:lnTo>
                    <a:pt x="626" y="414"/>
                  </a:lnTo>
                  <a:lnTo>
                    <a:pt x="630" y="414"/>
                  </a:lnTo>
                  <a:lnTo>
                    <a:pt x="630" y="410"/>
                  </a:lnTo>
                  <a:lnTo>
                    <a:pt x="634" y="410"/>
                  </a:lnTo>
                  <a:lnTo>
                    <a:pt x="638" y="410"/>
                  </a:lnTo>
                  <a:lnTo>
                    <a:pt x="634" y="410"/>
                  </a:lnTo>
                  <a:lnTo>
                    <a:pt x="638" y="414"/>
                  </a:lnTo>
                  <a:lnTo>
                    <a:pt x="634" y="414"/>
                  </a:lnTo>
                  <a:lnTo>
                    <a:pt x="634" y="418"/>
                  </a:lnTo>
                  <a:lnTo>
                    <a:pt x="634" y="422"/>
                  </a:lnTo>
                  <a:lnTo>
                    <a:pt x="634" y="426"/>
                  </a:lnTo>
                  <a:lnTo>
                    <a:pt x="630" y="426"/>
                  </a:lnTo>
                  <a:lnTo>
                    <a:pt x="630" y="430"/>
                  </a:lnTo>
                  <a:lnTo>
                    <a:pt x="634" y="430"/>
                  </a:lnTo>
                  <a:lnTo>
                    <a:pt x="634" y="434"/>
                  </a:lnTo>
                  <a:lnTo>
                    <a:pt x="634" y="436"/>
                  </a:lnTo>
                  <a:lnTo>
                    <a:pt x="638" y="434"/>
                  </a:lnTo>
                  <a:lnTo>
                    <a:pt x="642" y="434"/>
                  </a:lnTo>
                  <a:lnTo>
                    <a:pt x="642" y="436"/>
                  </a:lnTo>
                  <a:lnTo>
                    <a:pt x="638" y="436"/>
                  </a:lnTo>
                  <a:lnTo>
                    <a:pt x="642" y="436"/>
                  </a:lnTo>
                  <a:lnTo>
                    <a:pt x="646" y="436"/>
                  </a:lnTo>
                  <a:lnTo>
                    <a:pt x="646" y="440"/>
                  </a:lnTo>
                  <a:lnTo>
                    <a:pt x="642" y="440"/>
                  </a:lnTo>
                  <a:lnTo>
                    <a:pt x="638" y="440"/>
                  </a:lnTo>
                  <a:lnTo>
                    <a:pt x="634" y="440"/>
                  </a:lnTo>
                  <a:lnTo>
                    <a:pt x="630" y="440"/>
                  </a:lnTo>
                  <a:lnTo>
                    <a:pt x="630" y="436"/>
                  </a:lnTo>
                  <a:lnTo>
                    <a:pt x="630" y="440"/>
                  </a:lnTo>
                  <a:lnTo>
                    <a:pt x="634" y="440"/>
                  </a:lnTo>
                  <a:lnTo>
                    <a:pt x="634" y="444"/>
                  </a:lnTo>
                  <a:lnTo>
                    <a:pt x="638" y="444"/>
                  </a:lnTo>
                  <a:lnTo>
                    <a:pt x="638" y="448"/>
                  </a:lnTo>
                  <a:lnTo>
                    <a:pt x="642" y="448"/>
                  </a:lnTo>
                  <a:lnTo>
                    <a:pt x="638" y="444"/>
                  </a:lnTo>
                  <a:lnTo>
                    <a:pt x="634" y="444"/>
                  </a:lnTo>
                  <a:lnTo>
                    <a:pt x="634" y="440"/>
                  </a:lnTo>
                  <a:lnTo>
                    <a:pt x="638" y="440"/>
                  </a:lnTo>
                  <a:lnTo>
                    <a:pt x="642" y="440"/>
                  </a:lnTo>
                  <a:lnTo>
                    <a:pt x="642" y="444"/>
                  </a:lnTo>
                  <a:lnTo>
                    <a:pt x="646" y="444"/>
                  </a:lnTo>
                  <a:lnTo>
                    <a:pt x="650" y="440"/>
                  </a:lnTo>
                  <a:lnTo>
                    <a:pt x="646" y="440"/>
                  </a:lnTo>
                  <a:lnTo>
                    <a:pt x="646" y="436"/>
                  </a:lnTo>
                  <a:lnTo>
                    <a:pt x="650" y="434"/>
                  </a:lnTo>
                  <a:lnTo>
                    <a:pt x="646" y="434"/>
                  </a:lnTo>
                  <a:lnTo>
                    <a:pt x="646" y="430"/>
                  </a:lnTo>
                  <a:lnTo>
                    <a:pt x="646" y="426"/>
                  </a:lnTo>
                  <a:lnTo>
                    <a:pt x="642" y="426"/>
                  </a:lnTo>
                  <a:lnTo>
                    <a:pt x="642" y="422"/>
                  </a:lnTo>
                  <a:lnTo>
                    <a:pt x="646" y="418"/>
                  </a:lnTo>
                  <a:lnTo>
                    <a:pt x="642" y="418"/>
                  </a:lnTo>
                  <a:lnTo>
                    <a:pt x="646" y="418"/>
                  </a:lnTo>
                  <a:lnTo>
                    <a:pt x="646" y="414"/>
                  </a:lnTo>
                  <a:lnTo>
                    <a:pt x="650" y="414"/>
                  </a:lnTo>
                  <a:lnTo>
                    <a:pt x="652" y="414"/>
                  </a:lnTo>
                  <a:lnTo>
                    <a:pt x="656" y="414"/>
                  </a:lnTo>
                  <a:lnTo>
                    <a:pt x="660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0" y="408"/>
                  </a:lnTo>
                  <a:lnTo>
                    <a:pt x="664" y="408"/>
                  </a:lnTo>
                  <a:lnTo>
                    <a:pt x="664" y="404"/>
                  </a:lnTo>
                  <a:lnTo>
                    <a:pt x="668" y="404"/>
                  </a:lnTo>
                  <a:lnTo>
                    <a:pt x="672" y="404"/>
                  </a:lnTo>
                  <a:lnTo>
                    <a:pt x="672" y="400"/>
                  </a:lnTo>
                  <a:lnTo>
                    <a:pt x="668" y="400"/>
                  </a:lnTo>
                  <a:lnTo>
                    <a:pt x="668" y="396"/>
                  </a:lnTo>
                  <a:lnTo>
                    <a:pt x="672" y="396"/>
                  </a:lnTo>
                  <a:lnTo>
                    <a:pt x="672" y="392"/>
                  </a:lnTo>
                  <a:lnTo>
                    <a:pt x="668" y="392"/>
                  </a:lnTo>
                  <a:lnTo>
                    <a:pt x="664" y="392"/>
                  </a:lnTo>
                  <a:lnTo>
                    <a:pt x="664" y="396"/>
                  </a:lnTo>
                  <a:lnTo>
                    <a:pt x="668" y="396"/>
                  </a:lnTo>
                  <a:lnTo>
                    <a:pt x="668" y="392"/>
                  </a:lnTo>
                  <a:lnTo>
                    <a:pt x="668" y="396"/>
                  </a:lnTo>
                  <a:lnTo>
                    <a:pt x="664" y="396"/>
                  </a:lnTo>
                  <a:lnTo>
                    <a:pt x="660" y="400"/>
                  </a:lnTo>
                  <a:lnTo>
                    <a:pt x="656" y="400"/>
                  </a:lnTo>
                  <a:lnTo>
                    <a:pt x="656" y="396"/>
                  </a:lnTo>
                  <a:lnTo>
                    <a:pt x="656" y="392"/>
                  </a:lnTo>
                  <a:lnTo>
                    <a:pt x="660" y="392"/>
                  </a:lnTo>
                  <a:lnTo>
                    <a:pt x="664" y="388"/>
                  </a:lnTo>
                  <a:lnTo>
                    <a:pt x="660" y="388"/>
                  </a:lnTo>
                  <a:lnTo>
                    <a:pt x="660" y="384"/>
                  </a:lnTo>
                  <a:lnTo>
                    <a:pt x="664" y="380"/>
                  </a:lnTo>
                  <a:lnTo>
                    <a:pt x="668" y="380"/>
                  </a:lnTo>
                  <a:lnTo>
                    <a:pt x="672" y="380"/>
                  </a:lnTo>
                  <a:lnTo>
                    <a:pt x="668" y="380"/>
                  </a:lnTo>
                  <a:lnTo>
                    <a:pt x="668" y="384"/>
                  </a:lnTo>
                  <a:lnTo>
                    <a:pt x="668" y="388"/>
                  </a:lnTo>
                  <a:lnTo>
                    <a:pt x="672" y="384"/>
                  </a:lnTo>
                  <a:lnTo>
                    <a:pt x="676" y="380"/>
                  </a:lnTo>
                  <a:lnTo>
                    <a:pt x="672" y="380"/>
                  </a:lnTo>
                  <a:lnTo>
                    <a:pt x="672" y="378"/>
                  </a:lnTo>
                  <a:lnTo>
                    <a:pt x="668" y="378"/>
                  </a:lnTo>
                  <a:lnTo>
                    <a:pt x="668" y="380"/>
                  </a:lnTo>
                  <a:lnTo>
                    <a:pt x="664" y="380"/>
                  </a:lnTo>
                  <a:lnTo>
                    <a:pt x="660" y="380"/>
                  </a:lnTo>
                  <a:lnTo>
                    <a:pt x="660" y="378"/>
                  </a:lnTo>
                  <a:lnTo>
                    <a:pt x="656" y="378"/>
                  </a:lnTo>
                  <a:lnTo>
                    <a:pt x="656" y="374"/>
                  </a:lnTo>
                  <a:lnTo>
                    <a:pt x="652" y="374"/>
                  </a:lnTo>
                  <a:lnTo>
                    <a:pt x="656" y="378"/>
                  </a:lnTo>
                  <a:lnTo>
                    <a:pt x="652" y="378"/>
                  </a:lnTo>
                  <a:lnTo>
                    <a:pt x="650" y="378"/>
                  </a:lnTo>
                  <a:lnTo>
                    <a:pt x="650" y="374"/>
                  </a:lnTo>
                  <a:lnTo>
                    <a:pt x="646" y="374"/>
                  </a:lnTo>
                  <a:lnTo>
                    <a:pt x="642" y="374"/>
                  </a:lnTo>
                  <a:lnTo>
                    <a:pt x="642" y="370"/>
                  </a:lnTo>
                  <a:lnTo>
                    <a:pt x="638" y="370"/>
                  </a:lnTo>
                  <a:lnTo>
                    <a:pt x="634" y="370"/>
                  </a:lnTo>
                  <a:lnTo>
                    <a:pt x="634" y="366"/>
                  </a:lnTo>
                  <a:lnTo>
                    <a:pt x="630" y="366"/>
                  </a:lnTo>
                  <a:lnTo>
                    <a:pt x="630" y="362"/>
                  </a:lnTo>
                  <a:lnTo>
                    <a:pt x="630" y="358"/>
                  </a:lnTo>
                  <a:lnTo>
                    <a:pt x="634" y="350"/>
                  </a:lnTo>
                  <a:lnTo>
                    <a:pt x="638" y="350"/>
                  </a:lnTo>
                  <a:lnTo>
                    <a:pt x="634" y="350"/>
                  </a:lnTo>
                  <a:lnTo>
                    <a:pt x="638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0" y="348"/>
                  </a:lnTo>
                  <a:lnTo>
                    <a:pt x="626" y="348"/>
                  </a:lnTo>
                  <a:lnTo>
                    <a:pt x="626" y="344"/>
                  </a:lnTo>
                  <a:lnTo>
                    <a:pt x="630" y="344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0" y="332"/>
                  </a:lnTo>
                  <a:lnTo>
                    <a:pt x="634" y="332"/>
                  </a:lnTo>
                  <a:lnTo>
                    <a:pt x="634" y="328"/>
                  </a:lnTo>
                  <a:lnTo>
                    <a:pt x="638" y="328"/>
                  </a:lnTo>
                  <a:lnTo>
                    <a:pt x="638" y="332"/>
                  </a:lnTo>
                  <a:lnTo>
                    <a:pt x="642" y="332"/>
                  </a:lnTo>
                  <a:lnTo>
                    <a:pt x="646" y="332"/>
                  </a:lnTo>
                  <a:lnTo>
                    <a:pt x="642" y="328"/>
                  </a:lnTo>
                  <a:lnTo>
                    <a:pt x="638" y="328"/>
                  </a:lnTo>
                  <a:lnTo>
                    <a:pt x="638" y="324"/>
                  </a:lnTo>
                  <a:lnTo>
                    <a:pt x="642" y="324"/>
                  </a:lnTo>
                  <a:lnTo>
                    <a:pt x="642" y="322"/>
                  </a:lnTo>
                  <a:lnTo>
                    <a:pt x="646" y="322"/>
                  </a:lnTo>
                  <a:lnTo>
                    <a:pt x="650" y="318"/>
                  </a:lnTo>
                  <a:lnTo>
                    <a:pt x="652" y="318"/>
                  </a:lnTo>
                  <a:lnTo>
                    <a:pt x="656" y="318"/>
                  </a:lnTo>
                  <a:lnTo>
                    <a:pt x="652" y="318"/>
                  </a:lnTo>
                  <a:lnTo>
                    <a:pt x="650" y="318"/>
                  </a:lnTo>
                  <a:lnTo>
                    <a:pt x="652" y="314"/>
                  </a:lnTo>
                  <a:lnTo>
                    <a:pt x="656" y="314"/>
                  </a:lnTo>
                  <a:lnTo>
                    <a:pt x="660" y="318"/>
                  </a:lnTo>
                  <a:lnTo>
                    <a:pt x="656" y="318"/>
                  </a:lnTo>
                  <a:lnTo>
                    <a:pt x="656" y="322"/>
                  </a:lnTo>
                  <a:lnTo>
                    <a:pt x="656" y="318"/>
                  </a:lnTo>
                  <a:lnTo>
                    <a:pt x="660" y="318"/>
                  </a:lnTo>
                  <a:lnTo>
                    <a:pt x="660" y="322"/>
                  </a:lnTo>
                  <a:lnTo>
                    <a:pt x="664" y="322"/>
                  </a:lnTo>
                  <a:lnTo>
                    <a:pt x="668" y="322"/>
                  </a:lnTo>
                  <a:lnTo>
                    <a:pt x="668" y="324"/>
                  </a:lnTo>
                  <a:lnTo>
                    <a:pt x="672" y="324"/>
                  </a:lnTo>
                  <a:lnTo>
                    <a:pt x="676" y="328"/>
                  </a:lnTo>
                  <a:lnTo>
                    <a:pt x="678" y="332"/>
                  </a:lnTo>
                  <a:lnTo>
                    <a:pt x="678" y="336"/>
                  </a:lnTo>
                  <a:lnTo>
                    <a:pt x="682" y="336"/>
                  </a:lnTo>
                  <a:lnTo>
                    <a:pt x="682" y="340"/>
                  </a:lnTo>
                  <a:lnTo>
                    <a:pt x="678" y="344"/>
                  </a:lnTo>
                  <a:lnTo>
                    <a:pt x="682" y="344"/>
                  </a:lnTo>
                  <a:lnTo>
                    <a:pt x="682" y="348"/>
                  </a:lnTo>
                  <a:lnTo>
                    <a:pt x="686" y="348"/>
                  </a:lnTo>
                  <a:lnTo>
                    <a:pt x="690" y="350"/>
                  </a:lnTo>
                  <a:lnTo>
                    <a:pt x="690" y="354"/>
                  </a:lnTo>
                  <a:lnTo>
                    <a:pt x="694" y="354"/>
                  </a:lnTo>
                  <a:lnTo>
                    <a:pt x="694" y="358"/>
                  </a:lnTo>
                  <a:lnTo>
                    <a:pt x="694" y="354"/>
                  </a:lnTo>
                  <a:lnTo>
                    <a:pt x="698" y="354"/>
                  </a:lnTo>
                  <a:lnTo>
                    <a:pt x="698" y="358"/>
                  </a:lnTo>
                  <a:lnTo>
                    <a:pt x="702" y="362"/>
                  </a:lnTo>
                  <a:lnTo>
                    <a:pt x="698" y="362"/>
                  </a:lnTo>
                  <a:lnTo>
                    <a:pt x="694" y="362"/>
                  </a:lnTo>
                  <a:lnTo>
                    <a:pt x="690" y="358"/>
                  </a:lnTo>
                  <a:lnTo>
                    <a:pt x="690" y="362"/>
                  </a:lnTo>
                  <a:lnTo>
                    <a:pt x="686" y="362"/>
                  </a:lnTo>
                  <a:lnTo>
                    <a:pt x="690" y="362"/>
                  </a:lnTo>
                  <a:lnTo>
                    <a:pt x="694" y="362"/>
                  </a:lnTo>
                  <a:lnTo>
                    <a:pt x="694" y="366"/>
                  </a:lnTo>
                  <a:lnTo>
                    <a:pt x="690" y="366"/>
                  </a:lnTo>
                  <a:lnTo>
                    <a:pt x="686" y="370"/>
                  </a:lnTo>
                  <a:lnTo>
                    <a:pt x="682" y="374"/>
                  </a:lnTo>
                  <a:lnTo>
                    <a:pt x="686" y="374"/>
                  </a:lnTo>
                  <a:lnTo>
                    <a:pt x="682" y="374"/>
                  </a:lnTo>
                  <a:lnTo>
                    <a:pt x="678" y="374"/>
                  </a:lnTo>
                  <a:lnTo>
                    <a:pt x="682" y="374"/>
                  </a:lnTo>
                  <a:lnTo>
                    <a:pt x="686" y="374"/>
                  </a:lnTo>
                  <a:lnTo>
                    <a:pt x="690" y="374"/>
                  </a:lnTo>
                  <a:lnTo>
                    <a:pt x="694" y="378"/>
                  </a:lnTo>
                  <a:lnTo>
                    <a:pt x="690" y="378"/>
                  </a:lnTo>
                  <a:lnTo>
                    <a:pt x="690" y="374"/>
                  </a:lnTo>
                  <a:lnTo>
                    <a:pt x="690" y="378"/>
                  </a:lnTo>
                  <a:lnTo>
                    <a:pt x="694" y="378"/>
                  </a:lnTo>
                  <a:lnTo>
                    <a:pt x="698" y="378"/>
                  </a:lnTo>
                  <a:lnTo>
                    <a:pt x="702" y="374"/>
                  </a:lnTo>
                  <a:lnTo>
                    <a:pt x="706" y="374"/>
                  </a:lnTo>
                  <a:lnTo>
                    <a:pt x="702" y="378"/>
                  </a:lnTo>
                  <a:lnTo>
                    <a:pt x="706" y="378"/>
                  </a:lnTo>
                  <a:lnTo>
                    <a:pt x="708" y="378"/>
                  </a:lnTo>
                  <a:lnTo>
                    <a:pt x="712" y="378"/>
                  </a:lnTo>
                  <a:lnTo>
                    <a:pt x="716" y="378"/>
                  </a:lnTo>
                  <a:lnTo>
                    <a:pt x="716" y="380"/>
                  </a:lnTo>
                  <a:lnTo>
                    <a:pt x="712" y="380"/>
                  </a:lnTo>
                  <a:lnTo>
                    <a:pt x="708" y="380"/>
                  </a:lnTo>
                  <a:lnTo>
                    <a:pt x="708" y="384"/>
                  </a:lnTo>
                  <a:lnTo>
                    <a:pt x="706" y="384"/>
                  </a:lnTo>
                  <a:lnTo>
                    <a:pt x="702" y="384"/>
                  </a:lnTo>
                  <a:lnTo>
                    <a:pt x="702" y="380"/>
                  </a:lnTo>
                  <a:lnTo>
                    <a:pt x="702" y="384"/>
                  </a:lnTo>
                  <a:lnTo>
                    <a:pt x="706" y="384"/>
                  </a:lnTo>
                  <a:lnTo>
                    <a:pt x="708" y="384"/>
                  </a:lnTo>
                  <a:lnTo>
                    <a:pt x="708" y="388"/>
                  </a:lnTo>
                  <a:lnTo>
                    <a:pt x="712" y="388"/>
                  </a:lnTo>
                  <a:lnTo>
                    <a:pt x="712" y="392"/>
                  </a:lnTo>
                  <a:lnTo>
                    <a:pt x="716" y="392"/>
                  </a:lnTo>
                  <a:lnTo>
                    <a:pt x="716" y="396"/>
                  </a:lnTo>
                  <a:lnTo>
                    <a:pt x="712" y="396"/>
                  </a:lnTo>
                  <a:lnTo>
                    <a:pt x="716" y="400"/>
                  </a:lnTo>
                  <a:lnTo>
                    <a:pt x="716" y="404"/>
                  </a:lnTo>
                  <a:lnTo>
                    <a:pt x="712" y="404"/>
                  </a:lnTo>
                  <a:lnTo>
                    <a:pt x="712" y="408"/>
                  </a:lnTo>
                  <a:lnTo>
                    <a:pt x="716" y="408"/>
                  </a:lnTo>
                  <a:lnTo>
                    <a:pt x="716" y="410"/>
                  </a:lnTo>
                  <a:lnTo>
                    <a:pt x="720" y="410"/>
                  </a:lnTo>
                  <a:lnTo>
                    <a:pt x="720" y="408"/>
                  </a:lnTo>
                  <a:lnTo>
                    <a:pt x="724" y="408"/>
                  </a:lnTo>
                  <a:lnTo>
                    <a:pt x="724" y="404"/>
                  </a:lnTo>
                  <a:lnTo>
                    <a:pt x="724" y="400"/>
                  </a:lnTo>
                  <a:lnTo>
                    <a:pt x="728" y="396"/>
                  </a:lnTo>
                  <a:lnTo>
                    <a:pt x="724" y="392"/>
                  </a:lnTo>
                  <a:lnTo>
                    <a:pt x="728" y="392"/>
                  </a:lnTo>
                  <a:lnTo>
                    <a:pt x="728" y="388"/>
                  </a:lnTo>
                  <a:lnTo>
                    <a:pt x="732" y="388"/>
                  </a:lnTo>
                  <a:lnTo>
                    <a:pt x="732" y="384"/>
                  </a:lnTo>
                  <a:lnTo>
                    <a:pt x="734" y="384"/>
                  </a:lnTo>
                  <a:lnTo>
                    <a:pt x="738" y="388"/>
                  </a:lnTo>
                  <a:lnTo>
                    <a:pt x="742" y="388"/>
                  </a:lnTo>
                  <a:lnTo>
                    <a:pt x="742" y="392"/>
                  </a:lnTo>
                  <a:lnTo>
                    <a:pt x="746" y="392"/>
                  </a:lnTo>
                  <a:lnTo>
                    <a:pt x="748" y="396"/>
                  </a:lnTo>
                  <a:lnTo>
                    <a:pt x="748" y="400"/>
                  </a:lnTo>
                  <a:lnTo>
                    <a:pt x="748" y="404"/>
                  </a:lnTo>
                  <a:lnTo>
                    <a:pt x="752" y="404"/>
                  </a:lnTo>
                  <a:lnTo>
                    <a:pt x="752" y="408"/>
                  </a:lnTo>
                  <a:lnTo>
                    <a:pt x="752" y="410"/>
                  </a:lnTo>
                  <a:lnTo>
                    <a:pt x="748" y="410"/>
                  </a:lnTo>
                  <a:lnTo>
                    <a:pt x="746" y="408"/>
                  </a:lnTo>
                  <a:lnTo>
                    <a:pt x="746" y="410"/>
                  </a:lnTo>
                  <a:lnTo>
                    <a:pt x="746" y="414"/>
                  </a:lnTo>
                  <a:lnTo>
                    <a:pt x="746" y="418"/>
                  </a:lnTo>
                  <a:lnTo>
                    <a:pt x="746" y="422"/>
                  </a:lnTo>
                  <a:lnTo>
                    <a:pt x="746" y="426"/>
                  </a:lnTo>
                  <a:lnTo>
                    <a:pt x="748" y="426"/>
                  </a:lnTo>
                  <a:lnTo>
                    <a:pt x="752" y="426"/>
                  </a:lnTo>
                  <a:lnTo>
                    <a:pt x="752" y="430"/>
                  </a:lnTo>
                  <a:lnTo>
                    <a:pt x="756" y="430"/>
                  </a:lnTo>
                  <a:lnTo>
                    <a:pt x="756" y="434"/>
                  </a:lnTo>
                  <a:lnTo>
                    <a:pt x="756" y="436"/>
                  </a:lnTo>
                  <a:lnTo>
                    <a:pt x="760" y="436"/>
                  </a:lnTo>
                  <a:lnTo>
                    <a:pt x="764" y="436"/>
                  </a:lnTo>
                  <a:lnTo>
                    <a:pt x="764" y="434"/>
                  </a:lnTo>
                  <a:lnTo>
                    <a:pt x="764" y="430"/>
                  </a:lnTo>
                  <a:lnTo>
                    <a:pt x="768" y="430"/>
                  </a:lnTo>
                  <a:lnTo>
                    <a:pt x="768" y="434"/>
                  </a:lnTo>
                  <a:lnTo>
                    <a:pt x="772" y="434"/>
                  </a:lnTo>
                  <a:lnTo>
                    <a:pt x="772" y="430"/>
                  </a:lnTo>
                  <a:lnTo>
                    <a:pt x="772" y="426"/>
                  </a:lnTo>
                  <a:lnTo>
                    <a:pt x="772" y="422"/>
                  </a:lnTo>
                  <a:lnTo>
                    <a:pt x="776" y="418"/>
                  </a:lnTo>
                  <a:lnTo>
                    <a:pt x="778" y="414"/>
                  </a:lnTo>
                  <a:lnTo>
                    <a:pt x="778" y="410"/>
                  </a:lnTo>
                  <a:lnTo>
                    <a:pt x="778" y="408"/>
                  </a:lnTo>
                  <a:lnTo>
                    <a:pt x="782" y="408"/>
                  </a:lnTo>
                  <a:lnTo>
                    <a:pt x="782" y="404"/>
                  </a:lnTo>
                  <a:lnTo>
                    <a:pt x="782" y="400"/>
                  </a:lnTo>
                  <a:lnTo>
                    <a:pt x="782" y="396"/>
                  </a:lnTo>
                  <a:lnTo>
                    <a:pt x="782" y="400"/>
                  </a:lnTo>
                  <a:lnTo>
                    <a:pt x="786" y="400"/>
                  </a:lnTo>
                  <a:lnTo>
                    <a:pt x="786" y="396"/>
                  </a:lnTo>
                  <a:lnTo>
                    <a:pt x="782" y="396"/>
                  </a:lnTo>
                  <a:lnTo>
                    <a:pt x="786" y="396"/>
                  </a:lnTo>
                  <a:lnTo>
                    <a:pt x="786" y="400"/>
                  </a:lnTo>
                  <a:lnTo>
                    <a:pt x="790" y="400"/>
                  </a:lnTo>
                  <a:lnTo>
                    <a:pt x="790" y="396"/>
                  </a:lnTo>
                  <a:lnTo>
                    <a:pt x="794" y="396"/>
                  </a:lnTo>
                  <a:lnTo>
                    <a:pt x="794" y="400"/>
                  </a:lnTo>
                  <a:lnTo>
                    <a:pt x="794" y="396"/>
                  </a:lnTo>
                  <a:lnTo>
                    <a:pt x="790" y="396"/>
                  </a:lnTo>
                  <a:lnTo>
                    <a:pt x="790" y="392"/>
                  </a:lnTo>
                  <a:lnTo>
                    <a:pt x="794" y="392"/>
                  </a:lnTo>
                  <a:lnTo>
                    <a:pt x="790" y="392"/>
                  </a:lnTo>
                  <a:lnTo>
                    <a:pt x="794" y="392"/>
                  </a:lnTo>
                  <a:lnTo>
                    <a:pt x="798" y="392"/>
                  </a:lnTo>
                  <a:lnTo>
                    <a:pt x="794" y="388"/>
                  </a:lnTo>
                  <a:lnTo>
                    <a:pt x="790" y="388"/>
                  </a:lnTo>
                  <a:lnTo>
                    <a:pt x="786" y="388"/>
                  </a:lnTo>
                  <a:lnTo>
                    <a:pt x="790" y="388"/>
                  </a:lnTo>
                  <a:lnTo>
                    <a:pt x="786" y="384"/>
                  </a:lnTo>
                  <a:lnTo>
                    <a:pt x="786" y="380"/>
                  </a:lnTo>
                  <a:lnTo>
                    <a:pt x="782" y="380"/>
                  </a:lnTo>
                  <a:lnTo>
                    <a:pt x="782" y="374"/>
                  </a:lnTo>
                  <a:lnTo>
                    <a:pt x="786" y="370"/>
                  </a:lnTo>
                  <a:lnTo>
                    <a:pt x="786" y="374"/>
                  </a:lnTo>
                  <a:lnTo>
                    <a:pt x="786" y="370"/>
                  </a:lnTo>
                  <a:lnTo>
                    <a:pt x="782" y="370"/>
                  </a:lnTo>
                  <a:lnTo>
                    <a:pt x="786" y="370"/>
                  </a:lnTo>
                  <a:lnTo>
                    <a:pt x="790" y="370"/>
                  </a:lnTo>
                  <a:lnTo>
                    <a:pt x="790" y="374"/>
                  </a:lnTo>
                  <a:lnTo>
                    <a:pt x="794" y="370"/>
                  </a:lnTo>
                  <a:lnTo>
                    <a:pt x="798" y="370"/>
                  </a:lnTo>
                  <a:lnTo>
                    <a:pt x="802" y="370"/>
                  </a:lnTo>
                  <a:lnTo>
                    <a:pt x="806" y="370"/>
                  </a:lnTo>
                  <a:lnTo>
                    <a:pt x="806" y="374"/>
                  </a:lnTo>
                  <a:lnTo>
                    <a:pt x="808" y="374"/>
                  </a:lnTo>
                  <a:lnTo>
                    <a:pt x="812" y="374"/>
                  </a:lnTo>
                  <a:lnTo>
                    <a:pt x="816" y="374"/>
                  </a:lnTo>
                  <a:lnTo>
                    <a:pt x="820" y="374"/>
                  </a:lnTo>
                  <a:lnTo>
                    <a:pt x="824" y="374"/>
                  </a:lnTo>
                  <a:lnTo>
                    <a:pt x="828" y="374"/>
                  </a:lnTo>
                  <a:lnTo>
                    <a:pt x="832" y="374"/>
                  </a:lnTo>
                  <a:lnTo>
                    <a:pt x="832" y="378"/>
                  </a:lnTo>
                  <a:lnTo>
                    <a:pt x="828" y="378"/>
                  </a:lnTo>
                  <a:lnTo>
                    <a:pt x="828" y="374"/>
                  </a:lnTo>
                  <a:lnTo>
                    <a:pt x="824" y="378"/>
                  </a:lnTo>
                  <a:lnTo>
                    <a:pt x="828" y="378"/>
                  </a:lnTo>
                  <a:lnTo>
                    <a:pt x="824" y="378"/>
                  </a:lnTo>
                  <a:lnTo>
                    <a:pt x="820" y="378"/>
                  </a:lnTo>
                  <a:lnTo>
                    <a:pt x="816" y="378"/>
                  </a:lnTo>
                  <a:lnTo>
                    <a:pt x="820" y="378"/>
                  </a:lnTo>
                  <a:lnTo>
                    <a:pt x="824" y="378"/>
                  </a:lnTo>
                  <a:lnTo>
                    <a:pt x="832" y="380"/>
                  </a:lnTo>
                  <a:lnTo>
                    <a:pt x="832" y="384"/>
                  </a:lnTo>
                  <a:lnTo>
                    <a:pt x="834" y="384"/>
                  </a:lnTo>
                  <a:lnTo>
                    <a:pt x="838" y="384"/>
                  </a:lnTo>
                  <a:lnTo>
                    <a:pt x="842" y="384"/>
                  </a:lnTo>
                  <a:lnTo>
                    <a:pt x="842" y="388"/>
                  </a:lnTo>
                  <a:lnTo>
                    <a:pt x="838" y="392"/>
                  </a:lnTo>
                  <a:lnTo>
                    <a:pt x="834" y="392"/>
                  </a:lnTo>
                  <a:lnTo>
                    <a:pt x="834" y="396"/>
                  </a:lnTo>
                  <a:lnTo>
                    <a:pt x="834" y="392"/>
                  </a:lnTo>
                  <a:lnTo>
                    <a:pt x="838" y="392"/>
                  </a:lnTo>
                  <a:lnTo>
                    <a:pt x="838" y="396"/>
                  </a:lnTo>
                  <a:lnTo>
                    <a:pt x="842" y="396"/>
                  </a:lnTo>
                  <a:lnTo>
                    <a:pt x="846" y="396"/>
                  </a:lnTo>
                  <a:lnTo>
                    <a:pt x="846" y="400"/>
                  </a:lnTo>
                  <a:lnTo>
                    <a:pt x="842" y="400"/>
                  </a:lnTo>
                  <a:lnTo>
                    <a:pt x="838" y="404"/>
                  </a:lnTo>
                  <a:lnTo>
                    <a:pt x="834" y="404"/>
                  </a:lnTo>
                  <a:lnTo>
                    <a:pt x="834" y="408"/>
                  </a:lnTo>
                  <a:lnTo>
                    <a:pt x="834" y="404"/>
                  </a:lnTo>
                  <a:lnTo>
                    <a:pt x="832" y="404"/>
                  </a:lnTo>
                  <a:lnTo>
                    <a:pt x="828" y="404"/>
                  </a:lnTo>
                  <a:lnTo>
                    <a:pt x="824" y="404"/>
                  </a:lnTo>
                  <a:lnTo>
                    <a:pt x="828" y="404"/>
                  </a:lnTo>
                  <a:lnTo>
                    <a:pt x="828" y="408"/>
                  </a:lnTo>
                  <a:lnTo>
                    <a:pt x="828" y="410"/>
                  </a:lnTo>
                  <a:lnTo>
                    <a:pt x="832" y="410"/>
                  </a:lnTo>
                  <a:lnTo>
                    <a:pt x="832" y="414"/>
                  </a:lnTo>
                  <a:lnTo>
                    <a:pt x="832" y="410"/>
                  </a:lnTo>
                  <a:lnTo>
                    <a:pt x="834" y="410"/>
                  </a:lnTo>
                  <a:lnTo>
                    <a:pt x="834" y="414"/>
                  </a:lnTo>
                  <a:lnTo>
                    <a:pt x="832" y="414"/>
                  </a:lnTo>
                  <a:lnTo>
                    <a:pt x="832" y="418"/>
                  </a:lnTo>
                  <a:lnTo>
                    <a:pt x="834" y="418"/>
                  </a:lnTo>
                  <a:lnTo>
                    <a:pt x="834" y="422"/>
                  </a:lnTo>
                  <a:lnTo>
                    <a:pt x="838" y="422"/>
                  </a:lnTo>
                  <a:lnTo>
                    <a:pt x="838" y="426"/>
                  </a:lnTo>
                  <a:lnTo>
                    <a:pt x="842" y="426"/>
                  </a:lnTo>
                  <a:lnTo>
                    <a:pt x="846" y="430"/>
                  </a:lnTo>
                  <a:lnTo>
                    <a:pt x="842" y="430"/>
                  </a:lnTo>
                  <a:lnTo>
                    <a:pt x="842" y="434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38" y="440"/>
                  </a:lnTo>
                  <a:lnTo>
                    <a:pt x="834" y="440"/>
                  </a:lnTo>
                  <a:lnTo>
                    <a:pt x="834" y="444"/>
                  </a:lnTo>
                  <a:lnTo>
                    <a:pt x="832" y="448"/>
                  </a:lnTo>
                  <a:lnTo>
                    <a:pt x="828" y="448"/>
                  </a:lnTo>
                  <a:lnTo>
                    <a:pt x="828" y="452"/>
                  </a:lnTo>
                  <a:lnTo>
                    <a:pt x="824" y="452"/>
                  </a:lnTo>
                  <a:lnTo>
                    <a:pt x="820" y="452"/>
                  </a:lnTo>
                  <a:lnTo>
                    <a:pt x="820" y="456"/>
                  </a:lnTo>
                  <a:lnTo>
                    <a:pt x="816" y="456"/>
                  </a:lnTo>
                  <a:lnTo>
                    <a:pt x="812" y="456"/>
                  </a:lnTo>
                  <a:lnTo>
                    <a:pt x="808" y="452"/>
                  </a:lnTo>
                  <a:lnTo>
                    <a:pt x="806" y="452"/>
                  </a:lnTo>
                  <a:lnTo>
                    <a:pt x="806" y="448"/>
                  </a:lnTo>
                  <a:lnTo>
                    <a:pt x="808" y="444"/>
                  </a:lnTo>
                  <a:lnTo>
                    <a:pt x="806" y="444"/>
                  </a:lnTo>
                  <a:lnTo>
                    <a:pt x="806" y="448"/>
                  </a:lnTo>
                  <a:lnTo>
                    <a:pt x="802" y="448"/>
                  </a:lnTo>
                  <a:lnTo>
                    <a:pt x="802" y="444"/>
                  </a:lnTo>
                  <a:lnTo>
                    <a:pt x="802" y="440"/>
                  </a:lnTo>
                  <a:lnTo>
                    <a:pt x="798" y="440"/>
                  </a:lnTo>
                  <a:lnTo>
                    <a:pt x="794" y="440"/>
                  </a:lnTo>
                  <a:lnTo>
                    <a:pt x="798" y="440"/>
                  </a:lnTo>
                  <a:lnTo>
                    <a:pt x="794" y="440"/>
                  </a:lnTo>
                  <a:lnTo>
                    <a:pt x="790" y="440"/>
                  </a:lnTo>
                  <a:lnTo>
                    <a:pt x="790" y="444"/>
                  </a:lnTo>
                  <a:lnTo>
                    <a:pt x="794" y="444"/>
                  </a:lnTo>
                  <a:lnTo>
                    <a:pt x="794" y="440"/>
                  </a:lnTo>
                  <a:lnTo>
                    <a:pt x="798" y="440"/>
                  </a:lnTo>
                  <a:lnTo>
                    <a:pt x="798" y="444"/>
                  </a:lnTo>
                  <a:lnTo>
                    <a:pt x="794" y="444"/>
                  </a:lnTo>
                  <a:lnTo>
                    <a:pt x="798" y="444"/>
                  </a:lnTo>
                  <a:lnTo>
                    <a:pt x="802" y="448"/>
                  </a:lnTo>
                  <a:lnTo>
                    <a:pt x="806" y="448"/>
                  </a:lnTo>
                  <a:lnTo>
                    <a:pt x="806" y="452"/>
                  </a:lnTo>
                  <a:lnTo>
                    <a:pt x="806" y="456"/>
                  </a:lnTo>
                  <a:lnTo>
                    <a:pt x="808" y="456"/>
                  </a:lnTo>
                  <a:lnTo>
                    <a:pt x="808" y="460"/>
                  </a:lnTo>
                  <a:lnTo>
                    <a:pt x="808" y="464"/>
                  </a:lnTo>
                  <a:lnTo>
                    <a:pt x="806" y="460"/>
                  </a:lnTo>
                  <a:lnTo>
                    <a:pt x="802" y="460"/>
                  </a:lnTo>
                  <a:lnTo>
                    <a:pt x="802" y="456"/>
                  </a:lnTo>
                  <a:lnTo>
                    <a:pt x="798" y="456"/>
                  </a:lnTo>
                  <a:lnTo>
                    <a:pt x="798" y="460"/>
                  </a:lnTo>
                  <a:lnTo>
                    <a:pt x="802" y="460"/>
                  </a:lnTo>
                  <a:lnTo>
                    <a:pt x="802" y="464"/>
                  </a:lnTo>
                  <a:lnTo>
                    <a:pt x="798" y="464"/>
                  </a:lnTo>
                  <a:lnTo>
                    <a:pt x="798" y="460"/>
                  </a:lnTo>
                  <a:lnTo>
                    <a:pt x="794" y="460"/>
                  </a:lnTo>
                  <a:lnTo>
                    <a:pt x="790" y="460"/>
                  </a:lnTo>
                  <a:lnTo>
                    <a:pt x="786" y="460"/>
                  </a:lnTo>
                  <a:lnTo>
                    <a:pt x="786" y="456"/>
                  </a:lnTo>
                  <a:lnTo>
                    <a:pt x="786" y="452"/>
                  </a:lnTo>
                  <a:lnTo>
                    <a:pt x="782" y="452"/>
                  </a:lnTo>
                  <a:lnTo>
                    <a:pt x="778" y="452"/>
                  </a:lnTo>
                  <a:lnTo>
                    <a:pt x="776" y="452"/>
                  </a:lnTo>
                  <a:lnTo>
                    <a:pt x="768" y="452"/>
                  </a:lnTo>
                  <a:lnTo>
                    <a:pt x="768" y="456"/>
                  </a:lnTo>
                  <a:lnTo>
                    <a:pt x="768" y="460"/>
                  </a:lnTo>
                  <a:lnTo>
                    <a:pt x="772" y="460"/>
                  </a:lnTo>
                  <a:lnTo>
                    <a:pt x="776" y="460"/>
                  </a:lnTo>
                  <a:lnTo>
                    <a:pt x="778" y="460"/>
                  </a:lnTo>
                  <a:lnTo>
                    <a:pt x="778" y="464"/>
                  </a:lnTo>
                  <a:lnTo>
                    <a:pt x="776" y="466"/>
                  </a:lnTo>
                  <a:lnTo>
                    <a:pt x="772" y="466"/>
                  </a:lnTo>
                  <a:lnTo>
                    <a:pt x="772" y="470"/>
                  </a:lnTo>
                  <a:lnTo>
                    <a:pt x="772" y="474"/>
                  </a:lnTo>
                  <a:lnTo>
                    <a:pt x="768" y="474"/>
                  </a:lnTo>
                  <a:lnTo>
                    <a:pt x="764" y="474"/>
                  </a:lnTo>
                  <a:lnTo>
                    <a:pt x="764" y="478"/>
                  </a:lnTo>
                  <a:lnTo>
                    <a:pt x="764" y="478"/>
                  </a:lnTo>
                  <a:lnTo>
                    <a:pt x="764" y="478"/>
                  </a:lnTo>
                  <a:close/>
                  <a:moveTo>
                    <a:pt x="408" y="354"/>
                  </a:moveTo>
                  <a:lnTo>
                    <a:pt x="410" y="358"/>
                  </a:lnTo>
                  <a:lnTo>
                    <a:pt x="414" y="358"/>
                  </a:lnTo>
                  <a:lnTo>
                    <a:pt x="410" y="358"/>
                  </a:lnTo>
                  <a:lnTo>
                    <a:pt x="408" y="358"/>
                  </a:lnTo>
                  <a:lnTo>
                    <a:pt x="408" y="354"/>
                  </a:lnTo>
                  <a:lnTo>
                    <a:pt x="408" y="354"/>
                  </a:lnTo>
                  <a:lnTo>
                    <a:pt x="408" y="354"/>
                  </a:lnTo>
                  <a:close/>
                  <a:moveTo>
                    <a:pt x="560" y="384"/>
                  </a:moveTo>
                  <a:lnTo>
                    <a:pt x="560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0" y="384"/>
                  </a:lnTo>
                  <a:lnTo>
                    <a:pt x="560" y="384"/>
                  </a:lnTo>
                  <a:close/>
                  <a:moveTo>
                    <a:pt x="1056" y="410"/>
                  </a:moveTo>
                  <a:lnTo>
                    <a:pt x="1052" y="410"/>
                  </a:lnTo>
                  <a:lnTo>
                    <a:pt x="1056" y="410"/>
                  </a:lnTo>
                  <a:lnTo>
                    <a:pt x="1060" y="410"/>
                  </a:lnTo>
                  <a:lnTo>
                    <a:pt x="1056" y="410"/>
                  </a:lnTo>
                  <a:lnTo>
                    <a:pt x="1056" y="410"/>
                  </a:lnTo>
                  <a:lnTo>
                    <a:pt x="1056" y="410"/>
                  </a:lnTo>
                  <a:close/>
                  <a:moveTo>
                    <a:pt x="466" y="418"/>
                  </a:moveTo>
                  <a:lnTo>
                    <a:pt x="462" y="418"/>
                  </a:lnTo>
                  <a:lnTo>
                    <a:pt x="466" y="418"/>
                  </a:lnTo>
                  <a:lnTo>
                    <a:pt x="466" y="418"/>
                  </a:lnTo>
                  <a:lnTo>
                    <a:pt x="466" y="418"/>
                  </a:lnTo>
                  <a:close/>
                  <a:moveTo>
                    <a:pt x="1088" y="426"/>
                  </a:moveTo>
                  <a:lnTo>
                    <a:pt x="1092" y="426"/>
                  </a:lnTo>
                  <a:lnTo>
                    <a:pt x="1092" y="430"/>
                  </a:lnTo>
                  <a:lnTo>
                    <a:pt x="1088" y="430"/>
                  </a:lnTo>
                  <a:lnTo>
                    <a:pt x="1088" y="426"/>
                  </a:lnTo>
                  <a:lnTo>
                    <a:pt x="1088" y="426"/>
                  </a:lnTo>
                  <a:lnTo>
                    <a:pt x="1088" y="426"/>
                  </a:lnTo>
                  <a:close/>
                  <a:moveTo>
                    <a:pt x="996" y="542"/>
                  </a:moveTo>
                  <a:lnTo>
                    <a:pt x="1000" y="546"/>
                  </a:lnTo>
                  <a:lnTo>
                    <a:pt x="1004" y="546"/>
                  </a:lnTo>
                  <a:lnTo>
                    <a:pt x="1000" y="550"/>
                  </a:lnTo>
                  <a:lnTo>
                    <a:pt x="996" y="550"/>
                  </a:lnTo>
                  <a:lnTo>
                    <a:pt x="992" y="550"/>
                  </a:lnTo>
                  <a:lnTo>
                    <a:pt x="992" y="546"/>
                  </a:lnTo>
                  <a:lnTo>
                    <a:pt x="992" y="542"/>
                  </a:lnTo>
                  <a:lnTo>
                    <a:pt x="988" y="542"/>
                  </a:lnTo>
                  <a:lnTo>
                    <a:pt x="992" y="542"/>
                  </a:lnTo>
                  <a:lnTo>
                    <a:pt x="996" y="542"/>
                  </a:lnTo>
                  <a:lnTo>
                    <a:pt x="996" y="542"/>
                  </a:lnTo>
                  <a:lnTo>
                    <a:pt x="996" y="542"/>
                  </a:lnTo>
                  <a:close/>
                  <a:moveTo>
                    <a:pt x="1084" y="596"/>
                  </a:moveTo>
                  <a:lnTo>
                    <a:pt x="1080" y="596"/>
                  </a:lnTo>
                  <a:lnTo>
                    <a:pt x="1080" y="600"/>
                  </a:lnTo>
                  <a:lnTo>
                    <a:pt x="1084" y="600"/>
                  </a:lnTo>
                  <a:lnTo>
                    <a:pt x="1080" y="600"/>
                  </a:lnTo>
                  <a:lnTo>
                    <a:pt x="1080" y="596"/>
                  </a:lnTo>
                  <a:lnTo>
                    <a:pt x="1076" y="596"/>
                  </a:lnTo>
                  <a:lnTo>
                    <a:pt x="1076" y="594"/>
                  </a:lnTo>
                  <a:lnTo>
                    <a:pt x="1080" y="594"/>
                  </a:lnTo>
                  <a:lnTo>
                    <a:pt x="1080" y="596"/>
                  </a:lnTo>
                  <a:lnTo>
                    <a:pt x="1084" y="596"/>
                  </a:lnTo>
                  <a:lnTo>
                    <a:pt x="1084" y="596"/>
                  </a:lnTo>
                  <a:lnTo>
                    <a:pt x="1084" y="596"/>
                  </a:lnTo>
                  <a:close/>
                  <a:moveTo>
                    <a:pt x="862" y="612"/>
                  </a:moveTo>
                  <a:lnTo>
                    <a:pt x="862" y="616"/>
                  </a:lnTo>
                  <a:lnTo>
                    <a:pt x="858" y="616"/>
                  </a:lnTo>
                  <a:lnTo>
                    <a:pt x="858" y="612"/>
                  </a:lnTo>
                  <a:lnTo>
                    <a:pt x="862" y="612"/>
                  </a:lnTo>
                  <a:lnTo>
                    <a:pt x="862" y="612"/>
                  </a:lnTo>
                  <a:lnTo>
                    <a:pt x="862" y="612"/>
                  </a:lnTo>
                  <a:close/>
                  <a:moveTo>
                    <a:pt x="1130" y="682"/>
                  </a:moveTo>
                  <a:lnTo>
                    <a:pt x="1130" y="680"/>
                  </a:lnTo>
                  <a:lnTo>
                    <a:pt x="1130" y="682"/>
                  </a:lnTo>
                  <a:lnTo>
                    <a:pt x="1130" y="682"/>
                  </a:lnTo>
                  <a:lnTo>
                    <a:pt x="1130" y="682"/>
                  </a:lnTo>
                  <a:close/>
                  <a:moveTo>
                    <a:pt x="1122" y="682"/>
                  </a:moveTo>
                  <a:lnTo>
                    <a:pt x="1126" y="682"/>
                  </a:lnTo>
                  <a:lnTo>
                    <a:pt x="1130" y="686"/>
                  </a:lnTo>
                  <a:lnTo>
                    <a:pt x="1126" y="686"/>
                  </a:lnTo>
                  <a:lnTo>
                    <a:pt x="1122" y="686"/>
                  </a:lnTo>
                  <a:lnTo>
                    <a:pt x="1126" y="686"/>
                  </a:lnTo>
                  <a:lnTo>
                    <a:pt x="1126" y="682"/>
                  </a:lnTo>
                  <a:lnTo>
                    <a:pt x="1122" y="682"/>
                  </a:lnTo>
                  <a:lnTo>
                    <a:pt x="1122" y="682"/>
                  </a:lnTo>
                  <a:lnTo>
                    <a:pt x="1122" y="682"/>
                  </a:lnTo>
                  <a:close/>
                  <a:moveTo>
                    <a:pt x="160" y="758"/>
                  </a:moveTo>
                  <a:lnTo>
                    <a:pt x="160" y="754"/>
                  </a:lnTo>
                  <a:lnTo>
                    <a:pt x="156" y="754"/>
                  </a:lnTo>
                  <a:lnTo>
                    <a:pt x="156" y="750"/>
                  </a:lnTo>
                  <a:lnTo>
                    <a:pt x="156" y="746"/>
                  </a:lnTo>
                  <a:lnTo>
                    <a:pt x="152" y="746"/>
                  </a:lnTo>
                  <a:lnTo>
                    <a:pt x="156" y="746"/>
                  </a:lnTo>
                  <a:lnTo>
                    <a:pt x="152" y="746"/>
                  </a:lnTo>
                  <a:lnTo>
                    <a:pt x="152" y="742"/>
                  </a:lnTo>
                  <a:lnTo>
                    <a:pt x="156" y="742"/>
                  </a:lnTo>
                  <a:lnTo>
                    <a:pt x="156" y="746"/>
                  </a:lnTo>
                  <a:lnTo>
                    <a:pt x="160" y="750"/>
                  </a:lnTo>
                  <a:lnTo>
                    <a:pt x="164" y="750"/>
                  </a:lnTo>
                  <a:lnTo>
                    <a:pt x="164" y="754"/>
                  </a:lnTo>
                  <a:lnTo>
                    <a:pt x="164" y="758"/>
                  </a:lnTo>
                  <a:lnTo>
                    <a:pt x="160" y="758"/>
                  </a:lnTo>
                  <a:lnTo>
                    <a:pt x="160" y="758"/>
                  </a:lnTo>
                  <a:lnTo>
                    <a:pt x="160" y="758"/>
                  </a:lnTo>
                  <a:close/>
                  <a:moveTo>
                    <a:pt x="168" y="766"/>
                  </a:moveTo>
                  <a:lnTo>
                    <a:pt x="168" y="762"/>
                  </a:lnTo>
                  <a:lnTo>
                    <a:pt x="172" y="762"/>
                  </a:lnTo>
                  <a:lnTo>
                    <a:pt x="172" y="758"/>
                  </a:lnTo>
                  <a:lnTo>
                    <a:pt x="168" y="758"/>
                  </a:lnTo>
                  <a:lnTo>
                    <a:pt x="172" y="758"/>
                  </a:lnTo>
                  <a:lnTo>
                    <a:pt x="172" y="762"/>
                  </a:lnTo>
                  <a:lnTo>
                    <a:pt x="168" y="762"/>
                  </a:lnTo>
                  <a:lnTo>
                    <a:pt x="168" y="758"/>
                  </a:lnTo>
                  <a:lnTo>
                    <a:pt x="168" y="754"/>
                  </a:lnTo>
                  <a:lnTo>
                    <a:pt x="172" y="754"/>
                  </a:lnTo>
                  <a:lnTo>
                    <a:pt x="172" y="758"/>
                  </a:lnTo>
                  <a:lnTo>
                    <a:pt x="176" y="758"/>
                  </a:lnTo>
                  <a:lnTo>
                    <a:pt x="176" y="762"/>
                  </a:lnTo>
                  <a:lnTo>
                    <a:pt x="176" y="768"/>
                  </a:lnTo>
                  <a:lnTo>
                    <a:pt x="172" y="768"/>
                  </a:lnTo>
                  <a:lnTo>
                    <a:pt x="172" y="766"/>
                  </a:lnTo>
                  <a:lnTo>
                    <a:pt x="176" y="766"/>
                  </a:lnTo>
                  <a:lnTo>
                    <a:pt x="176" y="762"/>
                  </a:lnTo>
                  <a:lnTo>
                    <a:pt x="172" y="766"/>
                  </a:lnTo>
                  <a:lnTo>
                    <a:pt x="172" y="768"/>
                  </a:lnTo>
                  <a:lnTo>
                    <a:pt x="168" y="768"/>
                  </a:lnTo>
                  <a:lnTo>
                    <a:pt x="168" y="766"/>
                  </a:lnTo>
                  <a:lnTo>
                    <a:pt x="168" y="766"/>
                  </a:lnTo>
                  <a:lnTo>
                    <a:pt x="168" y="766"/>
                  </a:lnTo>
                  <a:close/>
                  <a:moveTo>
                    <a:pt x="138" y="780"/>
                  </a:moveTo>
                  <a:lnTo>
                    <a:pt x="134" y="776"/>
                  </a:lnTo>
                  <a:lnTo>
                    <a:pt x="134" y="772"/>
                  </a:lnTo>
                  <a:lnTo>
                    <a:pt x="130" y="772"/>
                  </a:lnTo>
                  <a:lnTo>
                    <a:pt x="126" y="768"/>
                  </a:lnTo>
                  <a:lnTo>
                    <a:pt x="126" y="766"/>
                  </a:lnTo>
                  <a:lnTo>
                    <a:pt x="124" y="766"/>
                  </a:lnTo>
                  <a:lnTo>
                    <a:pt x="124" y="762"/>
                  </a:lnTo>
                  <a:lnTo>
                    <a:pt x="126" y="762"/>
                  </a:lnTo>
                  <a:lnTo>
                    <a:pt x="124" y="762"/>
                  </a:lnTo>
                  <a:lnTo>
                    <a:pt x="120" y="762"/>
                  </a:lnTo>
                  <a:lnTo>
                    <a:pt x="120" y="758"/>
                  </a:lnTo>
                  <a:lnTo>
                    <a:pt x="124" y="758"/>
                  </a:lnTo>
                  <a:lnTo>
                    <a:pt x="126" y="758"/>
                  </a:lnTo>
                  <a:lnTo>
                    <a:pt x="126" y="754"/>
                  </a:lnTo>
                  <a:lnTo>
                    <a:pt x="130" y="754"/>
                  </a:lnTo>
                  <a:lnTo>
                    <a:pt x="130" y="758"/>
                  </a:lnTo>
                  <a:lnTo>
                    <a:pt x="134" y="762"/>
                  </a:lnTo>
                  <a:lnTo>
                    <a:pt x="130" y="762"/>
                  </a:lnTo>
                  <a:lnTo>
                    <a:pt x="130" y="758"/>
                  </a:lnTo>
                  <a:lnTo>
                    <a:pt x="126" y="758"/>
                  </a:lnTo>
                  <a:lnTo>
                    <a:pt x="126" y="762"/>
                  </a:lnTo>
                  <a:lnTo>
                    <a:pt x="130" y="762"/>
                  </a:lnTo>
                  <a:lnTo>
                    <a:pt x="134" y="762"/>
                  </a:lnTo>
                  <a:lnTo>
                    <a:pt x="130" y="762"/>
                  </a:lnTo>
                  <a:lnTo>
                    <a:pt x="130" y="766"/>
                  </a:lnTo>
                  <a:lnTo>
                    <a:pt x="130" y="762"/>
                  </a:lnTo>
                  <a:lnTo>
                    <a:pt x="126" y="762"/>
                  </a:lnTo>
                  <a:lnTo>
                    <a:pt x="130" y="766"/>
                  </a:lnTo>
                  <a:lnTo>
                    <a:pt x="130" y="768"/>
                  </a:lnTo>
                  <a:lnTo>
                    <a:pt x="134" y="768"/>
                  </a:lnTo>
                  <a:lnTo>
                    <a:pt x="134" y="772"/>
                  </a:lnTo>
                  <a:lnTo>
                    <a:pt x="138" y="772"/>
                  </a:lnTo>
                  <a:lnTo>
                    <a:pt x="138" y="776"/>
                  </a:lnTo>
                  <a:lnTo>
                    <a:pt x="142" y="776"/>
                  </a:lnTo>
                  <a:lnTo>
                    <a:pt x="138" y="780"/>
                  </a:lnTo>
                  <a:lnTo>
                    <a:pt x="138" y="780"/>
                  </a:lnTo>
                  <a:lnTo>
                    <a:pt x="138" y="780"/>
                  </a:lnTo>
                  <a:close/>
                  <a:moveTo>
                    <a:pt x="182" y="776"/>
                  </a:moveTo>
                  <a:lnTo>
                    <a:pt x="182" y="780"/>
                  </a:lnTo>
                  <a:lnTo>
                    <a:pt x="180" y="780"/>
                  </a:lnTo>
                  <a:lnTo>
                    <a:pt x="180" y="776"/>
                  </a:lnTo>
                  <a:lnTo>
                    <a:pt x="182" y="776"/>
                  </a:lnTo>
                  <a:lnTo>
                    <a:pt x="182" y="776"/>
                  </a:lnTo>
                  <a:lnTo>
                    <a:pt x="182" y="776"/>
                  </a:lnTo>
                  <a:close/>
                  <a:moveTo>
                    <a:pt x="182" y="780"/>
                  </a:moveTo>
                  <a:lnTo>
                    <a:pt x="182" y="784"/>
                  </a:lnTo>
                  <a:lnTo>
                    <a:pt x="182" y="788"/>
                  </a:lnTo>
                  <a:lnTo>
                    <a:pt x="180" y="784"/>
                  </a:lnTo>
                  <a:lnTo>
                    <a:pt x="182" y="780"/>
                  </a:lnTo>
                  <a:lnTo>
                    <a:pt x="182" y="780"/>
                  </a:lnTo>
                  <a:lnTo>
                    <a:pt x="182" y="780"/>
                  </a:lnTo>
                  <a:close/>
                  <a:moveTo>
                    <a:pt x="884" y="8"/>
                  </a:moveTo>
                  <a:lnTo>
                    <a:pt x="888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4" y="8"/>
                  </a:lnTo>
                  <a:lnTo>
                    <a:pt x="884" y="8"/>
                  </a:lnTo>
                  <a:lnTo>
                    <a:pt x="884" y="8"/>
                  </a:lnTo>
                  <a:close/>
                  <a:moveTo>
                    <a:pt x="698" y="50"/>
                  </a:moveTo>
                  <a:lnTo>
                    <a:pt x="694" y="50"/>
                  </a:lnTo>
                  <a:lnTo>
                    <a:pt x="694" y="46"/>
                  </a:lnTo>
                  <a:lnTo>
                    <a:pt x="698" y="46"/>
                  </a:lnTo>
                  <a:lnTo>
                    <a:pt x="698" y="50"/>
                  </a:lnTo>
                  <a:lnTo>
                    <a:pt x="698" y="50"/>
                  </a:lnTo>
                  <a:lnTo>
                    <a:pt x="698" y="50"/>
                  </a:lnTo>
                  <a:close/>
                  <a:moveTo>
                    <a:pt x="1052" y="50"/>
                  </a:moveTo>
                  <a:lnTo>
                    <a:pt x="1048" y="50"/>
                  </a:lnTo>
                  <a:lnTo>
                    <a:pt x="1048" y="46"/>
                  </a:lnTo>
                  <a:lnTo>
                    <a:pt x="1052" y="46"/>
                  </a:lnTo>
                  <a:lnTo>
                    <a:pt x="1056" y="46"/>
                  </a:lnTo>
                  <a:lnTo>
                    <a:pt x="1056" y="50"/>
                  </a:lnTo>
                  <a:lnTo>
                    <a:pt x="1052" y="50"/>
                  </a:lnTo>
                  <a:lnTo>
                    <a:pt x="1052" y="50"/>
                  </a:lnTo>
                  <a:lnTo>
                    <a:pt x="1052" y="50"/>
                  </a:lnTo>
                  <a:close/>
                  <a:moveTo>
                    <a:pt x="650" y="76"/>
                  </a:moveTo>
                  <a:lnTo>
                    <a:pt x="652" y="76"/>
                  </a:lnTo>
                  <a:lnTo>
                    <a:pt x="650" y="76"/>
                  </a:lnTo>
                  <a:lnTo>
                    <a:pt x="646" y="76"/>
                  </a:lnTo>
                  <a:lnTo>
                    <a:pt x="642" y="76"/>
                  </a:lnTo>
                  <a:lnTo>
                    <a:pt x="638" y="76"/>
                  </a:lnTo>
                  <a:lnTo>
                    <a:pt x="634" y="76"/>
                  </a:lnTo>
                  <a:lnTo>
                    <a:pt x="638" y="76"/>
                  </a:lnTo>
                  <a:lnTo>
                    <a:pt x="646" y="76"/>
                  </a:lnTo>
                  <a:lnTo>
                    <a:pt x="650" y="76"/>
                  </a:lnTo>
                  <a:lnTo>
                    <a:pt x="650" y="76"/>
                  </a:lnTo>
                  <a:lnTo>
                    <a:pt x="650" y="76"/>
                  </a:lnTo>
                  <a:close/>
                  <a:moveTo>
                    <a:pt x="778" y="120"/>
                  </a:moveTo>
                  <a:lnTo>
                    <a:pt x="782" y="120"/>
                  </a:lnTo>
                  <a:lnTo>
                    <a:pt x="786" y="120"/>
                  </a:lnTo>
                  <a:lnTo>
                    <a:pt x="790" y="120"/>
                  </a:lnTo>
                  <a:lnTo>
                    <a:pt x="790" y="124"/>
                  </a:lnTo>
                  <a:lnTo>
                    <a:pt x="786" y="124"/>
                  </a:lnTo>
                  <a:lnTo>
                    <a:pt x="782" y="124"/>
                  </a:lnTo>
                  <a:lnTo>
                    <a:pt x="778" y="124"/>
                  </a:lnTo>
                  <a:lnTo>
                    <a:pt x="776" y="128"/>
                  </a:lnTo>
                  <a:lnTo>
                    <a:pt x="772" y="128"/>
                  </a:lnTo>
                  <a:lnTo>
                    <a:pt x="772" y="124"/>
                  </a:lnTo>
                  <a:lnTo>
                    <a:pt x="776" y="124"/>
                  </a:lnTo>
                  <a:lnTo>
                    <a:pt x="776" y="120"/>
                  </a:lnTo>
                  <a:lnTo>
                    <a:pt x="778" y="120"/>
                  </a:lnTo>
                  <a:lnTo>
                    <a:pt x="778" y="120"/>
                  </a:lnTo>
                  <a:lnTo>
                    <a:pt x="778" y="120"/>
                  </a:lnTo>
                  <a:close/>
                  <a:moveTo>
                    <a:pt x="944" y="132"/>
                  </a:moveTo>
                  <a:lnTo>
                    <a:pt x="940" y="132"/>
                  </a:lnTo>
                  <a:lnTo>
                    <a:pt x="936" y="132"/>
                  </a:lnTo>
                  <a:lnTo>
                    <a:pt x="940" y="132"/>
                  </a:lnTo>
                  <a:lnTo>
                    <a:pt x="940" y="128"/>
                  </a:lnTo>
                  <a:lnTo>
                    <a:pt x="940" y="132"/>
                  </a:lnTo>
                  <a:lnTo>
                    <a:pt x="944" y="132"/>
                  </a:lnTo>
                  <a:lnTo>
                    <a:pt x="948" y="132"/>
                  </a:lnTo>
                  <a:lnTo>
                    <a:pt x="944" y="132"/>
                  </a:lnTo>
                  <a:lnTo>
                    <a:pt x="944" y="132"/>
                  </a:lnTo>
                  <a:lnTo>
                    <a:pt x="944" y="132"/>
                  </a:lnTo>
                  <a:close/>
                  <a:moveTo>
                    <a:pt x="748" y="138"/>
                  </a:moveTo>
                  <a:lnTo>
                    <a:pt x="746" y="142"/>
                  </a:lnTo>
                  <a:lnTo>
                    <a:pt x="746" y="146"/>
                  </a:lnTo>
                  <a:lnTo>
                    <a:pt x="746" y="142"/>
                  </a:lnTo>
                  <a:lnTo>
                    <a:pt x="742" y="142"/>
                  </a:lnTo>
                  <a:lnTo>
                    <a:pt x="746" y="142"/>
                  </a:lnTo>
                  <a:lnTo>
                    <a:pt x="746" y="138"/>
                  </a:lnTo>
                  <a:lnTo>
                    <a:pt x="748" y="138"/>
                  </a:lnTo>
                  <a:lnTo>
                    <a:pt x="748" y="138"/>
                  </a:lnTo>
                  <a:lnTo>
                    <a:pt x="748" y="138"/>
                  </a:lnTo>
                  <a:close/>
                  <a:moveTo>
                    <a:pt x="556" y="146"/>
                  </a:moveTo>
                  <a:lnTo>
                    <a:pt x="552" y="146"/>
                  </a:lnTo>
                  <a:lnTo>
                    <a:pt x="556" y="146"/>
                  </a:lnTo>
                  <a:lnTo>
                    <a:pt x="556" y="146"/>
                  </a:lnTo>
                  <a:lnTo>
                    <a:pt x="556" y="146"/>
                  </a:lnTo>
                  <a:close/>
                  <a:moveTo>
                    <a:pt x="894" y="154"/>
                  </a:moveTo>
                  <a:lnTo>
                    <a:pt x="898" y="154"/>
                  </a:lnTo>
                  <a:lnTo>
                    <a:pt x="898" y="158"/>
                  </a:lnTo>
                  <a:lnTo>
                    <a:pt x="894" y="158"/>
                  </a:lnTo>
                  <a:lnTo>
                    <a:pt x="890" y="158"/>
                  </a:lnTo>
                  <a:lnTo>
                    <a:pt x="894" y="158"/>
                  </a:lnTo>
                  <a:lnTo>
                    <a:pt x="894" y="154"/>
                  </a:lnTo>
                  <a:lnTo>
                    <a:pt x="894" y="154"/>
                  </a:lnTo>
                  <a:lnTo>
                    <a:pt x="894" y="154"/>
                  </a:lnTo>
                  <a:close/>
                  <a:moveTo>
                    <a:pt x="786" y="164"/>
                  </a:moveTo>
                  <a:lnTo>
                    <a:pt x="790" y="164"/>
                  </a:lnTo>
                  <a:lnTo>
                    <a:pt x="794" y="164"/>
                  </a:lnTo>
                  <a:lnTo>
                    <a:pt x="790" y="168"/>
                  </a:lnTo>
                  <a:lnTo>
                    <a:pt x="790" y="164"/>
                  </a:lnTo>
                  <a:lnTo>
                    <a:pt x="786" y="164"/>
                  </a:lnTo>
                  <a:lnTo>
                    <a:pt x="782" y="164"/>
                  </a:lnTo>
                  <a:lnTo>
                    <a:pt x="786" y="164"/>
                  </a:lnTo>
                  <a:lnTo>
                    <a:pt x="786" y="164"/>
                  </a:lnTo>
                  <a:lnTo>
                    <a:pt x="786" y="164"/>
                  </a:lnTo>
                  <a:close/>
                  <a:moveTo>
                    <a:pt x="806" y="194"/>
                  </a:moveTo>
                  <a:lnTo>
                    <a:pt x="808" y="194"/>
                  </a:lnTo>
                  <a:lnTo>
                    <a:pt x="806" y="194"/>
                  </a:lnTo>
                  <a:lnTo>
                    <a:pt x="806" y="194"/>
                  </a:lnTo>
                  <a:lnTo>
                    <a:pt x="806" y="194"/>
                  </a:lnTo>
                  <a:close/>
                  <a:moveTo>
                    <a:pt x="540" y="198"/>
                  </a:moveTo>
                  <a:lnTo>
                    <a:pt x="544" y="202"/>
                  </a:lnTo>
                  <a:lnTo>
                    <a:pt x="540" y="206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0" y="206"/>
                  </a:lnTo>
                  <a:lnTo>
                    <a:pt x="526" y="206"/>
                  </a:lnTo>
                  <a:lnTo>
                    <a:pt x="522" y="206"/>
                  </a:lnTo>
                  <a:lnTo>
                    <a:pt x="526" y="206"/>
                  </a:lnTo>
                  <a:lnTo>
                    <a:pt x="522" y="206"/>
                  </a:lnTo>
                  <a:lnTo>
                    <a:pt x="518" y="206"/>
                  </a:lnTo>
                  <a:lnTo>
                    <a:pt x="518" y="202"/>
                  </a:lnTo>
                  <a:lnTo>
                    <a:pt x="522" y="202"/>
                  </a:lnTo>
                  <a:lnTo>
                    <a:pt x="526" y="202"/>
                  </a:lnTo>
                  <a:lnTo>
                    <a:pt x="530" y="198"/>
                  </a:lnTo>
                  <a:lnTo>
                    <a:pt x="534" y="198"/>
                  </a:lnTo>
                  <a:lnTo>
                    <a:pt x="536" y="198"/>
                  </a:lnTo>
                  <a:lnTo>
                    <a:pt x="540" y="198"/>
                  </a:lnTo>
                  <a:lnTo>
                    <a:pt x="540" y="198"/>
                  </a:lnTo>
                  <a:lnTo>
                    <a:pt x="540" y="198"/>
                  </a:lnTo>
                  <a:close/>
                  <a:moveTo>
                    <a:pt x="880" y="206"/>
                  </a:moveTo>
                  <a:lnTo>
                    <a:pt x="876" y="206"/>
                  </a:lnTo>
                  <a:lnTo>
                    <a:pt x="876" y="208"/>
                  </a:lnTo>
                  <a:lnTo>
                    <a:pt x="880" y="208"/>
                  </a:lnTo>
                  <a:lnTo>
                    <a:pt x="880" y="212"/>
                  </a:lnTo>
                  <a:lnTo>
                    <a:pt x="876" y="212"/>
                  </a:lnTo>
                  <a:lnTo>
                    <a:pt x="876" y="208"/>
                  </a:lnTo>
                  <a:lnTo>
                    <a:pt x="872" y="208"/>
                  </a:lnTo>
                  <a:lnTo>
                    <a:pt x="872" y="212"/>
                  </a:lnTo>
                  <a:lnTo>
                    <a:pt x="868" y="212"/>
                  </a:lnTo>
                  <a:lnTo>
                    <a:pt x="868" y="208"/>
                  </a:lnTo>
                  <a:lnTo>
                    <a:pt x="864" y="208"/>
                  </a:lnTo>
                  <a:lnTo>
                    <a:pt x="868" y="208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76" y="202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0" y="206"/>
                  </a:lnTo>
                  <a:close/>
                  <a:moveTo>
                    <a:pt x="284" y="208"/>
                  </a:moveTo>
                  <a:lnTo>
                    <a:pt x="284" y="212"/>
                  </a:lnTo>
                  <a:lnTo>
                    <a:pt x="280" y="212"/>
                  </a:lnTo>
                  <a:lnTo>
                    <a:pt x="284" y="212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84" y="208"/>
                  </a:lnTo>
                  <a:close/>
                  <a:moveTo>
                    <a:pt x="262" y="208"/>
                  </a:moveTo>
                  <a:lnTo>
                    <a:pt x="266" y="208"/>
                  </a:lnTo>
                  <a:lnTo>
                    <a:pt x="262" y="208"/>
                  </a:lnTo>
                  <a:lnTo>
                    <a:pt x="258" y="208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62" y="208"/>
                  </a:lnTo>
                  <a:close/>
                  <a:moveTo>
                    <a:pt x="534" y="208"/>
                  </a:moveTo>
                  <a:lnTo>
                    <a:pt x="530" y="212"/>
                  </a:lnTo>
                  <a:lnTo>
                    <a:pt x="526" y="212"/>
                  </a:lnTo>
                  <a:lnTo>
                    <a:pt x="526" y="208"/>
                  </a:lnTo>
                  <a:lnTo>
                    <a:pt x="530" y="208"/>
                  </a:lnTo>
                  <a:lnTo>
                    <a:pt x="534" y="208"/>
                  </a:lnTo>
                  <a:lnTo>
                    <a:pt x="534" y="208"/>
                  </a:lnTo>
                  <a:lnTo>
                    <a:pt x="534" y="208"/>
                  </a:lnTo>
                  <a:close/>
                  <a:moveTo>
                    <a:pt x="574" y="220"/>
                  </a:moveTo>
                  <a:lnTo>
                    <a:pt x="574" y="216"/>
                  </a:lnTo>
                  <a:lnTo>
                    <a:pt x="570" y="220"/>
                  </a:lnTo>
                  <a:lnTo>
                    <a:pt x="566" y="220"/>
                  </a:lnTo>
                  <a:lnTo>
                    <a:pt x="566" y="216"/>
                  </a:lnTo>
                  <a:lnTo>
                    <a:pt x="570" y="216"/>
                  </a:lnTo>
                  <a:lnTo>
                    <a:pt x="574" y="216"/>
                  </a:lnTo>
                  <a:lnTo>
                    <a:pt x="578" y="216"/>
                  </a:lnTo>
                  <a:lnTo>
                    <a:pt x="578" y="220"/>
                  </a:lnTo>
                  <a:lnTo>
                    <a:pt x="574" y="220"/>
                  </a:lnTo>
                  <a:lnTo>
                    <a:pt x="574" y="220"/>
                  </a:lnTo>
                  <a:lnTo>
                    <a:pt x="574" y="220"/>
                  </a:lnTo>
                  <a:close/>
                  <a:moveTo>
                    <a:pt x="862" y="298"/>
                  </a:moveTo>
                  <a:lnTo>
                    <a:pt x="864" y="302"/>
                  </a:lnTo>
                  <a:lnTo>
                    <a:pt x="862" y="302"/>
                  </a:lnTo>
                  <a:lnTo>
                    <a:pt x="862" y="298"/>
                  </a:lnTo>
                  <a:lnTo>
                    <a:pt x="862" y="298"/>
                  </a:lnTo>
                  <a:lnTo>
                    <a:pt x="862" y="298"/>
                  </a:lnTo>
                  <a:close/>
                  <a:moveTo>
                    <a:pt x="868" y="302"/>
                  </a:moveTo>
                  <a:lnTo>
                    <a:pt x="872" y="302"/>
                  </a:lnTo>
                  <a:lnTo>
                    <a:pt x="872" y="306"/>
                  </a:lnTo>
                  <a:lnTo>
                    <a:pt x="868" y="306"/>
                  </a:lnTo>
                  <a:lnTo>
                    <a:pt x="868" y="302"/>
                  </a:lnTo>
                  <a:lnTo>
                    <a:pt x="868" y="302"/>
                  </a:lnTo>
                  <a:lnTo>
                    <a:pt x="868" y="302"/>
                  </a:lnTo>
                  <a:close/>
                  <a:moveTo>
                    <a:pt x="876" y="302"/>
                  </a:moveTo>
                  <a:lnTo>
                    <a:pt x="880" y="302"/>
                  </a:lnTo>
                  <a:lnTo>
                    <a:pt x="880" y="306"/>
                  </a:lnTo>
                  <a:lnTo>
                    <a:pt x="876" y="306"/>
                  </a:lnTo>
                  <a:lnTo>
                    <a:pt x="876" y="302"/>
                  </a:lnTo>
                  <a:lnTo>
                    <a:pt x="876" y="302"/>
                  </a:lnTo>
                  <a:lnTo>
                    <a:pt x="876" y="302"/>
                  </a:lnTo>
                  <a:close/>
                  <a:moveTo>
                    <a:pt x="776" y="306"/>
                  </a:moveTo>
                  <a:lnTo>
                    <a:pt x="778" y="306"/>
                  </a:lnTo>
                  <a:lnTo>
                    <a:pt x="778" y="310"/>
                  </a:lnTo>
                  <a:lnTo>
                    <a:pt x="778" y="306"/>
                  </a:lnTo>
                  <a:lnTo>
                    <a:pt x="776" y="306"/>
                  </a:lnTo>
                  <a:lnTo>
                    <a:pt x="776" y="306"/>
                  </a:lnTo>
                  <a:lnTo>
                    <a:pt x="776" y="306"/>
                  </a:lnTo>
                  <a:close/>
                  <a:moveTo>
                    <a:pt x="646" y="318"/>
                  </a:moveTo>
                  <a:lnTo>
                    <a:pt x="646" y="322"/>
                  </a:lnTo>
                  <a:lnTo>
                    <a:pt x="646" y="318"/>
                  </a:lnTo>
                  <a:lnTo>
                    <a:pt x="646" y="318"/>
                  </a:lnTo>
                  <a:lnTo>
                    <a:pt x="646" y="318"/>
                  </a:lnTo>
                  <a:close/>
                  <a:moveTo>
                    <a:pt x="626" y="332"/>
                  </a:moveTo>
                  <a:lnTo>
                    <a:pt x="630" y="332"/>
                  </a:lnTo>
                  <a:lnTo>
                    <a:pt x="630" y="336"/>
                  </a:lnTo>
                  <a:lnTo>
                    <a:pt x="626" y="336"/>
                  </a:lnTo>
                  <a:lnTo>
                    <a:pt x="626" y="332"/>
                  </a:lnTo>
                  <a:lnTo>
                    <a:pt x="626" y="332"/>
                  </a:lnTo>
                  <a:lnTo>
                    <a:pt x="626" y="332"/>
                  </a:lnTo>
                  <a:close/>
                  <a:moveTo>
                    <a:pt x="336" y="350"/>
                  </a:moveTo>
                  <a:lnTo>
                    <a:pt x="340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close/>
                  <a:moveTo>
                    <a:pt x="352" y="350"/>
                  </a:moveTo>
                  <a:lnTo>
                    <a:pt x="348" y="350"/>
                  </a:lnTo>
                  <a:lnTo>
                    <a:pt x="352" y="350"/>
                  </a:lnTo>
                  <a:lnTo>
                    <a:pt x="352" y="350"/>
                  </a:lnTo>
                  <a:lnTo>
                    <a:pt x="352" y="350"/>
                  </a:lnTo>
                  <a:close/>
                  <a:moveTo>
                    <a:pt x="620" y="366"/>
                  </a:moveTo>
                  <a:lnTo>
                    <a:pt x="620" y="370"/>
                  </a:lnTo>
                  <a:lnTo>
                    <a:pt x="616" y="370"/>
                  </a:lnTo>
                  <a:lnTo>
                    <a:pt x="616" y="366"/>
                  </a:lnTo>
                  <a:lnTo>
                    <a:pt x="620" y="366"/>
                  </a:lnTo>
                  <a:lnTo>
                    <a:pt x="620" y="366"/>
                  </a:lnTo>
                  <a:lnTo>
                    <a:pt x="620" y="366"/>
                  </a:lnTo>
                  <a:close/>
                  <a:moveTo>
                    <a:pt x="702" y="374"/>
                  </a:moveTo>
                  <a:lnTo>
                    <a:pt x="698" y="370"/>
                  </a:lnTo>
                  <a:lnTo>
                    <a:pt x="702" y="370"/>
                  </a:lnTo>
                  <a:lnTo>
                    <a:pt x="702" y="374"/>
                  </a:lnTo>
                  <a:lnTo>
                    <a:pt x="702" y="374"/>
                  </a:lnTo>
                  <a:lnTo>
                    <a:pt x="702" y="374"/>
                  </a:lnTo>
                  <a:close/>
                  <a:moveTo>
                    <a:pt x="634" y="378"/>
                  </a:moveTo>
                  <a:lnTo>
                    <a:pt x="634" y="380"/>
                  </a:lnTo>
                  <a:lnTo>
                    <a:pt x="630" y="380"/>
                  </a:lnTo>
                  <a:lnTo>
                    <a:pt x="626" y="378"/>
                  </a:lnTo>
                  <a:lnTo>
                    <a:pt x="630" y="378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720" y="380"/>
                  </a:moveTo>
                  <a:lnTo>
                    <a:pt x="716" y="384"/>
                  </a:lnTo>
                  <a:lnTo>
                    <a:pt x="716" y="380"/>
                  </a:lnTo>
                  <a:lnTo>
                    <a:pt x="720" y="380"/>
                  </a:lnTo>
                  <a:lnTo>
                    <a:pt x="720" y="380"/>
                  </a:lnTo>
                  <a:lnTo>
                    <a:pt x="720" y="380"/>
                  </a:lnTo>
                  <a:close/>
                  <a:moveTo>
                    <a:pt x="82" y="384"/>
                  </a:moveTo>
                  <a:lnTo>
                    <a:pt x="80" y="384"/>
                  </a:lnTo>
                  <a:lnTo>
                    <a:pt x="80" y="380"/>
                  </a:lnTo>
                  <a:lnTo>
                    <a:pt x="82" y="380"/>
                  </a:lnTo>
                  <a:lnTo>
                    <a:pt x="82" y="384"/>
                  </a:lnTo>
                  <a:lnTo>
                    <a:pt x="82" y="384"/>
                  </a:lnTo>
                  <a:lnTo>
                    <a:pt x="82" y="384"/>
                  </a:lnTo>
                  <a:close/>
                  <a:moveTo>
                    <a:pt x="712" y="384"/>
                  </a:moveTo>
                  <a:lnTo>
                    <a:pt x="712" y="380"/>
                  </a:lnTo>
                  <a:lnTo>
                    <a:pt x="716" y="384"/>
                  </a:lnTo>
                  <a:lnTo>
                    <a:pt x="712" y="384"/>
                  </a:lnTo>
                  <a:lnTo>
                    <a:pt x="712" y="384"/>
                  </a:lnTo>
                  <a:lnTo>
                    <a:pt x="712" y="384"/>
                  </a:lnTo>
                  <a:close/>
                  <a:moveTo>
                    <a:pt x="578" y="388"/>
                  </a:moveTo>
                  <a:lnTo>
                    <a:pt x="582" y="392"/>
                  </a:lnTo>
                  <a:lnTo>
                    <a:pt x="578" y="392"/>
                  </a:lnTo>
                  <a:lnTo>
                    <a:pt x="578" y="388"/>
                  </a:lnTo>
                  <a:lnTo>
                    <a:pt x="578" y="388"/>
                  </a:lnTo>
                  <a:lnTo>
                    <a:pt x="578" y="388"/>
                  </a:lnTo>
                  <a:close/>
                  <a:moveTo>
                    <a:pt x="574" y="392"/>
                  </a:moveTo>
                  <a:lnTo>
                    <a:pt x="578" y="392"/>
                  </a:lnTo>
                  <a:lnTo>
                    <a:pt x="578" y="396"/>
                  </a:lnTo>
                  <a:lnTo>
                    <a:pt x="574" y="396"/>
                  </a:lnTo>
                  <a:lnTo>
                    <a:pt x="574" y="400"/>
                  </a:lnTo>
                  <a:lnTo>
                    <a:pt x="570" y="396"/>
                  </a:lnTo>
                  <a:lnTo>
                    <a:pt x="570" y="392"/>
                  </a:lnTo>
                  <a:lnTo>
                    <a:pt x="570" y="388"/>
                  </a:lnTo>
                  <a:lnTo>
                    <a:pt x="574" y="388"/>
                  </a:lnTo>
                  <a:lnTo>
                    <a:pt x="574" y="392"/>
                  </a:lnTo>
                  <a:lnTo>
                    <a:pt x="574" y="392"/>
                  </a:lnTo>
                  <a:lnTo>
                    <a:pt x="574" y="392"/>
                  </a:lnTo>
                  <a:close/>
                  <a:moveTo>
                    <a:pt x="724" y="392"/>
                  </a:moveTo>
                  <a:lnTo>
                    <a:pt x="720" y="392"/>
                  </a:lnTo>
                  <a:lnTo>
                    <a:pt x="724" y="392"/>
                  </a:lnTo>
                  <a:lnTo>
                    <a:pt x="724" y="392"/>
                  </a:lnTo>
                  <a:lnTo>
                    <a:pt x="724" y="392"/>
                  </a:lnTo>
                  <a:close/>
                  <a:moveTo>
                    <a:pt x="724" y="400"/>
                  </a:moveTo>
                  <a:lnTo>
                    <a:pt x="720" y="400"/>
                  </a:lnTo>
                  <a:lnTo>
                    <a:pt x="720" y="396"/>
                  </a:lnTo>
                  <a:lnTo>
                    <a:pt x="724" y="396"/>
                  </a:lnTo>
                  <a:lnTo>
                    <a:pt x="724" y="400"/>
                  </a:lnTo>
                  <a:lnTo>
                    <a:pt x="724" y="400"/>
                  </a:lnTo>
                  <a:lnTo>
                    <a:pt x="724" y="400"/>
                  </a:lnTo>
                  <a:close/>
                  <a:moveTo>
                    <a:pt x="1026" y="396"/>
                  </a:moveTo>
                  <a:lnTo>
                    <a:pt x="1030" y="396"/>
                  </a:lnTo>
                  <a:lnTo>
                    <a:pt x="1032" y="396"/>
                  </a:lnTo>
                  <a:lnTo>
                    <a:pt x="1036" y="400"/>
                  </a:lnTo>
                  <a:lnTo>
                    <a:pt x="1032" y="400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26" y="396"/>
                  </a:lnTo>
                  <a:lnTo>
                    <a:pt x="1026" y="396"/>
                  </a:lnTo>
                  <a:lnTo>
                    <a:pt x="1026" y="396"/>
                  </a:lnTo>
                  <a:close/>
                  <a:moveTo>
                    <a:pt x="428" y="404"/>
                  </a:moveTo>
                  <a:lnTo>
                    <a:pt x="424" y="404"/>
                  </a:lnTo>
                  <a:lnTo>
                    <a:pt x="422" y="404"/>
                  </a:lnTo>
                  <a:lnTo>
                    <a:pt x="424" y="404"/>
                  </a:lnTo>
                  <a:lnTo>
                    <a:pt x="428" y="404"/>
                  </a:lnTo>
                  <a:lnTo>
                    <a:pt x="428" y="404"/>
                  </a:lnTo>
                  <a:lnTo>
                    <a:pt x="428" y="404"/>
                  </a:lnTo>
                  <a:close/>
                  <a:moveTo>
                    <a:pt x="834" y="408"/>
                  </a:moveTo>
                  <a:lnTo>
                    <a:pt x="832" y="408"/>
                  </a:lnTo>
                  <a:lnTo>
                    <a:pt x="834" y="408"/>
                  </a:lnTo>
                  <a:lnTo>
                    <a:pt x="834" y="408"/>
                  </a:lnTo>
                  <a:lnTo>
                    <a:pt x="834" y="408"/>
                  </a:lnTo>
                  <a:close/>
                  <a:moveTo>
                    <a:pt x="418" y="408"/>
                  </a:moveTo>
                  <a:lnTo>
                    <a:pt x="418" y="410"/>
                  </a:lnTo>
                  <a:lnTo>
                    <a:pt x="414" y="410"/>
                  </a:lnTo>
                  <a:lnTo>
                    <a:pt x="414" y="408"/>
                  </a:lnTo>
                  <a:lnTo>
                    <a:pt x="418" y="408"/>
                  </a:lnTo>
                  <a:lnTo>
                    <a:pt x="418" y="408"/>
                  </a:lnTo>
                  <a:lnTo>
                    <a:pt x="418" y="408"/>
                  </a:lnTo>
                  <a:close/>
                  <a:moveTo>
                    <a:pt x="444" y="410"/>
                  </a:moveTo>
                  <a:lnTo>
                    <a:pt x="440" y="410"/>
                  </a:lnTo>
                  <a:lnTo>
                    <a:pt x="440" y="414"/>
                  </a:lnTo>
                  <a:lnTo>
                    <a:pt x="440" y="410"/>
                  </a:lnTo>
                  <a:lnTo>
                    <a:pt x="444" y="410"/>
                  </a:lnTo>
                  <a:lnTo>
                    <a:pt x="444" y="410"/>
                  </a:lnTo>
                  <a:lnTo>
                    <a:pt x="444" y="410"/>
                  </a:lnTo>
                  <a:close/>
                  <a:moveTo>
                    <a:pt x="518" y="410"/>
                  </a:moveTo>
                  <a:lnTo>
                    <a:pt x="518" y="414"/>
                  </a:lnTo>
                  <a:lnTo>
                    <a:pt x="514" y="414"/>
                  </a:lnTo>
                  <a:lnTo>
                    <a:pt x="514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close/>
                  <a:moveTo>
                    <a:pt x="440" y="414"/>
                  </a:moveTo>
                  <a:lnTo>
                    <a:pt x="436" y="414"/>
                  </a:lnTo>
                  <a:lnTo>
                    <a:pt x="440" y="414"/>
                  </a:lnTo>
                  <a:lnTo>
                    <a:pt x="440" y="414"/>
                  </a:lnTo>
                  <a:lnTo>
                    <a:pt x="440" y="414"/>
                  </a:lnTo>
                  <a:close/>
                  <a:moveTo>
                    <a:pt x="448" y="414"/>
                  </a:moveTo>
                  <a:lnTo>
                    <a:pt x="448" y="418"/>
                  </a:lnTo>
                  <a:lnTo>
                    <a:pt x="448" y="414"/>
                  </a:lnTo>
                  <a:lnTo>
                    <a:pt x="444" y="414"/>
                  </a:lnTo>
                  <a:lnTo>
                    <a:pt x="448" y="414"/>
                  </a:lnTo>
                  <a:lnTo>
                    <a:pt x="448" y="414"/>
                  </a:lnTo>
                  <a:lnTo>
                    <a:pt x="448" y="414"/>
                  </a:lnTo>
                  <a:close/>
                  <a:moveTo>
                    <a:pt x="462" y="418"/>
                  </a:moveTo>
                  <a:lnTo>
                    <a:pt x="458" y="418"/>
                  </a:lnTo>
                  <a:lnTo>
                    <a:pt x="462" y="418"/>
                  </a:lnTo>
                  <a:lnTo>
                    <a:pt x="462" y="418"/>
                  </a:lnTo>
                  <a:lnTo>
                    <a:pt x="462" y="418"/>
                  </a:lnTo>
                  <a:close/>
                  <a:moveTo>
                    <a:pt x="620" y="422"/>
                  </a:moveTo>
                  <a:lnTo>
                    <a:pt x="620" y="426"/>
                  </a:lnTo>
                  <a:lnTo>
                    <a:pt x="616" y="426"/>
                  </a:lnTo>
                  <a:lnTo>
                    <a:pt x="616" y="422"/>
                  </a:lnTo>
                  <a:lnTo>
                    <a:pt x="620" y="422"/>
                  </a:lnTo>
                  <a:lnTo>
                    <a:pt x="620" y="422"/>
                  </a:lnTo>
                  <a:lnTo>
                    <a:pt x="620" y="422"/>
                  </a:lnTo>
                  <a:close/>
                  <a:moveTo>
                    <a:pt x="466" y="430"/>
                  </a:moveTo>
                  <a:lnTo>
                    <a:pt x="466" y="426"/>
                  </a:lnTo>
                  <a:lnTo>
                    <a:pt x="466" y="430"/>
                  </a:lnTo>
                  <a:lnTo>
                    <a:pt x="466" y="430"/>
                  </a:lnTo>
                  <a:lnTo>
                    <a:pt x="466" y="430"/>
                  </a:lnTo>
                  <a:close/>
                  <a:moveTo>
                    <a:pt x="466" y="430"/>
                  </a:moveTo>
                  <a:lnTo>
                    <a:pt x="462" y="430"/>
                  </a:lnTo>
                  <a:lnTo>
                    <a:pt x="462" y="426"/>
                  </a:lnTo>
                  <a:lnTo>
                    <a:pt x="466" y="426"/>
                  </a:lnTo>
                  <a:lnTo>
                    <a:pt x="466" y="430"/>
                  </a:lnTo>
                  <a:lnTo>
                    <a:pt x="466" y="430"/>
                  </a:lnTo>
                  <a:lnTo>
                    <a:pt x="466" y="430"/>
                  </a:lnTo>
                  <a:close/>
                  <a:moveTo>
                    <a:pt x="1096" y="434"/>
                  </a:moveTo>
                  <a:lnTo>
                    <a:pt x="1092" y="434"/>
                  </a:lnTo>
                  <a:lnTo>
                    <a:pt x="1096" y="434"/>
                  </a:lnTo>
                  <a:lnTo>
                    <a:pt x="1100" y="434"/>
                  </a:lnTo>
                  <a:lnTo>
                    <a:pt x="1096" y="434"/>
                  </a:lnTo>
                  <a:lnTo>
                    <a:pt x="1096" y="434"/>
                  </a:lnTo>
                  <a:lnTo>
                    <a:pt x="1096" y="434"/>
                  </a:lnTo>
                  <a:close/>
                  <a:moveTo>
                    <a:pt x="646" y="434"/>
                  </a:moveTo>
                  <a:lnTo>
                    <a:pt x="646" y="436"/>
                  </a:lnTo>
                  <a:lnTo>
                    <a:pt x="642" y="436"/>
                  </a:lnTo>
                  <a:lnTo>
                    <a:pt x="642" y="434"/>
                  </a:lnTo>
                  <a:lnTo>
                    <a:pt x="646" y="434"/>
                  </a:lnTo>
                  <a:lnTo>
                    <a:pt x="646" y="434"/>
                  </a:lnTo>
                  <a:lnTo>
                    <a:pt x="646" y="434"/>
                  </a:lnTo>
                  <a:close/>
                  <a:moveTo>
                    <a:pt x="474" y="436"/>
                  </a:moveTo>
                  <a:lnTo>
                    <a:pt x="474" y="440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4" y="436"/>
                  </a:lnTo>
                  <a:close/>
                  <a:moveTo>
                    <a:pt x="1104" y="440"/>
                  </a:moveTo>
                  <a:lnTo>
                    <a:pt x="1100" y="440"/>
                  </a:lnTo>
                  <a:lnTo>
                    <a:pt x="1104" y="440"/>
                  </a:lnTo>
                  <a:lnTo>
                    <a:pt x="1104" y="440"/>
                  </a:lnTo>
                  <a:lnTo>
                    <a:pt x="1104" y="440"/>
                  </a:lnTo>
                  <a:close/>
                  <a:moveTo>
                    <a:pt x="470" y="440"/>
                  </a:moveTo>
                  <a:lnTo>
                    <a:pt x="470" y="444"/>
                  </a:lnTo>
                  <a:lnTo>
                    <a:pt x="466" y="444"/>
                  </a:lnTo>
                  <a:lnTo>
                    <a:pt x="470" y="440"/>
                  </a:lnTo>
                  <a:lnTo>
                    <a:pt x="470" y="440"/>
                  </a:lnTo>
                  <a:lnTo>
                    <a:pt x="470" y="440"/>
                  </a:lnTo>
                  <a:close/>
                  <a:moveTo>
                    <a:pt x="1114" y="460"/>
                  </a:moveTo>
                  <a:lnTo>
                    <a:pt x="1110" y="460"/>
                  </a:lnTo>
                  <a:lnTo>
                    <a:pt x="1114" y="460"/>
                  </a:lnTo>
                  <a:lnTo>
                    <a:pt x="1114" y="460"/>
                  </a:lnTo>
                  <a:lnTo>
                    <a:pt x="1114" y="460"/>
                  </a:lnTo>
                  <a:close/>
                  <a:moveTo>
                    <a:pt x="954" y="500"/>
                  </a:moveTo>
                  <a:lnTo>
                    <a:pt x="954" y="504"/>
                  </a:lnTo>
                  <a:lnTo>
                    <a:pt x="954" y="508"/>
                  </a:lnTo>
                  <a:lnTo>
                    <a:pt x="954" y="504"/>
                  </a:lnTo>
                  <a:lnTo>
                    <a:pt x="950" y="504"/>
                  </a:lnTo>
                  <a:lnTo>
                    <a:pt x="954" y="500"/>
                  </a:lnTo>
                  <a:lnTo>
                    <a:pt x="950" y="500"/>
                  </a:lnTo>
                  <a:lnTo>
                    <a:pt x="954" y="500"/>
                  </a:lnTo>
                  <a:lnTo>
                    <a:pt x="954" y="500"/>
                  </a:lnTo>
                  <a:lnTo>
                    <a:pt x="954" y="500"/>
                  </a:lnTo>
                  <a:close/>
                  <a:moveTo>
                    <a:pt x="944" y="500"/>
                  </a:moveTo>
                  <a:lnTo>
                    <a:pt x="944" y="504"/>
                  </a:lnTo>
                  <a:lnTo>
                    <a:pt x="948" y="504"/>
                  </a:lnTo>
                  <a:lnTo>
                    <a:pt x="944" y="504"/>
                  </a:lnTo>
                  <a:lnTo>
                    <a:pt x="944" y="500"/>
                  </a:lnTo>
                  <a:lnTo>
                    <a:pt x="944" y="500"/>
                  </a:lnTo>
                  <a:lnTo>
                    <a:pt x="944" y="500"/>
                  </a:lnTo>
                  <a:close/>
                  <a:moveTo>
                    <a:pt x="1076" y="504"/>
                  </a:moveTo>
                  <a:lnTo>
                    <a:pt x="1076" y="508"/>
                  </a:lnTo>
                  <a:lnTo>
                    <a:pt x="1076" y="504"/>
                  </a:lnTo>
                  <a:lnTo>
                    <a:pt x="1074" y="504"/>
                  </a:lnTo>
                  <a:lnTo>
                    <a:pt x="1076" y="504"/>
                  </a:lnTo>
                  <a:lnTo>
                    <a:pt x="1076" y="504"/>
                  </a:lnTo>
                  <a:lnTo>
                    <a:pt x="1076" y="504"/>
                  </a:lnTo>
                  <a:close/>
                  <a:moveTo>
                    <a:pt x="950" y="504"/>
                  </a:moveTo>
                  <a:lnTo>
                    <a:pt x="950" y="508"/>
                  </a:lnTo>
                  <a:lnTo>
                    <a:pt x="950" y="504"/>
                  </a:lnTo>
                  <a:lnTo>
                    <a:pt x="950" y="504"/>
                  </a:lnTo>
                  <a:lnTo>
                    <a:pt x="950" y="504"/>
                  </a:lnTo>
                  <a:close/>
                  <a:moveTo>
                    <a:pt x="1074" y="504"/>
                  </a:moveTo>
                  <a:lnTo>
                    <a:pt x="1076" y="508"/>
                  </a:lnTo>
                  <a:lnTo>
                    <a:pt x="1074" y="508"/>
                  </a:lnTo>
                  <a:lnTo>
                    <a:pt x="1074" y="504"/>
                  </a:lnTo>
                  <a:lnTo>
                    <a:pt x="1074" y="504"/>
                  </a:lnTo>
                  <a:lnTo>
                    <a:pt x="1074" y="504"/>
                  </a:lnTo>
                  <a:close/>
                  <a:moveTo>
                    <a:pt x="1080" y="516"/>
                  </a:moveTo>
                  <a:lnTo>
                    <a:pt x="1080" y="520"/>
                  </a:lnTo>
                  <a:lnTo>
                    <a:pt x="1084" y="520"/>
                  </a:lnTo>
                  <a:lnTo>
                    <a:pt x="1084" y="522"/>
                  </a:lnTo>
                  <a:lnTo>
                    <a:pt x="1080" y="522"/>
                  </a:lnTo>
                  <a:lnTo>
                    <a:pt x="1080" y="520"/>
                  </a:lnTo>
                  <a:lnTo>
                    <a:pt x="1076" y="520"/>
                  </a:lnTo>
                  <a:lnTo>
                    <a:pt x="1076" y="516"/>
                  </a:lnTo>
                  <a:lnTo>
                    <a:pt x="1080" y="516"/>
                  </a:lnTo>
                  <a:lnTo>
                    <a:pt x="1080" y="516"/>
                  </a:lnTo>
                  <a:lnTo>
                    <a:pt x="1080" y="516"/>
                  </a:lnTo>
                  <a:close/>
                  <a:moveTo>
                    <a:pt x="1084" y="516"/>
                  </a:moveTo>
                  <a:lnTo>
                    <a:pt x="1084" y="520"/>
                  </a:lnTo>
                  <a:lnTo>
                    <a:pt x="1084" y="516"/>
                  </a:lnTo>
                  <a:lnTo>
                    <a:pt x="1084" y="516"/>
                  </a:lnTo>
                  <a:lnTo>
                    <a:pt x="1084" y="516"/>
                  </a:lnTo>
                  <a:close/>
                  <a:moveTo>
                    <a:pt x="1088" y="520"/>
                  </a:moveTo>
                  <a:lnTo>
                    <a:pt x="1088" y="522"/>
                  </a:lnTo>
                  <a:lnTo>
                    <a:pt x="1084" y="522"/>
                  </a:lnTo>
                  <a:lnTo>
                    <a:pt x="1084" y="520"/>
                  </a:lnTo>
                  <a:lnTo>
                    <a:pt x="1088" y="520"/>
                  </a:lnTo>
                  <a:lnTo>
                    <a:pt x="1088" y="520"/>
                  </a:lnTo>
                  <a:lnTo>
                    <a:pt x="1088" y="520"/>
                  </a:lnTo>
                  <a:close/>
                  <a:moveTo>
                    <a:pt x="1084" y="522"/>
                  </a:moveTo>
                  <a:lnTo>
                    <a:pt x="1088" y="522"/>
                  </a:lnTo>
                  <a:lnTo>
                    <a:pt x="1088" y="526"/>
                  </a:lnTo>
                  <a:lnTo>
                    <a:pt x="1084" y="526"/>
                  </a:lnTo>
                  <a:lnTo>
                    <a:pt x="1084" y="522"/>
                  </a:lnTo>
                  <a:lnTo>
                    <a:pt x="1084" y="522"/>
                  </a:lnTo>
                  <a:lnTo>
                    <a:pt x="1084" y="522"/>
                  </a:lnTo>
                  <a:close/>
                  <a:moveTo>
                    <a:pt x="712" y="522"/>
                  </a:moveTo>
                  <a:lnTo>
                    <a:pt x="712" y="526"/>
                  </a:lnTo>
                  <a:lnTo>
                    <a:pt x="708" y="526"/>
                  </a:lnTo>
                  <a:lnTo>
                    <a:pt x="708" y="522"/>
                  </a:lnTo>
                  <a:lnTo>
                    <a:pt x="712" y="522"/>
                  </a:lnTo>
                  <a:lnTo>
                    <a:pt x="712" y="522"/>
                  </a:lnTo>
                  <a:lnTo>
                    <a:pt x="712" y="522"/>
                  </a:lnTo>
                  <a:close/>
                  <a:moveTo>
                    <a:pt x="890" y="546"/>
                  </a:moveTo>
                  <a:lnTo>
                    <a:pt x="894" y="546"/>
                  </a:lnTo>
                  <a:lnTo>
                    <a:pt x="894" y="550"/>
                  </a:lnTo>
                  <a:lnTo>
                    <a:pt x="890" y="550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0" y="546"/>
                  </a:lnTo>
                  <a:close/>
                  <a:moveTo>
                    <a:pt x="690" y="552"/>
                  </a:moveTo>
                  <a:lnTo>
                    <a:pt x="686" y="552"/>
                  </a:lnTo>
                  <a:lnTo>
                    <a:pt x="690" y="552"/>
                  </a:lnTo>
                  <a:lnTo>
                    <a:pt x="690" y="552"/>
                  </a:lnTo>
                  <a:lnTo>
                    <a:pt x="690" y="552"/>
                  </a:lnTo>
                  <a:close/>
                  <a:moveTo>
                    <a:pt x="1066" y="564"/>
                  </a:moveTo>
                  <a:lnTo>
                    <a:pt x="1066" y="566"/>
                  </a:lnTo>
                  <a:lnTo>
                    <a:pt x="1062" y="566"/>
                  </a:lnTo>
                  <a:lnTo>
                    <a:pt x="1062" y="564"/>
                  </a:lnTo>
                  <a:lnTo>
                    <a:pt x="1066" y="564"/>
                  </a:lnTo>
                  <a:lnTo>
                    <a:pt x="1066" y="564"/>
                  </a:lnTo>
                  <a:lnTo>
                    <a:pt x="1066" y="564"/>
                  </a:lnTo>
                  <a:close/>
                  <a:moveTo>
                    <a:pt x="1088" y="608"/>
                  </a:moveTo>
                  <a:lnTo>
                    <a:pt x="1088" y="612"/>
                  </a:lnTo>
                  <a:lnTo>
                    <a:pt x="1084" y="612"/>
                  </a:lnTo>
                  <a:lnTo>
                    <a:pt x="1088" y="608"/>
                  </a:lnTo>
                  <a:lnTo>
                    <a:pt x="1088" y="608"/>
                  </a:lnTo>
                  <a:lnTo>
                    <a:pt x="1088" y="608"/>
                  </a:lnTo>
                  <a:close/>
                  <a:moveTo>
                    <a:pt x="1118" y="664"/>
                  </a:moveTo>
                  <a:lnTo>
                    <a:pt x="1118" y="660"/>
                  </a:lnTo>
                  <a:lnTo>
                    <a:pt x="1122" y="660"/>
                  </a:lnTo>
                  <a:lnTo>
                    <a:pt x="1118" y="664"/>
                  </a:lnTo>
                  <a:lnTo>
                    <a:pt x="1118" y="664"/>
                  </a:lnTo>
                  <a:lnTo>
                    <a:pt x="1118" y="664"/>
                  </a:lnTo>
                  <a:close/>
                  <a:moveTo>
                    <a:pt x="1122" y="660"/>
                  </a:moveTo>
                  <a:lnTo>
                    <a:pt x="1122" y="664"/>
                  </a:lnTo>
                  <a:lnTo>
                    <a:pt x="1118" y="664"/>
                  </a:lnTo>
                  <a:lnTo>
                    <a:pt x="1122" y="664"/>
                  </a:lnTo>
                  <a:lnTo>
                    <a:pt x="1122" y="660"/>
                  </a:lnTo>
                  <a:lnTo>
                    <a:pt x="1122" y="660"/>
                  </a:lnTo>
                  <a:lnTo>
                    <a:pt x="1122" y="660"/>
                  </a:lnTo>
                  <a:close/>
                  <a:moveTo>
                    <a:pt x="864" y="676"/>
                  </a:moveTo>
                  <a:lnTo>
                    <a:pt x="864" y="680"/>
                  </a:lnTo>
                  <a:lnTo>
                    <a:pt x="864" y="676"/>
                  </a:lnTo>
                  <a:lnTo>
                    <a:pt x="864" y="676"/>
                  </a:lnTo>
                  <a:lnTo>
                    <a:pt x="864" y="676"/>
                  </a:lnTo>
                  <a:close/>
                  <a:moveTo>
                    <a:pt x="1132" y="698"/>
                  </a:moveTo>
                  <a:lnTo>
                    <a:pt x="1136" y="698"/>
                  </a:lnTo>
                  <a:lnTo>
                    <a:pt x="1132" y="698"/>
                  </a:lnTo>
                  <a:lnTo>
                    <a:pt x="1132" y="698"/>
                  </a:lnTo>
                  <a:lnTo>
                    <a:pt x="1132" y="698"/>
                  </a:lnTo>
                  <a:close/>
                  <a:moveTo>
                    <a:pt x="1174" y="720"/>
                  </a:moveTo>
                  <a:lnTo>
                    <a:pt x="1174" y="724"/>
                  </a:lnTo>
                  <a:lnTo>
                    <a:pt x="1170" y="724"/>
                  </a:lnTo>
                  <a:lnTo>
                    <a:pt x="1170" y="720"/>
                  </a:lnTo>
                  <a:lnTo>
                    <a:pt x="1174" y="720"/>
                  </a:lnTo>
                  <a:lnTo>
                    <a:pt x="1174" y="720"/>
                  </a:lnTo>
                  <a:lnTo>
                    <a:pt x="1174" y="720"/>
                  </a:lnTo>
                  <a:close/>
                  <a:moveTo>
                    <a:pt x="150" y="720"/>
                  </a:moveTo>
                  <a:lnTo>
                    <a:pt x="150" y="724"/>
                  </a:lnTo>
                  <a:lnTo>
                    <a:pt x="146" y="724"/>
                  </a:lnTo>
                  <a:lnTo>
                    <a:pt x="150" y="720"/>
                  </a:lnTo>
                  <a:lnTo>
                    <a:pt x="150" y="720"/>
                  </a:lnTo>
                  <a:lnTo>
                    <a:pt x="150" y="720"/>
                  </a:lnTo>
                  <a:close/>
                  <a:moveTo>
                    <a:pt x="1204" y="750"/>
                  </a:moveTo>
                  <a:lnTo>
                    <a:pt x="1208" y="750"/>
                  </a:lnTo>
                  <a:lnTo>
                    <a:pt x="1204" y="754"/>
                  </a:lnTo>
                  <a:lnTo>
                    <a:pt x="1204" y="750"/>
                  </a:lnTo>
                  <a:lnTo>
                    <a:pt x="1204" y="750"/>
                  </a:lnTo>
                  <a:lnTo>
                    <a:pt x="1204" y="750"/>
                  </a:lnTo>
                  <a:close/>
                  <a:moveTo>
                    <a:pt x="176" y="766"/>
                  </a:moveTo>
                  <a:lnTo>
                    <a:pt x="180" y="766"/>
                  </a:lnTo>
                  <a:lnTo>
                    <a:pt x="176" y="768"/>
                  </a:lnTo>
                  <a:lnTo>
                    <a:pt x="176" y="766"/>
                  </a:lnTo>
                  <a:lnTo>
                    <a:pt x="176" y="766"/>
                  </a:lnTo>
                  <a:lnTo>
                    <a:pt x="176" y="766"/>
                  </a:lnTo>
                  <a:close/>
                  <a:moveTo>
                    <a:pt x="182" y="776"/>
                  </a:moveTo>
                  <a:lnTo>
                    <a:pt x="186" y="776"/>
                  </a:lnTo>
                  <a:lnTo>
                    <a:pt x="182" y="776"/>
                  </a:lnTo>
                  <a:lnTo>
                    <a:pt x="182" y="776"/>
                  </a:lnTo>
                  <a:lnTo>
                    <a:pt x="182" y="776"/>
                  </a:lnTo>
                  <a:close/>
                  <a:moveTo>
                    <a:pt x="180" y="780"/>
                  </a:moveTo>
                  <a:lnTo>
                    <a:pt x="180" y="776"/>
                  </a:lnTo>
                  <a:lnTo>
                    <a:pt x="180" y="780"/>
                  </a:lnTo>
                  <a:lnTo>
                    <a:pt x="180" y="780"/>
                  </a:lnTo>
                  <a:lnTo>
                    <a:pt x="180" y="780"/>
                  </a:lnTo>
                  <a:close/>
                  <a:moveTo>
                    <a:pt x="182" y="780"/>
                  </a:moveTo>
                  <a:lnTo>
                    <a:pt x="186" y="780"/>
                  </a:lnTo>
                  <a:lnTo>
                    <a:pt x="182" y="780"/>
                  </a:lnTo>
                  <a:lnTo>
                    <a:pt x="182" y="780"/>
                  </a:lnTo>
                  <a:lnTo>
                    <a:pt x="182" y="780"/>
                  </a:lnTo>
                  <a:close/>
                  <a:moveTo>
                    <a:pt x="202" y="806"/>
                  </a:moveTo>
                  <a:lnTo>
                    <a:pt x="198" y="806"/>
                  </a:lnTo>
                  <a:lnTo>
                    <a:pt x="202" y="806"/>
                  </a:lnTo>
                  <a:lnTo>
                    <a:pt x="206" y="806"/>
                  </a:lnTo>
                  <a:lnTo>
                    <a:pt x="202" y="806"/>
                  </a:lnTo>
                  <a:lnTo>
                    <a:pt x="202" y="806"/>
                  </a:lnTo>
                  <a:lnTo>
                    <a:pt x="202" y="806"/>
                  </a:lnTo>
                  <a:close/>
                  <a:moveTo>
                    <a:pt x="1212" y="806"/>
                  </a:moveTo>
                  <a:lnTo>
                    <a:pt x="1208" y="810"/>
                  </a:lnTo>
                  <a:lnTo>
                    <a:pt x="1208" y="806"/>
                  </a:lnTo>
                  <a:lnTo>
                    <a:pt x="1212" y="806"/>
                  </a:lnTo>
                  <a:lnTo>
                    <a:pt x="1212" y="806"/>
                  </a:lnTo>
                  <a:lnTo>
                    <a:pt x="1212" y="806"/>
                  </a:lnTo>
                  <a:close/>
                  <a:moveTo>
                    <a:pt x="198" y="810"/>
                  </a:moveTo>
                  <a:lnTo>
                    <a:pt x="202" y="810"/>
                  </a:lnTo>
                  <a:lnTo>
                    <a:pt x="198" y="810"/>
                  </a:lnTo>
                  <a:lnTo>
                    <a:pt x="198" y="810"/>
                  </a:lnTo>
                  <a:lnTo>
                    <a:pt x="198" y="810"/>
                  </a:lnTo>
                  <a:close/>
                  <a:moveTo>
                    <a:pt x="210" y="810"/>
                  </a:moveTo>
                  <a:lnTo>
                    <a:pt x="210" y="814"/>
                  </a:lnTo>
                  <a:lnTo>
                    <a:pt x="206" y="814"/>
                  </a:lnTo>
                  <a:lnTo>
                    <a:pt x="202" y="814"/>
                  </a:lnTo>
                  <a:lnTo>
                    <a:pt x="206" y="814"/>
                  </a:lnTo>
                  <a:lnTo>
                    <a:pt x="210" y="810"/>
                  </a:lnTo>
                  <a:lnTo>
                    <a:pt x="210" y="810"/>
                  </a:lnTo>
                  <a:lnTo>
                    <a:pt x="210" y="810"/>
                  </a:lnTo>
                  <a:close/>
                  <a:moveTo>
                    <a:pt x="220" y="814"/>
                  </a:moveTo>
                  <a:lnTo>
                    <a:pt x="220" y="818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close/>
                  <a:moveTo>
                    <a:pt x="224" y="814"/>
                  </a:moveTo>
                  <a:lnTo>
                    <a:pt x="224" y="818"/>
                  </a:lnTo>
                  <a:lnTo>
                    <a:pt x="224" y="822"/>
                  </a:lnTo>
                  <a:lnTo>
                    <a:pt x="224" y="818"/>
                  </a:lnTo>
                  <a:lnTo>
                    <a:pt x="220" y="818"/>
                  </a:lnTo>
                  <a:lnTo>
                    <a:pt x="224" y="814"/>
                  </a:lnTo>
                  <a:lnTo>
                    <a:pt x="224" y="814"/>
                  </a:lnTo>
                  <a:lnTo>
                    <a:pt x="224" y="814"/>
                  </a:lnTo>
                  <a:close/>
                  <a:moveTo>
                    <a:pt x="232" y="818"/>
                  </a:moveTo>
                  <a:lnTo>
                    <a:pt x="232" y="822"/>
                  </a:lnTo>
                  <a:lnTo>
                    <a:pt x="228" y="818"/>
                  </a:lnTo>
                  <a:lnTo>
                    <a:pt x="232" y="818"/>
                  </a:lnTo>
                  <a:lnTo>
                    <a:pt x="232" y="818"/>
                  </a:lnTo>
                  <a:lnTo>
                    <a:pt x="232" y="818"/>
                  </a:lnTo>
                  <a:close/>
                  <a:moveTo>
                    <a:pt x="228" y="818"/>
                  </a:moveTo>
                  <a:lnTo>
                    <a:pt x="232" y="822"/>
                  </a:lnTo>
                  <a:lnTo>
                    <a:pt x="228" y="822"/>
                  </a:lnTo>
                  <a:lnTo>
                    <a:pt x="228" y="818"/>
                  </a:lnTo>
                  <a:lnTo>
                    <a:pt x="228" y="818"/>
                  </a:lnTo>
                  <a:lnTo>
                    <a:pt x="228" y="818"/>
                  </a:lnTo>
                  <a:close/>
                  <a:moveTo>
                    <a:pt x="228" y="818"/>
                  </a:moveTo>
                  <a:lnTo>
                    <a:pt x="228" y="822"/>
                  </a:lnTo>
                  <a:lnTo>
                    <a:pt x="228" y="824"/>
                  </a:lnTo>
                  <a:lnTo>
                    <a:pt x="228" y="822"/>
                  </a:lnTo>
                  <a:lnTo>
                    <a:pt x="224" y="822"/>
                  </a:lnTo>
                  <a:lnTo>
                    <a:pt x="228" y="822"/>
                  </a:lnTo>
                  <a:lnTo>
                    <a:pt x="228" y="818"/>
                  </a:lnTo>
                  <a:lnTo>
                    <a:pt x="228" y="818"/>
                  </a:lnTo>
                  <a:lnTo>
                    <a:pt x="228" y="818"/>
                  </a:lnTo>
                  <a:close/>
                  <a:moveTo>
                    <a:pt x="238" y="828"/>
                  </a:moveTo>
                  <a:lnTo>
                    <a:pt x="238" y="832"/>
                  </a:lnTo>
                  <a:lnTo>
                    <a:pt x="238" y="828"/>
                  </a:lnTo>
                  <a:lnTo>
                    <a:pt x="238" y="828"/>
                  </a:lnTo>
                  <a:lnTo>
                    <a:pt x="238" y="828"/>
                  </a:lnTo>
                  <a:close/>
                  <a:moveTo>
                    <a:pt x="1230" y="828"/>
                  </a:moveTo>
                  <a:lnTo>
                    <a:pt x="1230" y="832"/>
                  </a:lnTo>
                  <a:lnTo>
                    <a:pt x="1226" y="832"/>
                  </a:lnTo>
                  <a:lnTo>
                    <a:pt x="1226" y="828"/>
                  </a:lnTo>
                  <a:lnTo>
                    <a:pt x="1230" y="828"/>
                  </a:lnTo>
                  <a:lnTo>
                    <a:pt x="1230" y="828"/>
                  </a:lnTo>
                  <a:lnTo>
                    <a:pt x="1230" y="828"/>
                  </a:lnTo>
                  <a:close/>
                  <a:moveTo>
                    <a:pt x="1222" y="832"/>
                  </a:moveTo>
                  <a:lnTo>
                    <a:pt x="1218" y="836"/>
                  </a:lnTo>
                  <a:lnTo>
                    <a:pt x="1218" y="832"/>
                  </a:lnTo>
                  <a:lnTo>
                    <a:pt x="1222" y="832"/>
                  </a:lnTo>
                  <a:lnTo>
                    <a:pt x="1222" y="832"/>
                  </a:lnTo>
                  <a:lnTo>
                    <a:pt x="1222" y="832"/>
                  </a:lnTo>
                  <a:close/>
                  <a:moveTo>
                    <a:pt x="250" y="832"/>
                  </a:moveTo>
                  <a:lnTo>
                    <a:pt x="250" y="836"/>
                  </a:lnTo>
                  <a:lnTo>
                    <a:pt x="246" y="836"/>
                  </a:lnTo>
                  <a:lnTo>
                    <a:pt x="250" y="836"/>
                  </a:lnTo>
                  <a:lnTo>
                    <a:pt x="250" y="832"/>
                  </a:lnTo>
                  <a:lnTo>
                    <a:pt x="250" y="832"/>
                  </a:lnTo>
                  <a:lnTo>
                    <a:pt x="250" y="832"/>
                  </a:lnTo>
                  <a:close/>
                  <a:moveTo>
                    <a:pt x="212" y="840"/>
                  </a:moveTo>
                  <a:lnTo>
                    <a:pt x="216" y="840"/>
                  </a:lnTo>
                  <a:lnTo>
                    <a:pt x="216" y="844"/>
                  </a:lnTo>
                  <a:lnTo>
                    <a:pt x="212" y="844"/>
                  </a:lnTo>
                  <a:lnTo>
                    <a:pt x="212" y="840"/>
                  </a:lnTo>
                  <a:lnTo>
                    <a:pt x="212" y="840"/>
                  </a:lnTo>
                  <a:lnTo>
                    <a:pt x="212" y="840"/>
                  </a:lnTo>
                  <a:close/>
                  <a:moveTo>
                    <a:pt x="1238" y="862"/>
                  </a:moveTo>
                  <a:lnTo>
                    <a:pt x="1234" y="862"/>
                  </a:lnTo>
                  <a:lnTo>
                    <a:pt x="1230" y="862"/>
                  </a:lnTo>
                  <a:lnTo>
                    <a:pt x="1234" y="862"/>
                  </a:lnTo>
                  <a:lnTo>
                    <a:pt x="1238" y="862"/>
                  </a:lnTo>
                  <a:lnTo>
                    <a:pt x="1238" y="862"/>
                  </a:lnTo>
                  <a:lnTo>
                    <a:pt x="1238" y="862"/>
                  </a:lnTo>
                  <a:close/>
                  <a:moveTo>
                    <a:pt x="1204" y="874"/>
                  </a:moveTo>
                  <a:lnTo>
                    <a:pt x="1200" y="874"/>
                  </a:lnTo>
                  <a:lnTo>
                    <a:pt x="1204" y="874"/>
                  </a:lnTo>
                  <a:lnTo>
                    <a:pt x="1204" y="874"/>
                  </a:lnTo>
                  <a:lnTo>
                    <a:pt x="1204" y="874"/>
                  </a:lnTo>
                  <a:close/>
                  <a:moveTo>
                    <a:pt x="1230" y="874"/>
                  </a:moveTo>
                  <a:lnTo>
                    <a:pt x="1226" y="874"/>
                  </a:lnTo>
                  <a:lnTo>
                    <a:pt x="1226" y="878"/>
                  </a:lnTo>
                  <a:lnTo>
                    <a:pt x="1226" y="874"/>
                  </a:lnTo>
                  <a:lnTo>
                    <a:pt x="1230" y="874"/>
                  </a:lnTo>
                  <a:lnTo>
                    <a:pt x="1230" y="874"/>
                  </a:lnTo>
                  <a:lnTo>
                    <a:pt x="1230" y="874"/>
                  </a:lnTo>
                  <a:close/>
                  <a:moveTo>
                    <a:pt x="738" y="146"/>
                  </a:moveTo>
                  <a:lnTo>
                    <a:pt x="734" y="146"/>
                  </a:lnTo>
                  <a:lnTo>
                    <a:pt x="732" y="146"/>
                  </a:lnTo>
                  <a:lnTo>
                    <a:pt x="732" y="142"/>
                  </a:lnTo>
                  <a:lnTo>
                    <a:pt x="728" y="138"/>
                  </a:lnTo>
                  <a:lnTo>
                    <a:pt x="724" y="138"/>
                  </a:lnTo>
                  <a:lnTo>
                    <a:pt x="724" y="136"/>
                  </a:lnTo>
                  <a:lnTo>
                    <a:pt x="720" y="136"/>
                  </a:lnTo>
                  <a:lnTo>
                    <a:pt x="720" y="138"/>
                  </a:lnTo>
                  <a:lnTo>
                    <a:pt x="724" y="138"/>
                  </a:lnTo>
                  <a:lnTo>
                    <a:pt x="724" y="142"/>
                  </a:lnTo>
                  <a:lnTo>
                    <a:pt x="728" y="142"/>
                  </a:lnTo>
                  <a:lnTo>
                    <a:pt x="732" y="146"/>
                  </a:lnTo>
                  <a:lnTo>
                    <a:pt x="728" y="146"/>
                  </a:lnTo>
                  <a:lnTo>
                    <a:pt x="724" y="146"/>
                  </a:lnTo>
                  <a:lnTo>
                    <a:pt x="724" y="142"/>
                  </a:lnTo>
                  <a:lnTo>
                    <a:pt x="720" y="142"/>
                  </a:lnTo>
                  <a:lnTo>
                    <a:pt x="716" y="142"/>
                  </a:lnTo>
                  <a:lnTo>
                    <a:pt x="712" y="142"/>
                  </a:lnTo>
                  <a:lnTo>
                    <a:pt x="716" y="142"/>
                  </a:lnTo>
                  <a:lnTo>
                    <a:pt x="716" y="146"/>
                  </a:lnTo>
                  <a:lnTo>
                    <a:pt x="712" y="146"/>
                  </a:lnTo>
                  <a:lnTo>
                    <a:pt x="708" y="146"/>
                  </a:lnTo>
                  <a:lnTo>
                    <a:pt x="706" y="146"/>
                  </a:lnTo>
                  <a:lnTo>
                    <a:pt x="702" y="146"/>
                  </a:lnTo>
                  <a:lnTo>
                    <a:pt x="698" y="146"/>
                  </a:lnTo>
                  <a:lnTo>
                    <a:pt x="694" y="146"/>
                  </a:lnTo>
                  <a:lnTo>
                    <a:pt x="690" y="146"/>
                  </a:lnTo>
                  <a:lnTo>
                    <a:pt x="690" y="142"/>
                  </a:lnTo>
                  <a:lnTo>
                    <a:pt x="686" y="142"/>
                  </a:lnTo>
                  <a:lnTo>
                    <a:pt x="678" y="138"/>
                  </a:lnTo>
                  <a:lnTo>
                    <a:pt x="682" y="138"/>
                  </a:lnTo>
                  <a:lnTo>
                    <a:pt x="686" y="138"/>
                  </a:lnTo>
                  <a:lnTo>
                    <a:pt x="686" y="136"/>
                  </a:lnTo>
                  <a:lnTo>
                    <a:pt x="690" y="136"/>
                  </a:lnTo>
                  <a:lnTo>
                    <a:pt x="694" y="136"/>
                  </a:lnTo>
                  <a:lnTo>
                    <a:pt x="698" y="136"/>
                  </a:lnTo>
                  <a:lnTo>
                    <a:pt x="694" y="136"/>
                  </a:lnTo>
                  <a:lnTo>
                    <a:pt x="690" y="136"/>
                  </a:lnTo>
                  <a:lnTo>
                    <a:pt x="686" y="136"/>
                  </a:lnTo>
                  <a:lnTo>
                    <a:pt x="682" y="136"/>
                  </a:lnTo>
                  <a:lnTo>
                    <a:pt x="678" y="136"/>
                  </a:lnTo>
                  <a:lnTo>
                    <a:pt x="676" y="136"/>
                  </a:lnTo>
                  <a:lnTo>
                    <a:pt x="672" y="136"/>
                  </a:lnTo>
                  <a:lnTo>
                    <a:pt x="668" y="132"/>
                  </a:lnTo>
                  <a:lnTo>
                    <a:pt x="668" y="128"/>
                  </a:lnTo>
                  <a:lnTo>
                    <a:pt x="672" y="128"/>
                  </a:lnTo>
                  <a:lnTo>
                    <a:pt x="672" y="132"/>
                  </a:lnTo>
                  <a:lnTo>
                    <a:pt x="676" y="132"/>
                  </a:lnTo>
                  <a:lnTo>
                    <a:pt x="678" y="132"/>
                  </a:lnTo>
                  <a:lnTo>
                    <a:pt x="676" y="128"/>
                  </a:lnTo>
                  <a:lnTo>
                    <a:pt x="672" y="128"/>
                  </a:lnTo>
                  <a:lnTo>
                    <a:pt x="668" y="128"/>
                  </a:lnTo>
                  <a:lnTo>
                    <a:pt x="664" y="128"/>
                  </a:lnTo>
                  <a:lnTo>
                    <a:pt x="664" y="124"/>
                  </a:lnTo>
                  <a:lnTo>
                    <a:pt x="660" y="124"/>
                  </a:lnTo>
                  <a:lnTo>
                    <a:pt x="664" y="124"/>
                  </a:lnTo>
                  <a:lnTo>
                    <a:pt x="668" y="120"/>
                  </a:lnTo>
                  <a:lnTo>
                    <a:pt x="668" y="124"/>
                  </a:lnTo>
                  <a:lnTo>
                    <a:pt x="668" y="120"/>
                  </a:lnTo>
                  <a:lnTo>
                    <a:pt x="672" y="120"/>
                  </a:lnTo>
                  <a:lnTo>
                    <a:pt x="676" y="120"/>
                  </a:lnTo>
                  <a:lnTo>
                    <a:pt x="676" y="116"/>
                  </a:lnTo>
                  <a:lnTo>
                    <a:pt x="676" y="120"/>
                  </a:lnTo>
                  <a:lnTo>
                    <a:pt x="678" y="120"/>
                  </a:lnTo>
                  <a:lnTo>
                    <a:pt x="682" y="120"/>
                  </a:lnTo>
                  <a:lnTo>
                    <a:pt x="686" y="120"/>
                  </a:lnTo>
                  <a:lnTo>
                    <a:pt x="690" y="120"/>
                  </a:lnTo>
                  <a:lnTo>
                    <a:pt x="694" y="120"/>
                  </a:lnTo>
                  <a:lnTo>
                    <a:pt x="698" y="116"/>
                  </a:lnTo>
                  <a:lnTo>
                    <a:pt x="702" y="116"/>
                  </a:lnTo>
                  <a:lnTo>
                    <a:pt x="706" y="116"/>
                  </a:lnTo>
                  <a:lnTo>
                    <a:pt x="708" y="116"/>
                  </a:lnTo>
                  <a:lnTo>
                    <a:pt x="712" y="116"/>
                  </a:lnTo>
                  <a:lnTo>
                    <a:pt x="716" y="116"/>
                  </a:lnTo>
                  <a:lnTo>
                    <a:pt x="712" y="116"/>
                  </a:lnTo>
                  <a:lnTo>
                    <a:pt x="708" y="116"/>
                  </a:lnTo>
                  <a:lnTo>
                    <a:pt x="706" y="116"/>
                  </a:lnTo>
                  <a:lnTo>
                    <a:pt x="702" y="116"/>
                  </a:lnTo>
                  <a:lnTo>
                    <a:pt x="694" y="116"/>
                  </a:lnTo>
                  <a:lnTo>
                    <a:pt x="690" y="116"/>
                  </a:lnTo>
                  <a:lnTo>
                    <a:pt x="686" y="116"/>
                  </a:lnTo>
                  <a:lnTo>
                    <a:pt x="682" y="116"/>
                  </a:lnTo>
                  <a:lnTo>
                    <a:pt x="686" y="116"/>
                  </a:lnTo>
                  <a:lnTo>
                    <a:pt x="686" y="112"/>
                  </a:lnTo>
                  <a:lnTo>
                    <a:pt x="690" y="112"/>
                  </a:lnTo>
                  <a:lnTo>
                    <a:pt x="694" y="116"/>
                  </a:lnTo>
                  <a:lnTo>
                    <a:pt x="694" y="112"/>
                  </a:lnTo>
                  <a:lnTo>
                    <a:pt x="698" y="112"/>
                  </a:lnTo>
                  <a:lnTo>
                    <a:pt x="702" y="112"/>
                  </a:lnTo>
                  <a:lnTo>
                    <a:pt x="706" y="112"/>
                  </a:lnTo>
                  <a:lnTo>
                    <a:pt x="702" y="112"/>
                  </a:lnTo>
                  <a:lnTo>
                    <a:pt x="698" y="112"/>
                  </a:lnTo>
                  <a:lnTo>
                    <a:pt x="694" y="112"/>
                  </a:lnTo>
                  <a:lnTo>
                    <a:pt x="690" y="112"/>
                  </a:lnTo>
                  <a:lnTo>
                    <a:pt x="686" y="112"/>
                  </a:lnTo>
                  <a:lnTo>
                    <a:pt x="690" y="112"/>
                  </a:lnTo>
                  <a:lnTo>
                    <a:pt x="690" y="108"/>
                  </a:lnTo>
                  <a:lnTo>
                    <a:pt x="686" y="108"/>
                  </a:lnTo>
                  <a:lnTo>
                    <a:pt x="682" y="108"/>
                  </a:lnTo>
                  <a:lnTo>
                    <a:pt x="682" y="112"/>
                  </a:lnTo>
                  <a:lnTo>
                    <a:pt x="678" y="112"/>
                  </a:lnTo>
                  <a:lnTo>
                    <a:pt x="678" y="108"/>
                  </a:lnTo>
                  <a:lnTo>
                    <a:pt x="678" y="112"/>
                  </a:lnTo>
                  <a:lnTo>
                    <a:pt x="676" y="112"/>
                  </a:lnTo>
                  <a:lnTo>
                    <a:pt x="676" y="108"/>
                  </a:lnTo>
                  <a:lnTo>
                    <a:pt x="672" y="112"/>
                  </a:lnTo>
                  <a:lnTo>
                    <a:pt x="668" y="116"/>
                  </a:lnTo>
                  <a:lnTo>
                    <a:pt x="664" y="116"/>
                  </a:lnTo>
                  <a:lnTo>
                    <a:pt x="660" y="116"/>
                  </a:lnTo>
                  <a:lnTo>
                    <a:pt x="664" y="112"/>
                  </a:lnTo>
                  <a:lnTo>
                    <a:pt x="660" y="112"/>
                  </a:lnTo>
                  <a:lnTo>
                    <a:pt x="656" y="112"/>
                  </a:lnTo>
                  <a:lnTo>
                    <a:pt x="660" y="112"/>
                  </a:lnTo>
                  <a:lnTo>
                    <a:pt x="656" y="112"/>
                  </a:lnTo>
                  <a:lnTo>
                    <a:pt x="652" y="112"/>
                  </a:lnTo>
                  <a:lnTo>
                    <a:pt x="652" y="116"/>
                  </a:lnTo>
                  <a:lnTo>
                    <a:pt x="650" y="116"/>
                  </a:lnTo>
                  <a:lnTo>
                    <a:pt x="646" y="112"/>
                  </a:lnTo>
                  <a:lnTo>
                    <a:pt x="642" y="112"/>
                  </a:lnTo>
                  <a:lnTo>
                    <a:pt x="642" y="108"/>
                  </a:lnTo>
                  <a:lnTo>
                    <a:pt x="642" y="106"/>
                  </a:lnTo>
                  <a:lnTo>
                    <a:pt x="646" y="106"/>
                  </a:lnTo>
                  <a:lnTo>
                    <a:pt x="650" y="106"/>
                  </a:lnTo>
                  <a:lnTo>
                    <a:pt x="652" y="106"/>
                  </a:lnTo>
                  <a:lnTo>
                    <a:pt x="656" y="106"/>
                  </a:lnTo>
                  <a:lnTo>
                    <a:pt x="660" y="106"/>
                  </a:lnTo>
                  <a:lnTo>
                    <a:pt x="660" y="102"/>
                  </a:lnTo>
                  <a:lnTo>
                    <a:pt x="656" y="102"/>
                  </a:lnTo>
                  <a:lnTo>
                    <a:pt x="652" y="106"/>
                  </a:lnTo>
                  <a:lnTo>
                    <a:pt x="650" y="106"/>
                  </a:lnTo>
                  <a:lnTo>
                    <a:pt x="646" y="106"/>
                  </a:lnTo>
                  <a:lnTo>
                    <a:pt x="642" y="106"/>
                  </a:lnTo>
                  <a:lnTo>
                    <a:pt x="638" y="106"/>
                  </a:lnTo>
                  <a:lnTo>
                    <a:pt x="638" y="102"/>
                  </a:lnTo>
                  <a:lnTo>
                    <a:pt x="634" y="102"/>
                  </a:lnTo>
                  <a:lnTo>
                    <a:pt x="630" y="98"/>
                  </a:lnTo>
                  <a:lnTo>
                    <a:pt x="626" y="98"/>
                  </a:lnTo>
                  <a:lnTo>
                    <a:pt x="630" y="98"/>
                  </a:lnTo>
                  <a:lnTo>
                    <a:pt x="634" y="98"/>
                  </a:lnTo>
                  <a:lnTo>
                    <a:pt x="630" y="94"/>
                  </a:lnTo>
                  <a:lnTo>
                    <a:pt x="626" y="94"/>
                  </a:lnTo>
                  <a:lnTo>
                    <a:pt x="630" y="94"/>
                  </a:lnTo>
                  <a:lnTo>
                    <a:pt x="626" y="94"/>
                  </a:lnTo>
                  <a:lnTo>
                    <a:pt x="626" y="90"/>
                  </a:lnTo>
                  <a:lnTo>
                    <a:pt x="630" y="90"/>
                  </a:lnTo>
                  <a:lnTo>
                    <a:pt x="634" y="90"/>
                  </a:lnTo>
                  <a:lnTo>
                    <a:pt x="638" y="90"/>
                  </a:lnTo>
                  <a:lnTo>
                    <a:pt x="638" y="94"/>
                  </a:lnTo>
                  <a:lnTo>
                    <a:pt x="642" y="94"/>
                  </a:lnTo>
                  <a:lnTo>
                    <a:pt x="646" y="94"/>
                  </a:lnTo>
                  <a:lnTo>
                    <a:pt x="650" y="94"/>
                  </a:lnTo>
                  <a:lnTo>
                    <a:pt x="652" y="94"/>
                  </a:lnTo>
                  <a:lnTo>
                    <a:pt x="656" y="94"/>
                  </a:lnTo>
                  <a:lnTo>
                    <a:pt x="660" y="94"/>
                  </a:lnTo>
                  <a:lnTo>
                    <a:pt x="656" y="94"/>
                  </a:lnTo>
                  <a:lnTo>
                    <a:pt x="652" y="90"/>
                  </a:lnTo>
                  <a:lnTo>
                    <a:pt x="656" y="90"/>
                  </a:lnTo>
                  <a:lnTo>
                    <a:pt x="660" y="90"/>
                  </a:lnTo>
                  <a:lnTo>
                    <a:pt x="664" y="90"/>
                  </a:lnTo>
                  <a:lnTo>
                    <a:pt x="660" y="90"/>
                  </a:lnTo>
                  <a:lnTo>
                    <a:pt x="656" y="86"/>
                  </a:lnTo>
                  <a:lnTo>
                    <a:pt x="656" y="90"/>
                  </a:lnTo>
                  <a:lnTo>
                    <a:pt x="652" y="90"/>
                  </a:lnTo>
                  <a:lnTo>
                    <a:pt x="650" y="90"/>
                  </a:lnTo>
                  <a:lnTo>
                    <a:pt x="646" y="90"/>
                  </a:lnTo>
                  <a:lnTo>
                    <a:pt x="642" y="90"/>
                  </a:lnTo>
                  <a:lnTo>
                    <a:pt x="642" y="86"/>
                  </a:lnTo>
                  <a:lnTo>
                    <a:pt x="646" y="86"/>
                  </a:lnTo>
                  <a:lnTo>
                    <a:pt x="650" y="86"/>
                  </a:lnTo>
                  <a:lnTo>
                    <a:pt x="646" y="86"/>
                  </a:lnTo>
                  <a:lnTo>
                    <a:pt x="642" y="86"/>
                  </a:lnTo>
                  <a:lnTo>
                    <a:pt x="638" y="86"/>
                  </a:lnTo>
                  <a:lnTo>
                    <a:pt x="638" y="90"/>
                  </a:lnTo>
                  <a:lnTo>
                    <a:pt x="638" y="86"/>
                  </a:lnTo>
                  <a:lnTo>
                    <a:pt x="634" y="86"/>
                  </a:lnTo>
                  <a:lnTo>
                    <a:pt x="630" y="86"/>
                  </a:lnTo>
                  <a:lnTo>
                    <a:pt x="626" y="82"/>
                  </a:lnTo>
                  <a:lnTo>
                    <a:pt x="630" y="82"/>
                  </a:lnTo>
                  <a:lnTo>
                    <a:pt x="634" y="82"/>
                  </a:lnTo>
                  <a:lnTo>
                    <a:pt x="638" y="82"/>
                  </a:lnTo>
                  <a:lnTo>
                    <a:pt x="642" y="82"/>
                  </a:lnTo>
                  <a:lnTo>
                    <a:pt x="646" y="82"/>
                  </a:lnTo>
                  <a:lnTo>
                    <a:pt x="642" y="82"/>
                  </a:lnTo>
                  <a:lnTo>
                    <a:pt x="638" y="78"/>
                  </a:lnTo>
                  <a:lnTo>
                    <a:pt x="638" y="76"/>
                  </a:lnTo>
                  <a:lnTo>
                    <a:pt x="642" y="76"/>
                  </a:lnTo>
                  <a:lnTo>
                    <a:pt x="646" y="76"/>
                  </a:lnTo>
                  <a:lnTo>
                    <a:pt x="650" y="76"/>
                  </a:lnTo>
                  <a:lnTo>
                    <a:pt x="652" y="76"/>
                  </a:lnTo>
                  <a:lnTo>
                    <a:pt x="652" y="78"/>
                  </a:lnTo>
                  <a:lnTo>
                    <a:pt x="656" y="78"/>
                  </a:lnTo>
                  <a:lnTo>
                    <a:pt x="660" y="78"/>
                  </a:lnTo>
                  <a:lnTo>
                    <a:pt x="664" y="78"/>
                  </a:lnTo>
                  <a:lnTo>
                    <a:pt x="668" y="78"/>
                  </a:lnTo>
                  <a:lnTo>
                    <a:pt x="664" y="78"/>
                  </a:lnTo>
                  <a:lnTo>
                    <a:pt x="664" y="76"/>
                  </a:lnTo>
                  <a:lnTo>
                    <a:pt x="660" y="76"/>
                  </a:lnTo>
                  <a:lnTo>
                    <a:pt x="656" y="76"/>
                  </a:lnTo>
                  <a:lnTo>
                    <a:pt x="660" y="76"/>
                  </a:lnTo>
                  <a:lnTo>
                    <a:pt x="664" y="76"/>
                  </a:lnTo>
                  <a:lnTo>
                    <a:pt x="664" y="72"/>
                  </a:lnTo>
                  <a:lnTo>
                    <a:pt x="660" y="72"/>
                  </a:lnTo>
                  <a:lnTo>
                    <a:pt x="656" y="72"/>
                  </a:lnTo>
                  <a:lnTo>
                    <a:pt x="652" y="72"/>
                  </a:lnTo>
                  <a:lnTo>
                    <a:pt x="650" y="72"/>
                  </a:lnTo>
                  <a:lnTo>
                    <a:pt x="646" y="72"/>
                  </a:lnTo>
                  <a:lnTo>
                    <a:pt x="642" y="72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46" y="68"/>
                  </a:lnTo>
                  <a:lnTo>
                    <a:pt x="650" y="64"/>
                  </a:lnTo>
                  <a:lnTo>
                    <a:pt x="652" y="64"/>
                  </a:lnTo>
                  <a:lnTo>
                    <a:pt x="656" y="64"/>
                  </a:lnTo>
                  <a:lnTo>
                    <a:pt x="660" y="64"/>
                  </a:lnTo>
                  <a:lnTo>
                    <a:pt x="664" y="64"/>
                  </a:lnTo>
                  <a:lnTo>
                    <a:pt x="668" y="64"/>
                  </a:lnTo>
                  <a:lnTo>
                    <a:pt x="664" y="64"/>
                  </a:lnTo>
                  <a:lnTo>
                    <a:pt x="660" y="60"/>
                  </a:lnTo>
                  <a:lnTo>
                    <a:pt x="664" y="60"/>
                  </a:lnTo>
                  <a:lnTo>
                    <a:pt x="668" y="60"/>
                  </a:lnTo>
                  <a:lnTo>
                    <a:pt x="672" y="64"/>
                  </a:lnTo>
                  <a:lnTo>
                    <a:pt x="676" y="64"/>
                  </a:lnTo>
                  <a:lnTo>
                    <a:pt x="676" y="60"/>
                  </a:lnTo>
                  <a:lnTo>
                    <a:pt x="678" y="60"/>
                  </a:lnTo>
                  <a:lnTo>
                    <a:pt x="676" y="56"/>
                  </a:lnTo>
                  <a:lnTo>
                    <a:pt x="672" y="56"/>
                  </a:lnTo>
                  <a:lnTo>
                    <a:pt x="668" y="60"/>
                  </a:lnTo>
                  <a:lnTo>
                    <a:pt x="664" y="60"/>
                  </a:lnTo>
                  <a:lnTo>
                    <a:pt x="664" y="56"/>
                  </a:lnTo>
                  <a:lnTo>
                    <a:pt x="660" y="56"/>
                  </a:lnTo>
                  <a:lnTo>
                    <a:pt x="660" y="52"/>
                  </a:lnTo>
                  <a:lnTo>
                    <a:pt x="664" y="52"/>
                  </a:lnTo>
                  <a:lnTo>
                    <a:pt x="668" y="52"/>
                  </a:lnTo>
                  <a:lnTo>
                    <a:pt x="672" y="56"/>
                  </a:lnTo>
                  <a:lnTo>
                    <a:pt x="672" y="52"/>
                  </a:lnTo>
                  <a:lnTo>
                    <a:pt x="676" y="52"/>
                  </a:lnTo>
                  <a:lnTo>
                    <a:pt x="678" y="52"/>
                  </a:lnTo>
                  <a:lnTo>
                    <a:pt x="678" y="56"/>
                  </a:lnTo>
                  <a:lnTo>
                    <a:pt x="682" y="56"/>
                  </a:lnTo>
                  <a:lnTo>
                    <a:pt x="686" y="56"/>
                  </a:lnTo>
                  <a:lnTo>
                    <a:pt x="690" y="56"/>
                  </a:lnTo>
                  <a:lnTo>
                    <a:pt x="694" y="56"/>
                  </a:lnTo>
                  <a:lnTo>
                    <a:pt x="694" y="60"/>
                  </a:lnTo>
                  <a:lnTo>
                    <a:pt x="698" y="60"/>
                  </a:lnTo>
                  <a:lnTo>
                    <a:pt x="698" y="64"/>
                  </a:lnTo>
                  <a:lnTo>
                    <a:pt x="694" y="64"/>
                  </a:lnTo>
                  <a:lnTo>
                    <a:pt x="698" y="64"/>
                  </a:lnTo>
                  <a:lnTo>
                    <a:pt x="702" y="64"/>
                  </a:lnTo>
                  <a:lnTo>
                    <a:pt x="702" y="68"/>
                  </a:lnTo>
                  <a:lnTo>
                    <a:pt x="706" y="72"/>
                  </a:lnTo>
                  <a:lnTo>
                    <a:pt x="708" y="72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8"/>
                  </a:lnTo>
                  <a:lnTo>
                    <a:pt x="716" y="78"/>
                  </a:lnTo>
                  <a:lnTo>
                    <a:pt x="720" y="78"/>
                  </a:lnTo>
                  <a:lnTo>
                    <a:pt x="724" y="78"/>
                  </a:lnTo>
                  <a:lnTo>
                    <a:pt x="728" y="78"/>
                  </a:lnTo>
                  <a:lnTo>
                    <a:pt x="732" y="78"/>
                  </a:lnTo>
                  <a:lnTo>
                    <a:pt x="734" y="78"/>
                  </a:lnTo>
                  <a:lnTo>
                    <a:pt x="734" y="82"/>
                  </a:lnTo>
                  <a:lnTo>
                    <a:pt x="732" y="82"/>
                  </a:lnTo>
                  <a:lnTo>
                    <a:pt x="734" y="82"/>
                  </a:lnTo>
                  <a:lnTo>
                    <a:pt x="734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90"/>
                  </a:lnTo>
                  <a:lnTo>
                    <a:pt x="738" y="90"/>
                  </a:lnTo>
                  <a:lnTo>
                    <a:pt x="742" y="90"/>
                  </a:lnTo>
                  <a:lnTo>
                    <a:pt x="746" y="90"/>
                  </a:lnTo>
                  <a:lnTo>
                    <a:pt x="746" y="86"/>
                  </a:lnTo>
                  <a:lnTo>
                    <a:pt x="742" y="86"/>
                  </a:lnTo>
                  <a:lnTo>
                    <a:pt x="738" y="82"/>
                  </a:lnTo>
                  <a:lnTo>
                    <a:pt x="742" y="82"/>
                  </a:lnTo>
                  <a:lnTo>
                    <a:pt x="746" y="82"/>
                  </a:lnTo>
                  <a:lnTo>
                    <a:pt x="748" y="82"/>
                  </a:lnTo>
                  <a:lnTo>
                    <a:pt x="752" y="82"/>
                  </a:lnTo>
                  <a:lnTo>
                    <a:pt x="756" y="86"/>
                  </a:lnTo>
                  <a:lnTo>
                    <a:pt x="756" y="90"/>
                  </a:lnTo>
                  <a:lnTo>
                    <a:pt x="752" y="90"/>
                  </a:lnTo>
                  <a:lnTo>
                    <a:pt x="748" y="90"/>
                  </a:lnTo>
                  <a:lnTo>
                    <a:pt x="748" y="94"/>
                  </a:lnTo>
                  <a:lnTo>
                    <a:pt x="752" y="94"/>
                  </a:lnTo>
                  <a:lnTo>
                    <a:pt x="752" y="90"/>
                  </a:lnTo>
                  <a:lnTo>
                    <a:pt x="756" y="90"/>
                  </a:lnTo>
                  <a:lnTo>
                    <a:pt x="760" y="90"/>
                  </a:lnTo>
                  <a:lnTo>
                    <a:pt x="760" y="94"/>
                  </a:lnTo>
                  <a:lnTo>
                    <a:pt x="764" y="94"/>
                  </a:lnTo>
                  <a:lnTo>
                    <a:pt x="760" y="98"/>
                  </a:lnTo>
                  <a:lnTo>
                    <a:pt x="756" y="98"/>
                  </a:lnTo>
                  <a:lnTo>
                    <a:pt x="760" y="98"/>
                  </a:lnTo>
                  <a:lnTo>
                    <a:pt x="764" y="98"/>
                  </a:lnTo>
                  <a:lnTo>
                    <a:pt x="764" y="102"/>
                  </a:lnTo>
                  <a:lnTo>
                    <a:pt x="760" y="106"/>
                  </a:lnTo>
                  <a:lnTo>
                    <a:pt x="756" y="106"/>
                  </a:lnTo>
                  <a:lnTo>
                    <a:pt x="756" y="108"/>
                  </a:lnTo>
                  <a:lnTo>
                    <a:pt x="760" y="108"/>
                  </a:lnTo>
                  <a:lnTo>
                    <a:pt x="760" y="106"/>
                  </a:lnTo>
                  <a:lnTo>
                    <a:pt x="764" y="106"/>
                  </a:lnTo>
                  <a:lnTo>
                    <a:pt x="768" y="106"/>
                  </a:lnTo>
                  <a:lnTo>
                    <a:pt x="764" y="108"/>
                  </a:lnTo>
                  <a:lnTo>
                    <a:pt x="768" y="108"/>
                  </a:lnTo>
                  <a:lnTo>
                    <a:pt x="768" y="106"/>
                  </a:lnTo>
                  <a:lnTo>
                    <a:pt x="772" y="106"/>
                  </a:lnTo>
                  <a:lnTo>
                    <a:pt x="776" y="106"/>
                  </a:lnTo>
                  <a:lnTo>
                    <a:pt x="778" y="108"/>
                  </a:lnTo>
                  <a:lnTo>
                    <a:pt x="776" y="108"/>
                  </a:lnTo>
                  <a:lnTo>
                    <a:pt x="778" y="108"/>
                  </a:lnTo>
                  <a:lnTo>
                    <a:pt x="778" y="106"/>
                  </a:lnTo>
                  <a:lnTo>
                    <a:pt x="782" y="106"/>
                  </a:lnTo>
                  <a:lnTo>
                    <a:pt x="786" y="108"/>
                  </a:lnTo>
                  <a:lnTo>
                    <a:pt x="786" y="112"/>
                  </a:lnTo>
                  <a:lnTo>
                    <a:pt x="790" y="112"/>
                  </a:lnTo>
                  <a:lnTo>
                    <a:pt x="794" y="112"/>
                  </a:lnTo>
                  <a:lnTo>
                    <a:pt x="794" y="116"/>
                  </a:lnTo>
                  <a:lnTo>
                    <a:pt x="790" y="116"/>
                  </a:lnTo>
                  <a:lnTo>
                    <a:pt x="786" y="116"/>
                  </a:lnTo>
                  <a:lnTo>
                    <a:pt x="782" y="120"/>
                  </a:lnTo>
                  <a:lnTo>
                    <a:pt x="778" y="120"/>
                  </a:lnTo>
                  <a:lnTo>
                    <a:pt x="776" y="120"/>
                  </a:lnTo>
                  <a:lnTo>
                    <a:pt x="772" y="120"/>
                  </a:lnTo>
                  <a:lnTo>
                    <a:pt x="768" y="124"/>
                  </a:lnTo>
                  <a:lnTo>
                    <a:pt x="764" y="124"/>
                  </a:lnTo>
                  <a:lnTo>
                    <a:pt x="764" y="120"/>
                  </a:lnTo>
                  <a:lnTo>
                    <a:pt x="764" y="124"/>
                  </a:lnTo>
                  <a:lnTo>
                    <a:pt x="764" y="128"/>
                  </a:lnTo>
                  <a:lnTo>
                    <a:pt x="760" y="128"/>
                  </a:lnTo>
                  <a:lnTo>
                    <a:pt x="756" y="132"/>
                  </a:lnTo>
                  <a:lnTo>
                    <a:pt x="756" y="136"/>
                  </a:lnTo>
                  <a:lnTo>
                    <a:pt x="752" y="136"/>
                  </a:lnTo>
                  <a:lnTo>
                    <a:pt x="752" y="132"/>
                  </a:lnTo>
                  <a:lnTo>
                    <a:pt x="748" y="132"/>
                  </a:lnTo>
                  <a:lnTo>
                    <a:pt x="748" y="128"/>
                  </a:lnTo>
                  <a:lnTo>
                    <a:pt x="748" y="124"/>
                  </a:lnTo>
                  <a:lnTo>
                    <a:pt x="752" y="124"/>
                  </a:lnTo>
                  <a:lnTo>
                    <a:pt x="752" y="120"/>
                  </a:lnTo>
                  <a:lnTo>
                    <a:pt x="748" y="124"/>
                  </a:lnTo>
                  <a:lnTo>
                    <a:pt x="746" y="124"/>
                  </a:lnTo>
                  <a:lnTo>
                    <a:pt x="746" y="128"/>
                  </a:lnTo>
                  <a:lnTo>
                    <a:pt x="746" y="132"/>
                  </a:lnTo>
                  <a:lnTo>
                    <a:pt x="748" y="132"/>
                  </a:lnTo>
                  <a:lnTo>
                    <a:pt x="748" y="136"/>
                  </a:lnTo>
                  <a:lnTo>
                    <a:pt x="748" y="138"/>
                  </a:lnTo>
                  <a:lnTo>
                    <a:pt x="746" y="138"/>
                  </a:lnTo>
                  <a:lnTo>
                    <a:pt x="746" y="136"/>
                  </a:lnTo>
                  <a:lnTo>
                    <a:pt x="742" y="136"/>
                  </a:lnTo>
                  <a:lnTo>
                    <a:pt x="738" y="136"/>
                  </a:lnTo>
                  <a:lnTo>
                    <a:pt x="742" y="138"/>
                  </a:lnTo>
                  <a:lnTo>
                    <a:pt x="742" y="142"/>
                  </a:lnTo>
                  <a:lnTo>
                    <a:pt x="738" y="142"/>
                  </a:lnTo>
                  <a:lnTo>
                    <a:pt x="738" y="146"/>
                  </a:lnTo>
                  <a:lnTo>
                    <a:pt x="738" y="146"/>
                  </a:lnTo>
                  <a:lnTo>
                    <a:pt x="738" y="146"/>
                  </a:lnTo>
                  <a:close/>
                  <a:moveTo>
                    <a:pt x="596" y="106"/>
                  </a:moveTo>
                  <a:lnTo>
                    <a:pt x="596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0" y="98"/>
                  </a:lnTo>
                  <a:lnTo>
                    <a:pt x="586" y="98"/>
                  </a:lnTo>
                  <a:lnTo>
                    <a:pt x="582" y="98"/>
                  </a:lnTo>
                  <a:lnTo>
                    <a:pt x="578" y="98"/>
                  </a:lnTo>
                  <a:lnTo>
                    <a:pt x="578" y="94"/>
                  </a:lnTo>
                  <a:lnTo>
                    <a:pt x="578" y="90"/>
                  </a:lnTo>
                  <a:lnTo>
                    <a:pt x="582" y="90"/>
                  </a:lnTo>
                  <a:lnTo>
                    <a:pt x="586" y="90"/>
                  </a:lnTo>
                  <a:lnTo>
                    <a:pt x="590" y="90"/>
                  </a:lnTo>
                  <a:lnTo>
                    <a:pt x="592" y="90"/>
                  </a:lnTo>
                  <a:lnTo>
                    <a:pt x="596" y="90"/>
                  </a:lnTo>
                  <a:lnTo>
                    <a:pt x="596" y="94"/>
                  </a:lnTo>
                  <a:lnTo>
                    <a:pt x="600" y="102"/>
                  </a:lnTo>
                  <a:lnTo>
                    <a:pt x="596" y="102"/>
                  </a:lnTo>
                  <a:lnTo>
                    <a:pt x="596" y="106"/>
                  </a:lnTo>
                  <a:lnTo>
                    <a:pt x="596" y="106"/>
                  </a:lnTo>
                  <a:lnTo>
                    <a:pt x="596" y="106"/>
                  </a:lnTo>
                  <a:close/>
                  <a:moveTo>
                    <a:pt x="526" y="132"/>
                  </a:moveTo>
                  <a:lnTo>
                    <a:pt x="526" y="128"/>
                  </a:lnTo>
                  <a:lnTo>
                    <a:pt x="526" y="132"/>
                  </a:lnTo>
                  <a:lnTo>
                    <a:pt x="522" y="132"/>
                  </a:lnTo>
                  <a:lnTo>
                    <a:pt x="522" y="128"/>
                  </a:lnTo>
                  <a:lnTo>
                    <a:pt x="526" y="128"/>
                  </a:lnTo>
                  <a:lnTo>
                    <a:pt x="526" y="124"/>
                  </a:lnTo>
                  <a:lnTo>
                    <a:pt x="522" y="124"/>
                  </a:lnTo>
                  <a:lnTo>
                    <a:pt x="518" y="124"/>
                  </a:lnTo>
                  <a:lnTo>
                    <a:pt x="514" y="124"/>
                  </a:lnTo>
                  <a:lnTo>
                    <a:pt x="514" y="128"/>
                  </a:lnTo>
                  <a:lnTo>
                    <a:pt x="510" y="128"/>
                  </a:lnTo>
                  <a:lnTo>
                    <a:pt x="508" y="128"/>
                  </a:lnTo>
                  <a:lnTo>
                    <a:pt x="510" y="124"/>
                  </a:lnTo>
                  <a:lnTo>
                    <a:pt x="514" y="124"/>
                  </a:lnTo>
                  <a:lnTo>
                    <a:pt x="510" y="120"/>
                  </a:lnTo>
                  <a:lnTo>
                    <a:pt x="508" y="120"/>
                  </a:lnTo>
                  <a:lnTo>
                    <a:pt x="508" y="124"/>
                  </a:lnTo>
                  <a:lnTo>
                    <a:pt x="504" y="124"/>
                  </a:lnTo>
                  <a:lnTo>
                    <a:pt x="500" y="124"/>
                  </a:lnTo>
                  <a:lnTo>
                    <a:pt x="500" y="120"/>
                  </a:lnTo>
                  <a:lnTo>
                    <a:pt x="504" y="112"/>
                  </a:lnTo>
                  <a:lnTo>
                    <a:pt x="508" y="112"/>
                  </a:lnTo>
                  <a:lnTo>
                    <a:pt x="510" y="112"/>
                  </a:lnTo>
                  <a:lnTo>
                    <a:pt x="514" y="112"/>
                  </a:lnTo>
                  <a:lnTo>
                    <a:pt x="518" y="112"/>
                  </a:lnTo>
                  <a:lnTo>
                    <a:pt x="522" y="112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6" y="116"/>
                  </a:lnTo>
                  <a:lnTo>
                    <a:pt x="540" y="116"/>
                  </a:lnTo>
                  <a:lnTo>
                    <a:pt x="540" y="120"/>
                  </a:lnTo>
                  <a:lnTo>
                    <a:pt x="544" y="120"/>
                  </a:lnTo>
                  <a:lnTo>
                    <a:pt x="540" y="124"/>
                  </a:lnTo>
                  <a:lnTo>
                    <a:pt x="544" y="128"/>
                  </a:lnTo>
                  <a:lnTo>
                    <a:pt x="544" y="124"/>
                  </a:lnTo>
                  <a:lnTo>
                    <a:pt x="548" y="124"/>
                  </a:lnTo>
                  <a:lnTo>
                    <a:pt x="552" y="120"/>
                  </a:lnTo>
                  <a:lnTo>
                    <a:pt x="556" y="120"/>
                  </a:lnTo>
                  <a:lnTo>
                    <a:pt x="560" y="120"/>
                  </a:lnTo>
                  <a:lnTo>
                    <a:pt x="564" y="124"/>
                  </a:lnTo>
                  <a:lnTo>
                    <a:pt x="566" y="124"/>
                  </a:lnTo>
                  <a:lnTo>
                    <a:pt x="564" y="128"/>
                  </a:lnTo>
                  <a:lnTo>
                    <a:pt x="566" y="128"/>
                  </a:lnTo>
                  <a:lnTo>
                    <a:pt x="570" y="128"/>
                  </a:lnTo>
                  <a:lnTo>
                    <a:pt x="574" y="128"/>
                  </a:lnTo>
                  <a:lnTo>
                    <a:pt x="574" y="132"/>
                  </a:lnTo>
                  <a:lnTo>
                    <a:pt x="578" y="132"/>
                  </a:lnTo>
                  <a:lnTo>
                    <a:pt x="582" y="132"/>
                  </a:lnTo>
                  <a:lnTo>
                    <a:pt x="578" y="136"/>
                  </a:lnTo>
                  <a:lnTo>
                    <a:pt x="582" y="136"/>
                  </a:lnTo>
                  <a:lnTo>
                    <a:pt x="586" y="136"/>
                  </a:lnTo>
                  <a:lnTo>
                    <a:pt x="586" y="138"/>
                  </a:lnTo>
                  <a:lnTo>
                    <a:pt x="582" y="138"/>
                  </a:lnTo>
                  <a:lnTo>
                    <a:pt x="582" y="142"/>
                  </a:lnTo>
                  <a:lnTo>
                    <a:pt x="586" y="142"/>
                  </a:lnTo>
                  <a:lnTo>
                    <a:pt x="586" y="146"/>
                  </a:lnTo>
                  <a:lnTo>
                    <a:pt x="590" y="146"/>
                  </a:lnTo>
                  <a:lnTo>
                    <a:pt x="592" y="146"/>
                  </a:lnTo>
                  <a:lnTo>
                    <a:pt x="592" y="150"/>
                  </a:lnTo>
                  <a:lnTo>
                    <a:pt x="596" y="150"/>
                  </a:lnTo>
                  <a:lnTo>
                    <a:pt x="592" y="150"/>
                  </a:lnTo>
                  <a:lnTo>
                    <a:pt x="592" y="154"/>
                  </a:lnTo>
                  <a:lnTo>
                    <a:pt x="590" y="158"/>
                  </a:lnTo>
                  <a:lnTo>
                    <a:pt x="586" y="158"/>
                  </a:lnTo>
                  <a:lnTo>
                    <a:pt x="582" y="158"/>
                  </a:lnTo>
                  <a:lnTo>
                    <a:pt x="578" y="158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6" y="150"/>
                  </a:lnTo>
                  <a:lnTo>
                    <a:pt x="566" y="146"/>
                  </a:lnTo>
                  <a:lnTo>
                    <a:pt x="564" y="146"/>
                  </a:lnTo>
                  <a:lnTo>
                    <a:pt x="560" y="146"/>
                  </a:lnTo>
                  <a:lnTo>
                    <a:pt x="556" y="142"/>
                  </a:lnTo>
                  <a:lnTo>
                    <a:pt x="548" y="142"/>
                  </a:lnTo>
                  <a:lnTo>
                    <a:pt x="544" y="142"/>
                  </a:lnTo>
                  <a:lnTo>
                    <a:pt x="544" y="146"/>
                  </a:lnTo>
                  <a:lnTo>
                    <a:pt x="540" y="146"/>
                  </a:lnTo>
                  <a:lnTo>
                    <a:pt x="540" y="142"/>
                  </a:lnTo>
                  <a:lnTo>
                    <a:pt x="536" y="142"/>
                  </a:lnTo>
                  <a:lnTo>
                    <a:pt x="534" y="142"/>
                  </a:lnTo>
                  <a:lnTo>
                    <a:pt x="530" y="142"/>
                  </a:lnTo>
                  <a:lnTo>
                    <a:pt x="526" y="142"/>
                  </a:lnTo>
                  <a:lnTo>
                    <a:pt x="526" y="146"/>
                  </a:lnTo>
                  <a:lnTo>
                    <a:pt x="522" y="146"/>
                  </a:lnTo>
                  <a:lnTo>
                    <a:pt x="518" y="146"/>
                  </a:lnTo>
                  <a:lnTo>
                    <a:pt x="518" y="142"/>
                  </a:lnTo>
                  <a:lnTo>
                    <a:pt x="514" y="142"/>
                  </a:lnTo>
                  <a:lnTo>
                    <a:pt x="510" y="142"/>
                  </a:lnTo>
                  <a:lnTo>
                    <a:pt x="510" y="138"/>
                  </a:lnTo>
                  <a:lnTo>
                    <a:pt x="508" y="138"/>
                  </a:lnTo>
                  <a:lnTo>
                    <a:pt x="508" y="136"/>
                  </a:lnTo>
                  <a:lnTo>
                    <a:pt x="510" y="136"/>
                  </a:lnTo>
                  <a:lnTo>
                    <a:pt x="514" y="136"/>
                  </a:lnTo>
                  <a:lnTo>
                    <a:pt x="518" y="136"/>
                  </a:lnTo>
                  <a:lnTo>
                    <a:pt x="522" y="136"/>
                  </a:lnTo>
                  <a:lnTo>
                    <a:pt x="526" y="136"/>
                  </a:lnTo>
                  <a:lnTo>
                    <a:pt x="530" y="138"/>
                  </a:lnTo>
                  <a:lnTo>
                    <a:pt x="530" y="136"/>
                  </a:lnTo>
                  <a:lnTo>
                    <a:pt x="534" y="136"/>
                  </a:lnTo>
                  <a:lnTo>
                    <a:pt x="530" y="136"/>
                  </a:lnTo>
                  <a:lnTo>
                    <a:pt x="526" y="136"/>
                  </a:lnTo>
                  <a:lnTo>
                    <a:pt x="522" y="136"/>
                  </a:lnTo>
                  <a:lnTo>
                    <a:pt x="526" y="132"/>
                  </a:lnTo>
                  <a:lnTo>
                    <a:pt x="530" y="132"/>
                  </a:lnTo>
                  <a:lnTo>
                    <a:pt x="534" y="132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30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close/>
                  <a:moveTo>
                    <a:pt x="622" y="158"/>
                  </a:moveTo>
                  <a:lnTo>
                    <a:pt x="620" y="154"/>
                  </a:lnTo>
                  <a:lnTo>
                    <a:pt x="622" y="154"/>
                  </a:lnTo>
                  <a:lnTo>
                    <a:pt x="620" y="154"/>
                  </a:lnTo>
                  <a:lnTo>
                    <a:pt x="616" y="154"/>
                  </a:lnTo>
                  <a:lnTo>
                    <a:pt x="616" y="150"/>
                  </a:lnTo>
                  <a:lnTo>
                    <a:pt x="612" y="150"/>
                  </a:lnTo>
                  <a:lnTo>
                    <a:pt x="616" y="150"/>
                  </a:lnTo>
                  <a:lnTo>
                    <a:pt x="620" y="150"/>
                  </a:lnTo>
                  <a:lnTo>
                    <a:pt x="622" y="150"/>
                  </a:lnTo>
                  <a:lnTo>
                    <a:pt x="622" y="146"/>
                  </a:lnTo>
                  <a:lnTo>
                    <a:pt x="620" y="146"/>
                  </a:lnTo>
                  <a:lnTo>
                    <a:pt x="616" y="146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08" y="142"/>
                  </a:lnTo>
                  <a:lnTo>
                    <a:pt x="608" y="138"/>
                  </a:lnTo>
                  <a:lnTo>
                    <a:pt x="604" y="138"/>
                  </a:lnTo>
                  <a:lnTo>
                    <a:pt x="604" y="136"/>
                  </a:lnTo>
                  <a:lnTo>
                    <a:pt x="608" y="136"/>
                  </a:lnTo>
                  <a:lnTo>
                    <a:pt x="604" y="136"/>
                  </a:lnTo>
                  <a:lnTo>
                    <a:pt x="604" y="132"/>
                  </a:lnTo>
                  <a:lnTo>
                    <a:pt x="604" y="128"/>
                  </a:lnTo>
                  <a:lnTo>
                    <a:pt x="608" y="128"/>
                  </a:lnTo>
                  <a:lnTo>
                    <a:pt x="612" y="128"/>
                  </a:lnTo>
                  <a:lnTo>
                    <a:pt x="616" y="128"/>
                  </a:lnTo>
                  <a:lnTo>
                    <a:pt x="616" y="132"/>
                  </a:lnTo>
                  <a:lnTo>
                    <a:pt x="620" y="132"/>
                  </a:lnTo>
                  <a:lnTo>
                    <a:pt x="622" y="132"/>
                  </a:lnTo>
                  <a:lnTo>
                    <a:pt x="626" y="132"/>
                  </a:lnTo>
                  <a:lnTo>
                    <a:pt x="630" y="132"/>
                  </a:lnTo>
                  <a:lnTo>
                    <a:pt x="630" y="136"/>
                  </a:lnTo>
                  <a:lnTo>
                    <a:pt x="634" y="136"/>
                  </a:lnTo>
                  <a:lnTo>
                    <a:pt x="638" y="138"/>
                  </a:lnTo>
                  <a:lnTo>
                    <a:pt x="642" y="138"/>
                  </a:lnTo>
                  <a:lnTo>
                    <a:pt x="642" y="136"/>
                  </a:lnTo>
                  <a:lnTo>
                    <a:pt x="642" y="138"/>
                  </a:lnTo>
                  <a:lnTo>
                    <a:pt x="646" y="138"/>
                  </a:lnTo>
                  <a:lnTo>
                    <a:pt x="650" y="138"/>
                  </a:lnTo>
                  <a:lnTo>
                    <a:pt x="652" y="138"/>
                  </a:lnTo>
                  <a:lnTo>
                    <a:pt x="652" y="142"/>
                  </a:lnTo>
                  <a:lnTo>
                    <a:pt x="650" y="142"/>
                  </a:lnTo>
                  <a:lnTo>
                    <a:pt x="646" y="146"/>
                  </a:lnTo>
                  <a:lnTo>
                    <a:pt x="650" y="146"/>
                  </a:lnTo>
                  <a:lnTo>
                    <a:pt x="652" y="146"/>
                  </a:lnTo>
                  <a:lnTo>
                    <a:pt x="652" y="150"/>
                  </a:lnTo>
                  <a:lnTo>
                    <a:pt x="650" y="150"/>
                  </a:lnTo>
                  <a:lnTo>
                    <a:pt x="650" y="154"/>
                  </a:lnTo>
                  <a:lnTo>
                    <a:pt x="646" y="154"/>
                  </a:lnTo>
                  <a:lnTo>
                    <a:pt x="642" y="154"/>
                  </a:lnTo>
                  <a:lnTo>
                    <a:pt x="638" y="154"/>
                  </a:lnTo>
                  <a:lnTo>
                    <a:pt x="634" y="154"/>
                  </a:lnTo>
                  <a:lnTo>
                    <a:pt x="630" y="158"/>
                  </a:lnTo>
                  <a:lnTo>
                    <a:pt x="630" y="154"/>
                  </a:lnTo>
                  <a:lnTo>
                    <a:pt x="626" y="154"/>
                  </a:lnTo>
                  <a:lnTo>
                    <a:pt x="626" y="158"/>
                  </a:lnTo>
                  <a:lnTo>
                    <a:pt x="630" y="154"/>
                  </a:lnTo>
                  <a:lnTo>
                    <a:pt x="630" y="158"/>
                  </a:lnTo>
                  <a:lnTo>
                    <a:pt x="626" y="158"/>
                  </a:lnTo>
                  <a:lnTo>
                    <a:pt x="622" y="158"/>
                  </a:lnTo>
                  <a:lnTo>
                    <a:pt x="622" y="158"/>
                  </a:lnTo>
                  <a:lnTo>
                    <a:pt x="622" y="158"/>
                  </a:lnTo>
                  <a:close/>
                  <a:moveTo>
                    <a:pt x="440" y="142"/>
                  </a:moveTo>
                  <a:lnTo>
                    <a:pt x="436" y="142"/>
                  </a:lnTo>
                  <a:lnTo>
                    <a:pt x="432" y="142"/>
                  </a:lnTo>
                  <a:lnTo>
                    <a:pt x="428" y="142"/>
                  </a:lnTo>
                  <a:lnTo>
                    <a:pt x="424" y="142"/>
                  </a:lnTo>
                  <a:lnTo>
                    <a:pt x="422" y="138"/>
                  </a:lnTo>
                  <a:lnTo>
                    <a:pt x="422" y="142"/>
                  </a:lnTo>
                  <a:lnTo>
                    <a:pt x="418" y="142"/>
                  </a:lnTo>
                  <a:lnTo>
                    <a:pt x="414" y="142"/>
                  </a:lnTo>
                  <a:lnTo>
                    <a:pt x="410" y="142"/>
                  </a:lnTo>
                  <a:lnTo>
                    <a:pt x="408" y="142"/>
                  </a:lnTo>
                  <a:lnTo>
                    <a:pt x="404" y="142"/>
                  </a:lnTo>
                  <a:lnTo>
                    <a:pt x="400" y="142"/>
                  </a:lnTo>
                  <a:lnTo>
                    <a:pt x="396" y="142"/>
                  </a:lnTo>
                  <a:lnTo>
                    <a:pt x="392" y="142"/>
                  </a:lnTo>
                  <a:lnTo>
                    <a:pt x="392" y="138"/>
                  </a:lnTo>
                  <a:lnTo>
                    <a:pt x="396" y="138"/>
                  </a:lnTo>
                  <a:lnTo>
                    <a:pt x="400" y="138"/>
                  </a:lnTo>
                  <a:lnTo>
                    <a:pt x="404" y="138"/>
                  </a:lnTo>
                  <a:lnTo>
                    <a:pt x="408" y="136"/>
                  </a:lnTo>
                  <a:lnTo>
                    <a:pt x="410" y="136"/>
                  </a:lnTo>
                  <a:lnTo>
                    <a:pt x="414" y="136"/>
                  </a:lnTo>
                  <a:lnTo>
                    <a:pt x="418" y="136"/>
                  </a:lnTo>
                  <a:lnTo>
                    <a:pt x="422" y="132"/>
                  </a:lnTo>
                  <a:lnTo>
                    <a:pt x="424" y="132"/>
                  </a:lnTo>
                  <a:lnTo>
                    <a:pt x="428" y="132"/>
                  </a:lnTo>
                  <a:lnTo>
                    <a:pt x="432" y="132"/>
                  </a:lnTo>
                  <a:lnTo>
                    <a:pt x="436" y="132"/>
                  </a:lnTo>
                  <a:lnTo>
                    <a:pt x="440" y="132"/>
                  </a:lnTo>
                  <a:lnTo>
                    <a:pt x="444" y="136"/>
                  </a:lnTo>
                  <a:lnTo>
                    <a:pt x="448" y="136"/>
                  </a:lnTo>
                  <a:lnTo>
                    <a:pt x="448" y="138"/>
                  </a:lnTo>
                  <a:lnTo>
                    <a:pt x="448" y="142"/>
                  </a:lnTo>
                  <a:lnTo>
                    <a:pt x="444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2"/>
                  </a:lnTo>
                  <a:close/>
                  <a:moveTo>
                    <a:pt x="656" y="142"/>
                  </a:moveTo>
                  <a:lnTo>
                    <a:pt x="660" y="146"/>
                  </a:lnTo>
                  <a:lnTo>
                    <a:pt x="656" y="146"/>
                  </a:lnTo>
                  <a:lnTo>
                    <a:pt x="656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540" y="142"/>
                  </a:moveTo>
                  <a:lnTo>
                    <a:pt x="540" y="146"/>
                  </a:lnTo>
                  <a:lnTo>
                    <a:pt x="536" y="146"/>
                  </a:lnTo>
                  <a:lnTo>
                    <a:pt x="536" y="150"/>
                  </a:lnTo>
                  <a:lnTo>
                    <a:pt x="534" y="150"/>
                  </a:lnTo>
                  <a:lnTo>
                    <a:pt x="534" y="146"/>
                  </a:lnTo>
                  <a:lnTo>
                    <a:pt x="536" y="146"/>
                  </a:lnTo>
                  <a:lnTo>
                    <a:pt x="536" y="142"/>
                  </a:lnTo>
                  <a:lnTo>
                    <a:pt x="540" y="142"/>
                  </a:lnTo>
                  <a:lnTo>
                    <a:pt x="540" y="142"/>
                  </a:lnTo>
                  <a:lnTo>
                    <a:pt x="540" y="142"/>
                  </a:lnTo>
                  <a:close/>
                  <a:moveTo>
                    <a:pt x="440" y="150"/>
                  </a:moveTo>
                  <a:lnTo>
                    <a:pt x="444" y="150"/>
                  </a:lnTo>
                  <a:lnTo>
                    <a:pt x="444" y="154"/>
                  </a:lnTo>
                  <a:lnTo>
                    <a:pt x="440" y="154"/>
                  </a:lnTo>
                  <a:lnTo>
                    <a:pt x="436" y="154"/>
                  </a:lnTo>
                  <a:lnTo>
                    <a:pt x="432" y="154"/>
                  </a:lnTo>
                  <a:lnTo>
                    <a:pt x="428" y="154"/>
                  </a:lnTo>
                  <a:lnTo>
                    <a:pt x="424" y="154"/>
                  </a:lnTo>
                  <a:lnTo>
                    <a:pt x="424" y="158"/>
                  </a:lnTo>
                  <a:lnTo>
                    <a:pt x="428" y="158"/>
                  </a:lnTo>
                  <a:lnTo>
                    <a:pt x="432" y="158"/>
                  </a:lnTo>
                  <a:lnTo>
                    <a:pt x="436" y="158"/>
                  </a:lnTo>
                  <a:lnTo>
                    <a:pt x="436" y="160"/>
                  </a:lnTo>
                  <a:lnTo>
                    <a:pt x="436" y="164"/>
                  </a:lnTo>
                  <a:lnTo>
                    <a:pt x="432" y="164"/>
                  </a:lnTo>
                  <a:lnTo>
                    <a:pt x="432" y="168"/>
                  </a:lnTo>
                  <a:lnTo>
                    <a:pt x="424" y="168"/>
                  </a:lnTo>
                  <a:lnTo>
                    <a:pt x="422" y="168"/>
                  </a:lnTo>
                  <a:lnTo>
                    <a:pt x="418" y="168"/>
                  </a:lnTo>
                  <a:lnTo>
                    <a:pt x="414" y="168"/>
                  </a:lnTo>
                  <a:lnTo>
                    <a:pt x="410" y="172"/>
                  </a:lnTo>
                  <a:lnTo>
                    <a:pt x="408" y="172"/>
                  </a:lnTo>
                  <a:lnTo>
                    <a:pt x="404" y="168"/>
                  </a:lnTo>
                  <a:lnTo>
                    <a:pt x="400" y="168"/>
                  </a:lnTo>
                  <a:lnTo>
                    <a:pt x="396" y="164"/>
                  </a:lnTo>
                  <a:lnTo>
                    <a:pt x="392" y="164"/>
                  </a:lnTo>
                  <a:lnTo>
                    <a:pt x="396" y="160"/>
                  </a:lnTo>
                  <a:lnTo>
                    <a:pt x="392" y="158"/>
                  </a:lnTo>
                  <a:lnTo>
                    <a:pt x="392" y="154"/>
                  </a:lnTo>
                  <a:lnTo>
                    <a:pt x="396" y="154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4" y="150"/>
                  </a:lnTo>
                  <a:lnTo>
                    <a:pt x="408" y="150"/>
                  </a:lnTo>
                  <a:lnTo>
                    <a:pt x="410" y="150"/>
                  </a:lnTo>
                  <a:lnTo>
                    <a:pt x="414" y="150"/>
                  </a:lnTo>
                  <a:lnTo>
                    <a:pt x="418" y="150"/>
                  </a:lnTo>
                  <a:lnTo>
                    <a:pt x="422" y="150"/>
                  </a:lnTo>
                  <a:lnTo>
                    <a:pt x="424" y="150"/>
                  </a:lnTo>
                  <a:lnTo>
                    <a:pt x="428" y="150"/>
                  </a:lnTo>
                  <a:lnTo>
                    <a:pt x="432" y="150"/>
                  </a:lnTo>
                  <a:lnTo>
                    <a:pt x="436" y="150"/>
                  </a:lnTo>
                  <a:lnTo>
                    <a:pt x="440" y="150"/>
                  </a:lnTo>
                  <a:lnTo>
                    <a:pt x="440" y="150"/>
                  </a:lnTo>
                  <a:lnTo>
                    <a:pt x="440" y="150"/>
                  </a:lnTo>
                  <a:close/>
                  <a:moveTo>
                    <a:pt x="380" y="160"/>
                  </a:moveTo>
                  <a:lnTo>
                    <a:pt x="378" y="160"/>
                  </a:lnTo>
                  <a:lnTo>
                    <a:pt x="378" y="158"/>
                  </a:lnTo>
                  <a:lnTo>
                    <a:pt x="374" y="158"/>
                  </a:lnTo>
                  <a:lnTo>
                    <a:pt x="370" y="158"/>
                  </a:lnTo>
                  <a:lnTo>
                    <a:pt x="366" y="154"/>
                  </a:lnTo>
                  <a:lnTo>
                    <a:pt x="370" y="154"/>
                  </a:lnTo>
                  <a:lnTo>
                    <a:pt x="374" y="150"/>
                  </a:lnTo>
                  <a:lnTo>
                    <a:pt x="378" y="150"/>
                  </a:lnTo>
                  <a:lnTo>
                    <a:pt x="380" y="154"/>
                  </a:lnTo>
                  <a:lnTo>
                    <a:pt x="384" y="154"/>
                  </a:lnTo>
                  <a:lnTo>
                    <a:pt x="388" y="154"/>
                  </a:lnTo>
                  <a:lnTo>
                    <a:pt x="388" y="158"/>
                  </a:lnTo>
                  <a:lnTo>
                    <a:pt x="384" y="158"/>
                  </a:lnTo>
                  <a:lnTo>
                    <a:pt x="384" y="160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80" y="160"/>
                  </a:lnTo>
                  <a:close/>
                  <a:moveTo>
                    <a:pt x="556" y="154"/>
                  </a:moveTo>
                  <a:lnTo>
                    <a:pt x="560" y="154"/>
                  </a:lnTo>
                  <a:lnTo>
                    <a:pt x="560" y="158"/>
                  </a:lnTo>
                  <a:lnTo>
                    <a:pt x="564" y="158"/>
                  </a:lnTo>
                  <a:lnTo>
                    <a:pt x="566" y="158"/>
                  </a:lnTo>
                  <a:lnTo>
                    <a:pt x="566" y="160"/>
                  </a:lnTo>
                  <a:lnTo>
                    <a:pt x="564" y="160"/>
                  </a:lnTo>
                  <a:lnTo>
                    <a:pt x="560" y="160"/>
                  </a:lnTo>
                  <a:lnTo>
                    <a:pt x="556" y="160"/>
                  </a:lnTo>
                  <a:lnTo>
                    <a:pt x="552" y="160"/>
                  </a:lnTo>
                  <a:lnTo>
                    <a:pt x="548" y="160"/>
                  </a:lnTo>
                  <a:lnTo>
                    <a:pt x="544" y="158"/>
                  </a:lnTo>
                  <a:lnTo>
                    <a:pt x="544" y="154"/>
                  </a:lnTo>
                  <a:lnTo>
                    <a:pt x="548" y="154"/>
                  </a:lnTo>
                  <a:lnTo>
                    <a:pt x="552" y="154"/>
                  </a:lnTo>
                  <a:lnTo>
                    <a:pt x="556" y="154"/>
                  </a:lnTo>
                  <a:lnTo>
                    <a:pt x="556" y="154"/>
                  </a:lnTo>
                  <a:lnTo>
                    <a:pt x="556" y="154"/>
                  </a:lnTo>
                  <a:close/>
                  <a:moveTo>
                    <a:pt x="676" y="160"/>
                  </a:moveTo>
                  <a:lnTo>
                    <a:pt x="678" y="160"/>
                  </a:lnTo>
                  <a:lnTo>
                    <a:pt x="676" y="160"/>
                  </a:lnTo>
                  <a:lnTo>
                    <a:pt x="672" y="164"/>
                  </a:lnTo>
                  <a:lnTo>
                    <a:pt x="672" y="168"/>
                  </a:lnTo>
                  <a:lnTo>
                    <a:pt x="668" y="168"/>
                  </a:lnTo>
                  <a:lnTo>
                    <a:pt x="660" y="168"/>
                  </a:lnTo>
                  <a:lnTo>
                    <a:pt x="660" y="164"/>
                  </a:lnTo>
                  <a:lnTo>
                    <a:pt x="652" y="164"/>
                  </a:lnTo>
                  <a:lnTo>
                    <a:pt x="650" y="164"/>
                  </a:lnTo>
                  <a:lnTo>
                    <a:pt x="650" y="168"/>
                  </a:lnTo>
                  <a:lnTo>
                    <a:pt x="646" y="164"/>
                  </a:lnTo>
                  <a:lnTo>
                    <a:pt x="642" y="164"/>
                  </a:lnTo>
                  <a:lnTo>
                    <a:pt x="638" y="164"/>
                  </a:lnTo>
                  <a:lnTo>
                    <a:pt x="634" y="164"/>
                  </a:lnTo>
                  <a:lnTo>
                    <a:pt x="630" y="160"/>
                  </a:lnTo>
                  <a:lnTo>
                    <a:pt x="634" y="160"/>
                  </a:lnTo>
                  <a:lnTo>
                    <a:pt x="634" y="158"/>
                  </a:lnTo>
                  <a:lnTo>
                    <a:pt x="638" y="158"/>
                  </a:lnTo>
                  <a:lnTo>
                    <a:pt x="642" y="158"/>
                  </a:lnTo>
                  <a:lnTo>
                    <a:pt x="646" y="158"/>
                  </a:lnTo>
                  <a:lnTo>
                    <a:pt x="650" y="158"/>
                  </a:lnTo>
                  <a:lnTo>
                    <a:pt x="652" y="158"/>
                  </a:lnTo>
                  <a:lnTo>
                    <a:pt x="656" y="158"/>
                  </a:lnTo>
                  <a:lnTo>
                    <a:pt x="660" y="158"/>
                  </a:lnTo>
                  <a:lnTo>
                    <a:pt x="664" y="158"/>
                  </a:lnTo>
                  <a:lnTo>
                    <a:pt x="668" y="158"/>
                  </a:lnTo>
                  <a:lnTo>
                    <a:pt x="672" y="158"/>
                  </a:lnTo>
                  <a:lnTo>
                    <a:pt x="676" y="158"/>
                  </a:lnTo>
                  <a:lnTo>
                    <a:pt x="676" y="160"/>
                  </a:lnTo>
                  <a:lnTo>
                    <a:pt x="676" y="160"/>
                  </a:lnTo>
                  <a:lnTo>
                    <a:pt x="676" y="160"/>
                  </a:lnTo>
                  <a:close/>
                  <a:moveTo>
                    <a:pt x="500" y="158"/>
                  </a:moveTo>
                  <a:lnTo>
                    <a:pt x="504" y="160"/>
                  </a:lnTo>
                  <a:lnTo>
                    <a:pt x="508" y="160"/>
                  </a:lnTo>
                  <a:lnTo>
                    <a:pt x="508" y="164"/>
                  </a:lnTo>
                  <a:lnTo>
                    <a:pt x="510" y="164"/>
                  </a:lnTo>
                  <a:lnTo>
                    <a:pt x="510" y="168"/>
                  </a:lnTo>
                  <a:lnTo>
                    <a:pt x="508" y="168"/>
                  </a:lnTo>
                  <a:lnTo>
                    <a:pt x="510" y="168"/>
                  </a:lnTo>
                  <a:lnTo>
                    <a:pt x="514" y="168"/>
                  </a:lnTo>
                  <a:lnTo>
                    <a:pt x="514" y="172"/>
                  </a:lnTo>
                  <a:lnTo>
                    <a:pt x="518" y="172"/>
                  </a:lnTo>
                  <a:lnTo>
                    <a:pt x="518" y="176"/>
                  </a:lnTo>
                  <a:lnTo>
                    <a:pt x="514" y="176"/>
                  </a:lnTo>
                  <a:lnTo>
                    <a:pt x="510" y="176"/>
                  </a:lnTo>
                  <a:lnTo>
                    <a:pt x="508" y="176"/>
                  </a:lnTo>
                  <a:lnTo>
                    <a:pt x="504" y="172"/>
                  </a:lnTo>
                  <a:lnTo>
                    <a:pt x="500" y="172"/>
                  </a:lnTo>
                  <a:lnTo>
                    <a:pt x="500" y="168"/>
                  </a:lnTo>
                  <a:lnTo>
                    <a:pt x="500" y="164"/>
                  </a:lnTo>
                  <a:lnTo>
                    <a:pt x="496" y="160"/>
                  </a:lnTo>
                  <a:lnTo>
                    <a:pt x="492" y="160"/>
                  </a:lnTo>
                  <a:lnTo>
                    <a:pt x="492" y="158"/>
                  </a:lnTo>
                  <a:lnTo>
                    <a:pt x="496" y="158"/>
                  </a:lnTo>
                  <a:lnTo>
                    <a:pt x="500" y="158"/>
                  </a:lnTo>
                  <a:lnTo>
                    <a:pt x="500" y="158"/>
                  </a:lnTo>
                  <a:lnTo>
                    <a:pt x="500" y="158"/>
                  </a:lnTo>
                  <a:close/>
                  <a:moveTo>
                    <a:pt x="716" y="172"/>
                  </a:moveTo>
                  <a:lnTo>
                    <a:pt x="712" y="172"/>
                  </a:lnTo>
                  <a:lnTo>
                    <a:pt x="708" y="172"/>
                  </a:lnTo>
                  <a:lnTo>
                    <a:pt x="706" y="168"/>
                  </a:lnTo>
                  <a:lnTo>
                    <a:pt x="706" y="164"/>
                  </a:lnTo>
                  <a:lnTo>
                    <a:pt x="706" y="160"/>
                  </a:lnTo>
                  <a:lnTo>
                    <a:pt x="708" y="160"/>
                  </a:lnTo>
                  <a:lnTo>
                    <a:pt x="712" y="160"/>
                  </a:lnTo>
                  <a:lnTo>
                    <a:pt x="716" y="160"/>
                  </a:lnTo>
                  <a:lnTo>
                    <a:pt x="720" y="160"/>
                  </a:lnTo>
                  <a:lnTo>
                    <a:pt x="720" y="164"/>
                  </a:lnTo>
                  <a:lnTo>
                    <a:pt x="724" y="164"/>
                  </a:lnTo>
                  <a:lnTo>
                    <a:pt x="728" y="168"/>
                  </a:lnTo>
                  <a:lnTo>
                    <a:pt x="728" y="172"/>
                  </a:lnTo>
                  <a:lnTo>
                    <a:pt x="724" y="172"/>
                  </a:lnTo>
                  <a:lnTo>
                    <a:pt x="720" y="172"/>
                  </a:lnTo>
                  <a:lnTo>
                    <a:pt x="716" y="172"/>
                  </a:lnTo>
                  <a:lnTo>
                    <a:pt x="716" y="172"/>
                  </a:lnTo>
                  <a:lnTo>
                    <a:pt x="716" y="172"/>
                  </a:lnTo>
                  <a:close/>
                  <a:moveTo>
                    <a:pt x="294" y="212"/>
                  </a:moveTo>
                  <a:lnTo>
                    <a:pt x="294" y="208"/>
                  </a:lnTo>
                  <a:lnTo>
                    <a:pt x="294" y="212"/>
                  </a:lnTo>
                  <a:lnTo>
                    <a:pt x="292" y="212"/>
                  </a:lnTo>
                  <a:lnTo>
                    <a:pt x="292" y="208"/>
                  </a:lnTo>
                  <a:lnTo>
                    <a:pt x="292" y="206"/>
                  </a:lnTo>
                  <a:lnTo>
                    <a:pt x="288" y="206"/>
                  </a:lnTo>
                  <a:lnTo>
                    <a:pt x="288" y="208"/>
                  </a:lnTo>
                  <a:lnTo>
                    <a:pt x="288" y="206"/>
                  </a:lnTo>
                  <a:lnTo>
                    <a:pt x="288" y="202"/>
                  </a:lnTo>
                  <a:lnTo>
                    <a:pt x="284" y="202"/>
                  </a:lnTo>
                  <a:lnTo>
                    <a:pt x="284" y="206"/>
                  </a:lnTo>
                  <a:lnTo>
                    <a:pt x="284" y="208"/>
                  </a:lnTo>
                  <a:lnTo>
                    <a:pt x="284" y="206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76" y="208"/>
                  </a:lnTo>
                  <a:lnTo>
                    <a:pt x="276" y="206"/>
                  </a:lnTo>
                  <a:lnTo>
                    <a:pt x="272" y="206"/>
                  </a:lnTo>
                  <a:lnTo>
                    <a:pt x="266" y="206"/>
                  </a:lnTo>
                  <a:lnTo>
                    <a:pt x="266" y="208"/>
                  </a:lnTo>
                  <a:lnTo>
                    <a:pt x="262" y="208"/>
                  </a:lnTo>
                  <a:lnTo>
                    <a:pt x="258" y="208"/>
                  </a:lnTo>
                  <a:lnTo>
                    <a:pt x="262" y="208"/>
                  </a:lnTo>
                  <a:lnTo>
                    <a:pt x="262" y="206"/>
                  </a:lnTo>
                  <a:lnTo>
                    <a:pt x="262" y="202"/>
                  </a:lnTo>
                  <a:lnTo>
                    <a:pt x="262" y="206"/>
                  </a:lnTo>
                  <a:lnTo>
                    <a:pt x="258" y="206"/>
                  </a:lnTo>
                  <a:lnTo>
                    <a:pt x="262" y="202"/>
                  </a:lnTo>
                  <a:lnTo>
                    <a:pt x="258" y="202"/>
                  </a:lnTo>
                  <a:lnTo>
                    <a:pt x="258" y="206"/>
                  </a:lnTo>
                  <a:lnTo>
                    <a:pt x="254" y="206"/>
                  </a:lnTo>
                  <a:lnTo>
                    <a:pt x="254" y="202"/>
                  </a:lnTo>
                  <a:lnTo>
                    <a:pt x="258" y="202"/>
                  </a:lnTo>
                  <a:lnTo>
                    <a:pt x="262" y="198"/>
                  </a:lnTo>
                  <a:lnTo>
                    <a:pt x="266" y="194"/>
                  </a:lnTo>
                  <a:lnTo>
                    <a:pt x="268" y="194"/>
                  </a:lnTo>
                  <a:lnTo>
                    <a:pt x="272" y="194"/>
                  </a:lnTo>
                  <a:lnTo>
                    <a:pt x="276" y="194"/>
                  </a:lnTo>
                  <a:lnTo>
                    <a:pt x="280" y="190"/>
                  </a:lnTo>
                  <a:lnTo>
                    <a:pt x="280" y="186"/>
                  </a:lnTo>
                  <a:lnTo>
                    <a:pt x="284" y="186"/>
                  </a:lnTo>
                  <a:lnTo>
                    <a:pt x="288" y="186"/>
                  </a:lnTo>
                  <a:lnTo>
                    <a:pt x="292" y="182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298" y="176"/>
                  </a:lnTo>
                  <a:lnTo>
                    <a:pt x="302" y="176"/>
                  </a:lnTo>
                  <a:lnTo>
                    <a:pt x="306" y="176"/>
                  </a:lnTo>
                  <a:lnTo>
                    <a:pt x="306" y="172"/>
                  </a:lnTo>
                  <a:lnTo>
                    <a:pt x="310" y="172"/>
                  </a:lnTo>
                  <a:lnTo>
                    <a:pt x="314" y="172"/>
                  </a:lnTo>
                  <a:lnTo>
                    <a:pt x="314" y="168"/>
                  </a:lnTo>
                  <a:lnTo>
                    <a:pt x="318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68"/>
                  </a:lnTo>
                  <a:lnTo>
                    <a:pt x="332" y="172"/>
                  </a:lnTo>
                  <a:lnTo>
                    <a:pt x="336" y="172"/>
                  </a:lnTo>
                  <a:lnTo>
                    <a:pt x="340" y="172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40" y="168"/>
                  </a:lnTo>
                  <a:lnTo>
                    <a:pt x="340" y="172"/>
                  </a:lnTo>
                  <a:lnTo>
                    <a:pt x="344" y="172"/>
                  </a:lnTo>
                  <a:lnTo>
                    <a:pt x="344" y="168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40" y="164"/>
                  </a:lnTo>
                  <a:lnTo>
                    <a:pt x="344" y="164"/>
                  </a:lnTo>
                  <a:lnTo>
                    <a:pt x="340" y="164"/>
                  </a:lnTo>
                  <a:lnTo>
                    <a:pt x="344" y="164"/>
                  </a:lnTo>
                  <a:lnTo>
                    <a:pt x="348" y="164"/>
                  </a:lnTo>
                  <a:lnTo>
                    <a:pt x="352" y="164"/>
                  </a:lnTo>
                  <a:lnTo>
                    <a:pt x="354" y="168"/>
                  </a:lnTo>
                  <a:lnTo>
                    <a:pt x="362" y="168"/>
                  </a:lnTo>
                  <a:lnTo>
                    <a:pt x="362" y="172"/>
                  </a:lnTo>
                  <a:lnTo>
                    <a:pt x="358" y="172"/>
                  </a:lnTo>
                  <a:lnTo>
                    <a:pt x="354" y="172"/>
                  </a:lnTo>
                  <a:lnTo>
                    <a:pt x="352" y="176"/>
                  </a:lnTo>
                  <a:lnTo>
                    <a:pt x="352" y="180"/>
                  </a:lnTo>
                  <a:lnTo>
                    <a:pt x="354" y="180"/>
                  </a:lnTo>
                  <a:lnTo>
                    <a:pt x="358" y="180"/>
                  </a:lnTo>
                  <a:lnTo>
                    <a:pt x="358" y="182"/>
                  </a:lnTo>
                  <a:lnTo>
                    <a:pt x="354" y="182"/>
                  </a:lnTo>
                  <a:lnTo>
                    <a:pt x="352" y="182"/>
                  </a:lnTo>
                  <a:lnTo>
                    <a:pt x="352" y="180"/>
                  </a:lnTo>
                  <a:lnTo>
                    <a:pt x="348" y="180"/>
                  </a:lnTo>
                  <a:lnTo>
                    <a:pt x="348" y="182"/>
                  </a:lnTo>
                  <a:lnTo>
                    <a:pt x="352" y="182"/>
                  </a:lnTo>
                  <a:lnTo>
                    <a:pt x="354" y="182"/>
                  </a:lnTo>
                  <a:lnTo>
                    <a:pt x="354" y="186"/>
                  </a:lnTo>
                  <a:lnTo>
                    <a:pt x="354" y="190"/>
                  </a:lnTo>
                  <a:lnTo>
                    <a:pt x="352" y="190"/>
                  </a:lnTo>
                  <a:lnTo>
                    <a:pt x="348" y="190"/>
                  </a:lnTo>
                  <a:lnTo>
                    <a:pt x="344" y="190"/>
                  </a:lnTo>
                  <a:lnTo>
                    <a:pt x="340" y="190"/>
                  </a:lnTo>
                  <a:lnTo>
                    <a:pt x="340" y="194"/>
                  </a:lnTo>
                  <a:lnTo>
                    <a:pt x="340" y="198"/>
                  </a:lnTo>
                  <a:lnTo>
                    <a:pt x="336" y="198"/>
                  </a:lnTo>
                  <a:lnTo>
                    <a:pt x="332" y="198"/>
                  </a:lnTo>
                  <a:lnTo>
                    <a:pt x="328" y="198"/>
                  </a:lnTo>
                  <a:lnTo>
                    <a:pt x="324" y="194"/>
                  </a:lnTo>
                  <a:lnTo>
                    <a:pt x="324" y="190"/>
                  </a:lnTo>
                  <a:lnTo>
                    <a:pt x="324" y="186"/>
                  </a:lnTo>
                  <a:lnTo>
                    <a:pt x="328" y="186"/>
                  </a:lnTo>
                  <a:lnTo>
                    <a:pt x="328" y="182"/>
                  </a:lnTo>
                  <a:lnTo>
                    <a:pt x="324" y="186"/>
                  </a:lnTo>
                  <a:lnTo>
                    <a:pt x="322" y="186"/>
                  </a:lnTo>
                  <a:lnTo>
                    <a:pt x="318" y="186"/>
                  </a:lnTo>
                  <a:lnTo>
                    <a:pt x="322" y="186"/>
                  </a:lnTo>
                  <a:lnTo>
                    <a:pt x="322" y="190"/>
                  </a:lnTo>
                  <a:lnTo>
                    <a:pt x="318" y="194"/>
                  </a:lnTo>
                  <a:lnTo>
                    <a:pt x="314" y="190"/>
                  </a:lnTo>
                  <a:lnTo>
                    <a:pt x="314" y="194"/>
                  </a:lnTo>
                  <a:lnTo>
                    <a:pt x="318" y="194"/>
                  </a:lnTo>
                  <a:lnTo>
                    <a:pt x="318" y="198"/>
                  </a:lnTo>
                  <a:lnTo>
                    <a:pt x="314" y="198"/>
                  </a:lnTo>
                  <a:lnTo>
                    <a:pt x="314" y="202"/>
                  </a:lnTo>
                  <a:lnTo>
                    <a:pt x="310" y="206"/>
                  </a:lnTo>
                  <a:lnTo>
                    <a:pt x="306" y="206"/>
                  </a:lnTo>
                  <a:lnTo>
                    <a:pt x="306" y="202"/>
                  </a:lnTo>
                  <a:lnTo>
                    <a:pt x="302" y="198"/>
                  </a:lnTo>
                  <a:lnTo>
                    <a:pt x="302" y="202"/>
                  </a:lnTo>
                  <a:lnTo>
                    <a:pt x="302" y="206"/>
                  </a:lnTo>
                  <a:lnTo>
                    <a:pt x="298" y="206"/>
                  </a:lnTo>
                  <a:lnTo>
                    <a:pt x="302" y="206"/>
                  </a:lnTo>
                  <a:lnTo>
                    <a:pt x="306" y="206"/>
                  </a:lnTo>
                  <a:lnTo>
                    <a:pt x="306" y="208"/>
                  </a:lnTo>
                  <a:lnTo>
                    <a:pt x="302" y="208"/>
                  </a:lnTo>
                  <a:lnTo>
                    <a:pt x="302" y="206"/>
                  </a:lnTo>
                  <a:lnTo>
                    <a:pt x="302" y="208"/>
                  </a:lnTo>
                  <a:lnTo>
                    <a:pt x="298" y="208"/>
                  </a:lnTo>
                  <a:lnTo>
                    <a:pt x="298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close/>
                  <a:moveTo>
                    <a:pt x="706" y="172"/>
                  </a:moveTo>
                  <a:lnTo>
                    <a:pt x="708" y="172"/>
                  </a:lnTo>
                  <a:lnTo>
                    <a:pt x="712" y="172"/>
                  </a:lnTo>
                  <a:lnTo>
                    <a:pt x="712" y="176"/>
                  </a:lnTo>
                  <a:lnTo>
                    <a:pt x="708" y="176"/>
                  </a:lnTo>
                  <a:lnTo>
                    <a:pt x="706" y="176"/>
                  </a:lnTo>
                  <a:lnTo>
                    <a:pt x="706" y="172"/>
                  </a:lnTo>
                  <a:lnTo>
                    <a:pt x="706" y="172"/>
                  </a:lnTo>
                  <a:lnTo>
                    <a:pt x="706" y="172"/>
                  </a:lnTo>
                  <a:close/>
                  <a:moveTo>
                    <a:pt x="646" y="172"/>
                  </a:moveTo>
                  <a:lnTo>
                    <a:pt x="650" y="172"/>
                  </a:lnTo>
                  <a:lnTo>
                    <a:pt x="650" y="176"/>
                  </a:lnTo>
                  <a:lnTo>
                    <a:pt x="646" y="176"/>
                  </a:lnTo>
                  <a:lnTo>
                    <a:pt x="642" y="172"/>
                  </a:lnTo>
                  <a:lnTo>
                    <a:pt x="646" y="172"/>
                  </a:lnTo>
                  <a:lnTo>
                    <a:pt x="646" y="172"/>
                  </a:lnTo>
                  <a:lnTo>
                    <a:pt x="646" y="172"/>
                  </a:lnTo>
                  <a:close/>
                  <a:moveTo>
                    <a:pt x="522" y="176"/>
                  </a:moveTo>
                  <a:lnTo>
                    <a:pt x="518" y="176"/>
                  </a:lnTo>
                  <a:lnTo>
                    <a:pt x="522" y="176"/>
                  </a:lnTo>
                  <a:lnTo>
                    <a:pt x="522" y="176"/>
                  </a:lnTo>
                  <a:lnTo>
                    <a:pt x="522" y="176"/>
                  </a:lnTo>
                  <a:close/>
                  <a:moveTo>
                    <a:pt x="384" y="176"/>
                  </a:moveTo>
                  <a:lnTo>
                    <a:pt x="388" y="176"/>
                  </a:lnTo>
                  <a:lnTo>
                    <a:pt x="384" y="176"/>
                  </a:lnTo>
                  <a:lnTo>
                    <a:pt x="384" y="176"/>
                  </a:lnTo>
                  <a:lnTo>
                    <a:pt x="384" y="176"/>
                  </a:lnTo>
                  <a:close/>
                  <a:moveTo>
                    <a:pt x="858" y="236"/>
                  </a:moveTo>
                  <a:lnTo>
                    <a:pt x="862" y="236"/>
                  </a:lnTo>
                  <a:lnTo>
                    <a:pt x="858" y="236"/>
                  </a:lnTo>
                  <a:lnTo>
                    <a:pt x="862" y="236"/>
                  </a:lnTo>
                  <a:lnTo>
                    <a:pt x="864" y="236"/>
                  </a:lnTo>
                  <a:lnTo>
                    <a:pt x="868" y="236"/>
                  </a:lnTo>
                  <a:lnTo>
                    <a:pt x="872" y="236"/>
                  </a:lnTo>
                  <a:lnTo>
                    <a:pt x="872" y="238"/>
                  </a:lnTo>
                  <a:lnTo>
                    <a:pt x="868" y="238"/>
                  </a:lnTo>
                  <a:lnTo>
                    <a:pt x="864" y="238"/>
                  </a:lnTo>
                  <a:lnTo>
                    <a:pt x="862" y="238"/>
                  </a:lnTo>
                  <a:lnTo>
                    <a:pt x="858" y="238"/>
                  </a:lnTo>
                  <a:lnTo>
                    <a:pt x="858" y="236"/>
                  </a:lnTo>
                  <a:lnTo>
                    <a:pt x="858" y="238"/>
                  </a:lnTo>
                  <a:lnTo>
                    <a:pt x="862" y="238"/>
                  </a:lnTo>
                  <a:lnTo>
                    <a:pt x="862" y="242"/>
                  </a:lnTo>
                  <a:lnTo>
                    <a:pt x="862" y="246"/>
                  </a:lnTo>
                  <a:lnTo>
                    <a:pt x="858" y="246"/>
                  </a:lnTo>
                  <a:lnTo>
                    <a:pt x="854" y="246"/>
                  </a:lnTo>
                  <a:lnTo>
                    <a:pt x="850" y="246"/>
                  </a:lnTo>
                  <a:lnTo>
                    <a:pt x="846" y="246"/>
                  </a:lnTo>
                  <a:lnTo>
                    <a:pt x="842" y="246"/>
                  </a:lnTo>
                  <a:lnTo>
                    <a:pt x="838" y="246"/>
                  </a:lnTo>
                  <a:lnTo>
                    <a:pt x="838" y="250"/>
                  </a:lnTo>
                  <a:lnTo>
                    <a:pt x="834" y="250"/>
                  </a:lnTo>
                  <a:lnTo>
                    <a:pt x="832" y="246"/>
                  </a:lnTo>
                  <a:lnTo>
                    <a:pt x="828" y="246"/>
                  </a:lnTo>
                  <a:lnTo>
                    <a:pt x="824" y="246"/>
                  </a:lnTo>
                  <a:lnTo>
                    <a:pt x="820" y="246"/>
                  </a:lnTo>
                  <a:lnTo>
                    <a:pt x="820" y="242"/>
                  </a:lnTo>
                  <a:lnTo>
                    <a:pt x="820" y="238"/>
                  </a:lnTo>
                  <a:lnTo>
                    <a:pt x="816" y="238"/>
                  </a:lnTo>
                  <a:lnTo>
                    <a:pt x="812" y="236"/>
                  </a:lnTo>
                  <a:lnTo>
                    <a:pt x="812" y="238"/>
                  </a:lnTo>
                  <a:lnTo>
                    <a:pt x="816" y="238"/>
                  </a:lnTo>
                  <a:lnTo>
                    <a:pt x="816" y="242"/>
                  </a:lnTo>
                  <a:lnTo>
                    <a:pt x="812" y="246"/>
                  </a:lnTo>
                  <a:lnTo>
                    <a:pt x="808" y="246"/>
                  </a:lnTo>
                  <a:lnTo>
                    <a:pt x="806" y="246"/>
                  </a:lnTo>
                  <a:lnTo>
                    <a:pt x="802" y="246"/>
                  </a:lnTo>
                  <a:lnTo>
                    <a:pt x="798" y="246"/>
                  </a:lnTo>
                  <a:lnTo>
                    <a:pt x="794" y="246"/>
                  </a:lnTo>
                  <a:lnTo>
                    <a:pt x="790" y="246"/>
                  </a:lnTo>
                  <a:lnTo>
                    <a:pt x="794" y="242"/>
                  </a:lnTo>
                  <a:lnTo>
                    <a:pt x="790" y="242"/>
                  </a:lnTo>
                  <a:lnTo>
                    <a:pt x="790" y="246"/>
                  </a:lnTo>
                  <a:lnTo>
                    <a:pt x="786" y="246"/>
                  </a:lnTo>
                  <a:lnTo>
                    <a:pt x="786" y="242"/>
                  </a:lnTo>
                  <a:lnTo>
                    <a:pt x="782" y="242"/>
                  </a:lnTo>
                  <a:lnTo>
                    <a:pt x="782" y="246"/>
                  </a:lnTo>
                  <a:lnTo>
                    <a:pt x="786" y="246"/>
                  </a:lnTo>
                  <a:lnTo>
                    <a:pt x="782" y="246"/>
                  </a:lnTo>
                  <a:lnTo>
                    <a:pt x="778" y="246"/>
                  </a:lnTo>
                  <a:lnTo>
                    <a:pt x="776" y="246"/>
                  </a:lnTo>
                  <a:lnTo>
                    <a:pt x="772" y="246"/>
                  </a:lnTo>
                  <a:lnTo>
                    <a:pt x="768" y="246"/>
                  </a:lnTo>
                  <a:lnTo>
                    <a:pt x="768" y="242"/>
                  </a:lnTo>
                  <a:lnTo>
                    <a:pt x="768" y="246"/>
                  </a:lnTo>
                  <a:lnTo>
                    <a:pt x="768" y="250"/>
                  </a:lnTo>
                  <a:lnTo>
                    <a:pt x="764" y="250"/>
                  </a:lnTo>
                  <a:lnTo>
                    <a:pt x="760" y="250"/>
                  </a:lnTo>
                  <a:lnTo>
                    <a:pt x="760" y="246"/>
                  </a:lnTo>
                  <a:lnTo>
                    <a:pt x="756" y="250"/>
                  </a:lnTo>
                  <a:lnTo>
                    <a:pt x="752" y="250"/>
                  </a:lnTo>
                  <a:lnTo>
                    <a:pt x="752" y="246"/>
                  </a:lnTo>
                  <a:lnTo>
                    <a:pt x="752" y="250"/>
                  </a:lnTo>
                  <a:lnTo>
                    <a:pt x="748" y="250"/>
                  </a:lnTo>
                  <a:lnTo>
                    <a:pt x="746" y="246"/>
                  </a:lnTo>
                  <a:lnTo>
                    <a:pt x="742" y="246"/>
                  </a:lnTo>
                  <a:lnTo>
                    <a:pt x="746" y="242"/>
                  </a:lnTo>
                  <a:lnTo>
                    <a:pt x="746" y="238"/>
                  </a:lnTo>
                  <a:lnTo>
                    <a:pt x="742" y="238"/>
                  </a:lnTo>
                  <a:lnTo>
                    <a:pt x="742" y="236"/>
                  </a:lnTo>
                  <a:lnTo>
                    <a:pt x="742" y="238"/>
                  </a:lnTo>
                  <a:lnTo>
                    <a:pt x="738" y="238"/>
                  </a:lnTo>
                  <a:lnTo>
                    <a:pt x="738" y="242"/>
                  </a:lnTo>
                  <a:lnTo>
                    <a:pt x="738" y="238"/>
                  </a:lnTo>
                  <a:lnTo>
                    <a:pt x="734" y="238"/>
                  </a:lnTo>
                  <a:lnTo>
                    <a:pt x="734" y="242"/>
                  </a:lnTo>
                  <a:lnTo>
                    <a:pt x="732" y="242"/>
                  </a:lnTo>
                  <a:lnTo>
                    <a:pt x="732" y="238"/>
                  </a:lnTo>
                  <a:lnTo>
                    <a:pt x="732" y="242"/>
                  </a:lnTo>
                  <a:lnTo>
                    <a:pt x="734" y="242"/>
                  </a:lnTo>
                  <a:lnTo>
                    <a:pt x="734" y="246"/>
                  </a:lnTo>
                  <a:lnTo>
                    <a:pt x="732" y="246"/>
                  </a:lnTo>
                  <a:lnTo>
                    <a:pt x="728" y="246"/>
                  </a:lnTo>
                  <a:lnTo>
                    <a:pt x="724" y="246"/>
                  </a:lnTo>
                  <a:lnTo>
                    <a:pt x="720" y="246"/>
                  </a:lnTo>
                  <a:lnTo>
                    <a:pt x="716" y="246"/>
                  </a:lnTo>
                  <a:lnTo>
                    <a:pt x="712" y="246"/>
                  </a:lnTo>
                  <a:lnTo>
                    <a:pt x="712" y="242"/>
                  </a:lnTo>
                  <a:lnTo>
                    <a:pt x="708" y="242"/>
                  </a:lnTo>
                  <a:lnTo>
                    <a:pt x="708" y="238"/>
                  </a:lnTo>
                  <a:lnTo>
                    <a:pt x="712" y="238"/>
                  </a:lnTo>
                  <a:lnTo>
                    <a:pt x="708" y="238"/>
                  </a:lnTo>
                  <a:lnTo>
                    <a:pt x="706" y="238"/>
                  </a:lnTo>
                  <a:lnTo>
                    <a:pt x="706" y="242"/>
                  </a:lnTo>
                  <a:lnTo>
                    <a:pt x="706" y="238"/>
                  </a:lnTo>
                  <a:lnTo>
                    <a:pt x="706" y="242"/>
                  </a:lnTo>
                  <a:lnTo>
                    <a:pt x="702" y="242"/>
                  </a:lnTo>
                  <a:lnTo>
                    <a:pt x="698" y="242"/>
                  </a:lnTo>
                  <a:lnTo>
                    <a:pt x="694" y="242"/>
                  </a:lnTo>
                  <a:lnTo>
                    <a:pt x="694" y="238"/>
                  </a:lnTo>
                  <a:lnTo>
                    <a:pt x="694" y="236"/>
                  </a:lnTo>
                  <a:lnTo>
                    <a:pt x="690" y="236"/>
                  </a:lnTo>
                  <a:lnTo>
                    <a:pt x="690" y="232"/>
                  </a:lnTo>
                  <a:lnTo>
                    <a:pt x="694" y="232"/>
                  </a:lnTo>
                  <a:lnTo>
                    <a:pt x="690" y="232"/>
                  </a:lnTo>
                  <a:lnTo>
                    <a:pt x="686" y="228"/>
                  </a:lnTo>
                  <a:lnTo>
                    <a:pt x="686" y="224"/>
                  </a:lnTo>
                  <a:lnTo>
                    <a:pt x="686" y="220"/>
                  </a:lnTo>
                  <a:lnTo>
                    <a:pt x="690" y="220"/>
                  </a:lnTo>
                  <a:lnTo>
                    <a:pt x="694" y="220"/>
                  </a:lnTo>
                  <a:lnTo>
                    <a:pt x="694" y="216"/>
                  </a:lnTo>
                  <a:lnTo>
                    <a:pt x="690" y="212"/>
                  </a:lnTo>
                  <a:lnTo>
                    <a:pt x="690" y="208"/>
                  </a:lnTo>
                  <a:lnTo>
                    <a:pt x="686" y="208"/>
                  </a:lnTo>
                  <a:lnTo>
                    <a:pt x="686" y="206"/>
                  </a:lnTo>
                  <a:lnTo>
                    <a:pt x="682" y="206"/>
                  </a:lnTo>
                  <a:lnTo>
                    <a:pt x="682" y="202"/>
                  </a:lnTo>
                  <a:lnTo>
                    <a:pt x="678" y="202"/>
                  </a:lnTo>
                  <a:lnTo>
                    <a:pt x="678" y="198"/>
                  </a:lnTo>
                  <a:lnTo>
                    <a:pt x="676" y="198"/>
                  </a:lnTo>
                  <a:lnTo>
                    <a:pt x="672" y="198"/>
                  </a:lnTo>
                  <a:lnTo>
                    <a:pt x="668" y="198"/>
                  </a:lnTo>
                  <a:lnTo>
                    <a:pt x="668" y="202"/>
                  </a:lnTo>
                  <a:lnTo>
                    <a:pt x="664" y="198"/>
                  </a:lnTo>
                  <a:lnTo>
                    <a:pt x="660" y="198"/>
                  </a:lnTo>
                  <a:lnTo>
                    <a:pt x="656" y="198"/>
                  </a:lnTo>
                  <a:lnTo>
                    <a:pt x="652" y="198"/>
                  </a:lnTo>
                  <a:lnTo>
                    <a:pt x="650" y="202"/>
                  </a:lnTo>
                  <a:lnTo>
                    <a:pt x="646" y="202"/>
                  </a:lnTo>
                  <a:lnTo>
                    <a:pt x="646" y="198"/>
                  </a:lnTo>
                  <a:lnTo>
                    <a:pt x="650" y="198"/>
                  </a:lnTo>
                  <a:lnTo>
                    <a:pt x="652" y="198"/>
                  </a:lnTo>
                  <a:lnTo>
                    <a:pt x="650" y="198"/>
                  </a:lnTo>
                  <a:lnTo>
                    <a:pt x="646" y="198"/>
                  </a:lnTo>
                  <a:lnTo>
                    <a:pt x="642" y="198"/>
                  </a:lnTo>
                  <a:lnTo>
                    <a:pt x="642" y="194"/>
                  </a:lnTo>
                  <a:lnTo>
                    <a:pt x="638" y="194"/>
                  </a:lnTo>
                  <a:lnTo>
                    <a:pt x="634" y="194"/>
                  </a:lnTo>
                  <a:lnTo>
                    <a:pt x="638" y="194"/>
                  </a:lnTo>
                  <a:lnTo>
                    <a:pt x="642" y="194"/>
                  </a:lnTo>
                  <a:lnTo>
                    <a:pt x="642" y="190"/>
                  </a:lnTo>
                  <a:lnTo>
                    <a:pt x="638" y="190"/>
                  </a:lnTo>
                  <a:lnTo>
                    <a:pt x="634" y="190"/>
                  </a:lnTo>
                  <a:lnTo>
                    <a:pt x="630" y="190"/>
                  </a:lnTo>
                  <a:lnTo>
                    <a:pt x="630" y="186"/>
                  </a:lnTo>
                  <a:lnTo>
                    <a:pt x="626" y="186"/>
                  </a:lnTo>
                  <a:lnTo>
                    <a:pt x="622" y="186"/>
                  </a:lnTo>
                  <a:lnTo>
                    <a:pt x="622" y="182"/>
                  </a:lnTo>
                  <a:lnTo>
                    <a:pt x="626" y="186"/>
                  </a:lnTo>
                  <a:lnTo>
                    <a:pt x="630" y="186"/>
                  </a:lnTo>
                  <a:lnTo>
                    <a:pt x="634" y="186"/>
                  </a:lnTo>
                  <a:lnTo>
                    <a:pt x="630" y="182"/>
                  </a:lnTo>
                  <a:lnTo>
                    <a:pt x="626" y="182"/>
                  </a:lnTo>
                  <a:lnTo>
                    <a:pt x="622" y="182"/>
                  </a:lnTo>
                  <a:lnTo>
                    <a:pt x="626" y="180"/>
                  </a:lnTo>
                  <a:lnTo>
                    <a:pt x="630" y="180"/>
                  </a:lnTo>
                  <a:lnTo>
                    <a:pt x="634" y="180"/>
                  </a:lnTo>
                  <a:lnTo>
                    <a:pt x="638" y="180"/>
                  </a:lnTo>
                  <a:lnTo>
                    <a:pt x="642" y="176"/>
                  </a:lnTo>
                  <a:lnTo>
                    <a:pt x="642" y="180"/>
                  </a:lnTo>
                  <a:lnTo>
                    <a:pt x="646" y="180"/>
                  </a:lnTo>
                  <a:lnTo>
                    <a:pt x="650" y="180"/>
                  </a:lnTo>
                  <a:lnTo>
                    <a:pt x="652" y="180"/>
                  </a:lnTo>
                  <a:lnTo>
                    <a:pt x="656" y="180"/>
                  </a:lnTo>
                  <a:lnTo>
                    <a:pt x="660" y="182"/>
                  </a:lnTo>
                  <a:lnTo>
                    <a:pt x="664" y="182"/>
                  </a:lnTo>
                  <a:lnTo>
                    <a:pt x="664" y="180"/>
                  </a:lnTo>
                  <a:lnTo>
                    <a:pt x="668" y="180"/>
                  </a:lnTo>
                  <a:lnTo>
                    <a:pt x="668" y="182"/>
                  </a:lnTo>
                  <a:lnTo>
                    <a:pt x="672" y="182"/>
                  </a:lnTo>
                  <a:lnTo>
                    <a:pt x="676" y="186"/>
                  </a:lnTo>
                  <a:lnTo>
                    <a:pt x="676" y="190"/>
                  </a:lnTo>
                  <a:lnTo>
                    <a:pt x="672" y="194"/>
                  </a:lnTo>
                  <a:lnTo>
                    <a:pt x="672" y="198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78" y="190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0"/>
                  </a:lnTo>
                  <a:lnTo>
                    <a:pt x="694" y="190"/>
                  </a:lnTo>
                  <a:lnTo>
                    <a:pt x="694" y="186"/>
                  </a:lnTo>
                  <a:lnTo>
                    <a:pt x="698" y="186"/>
                  </a:lnTo>
                  <a:lnTo>
                    <a:pt x="702" y="186"/>
                  </a:lnTo>
                  <a:lnTo>
                    <a:pt x="706" y="186"/>
                  </a:lnTo>
                  <a:lnTo>
                    <a:pt x="708" y="190"/>
                  </a:lnTo>
                  <a:lnTo>
                    <a:pt x="712" y="190"/>
                  </a:lnTo>
                  <a:lnTo>
                    <a:pt x="716" y="190"/>
                  </a:lnTo>
                  <a:lnTo>
                    <a:pt x="716" y="194"/>
                  </a:lnTo>
                  <a:lnTo>
                    <a:pt x="712" y="194"/>
                  </a:lnTo>
                  <a:lnTo>
                    <a:pt x="708" y="194"/>
                  </a:lnTo>
                  <a:lnTo>
                    <a:pt x="706" y="194"/>
                  </a:lnTo>
                  <a:lnTo>
                    <a:pt x="702" y="194"/>
                  </a:lnTo>
                  <a:lnTo>
                    <a:pt x="706" y="194"/>
                  </a:lnTo>
                  <a:lnTo>
                    <a:pt x="708" y="194"/>
                  </a:lnTo>
                  <a:lnTo>
                    <a:pt x="712" y="194"/>
                  </a:lnTo>
                  <a:lnTo>
                    <a:pt x="716" y="194"/>
                  </a:lnTo>
                  <a:lnTo>
                    <a:pt x="716" y="198"/>
                  </a:lnTo>
                  <a:lnTo>
                    <a:pt x="720" y="198"/>
                  </a:lnTo>
                  <a:lnTo>
                    <a:pt x="724" y="198"/>
                  </a:lnTo>
                  <a:lnTo>
                    <a:pt x="728" y="198"/>
                  </a:lnTo>
                  <a:lnTo>
                    <a:pt x="732" y="198"/>
                  </a:lnTo>
                  <a:lnTo>
                    <a:pt x="734" y="202"/>
                  </a:lnTo>
                  <a:lnTo>
                    <a:pt x="732" y="202"/>
                  </a:lnTo>
                  <a:lnTo>
                    <a:pt x="728" y="202"/>
                  </a:lnTo>
                  <a:lnTo>
                    <a:pt x="724" y="202"/>
                  </a:lnTo>
                  <a:lnTo>
                    <a:pt x="716" y="202"/>
                  </a:lnTo>
                  <a:lnTo>
                    <a:pt x="720" y="202"/>
                  </a:lnTo>
                  <a:lnTo>
                    <a:pt x="716" y="202"/>
                  </a:lnTo>
                  <a:lnTo>
                    <a:pt x="712" y="202"/>
                  </a:lnTo>
                  <a:lnTo>
                    <a:pt x="708" y="202"/>
                  </a:lnTo>
                  <a:lnTo>
                    <a:pt x="706" y="202"/>
                  </a:lnTo>
                  <a:lnTo>
                    <a:pt x="702" y="202"/>
                  </a:lnTo>
                  <a:lnTo>
                    <a:pt x="702" y="198"/>
                  </a:lnTo>
                  <a:lnTo>
                    <a:pt x="698" y="198"/>
                  </a:lnTo>
                  <a:lnTo>
                    <a:pt x="698" y="202"/>
                  </a:lnTo>
                  <a:lnTo>
                    <a:pt x="702" y="202"/>
                  </a:lnTo>
                  <a:lnTo>
                    <a:pt x="706" y="202"/>
                  </a:lnTo>
                  <a:lnTo>
                    <a:pt x="708" y="202"/>
                  </a:lnTo>
                  <a:lnTo>
                    <a:pt x="712" y="206"/>
                  </a:lnTo>
                  <a:lnTo>
                    <a:pt x="708" y="206"/>
                  </a:lnTo>
                  <a:lnTo>
                    <a:pt x="712" y="206"/>
                  </a:lnTo>
                  <a:lnTo>
                    <a:pt x="716" y="206"/>
                  </a:lnTo>
                  <a:lnTo>
                    <a:pt x="720" y="206"/>
                  </a:lnTo>
                  <a:lnTo>
                    <a:pt x="716" y="206"/>
                  </a:lnTo>
                  <a:lnTo>
                    <a:pt x="712" y="206"/>
                  </a:lnTo>
                  <a:lnTo>
                    <a:pt x="708" y="206"/>
                  </a:lnTo>
                  <a:lnTo>
                    <a:pt x="706" y="206"/>
                  </a:lnTo>
                  <a:lnTo>
                    <a:pt x="708" y="208"/>
                  </a:lnTo>
                  <a:lnTo>
                    <a:pt x="706" y="208"/>
                  </a:lnTo>
                  <a:lnTo>
                    <a:pt x="706" y="212"/>
                  </a:lnTo>
                  <a:lnTo>
                    <a:pt x="706" y="208"/>
                  </a:lnTo>
                  <a:lnTo>
                    <a:pt x="708" y="208"/>
                  </a:lnTo>
                  <a:lnTo>
                    <a:pt x="708" y="206"/>
                  </a:lnTo>
                  <a:lnTo>
                    <a:pt x="712" y="206"/>
                  </a:lnTo>
                  <a:lnTo>
                    <a:pt x="712" y="208"/>
                  </a:lnTo>
                  <a:lnTo>
                    <a:pt x="716" y="208"/>
                  </a:lnTo>
                  <a:lnTo>
                    <a:pt x="712" y="208"/>
                  </a:lnTo>
                  <a:lnTo>
                    <a:pt x="716" y="208"/>
                  </a:lnTo>
                  <a:lnTo>
                    <a:pt x="720" y="208"/>
                  </a:lnTo>
                  <a:lnTo>
                    <a:pt x="720" y="206"/>
                  </a:lnTo>
                  <a:lnTo>
                    <a:pt x="724" y="206"/>
                  </a:lnTo>
                  <a:lnTo>
                    <a:pt x="724" y="208"/>
                  </a:lnTo>
                  <a:lnTo>
                    <a:pt x="728" y="208"/>
                  </a:lnTo>
                  <a:lnTo>
                    <a:pt x="724" y="212"/>
                  </a:lnTo>
                  <a:lnTo>
                    <a:pt x="728" y="212"/>
                  </a:lnTo>
                  <a:lnTo>
                    <a:pt x="728" y="208"/>
                  </a:lnTo>
                  <a:lnTo>
                    <a:pt x="732" y="212"/>
                  </a:lnTo>
                  <a:lnTo>
                    <a:pt x="734" y="212"/>
                  </a:lnTo>
                  <a:lnTo>
                    <a:pt x="732" y="216"/>
                  </a:lnTo>
                  <a:lnTo>
                    <a:pt x="728" y="216"/>
                  </a:lnTo>
                  <a:lnTo>
                    <a:pt x="724" y="220"/>
                  </a:lnTo>
                  <a:lnTo>
                    <a:pt x="728" y="216"/>
                  </a:lnTo>
                  <a:lnTo>
                    <a:pt x="728" y="220"/>
                  </a:lnTo>
                  <a:lnTo>
                    <a:pt x="728" y="216"/>
                  </a:lnTo>
                  <a:lnTo>
                    <a:pt x="732" y="216"/>
                  </a:lnTo>
                  <a:lnTo>
                    <a:pt x="734" y="220"/>
                  </a:lnTo>
                  <a:lnTo>
                    <a:pt x="734" y="224"/>
                  </a:lnTo>
                  <a:lnTo>
                    <a:pt x="738" y="224"/>
                  </a:lnTo>
                  <a:lnTo>
                    <a:pt x="738" y="220"/>
                  </a:lnTo>
                  <a:lnTo>
                    <a:pt x="738" y="216"/>
                  </a:lnTo>
                  <a:lnTo>
                    <a:pt x="742" y="216"/>
                  </a:lnTo>
                  <a:lnTo>
                    <a:pt x="746" y="216"/>
                  </a:lnTo>
                  <a:lnTo>
                    <a:pt x="746" y="220"/>
                  </a:lnTo>
                  <a:lnTo>
                    <a:pt x="748" y="220"/>
                  </a:lnTo>
                  <a:lnTo>
                    <a:pt x="752" y="220"/>
                  </a:lnTo>
                  <a:lnTo>
                    <a:pt x="756" y="220"/>
                  </a:lnTo>
                  <a:lnTo>
                    <a:pt x="756" y="216"/>
                  </a:lnTo>
                  <a:lnTo>
                    <a:pt x="760" y="216"/>
                  </a:lnTo>
                  <a:lnTo>
                    <a:pt x="764" y="216"/>
                  </a:lnTo>
                  <a:lnTo>
                    <a:pt x="764" y="220"/>
                  </a:lnTo>
                  <a:lnTo>
                    <a:pt x="768" y="220"/>
                  </a:lnTo>
                  <a:lnTo>
                    <a:pt x="772" y="220"/>
                  </a:lnTo>
                  <a:lnTo>
                    <a:pt x="772" y="224"/>
                  </a:lnTo>
                  <a:lnTo>
                    <a:pt x="768" y="224"/>
                  </a:lnTo>
                  <a:lnTo>
                    <a:pt x="772" y="224"/>
                  </a:lnTo>
                  <a:lnTo>
                    <a:pt x="776" y="224"/>
                  </a:lnTo>
                  <a:lnTo>
                    <a:pt x="778" y="224"/>
                  </a:lnTo>
                  <a:lnTo>
                    <a:pt x="782" y="224"/>
                  </a:lnTo>
                  <a:lnTo>
                    <a:pt x="778" y="220"/>
                  </a:lnTo>
                  <a:lnTo>
                    <a:pt x="776" y="220"/>
                  </a:lnTo>
                  <a:lnTo>
                    <a:pt x="778" y="220"/>
                  </a:lnTo>
                  <a:lnTo>
                    <a:pt x="782" y="220"/>
                  </a:lnTo>
                  <a:lnTo>
                    <a:pt x="786" y="220"/>
                  </a:lnTo>
                  <a:lnTo>
                    <a:pt x="790" y="216"/>
                  </a:lnTo>
                  <a:lnTo>
                    <a:pt x="794" y="216"/>
                  </a:lnTo>
                  <a:lnTo>
                    <a:pt x="798" y="216"/>
                  </a:lnTo>
                  <a:lnTo>
                    <a:pt x="802" y="216"/>
                  </a:lnTo>
                  <a:lnTo>
                    <a:pt x="806" y="212"/>
                  </a:lnTo>
                  <a:lnTo>
                    <a:pt x="808" y="212"/>
                  </a:lnTo>
                  <a:lnTo>
                    <a:pt x="812" y="212"/>
                  </a:lnTo>
                  <a:lnTo>
                    <a:pt x="816" y="212"/>
                  </a:lnTo>
                  <a:lnTo>
                    <a:pt x="820" y="212"/>
                  </a:lnTo>
                  <a:lnTo>
                    <a:pt x="824" y="212"/>
                  </a:lnTo>
                  <a:lnTo>
                    <a:pt x="828" y="212"/>
                  </a:lnTo>
                  <a:lnTo>
                    <a:pt x="832" y="212"/>
                  </a:lnTo>
                  <a:lnTo>
                    <a:pt x="834" y="212"/>
                  </a:lnTo>
                  <a:lnTo>
                    <a:pt x="838" y="212"/>
                  </a:lnTo>
                  <a:lnTo>
                    <a:pt x="842" y="212"/>
                  </a:lnTo>
                  <a:lnTo>
                    <a:pt x="846" y="212"/>
                  </a:lnTo>
                  <a:lnTo>
                    <a:pt x="846" y="216"/>
                  </a:lnTo>
                  <a:lnTo>
                    <a:pt x="850" y="216"/>
                  </a:lnTo>
                  <a:lnTo>
                    <a:pt x="854" y="216"/>
                  </a:lnTo>
                  <a:lnTo>
                    <a:pt x="858" y="216"/>
                  </a:lnTo>
                  <a:lnTo>
                    <a:pt x="862" y="216"/>
                  </a:lnTo>
                  <a:lnTo>
                    <a:pt x="864" y="220"/>
                  </a:lnTo>
                  <a:lnTo>
                    <a:pt x="862" y="220"/>
                  </a:lnTo>
                  <a:lnTo>
                    <a:pt x="858" y="220"/>
                  </a:lnTo>
                  <a:lnTo>
                    <a:pt x="862" y="220"/>
                  </a:lnTo>
                  <a:lnTo>
                    <a:pt x="864" y="220"/>
                  </a:lnTo>
                  <a:lnTo>
                    <a:pt x="868" y="220"/>
                  </a:lnTo>
                  <a:lnTo>
                    <a:pt x="868" y="224"/>
                  </a:lnTo>
                  <a:lnTo>
                    <a:pt x="868" y="228"/>
                  </a:lnTo>
                  <a:lnTo>
                    <a:pt x="872" y="228"/>
                  </a:lnTo>
                  <a:lnTo>
                    <a:pt x="868" y="228"/>
                  </a:lnTo>
                  <a:lnTo>
                    <a:pt x="864" y="232"/>
                  </a:lnTo>
                  <a:lnTo>
                    <a:pt x="864" y="228"/>
                  </a:lnTo>
                  <a:lnTo>
                    <a:pt x="864" y="232"/>
                  </a:lnTo>
                  <a:lnTo>
                    <a:pt x="862" y="232"/>
                  </a:lnTo>
                  <a:lnTo>
                    <a:pt x="858" y="232"/>
                  </a:lnTo>
                  <a:lnTo>
                    <a:pt x="858" y="236"/>
                  </a:lnTo>
                  <a:lnTo>
                    <a:pt x="858" y="236"/>
                  </a:lnTo>
                  <a:lnTo>
                    <a:pt x="858" y="236"/>
                  </a:lnTo>
                  <a:close/>
                  <a:moveTo>
                    <a:pt x="620" y="180"/>
                  </a:moveTo>
                  <a:lnTo>
                    <a:pt x="622" y="180"/>
                  </a:lnTo>
                  <a:lnTo>
                    <a:pt x="620" y="180"/>
                  </a:lnTo>
                  <a:lnTo>
                    <a:pt x="616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close/>
                  <a:moveTo>
                    <a:pt x="380" y="186"/>
                  </a:moveTo>
                  <a:lnTo>
                    <a:pt x="374" y="186"/>
                  </a:lnTo>
                  <a:lnTo>
                    <a:pt x="370" y="186"/>
                  </a:lnTo>
                  <a:lnTo>
                    <a:pt x="370" y="182"/>
                  </a:lnTo>
                  <a:lnTo>
                    <a:pt x="374" y="182"/>
                  </a:lnTo>
                  <a:lnTo>
                    <a:pt x="378" y="182"/>
                  </a:lnTo>
                  <a:lnTo>
                    <a:pt x="380" y="182"/>
                  </a:lnTo>
                  <a:lnTo>
                    <a:pt x="384" y="182"/>
                  </a:lnTo>
                  <a:lnTo>
                    <a:pt x="388" y="182"/>
                  </a:lnTo>
                  <a:lnTo>
                    <a:pt x="388" y="186"/>
                  </a:lnTo>
                  <a:lnTo>
                    <a:pt x="384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close/>
                  <a:moveTo>
                    <a:pt x="370" y="236"/>
                  </a:moveTo>
                  <a:lnTo>
                    <a:pt x="366" y="236"/>
                  </a:lnTo>
                  <a:lnTo>
                    <a:pt x="366" y="232"/>
                  </a:lnTo>
                  <a:lnTo>
                    <a:pt x="366" y="228"/>
                  </a:lnTo>
                  <a:lnTo>
                    <a:pt x="366" y="232"/>
                  </a:lnTo>
                  <a:lnTo>
                    <a:pt x="362" y="232"/>
                  </a:lnTo>
                  <a:lnTo>
                    <a:pt x="358" y="232"/>
                  </a:lnTo>
                  <a:lnTo>
                    <a:pt x="362" y="232"/>
                  </a:lnTo>
                  <a:lnTo>
                    <a:pt x="362" y="236"/>
                  </a:lnTo>
                  <a:lnTo>
                    <a:pt x="358" y="236"/>
                  </a:lnTo>
                  <a:lnTo>
                    <a:pt x="354" y="236"/>
                  </a:lnTo>
                  <a:lnTo>
                    <a:pt x="352" y="232"/>
                  </a:lnTo>
                  <a:lnTo>
                    <a:pt x="352" y="228"/>
                  </a:lnTo>
                  <a:lnTo>
                    <a:pt x="348" y="228"/>
                  </a:lnTo>
                  <a:lnTo>
                    <a:pt x="344" y="232"/>
                  </a:lnTo>
                  <a:lnTo>
                    <a:pt x="336" y="232"/>
                  </a:lnTo>
                  <a:lnTo>
                    <a:pt x="336" y="228"/>
                  </a:lnTo>
                  <a:lnTo>
                    <a:pt x="332" y="228"/>
                  </a:lnTo>
                  <a:lnTo>
                    <a:pt x="328" y="228"/>
                  </a:lnTo>
                  <a:lnTo>
                    <a:pt x="332" y="224"/>
                  </a:lnTo>
                  <a:lnTo>
                    <a:pt x="336" y="224"/>
                  </a:lnTo>
                  <a:lnTo>
                    <a:pt x="336" y="220"/>
                  </a:lnTo>
                  <a:lnTo>
                    <a:pt x="340" y="220"/>
                  </a:lnTo>
                  <a:lnTo>
                    <a:pt x="344" y="220"/>
                  </a:lnTo>
                  <a:lnTo>
                    <a:pt x="352" y="220"/>
                  </a:lnTo>
                  <a:lnTo>
                    <a:pt x="354" y="220"/>
                  </a:lnTo>
                  <a:lnTo>
                    <a:pt x="358" y="220"/>
                  </a:lnTo>
                  <a:lnTo>
                    <a:pt x="358" y="216"/>
                  </a:lnTo>
                  <a:lnTo>
                    <a:pt x="362" y="216"/>
                  </a:lnTo>
                  <a:lnTo>
                    <a:pt x="366" y="216"/>
                  </a:lnTo>
                  <a:lnTo>
                    <a:pt x="370" y="216"/>
                  </a:lnTo>
                  <a:lnTo>
                    <a:pt x="366" y="216"/>
                  </a:lnTo>
                  <a:lnTo>
                    <a:pt x="362" y="216"/>
                  </a:lnTo>
                  <a:lnTo>
                    <a:pt x="358" y="216"/>
                  </a:lnTo>
                  <a:lnTo>
                    <a:pt x="354" y="216"/>
                  </a:lnTo>
                  <a:lnTo>
                    <a:pt x="352" y="216"/>
                  </a:lnTo>
                  <a:lnTo>
                    <a:pt x="352" y="220"/>
                  </a:lnTo>
                  <a:lnTo>
                    <a:pt x="348" y="220"/>
                  </a:lnTo>
                  <a:lnTo>
                    <a:pt x="344" y="220"/>
                  </a:lnTo>
                  <a:lnTo>
                    <a:pt x="336" y="220"/>
                  </a:lnTo>
                  <a:lnTo>
                    <a:pt x="336" y="216"/>
                  </a:lnTo>
                  <a:lnTo>
                    <a:pt x="340" y="216"/>
                  </a:lnTo>
                  <a:lnTo>
                    <a:pt x="340" y="212"/>
                  </a:lnTo>
                  <a:lnTo>
                    <a:pt x="344" y="212"/>
                  </a:lnTo>
                  <a:lnTo>
                    <a:pt x="348" y="212"/>
                  </a:lnTo>
                  <a:lnTo>
                    <a:pt x="352" y="212"/>
                  </a:lnTo>
                  <a:lnTo>
                    <a:pt x="354" y="212"/>
                  </a:lnTo>
                  <a:lnTo>
                    <a:pt x="358" y="212"/>
                  </a:lnTo>
                  <a:lnTo>
                    <a:pt x="358" y="208"/>
                  </a:lnTo>
                  <a:lnTo>
                    <a:pt x="358" y="212"/>
                  </a:lnTo>
                  <a:lnTo>
                    <a:pt x="362" y="212"/>
                  </a:lnTo>
                  <a:lnTo>
                    <a:pt x="362" y="208"/>
                  </a:lnTo>
                  <a:lnTo>
                    <a:pt x="366" y="208"/>
                  </a:lnTo>
                  <a:lnTo>
                    <a:pt x="370" y="208"/>
                  </a:lnTo>
                  <a:lnTo>
                    <a:pt x="366" y="208"/>
                  </a:lnTo>
                  <a:lnTo>
                    <a:pt x="362" y="208"/>
                  </a:lnTo>
                  <a:lnTo>
                    <a:pt x="358" y="208"/>
                  </a:lnTo>
                  <a:lnTo>
                    <a:pt x="354" y="208"/>
                  </a:lnTo>
                  <a:lnTo>
                    <a:pt x="352" y="208"/>
                  </a:lnTo>
                  <a:lnTo>
                    <a:pt x="348" y="208"/>
                  </a:lnTo>
                  <a:lnTo>
                    <a:pt x="344" y="208"/>
                  </a:lnTo>
                  <a:lnTo>
                    <a:pt x="348" y="208"/>
                  </a:lnTo>
                  <a:lnTo>
                    <a:pt x="348" y="206"/>
                  </a:lnTo>
                  <a:lnTo>
                    <a:pt x="344" y="206"/>
                  </a:lnTo>
                  <a:lnTo>
                    <a:pt x="348" y="202"/>
                  </a:lnTo>
                  <a:lnTo>
                    <a:pt x="352" y="202"/>
                  </a:lnTo>
                  <a:lnTo>
                    <a:pt x="354" y="202"/>
                  </a:lnTo>
                  <a:lnTo>
                    <a:pt x="358" y="202"/>
                  </a:lnTo>
                  <a:lnTo>
                    <a:pt x="362" y="202"/>
                  </a:lnTo>
                  <a:lnTo>
                    <a:pt x="366" y="202"/>
                  </a:lnTo>
                  <a:lnTo>
                    <a:pt x="370" y="202"/>
                  </a:lnTo>
                  <a:lnTo>
                    <a:pt x="374" y="202"/>
                  </a:lnTo>
                  <a:lnTo>
                    <a:pt x="370" y="202"/>
                  </a:lnTo>
                  <a:lnTo>
                    <a:pt x="366" y="202"/>
                  </a:lnTo>
                  <a:lnTo>
                    <a:pt x="362" y="202"/>
                  </a:lnTo>
                  <a:lnTo>
                    <a:pt x="358" y="202"/>
                  </a:lnTo>
                  <a:lnTo>
                    <a:pt x="354" y="202"/>
                  </a:lnTo>
                  <a:lnTo>
                    <a:pt x="354" y="198"/>
                  </a:lnTo>
                  <a:lnTo>
                    <a:pt x="358" y="194"/>
                  </a:lnTo>
                  <a:lnTo>
                    <a:pt x="362" y="194"/>
                  </a:lnTo>
                  <a:lnTo>
                    <a:pt x="366" y="194"/>
                  </a:lnTo>
                  <a:lnTo>
                    <a:pt x="370" y="194"/>
                  </a:lnTo>
                  <a:lnTo>
                    <a:pt x="374" y="194"/>
                  </a:lnTo>
                  <a:lnTo>
                    <a:pt x="378" y="194"/>
                  </a:lnTo>
                  <a:lnTo>
                    <a:pt x="380" y="194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84" y="202"/>
                  </a:lnTo>
                  <a:lnTo>
                    <a:pt x="388" y="202"/>
                  </a:lnTo>
                  <a:lnTo>
                    <a:pt x="392" y="198"/>
                  </a:lnTo>
                  <a:lnTo>
                    <a:pt x="396" y="198"/>
                  </a:lnTo>
                  <a:lnTo>
                    <a:pt x="400" y="198"/>
                  </a:lnTo>
                  <a:lnTo>
                    <a:pt x="400" y="202"/>
                  </a:lnTo>
                  <a:lnTo>
                    <a:pt x="404" y="202"/>
                  </a:lnTo>
                  <a:lnTo>
                    <a:pt x="404" y="206"/>
                  </a:lnTo>
                  <a:lnTo>
                    <a:pt x="408" y="206"/>
                  </a:lnTo>
                  <a:lnTo>
                    <a:pt x="410" y="206"/>
                  </a:lnTo>
                  <a:lnTo>
                    <a:pt x="410" y="208"/>
                  </a:lnTo>
                  <a:lnTo>
                    <a:pt x="414" y="208"/>
                  </a:lnTo>
                  <a:lnTo>
                    <a:pt x="410" y="208"/>
                  </a:lnTo>
                  <a:lnTo>
                    <a:pt x="408" y="208"/>
                  </a:lnTo>
                  <a:lnTo>
                    <a:pt x="408" y="212"/>
                  </a:lnTo>
                  <a:lnTo>
                    <a:pt x="410" y="212"/>
                  </a:lnTo>
                  <a:lnTo>
                    <a:pt x="414" y="212"/>
                  </a:lnTo>
                  <a:lnTo>
                    <a:pt x="418" y="212"/>
                  </a:lnTo>
                  <a:lnTo>
                    <a:pt x="418" y="216"/>
                  </a:lnTo>
                  <a:lnTo>
                    <a:pt x="418" y="220"/>
                  </a:lnTo>
                  <a:lnTo>
                    <a:pt x="422" y="220"/>
                  </a:lnTo>
                  <a:lnTo>
                    <a:pt x="424" y="220"/>
                  </a:lnTo>
                  <a:lnTo>
                    <a:pt x="428" y="220"/>
                  </a:lnTo>
                  <a:lnTo>
                    <a:pt x="432" y="220"/>
                  </a:lnTo>
                  <a:lnTo>
                    <a:pt x="436" y="220"/>
                  </a:lnTo>
                  <a:lnTo>
                    <a:pt x="440" y="220"/>
                  </a:lnTo>
                  <a:lnTo>
                    <a:pt x="444" y="220"/>
                  </a:lnTo>
                  <a:lnTo>
                    <a:pt x="448" y="220"/>
                  </a:lnTo>
                  <a:lnTo>
                    <a:pt x="450" y="220"/>
                  </a:lnTo>
                  <a:lnTo>
                    <a:pt x="454" y="220"/>
                  </a:lnTo>
                  <a:lnTo>
                    <a:pt x="454" y="216"/>
                  </a:lnTo>
                  <a:lnTo>
                    <a:pt x="450" y="212"/>
                  </a:lnTo>
                  <a:lnTo>
                    <a:pt x="448" y="212"/>
                  </a:lnTo>
                  <a:lnTo>
                    <a:pt x="444" y="212"/>
                  </a:lnTo>
                  <a:lnTo>
                    <a:pt x="444" y="208"/>
                  </a:lnTo>
                  <a:lnTo>
                    <a:pt x="440" y="208"/>
                  </a:lnTo>
                  <a:lnTo>
                    <a:pt x="436" y="208"/>
                  </a:lnTo>
                  <a:lnTo>
                    <a:pt x="440" y="208"/>
                  </a:lnTo>
                  <a:lnTo>
                    <a:pt x="444" y="208"/>
                  </a:lnTo>
                  <a:lnTo>
                    <a:pt x="448" y="206"/>
                  </a:lnTo>
                  <a:lnTo>
                    <a:pt x="448" y="202"/>
                  </a:lnTo>
                  <a:lnTo>
                    <a:pt x="444" y="202"/>
                  </a:lnTo>
                  <a:lnTo>
                    <a:pt x="440" y="202"/>
                  </a:lnTo>
                  <a:lnTo>
                    <a:pt x="436" y="202"/>
                  </a:lnTo>
                  <a:lnTo>
                    <a:pt x="436" y="198"/>
                  </a:lnTo>
                  <a:lnTo>
                    <a:pt x="432" y="198"/>
                  </a:lnTo>
                  <a:lnTo>
                    <a:pt x="432" y="194"/>
                  </a:lnTo>
                  <a:lnTo>
                    <a:pt x="436" y="194"/>
                  </a:lnTo>
                  <a:lnTo>
                    <a:pt x="440" y="194"/>
                  </a:lnTo>
                  <a:lnTo>
                    <a:pt x="444" y="194"/>
                  </a:lnTo>
                  <a:lnTo>
                    <a:pt x="444" y="190"/>
                  </a:lnTo>
                  <a:lnTo>
                    <a:pt x="440" y="190"/>
                  </a:lnTo>
                  <a:lnTo>
                    <a:pt x="444" y="190"/>
                  </a:lnTo>
                  <a:lnTo>
                    <a:pt x="444" y="186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4" y="182"/>
                  </a:lnTo>
                  <a:lnTo>
                    <a:pt x="458" y="182"/>
                  </a:lnTo>
                  <a:lnTo>
                    <a:pt x="458" y="186"/>
                  </a:lnTo>
                  <a:lnTo>
                    <a:pt x="458" y="190"/>
                  </a:lnTo>
                  <a:lnTo>
                    <a:pt x="454" y="190"/>
                  </a:lnTo>
                  <a:lnTo>
                    <a:pt x="458" y="190"/>
                  </a:lnTo>
                  <a:lnTo>
                    <a:pt x="458" y="194"/>
                  </a:lnTo>
                  <a:lnTo>
                    <a:pt x="462" y="194"/>
                  </a:lnTo>
                  <a:lnTo>
                    <a:pt x="462" y="198"/>
                  </a:lnTo>
                  <a:lnTo>
                    <a:pt x="466" y="198"/>
                  </a:lnTo>
                  <a:lnTo>
                    <a:pt x="462" y="202"/>
                  </a:lnTo>
                  <a:lnTo>
                    <a:pt x="462" y="206"/>
                  </a:lnTo>
                  <a:lnTo>
                    <a:pt x="466" y="206"/>
                  </a:lnTo>
                  <a:lnTo>
                    <a:pt x="470" y="206"/>
                  </a:lnTo>
                  <a:lnTo>
                    <a:pt x="474" y="206"/>
                  </a:lnTo>
                  <a:lnTo>
                    <a:pt x="470" y="208"/>
                  </a:lnTo>
                  <a:lnTo>
                    <a:pt x="466" y="208"/>
                  </a:lnTo>
                  <a:lnTo>
                    <a:pt x="466" y="212"/>
                  </a:lnTo>
                  <a:lnTo>
                    <a:pt x="470" y="212"/>
                  </a:lnTo>
                  <a:lnTo>
                    <a:pt x="470" y="208"/>
                  </a:lnTo>
                  <a:lnTo>
                    <a:pt x="474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0" y="212"/>
                  </a:lnTo>
                  <a:lnTo>
                    <a:pt x="484" y="212"/>
                  </a:lnTo>
                  <a:lnTo>
                    <a:pt x="480" y="212"/>
                  </a:lnTo>
                  <a:lnTo>
                    <a:pt x="480" y="208"/>
                  </a:lnTo>
                  <a:lnTo>
                    <a:pt x="484" y="206"/>
                  </a:lnTo>
                  <a:lnTo>
                    <a:pt x="488" y="206"/>
                  </a:lnTo>
                  <a:lnTo>
                    <a:pt x="492" y="206"/>
                  </a:lnTo>
                  <a:lnTo>
                    <a:pt x="496" y="206"/>
                  </a:lnTo>
                  <a:lnTo>
                    <a:pt x="500" y="208"/>
                  </a:lnTo>
                  <a:lnTo>
                    <a:pt x="504" y="208"/>
                  </a:lnTo>
                  <a:lnTo>
                    <a:pt x="504" y="212"/>
                  </a:lnTo>
                  <a:lnTo>
                    <a:pt x="504" y="216"/>
                  </a:lnTo>
                  <a:lnTo>
                    <a:pt x="504" y="220"/>
                  </a:lnTo>
                  <a:lnTo>
                    <a:pt x="500" y="220"/>
                  </a:lnTo>
                  <a:lnTo>
                    <a:pt x="500" y="224"/>
                  </a:lnTo>
                  <a:lnTo>
                    <a:pt x="500" y="228"/>
                  </a:lnTo>
                  <a:lnTo>
                    <a:pt x="496" y="228"/>
                  </a:lnTo>
                  <a:lnTo>
                    <a:pt x="496" y="232"/>
                  </a:lnTo>
                  <a:lnTo>
                    <a:pt x="492" y="232"/>
                  </a:lnTo>
                  <a:lnTo>
                    <a:pt x="496" y="232"/>
                  </a:lnTo>
                  <a:lnTo>
                    <a:pt x="492" y="236"/>
                  </a:lnTo>
                  <a:lnTo>
                    <a:pt x="488" y="236"/>
                  </a:lnTo>
                  <a:lnTo>
                    <a:pt x="484" y="236"/>
                  </a:lnTo>
                  <a:lnTo>
                    <a:pt x="480" y="236"/>
                  </a:lnTo>
                  <a:lnTo>
                    <a:pt x="478" y="236"/>
                  </a:lnTo>
                  <a:lnTo>
                    <a:pt x="474" y="236"/>
                  </a:lnTo>
                  <a:lnTo>
                    <a:pt x="470" y="236"/>
                  </a:lnTo>
                  <a:lnTo>
                    <a:pt x="470" y="232"/>
                  </a:lnTo>
                  <a:lnTo>
                    <a:pt x="470" y="236"/>
                  </a:lnTo>
                  <a:lnTo>
                    <a:pt x="466" y="236"/>
                  </a:lnTo>
                  <a:lnTo>
                    <a:pt x="462" y="236"/>
                  </a:lnTo>
                  <a:lnTo>
                    <a:pt x="458" y="236"/>
                  </a:lnTo>
                  <a:lnTo>
                    <a:pt x="454" y="236"/>
                  </a:lnTo>
                  <a:lnTo>
                    <a:pt x="458" y="236"/>
                  </a:lnTo>
                  <a:lnTo>
                    <a:pt x="458" y="232"/>
                  </a:lnTo>
                  <a:lnTo>
                    <a:pt x="454" y="232"/>
                  </a:lnTo>
                  <a:lnTo>
                    <a:pt x="450" y="236"/>
                  </a:lnTo>
                  <a:lnTo>
                    <a:pt x="448" y="236"/>
                  </a:lnTo>
                  <a:lnTo>
                    <a:pt x="444" y="238"/>
                  </a:lnTo>
                  <a:lnTo>
                    <a:pt x="440" y="238"/>
                  </a:lnTo>
                  <a:lnTo>
                    <a:pt x="436" y="238"/>
                  </a:lnTo>
                  <a:lnTo>
                    <a:pt x="432" y="238"/>
                  </a:lnTo>
                  <a:lnTo>
                    <a:pt x="428" y="238"/>
                  </a:lnTo>
                  <a:lnTo>
                    <a:pt x="428" y="242"/>
                  </a:lnTo>
                  <a:lnTo>
                    <a:pt x="424" y="242"/>
                  </a:lnTo>
                  <a:lnTo>
                    <a:pt x="422" y="246"/>
                  </a:lnTo>
                  <a:lnTo>
                    <a:pt x="418" y="246"/>
                  </a:lnTo>
                  <a:lnTo>
                    <a:pt x="414" y="246"/>
                  </a:lnTo>
                  <a:lnTo>
                    <a:pt x="410" y="250"/>
                  </a:lnTo>
                  <a:lnTo>
                    <a:pt x="408" y="250"/>
                  </a:lnTo>
                  <a:lnTo>
                    <a:pt x="404" y="250"/>
                  </a:lnTo>
                  <a:lnTo>
                    <a:pt x="400" y="250"/>
                  </a:lnTo>
                  <a:lnTo>
                    <a:pt x="396" y="250"/>
                  </a:lnTo>
                  <a:lnTo>
                    <a:pt x="392" y="250"/>
                  </a:lnTo>
                  <a:lnTo>
                    <a:pt x="388" y="250"/>
                  </a:lnTo>
                  <a:lnTo>
                    <a:pt x="384" y="246"/>
                  </a:lnTo>
                  <a:lnTo>
                    <a:pt x="380" y="246"/>
                  </a:lnTo>
                  <a:lnTo>
                    <a:pt x="378" y="246"/>
                  </a:lnTo>
                  <a:lnTo>
                    <a:pt x="378" y="242"/>
                  </a:lnTo>
                  <a:lnTo>
                    <a:pt x="380" y="238"/>
                  </a:lnTo>
                  <a:lnTo>
                    <a:pt x="384" y="238"/>
                  </a:lnTo>
                  <a:lnTo>
                    <a:pt x="388" y="238"/>
                  </a:lnTo>
                  <a:lnTo>
                    <a:pt x="392" y="238"/>
                  </a:lnTo>
                  <a:lnTo>
                    <a:pt x="392" y="236"/>
                  </a:lnTo>
                  <a:lnTo>
                    <a:pt x="396" y="236"/>
                  </a:lnTo>
                  <a:lnTo>
                    <a:pt x="400" y="236"/>
                  </a:lnTo>
                  <a:lnTo>
                    <a:pt x="404" y="236"/>
                  </a:lnTo>
                  <a:lnTo>
                    <a:pt x="408" y="236"/>
                  </a:lnTo>
                  <a:lnTo>
                    <a:pt x="410" y="236"/>
                  </a:lnTo>
                  <a:lnTo>
                    <a:pt x="414" y="236"/>
                  </a:lnTo>
                  <a:lnTo>
                    <a:pt x="418" y="236"/>
                  </a:lnTo>
                  <a:lnTo>
                    <a:pt x="422" y="232"/>
                  </a:lnTo>
                  <a:lnTo>
                    <a:pt x="424" y="228"/>
                  </a:lnTo>
                  <a:lnTo>
                    <a:pt x="422" y="228"/>
                  </a:lnTo>
                  <a:lnTo>
                    <a:pt x="418" y="228"/>
                  </a:lnTo>
                  <a:lnTo>
                    <a:pt x="418" y="232"/>
                  </a:lnTo>
                  <a:lnTo>
                    <a:pt x="414" y="232"/>
                  </a:lnTo>
                  <a:lnTo>
                    <a:pt x="414" y="228"/>
                  </a:lnTo>
                  <a:lnTo>
                    <a:pt x="410" y="232"/>
                  </a:lnTo>
                  <a:lnTo>
                    <a:pt x="408" y="232"/>
                  </a:lnTo>
                  <a:lnTo>
                    <a:pt x="404" y="232"/>
                  </a:lnTo>
                  <a:lnTo>
                    <a:pt x="408" y="228"/>
                  </a:lnTo>
                  <a:lnTo>
                    <a:pt x="404" y="228"/>
                  </a:lnTo>
                  <a:lnTo>
                    <a:pt x="400" y="228"/>
                  </a:lnTo>
                  <a:lnTo>
                    <a:pt x="400" y="232"/>
                  </a:lnTo>
                  <a:lnTo>
                    <a:pt x="396" y="232"/>
                  </a:lnTo>
                  <a:lnTo>
                    <a:pt x="392" y="232"/>
                  </a:lnTo>
                  <a:lnTo>
                    <a:pt x="388" y="232"/>
                  </a:lnTo>
                  <a:lnTo>
                    <a:pt x="384" y="232"/>
                  </a:lnTo>
                  <a:lnTo>
                    <a:pt x="380" y="232"/>
                  </a:lnTo>
                  <a:lnTo>
                    <a:pt x="384" y="228"/>
                  </a:lnTo>
                  <a:lnTo>
                    <a:pt x="384" y="224"/>
                  </a:lnTo>
                  <a:lnTo>
                    <a:pt x="388" y="224"/>
                  </a:lnTo>
                  <a:lnTo>
                    <a:pt x="392" y="224"/>
                  </a:lnTo>
                  <a:lnTo>
                    <a:pt x="388" y="224"/>
                  </a:lnTo>
                  <a:lnTo>
                    <a:pt x="384" y="224"/>
                  </a:lnTo>
                  <a:lnTo>
                    <a:pt x="380" y="224"/>
                  </a:lnTo>
                  <a:lnTo>
                    <a:pt x="380" y="220"/>
                  </a:lnTo>
                  <a:lnTo>
                    <a:pt x="380" y="224"/>
                  </a:lnTo>
                  <a:lnTo>
                    <a:pt x="380" y="228"/>
                  </a:lnTo>
                  <a:lnTo>
                    <a:pt x="378" y="228"/>
                  </a:lnTo>
                  <a:lnTo>
                    <a:pt x="374" y="224"/>
                  </a:lnTo>
                  <a:lnTo>
                    <a:pt x="374" y="228"/>
                  </a:lnTo>
                  <a:lnTo>
                    <a:pt x="378" y="228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4" y="236"/>
                  </a:lnTo>
                  <a:lnTo>
                    <a:pt x="370" y="236"/>
                  </a:lnTo>
                  <a:lnTo>
                    <a:pt x="370" y="236"/>
                  </a:lnTo>
                  <a:lnTo>
                    <a:pt x="370" y="236"/>
                  </a:lnTo>
                  <a:close/>
                  <a:moveTo>
                    <a:pt x="724" y="194"/>
                  </a:moveTo>
                  <a:lnTo>
                    <a:pt x="720" y="194"/>
                  </a:lnTo>
                  <a:lnTo>
                    <a:pt x="720" y="190"/>
                  </a:lnTo>
                  <a:lnTo>
                    <a:pt x="716" y="190"/>
                  </a:lnTo>
                  <a:lnTo>
                    <a:pt x="716" y="186"/>
                  </a:lnTo>
                  <a:lnTo>
                    <a:pt x="712" y="186"/>
                  </a:lnTo>
                  <a:lnTo>
                    <a:pt x="716" y="186"/>
                  </a:lnTo>
                  <a:lnTo>
                    <a:pt x="716" y="182"/>
                  </a:lnTo>
                  <a:lnTo>
                    <a:pt x="720" y="182"/>
                  </a:lnTo>
                  <a:lnTo>
                    <a:pt x="724" y="182"/>
                  </a:lnTo>
                  <a:lnTo>
                    <a:pt x="724" y="186"/>
                  </a:lnTo>
                  <a:lnTo>
                    <a:pt x="728" y="186"/>
                  </a:lnTo>
                  <a:lnTo>
                    <a:pt x="724" y="186"/>
                  </a:lnTo>
                  <a:lnTo>
                    <a:pt x="724" y="190"/>
                  </a:lnTo>
                  <a:lnTo>
                    <a:pt x="724" y="194"/>
                  </a:lnTo>
                  <a:lnTo>
                    <a:pt x="728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4" y="194"/>
                  </a:lnTo>
                  <a:close/>
                  <a:moveTo>
                    <a:pt x="574" y="186"/>
                  </a:moveTo>
                  <a:lnTo>
                    <a:pt x="570" y="190"/>
                  </a:lnTo>
                  <a:lnTo>
                    <a:pt x="566" y="190"/>
                  </a:lnTo>
                  <a:lnTo>
                    <a:pt x="564" y="190"/>
                  </a:lnTo>
                  <a:lnTo>
                    <a:pt x="560" y="190"/>
                  </a:lnTo>
                  <a:lnTo>
                    <a:pt x="556" y="190"/>
                  </a:lnTo>
                  <a:lnTo>
                    <a:pt x="560" y="190"/>
                  </a:lnTo>
                  <a:lnTo>
                    <a:pt x="564" y="190"/>
                  </a:lnTo>
                  <a:lnTo>
                    <a:pt x="564" y="186"/>
                  </a:lnTo>
                  <a:lnTo>
                    <a:pt x="566" y="186"/>
                  </a:lnTo>
                  <a:lnTo>
                    <a:pt x="570" y="186"/>
                  </a:lnTo>
                  <a:lnTo>
                    <a:pt x="574" y="186"/>
                  </a:lnTo>
                  <a:lnTo>
                    <a:pt x="578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186"/>
                  </a:lnTo>
                  <a:close/>
                  <a:moveTo>
                    <a:pt x="586" y="186"/>
                  </a:moveTo>
                  <a:lnTo>
                    <a:pt x="590" y="186"/>
                  </a:lnTo>
                  <a:lnTo>
                    <a:pt x="586" y="186"/>
                  </a:lnTo>
                  <a:lnTo>
                    <a:pt x="582" y="186"/>
                  </a:lnTo>
                  <a:lnTo>
                    <a:pt x="578" y="186"/>
                  </a:lnTo>
                  <a:lnTo>
                    <a:pt x="582" y="186"/>
                  </a:lnTo>
                  <a:lnTo>
                    <a:pt x="586" y="186"/>
                  </a:lnTo>
                  <a:lnTo>
                    <a:pt x="586" y="186"/>
                  </a:lnTo>
                  <a:lnTo>
                    <a:pt x="586" y="186"/>
                  </a:lnTo>
                  <a:close/>
                  <a:moveTo>
                    <a:pt x="586" y="236"/>
                  </a:moveTo>
                  <a:lnTo>
                    <a:pt x="582" y="236"/>
                  </a:lnTo>
                  <a:lnTo>
                    <a:pt x="578" y="236"/>
                  </a:lnTo>
                  <a:lnTo>
                    <a:pt x="574" y="236"/>
                  </a:lnTo>
                  <a:lnTo>
                    <a:pt x="574" y="232"/>
                  </a:lnTo>
                  <a:lnTo>
                    <a:pt x="574" y="228"/>
                  </a:lnTo>
                  <a:lnTo>
                    <a:pt x="570" y="228"/>
                  </a:lnTo>
                  <a:lnTo>
                    <a:pt x="574" y="228"/>
                  </a:lnTo>
                  <a:lnTo>
                    <a:pt x="578" y="228"/>
                  </a:lnTo>
                  <a:lnTo>
                    <a:pt x="582" y="228"/>
                  </a:lnTo>
                  <a:lnTo>
                    <a:pt x="578" y="228"/>
                  </a:lnTo>
                  <a:lnTo>
                    <a:pt x="574" y="228"/>
                  </a:lnTo>
                  <a:lnTo>
                    <a:pt x="578" y="224"/>
                  </a:lnTo>
                  <a:lnTo>
                    <a:pt x="574" y="224"/>
                  </a:lnTo>
                  <a:lnTo>
                    <a:pt x="574" y="228"/>
                  </a:lnTo>
                  <a:lnTo>
                    <a:pt x="570" y="224"/>
                  </a:lnTo>
                  <a:lnTo>
                    <a:pt x="574" y="224"/>
                  </a:lnTo>
                  <a:lnTo>
                    <a:pt x="570" y="224"/>
                  </a:lnTo>
                  <a:lnTo>
                    <a:pt x="574" y="220"/>
                  </a:lnTo>
                  <a:lnTo>
                    <a:pt x="578" y="220"/>
                  </a:lnTo>
                  <a:lnTo>
                    <a:pt x="574" y="220"/>
                  </a:lnTo>
                  <a:lnTo>
                    <a:pt x="578" y="220"/>
                  </a:lnTo>
                  <a:lnTo>
                    <a:pt x="582" y="220"/>
                  </a:lnTo>
                  <a:lnTo>
                    <a:pt x="578" y="220"/>
                  </a:lnTo>
                  <a:lnTo>
                    <a:pt x="582" y="216"/>
                  </a:lnTo>
                  <a:lnTo>
                    <a:pt x="586" y="216"/>
                  </a:lnTo>
                  <a:lnTo>
                    <a:pt x="582" y="216"/>
                  </a:lnTo>
                  <a:lnTo>
                    <a:pt x="590" y="216"/>
                  </a:lnTo>
                  <a:lnTo>
                    <a:pt x="592" y="216"/>
                  </a:lnTo>
                  <a:lnTo>
                    <a:pt x="596" y="216"/>
                  </a:lnTo>
                  <a:lnTo>
                    <a:pt x="592" y="216"/>
                  </a:lnTo>
                  <a:lnTo>
                    <a:pt x="590" y="216"/>
                  </a:lnTo>
                  <a:lnTo>
                    <a:pt x="586" y="216"/>
                  </a:lnTo>
                  <a:lnTo>
                    <a:pt x="582" y="216"/>
                  </a:lnTo>
                  <a:lnTo>
                    <a:pt x="578" y="216"/>
                  </a:lnTo>
                  <a:lnTo>
                    <a:pt x="574" y="216"/>
                  </a:lnTo>
                  <a:lnTo>
                    <a:pt x="570" y="216"/>
                  </a:lnTo>
                  <a:lnTo>
                    <a:pt x="566" y="216"/>
                  </a:lnTo>
                  <a:lnTo>
                    <a:pt x="564" y="216"/>
                  </a:lnTo>
                  <a:lnTo>
                    <a:pt x="560" y="216"/>
                  </a:lnTo>
                  <a:lnTo>
                    <a:pt x="556" y="220"/>
                  </a:lnTo>
                  <a:lnTo>
                    <a:pt x="552" y="220"/>
                  </a:lnTo>
                  <a:lnTo>
                    <a:pt x="548" y="220"/>
                  </a:lnTo>
                  <a:lnTo>
                    <a:pt x="544" y="220"/>
                  </a:lnTo>
                  <a:lnTo>
                    <a:pt x="540" y="220"/>
                  </a:lnTo>
                  <a:lnTo>
                    <a:pt x="540" y="216"/>
                  </a:lnTo>
                  <a:lnTo>
                    <a:pt x="544" y="212"/>
                  </a:lnTo>
                  <a:lnTo>
                    <a:pt x="548" y="212"/>
                  </a:lnTo>
                  <a:lnTo>
                    <a:pt x="548" y="216"/>
                  </a:lnTo>
                  <a:lnTo>
                    <a:pt x="552" y="216"/>
                  </a:lnTo>
                  <a:lnTo>
                    <a:pt x="552" y="212"/>
                  </a:lnTo>
                  <a:lnTo>
                    <a:pt x="548" y="212"/>
                  </a:lnTo>
                  <a:lnTo>
                    <a:pt x="548" y="208"/>
                  </a:lnTo>
                  <a:lnTo>
                    <a:pt x="552" y="208"/>
                  </a:lnTo>
                  <a:lnTo>
                    <a:pt x="556" y="208"/>
                  </a:lnTo>
                  <a:lnTo>
                    <a:pt x="560" y="212"/>
                  </a:lnTo>
                  <a:lnTo>
                    <a:pt x="564" y="212"/>
                  </a:lnTo>
                  <a:lnTo>
                    <a:pt x="560" y="212"/>
                  </a:lnTo>
                  <a:lnTo>
                    <a:pt x="560" y="208"/>
                  </a:lnTo>
                  <a:lnTo>
                    <a:pt x="564" y="206"/>
                  </a:lnTo>
                  <a:lnTo>
                    <a:pt x="560" y="206"/>
                  </a:lnTo>
                  <a:lnTo>
                    <a:pt x="556" y="208"/>
                  </a:lnTo>
                  <a:lnTo>
                    <a:pt x="556" y="206"/>
                  </a:lnTo>
                  <a:lnTo>
                    <a:pt x="552" y="206"/>
                  </a:lnTo>
                  <a:lnTo>
                    <a:pt x="556" y="202"/>
                  </a:lnTo>
                  <a:lnTo>
                    <a:pt x="560" y="202"/>
                  </a:lnTo>
                  <a:lnTo>
                    <a:pt x="556" y="202"/>
                  </a:lnTo>
                  <a:lnTo>
                    <a:pt x="552" y="202"/>
                  </a:lnTo>
                  <a:lnTo>
                    <a:pt x="548" y="202"/>
                  </a:lnTo>
                  <a:lnTo>
                    <a:pt x="552" y="202"/>
                  </a:lnTo>
                  <a:lnTo>
                    <a:pt x="552" y="198"/>
                  </a:lnTo>
                  <a:lnTo>
                    <a:pt x="552" y="194"/>
                  </a:lnTo>
                  <a:lnTo>
                    <a:pt x="556" y="194"/>
                  </a:lnTo>
                  <a:lnTo>
                    <a:pt x="560" y="194"/>
                  </a:lnTo>
                  <a:lnTo>
                    <a:pt x="564" y="194"/>
                  </a:lnTo>
                  <a:lnTo>
                    <a:pt x="564" y="198"/>
                  </a:lnTo>
                  <a:lnTo>
                    <a:pt x="566" y="202"/>
                  </a:lnTo>
                  <a:lnTo>
                    <a:pt x="570" y="202"/>
                  </a:lnTo>
                  <a:lnTo>
                    <a:pt x="574" y="206"/>
                  </a:lnTo>
                  <a:lnTo>
                    <a:pt x="578" y="208"/>
                  </a:lnTo>
                  <a:lnTo>
                    <a:pt x="582" y="208"/>
                  </a:lnTo>
                  <a:lnTo>
                    <a:pt x="586" y="208"/>
                  </a:lnTo>
                  <a:lnTo>
                    <a:pt x="590" y="208"/>
                  </a:lnTo>
                  <a:lnTo>
                    <a:pt x="586" y="208"/>
                  </a:lnTo>
                  <a:lnTo>
                    <a:pt x="582" y="208"/>
                  </a:lnTo>
                  <a:lnTo>
                    <a:pt x="578" y="206"/>
                  </a:lnTo>
                  <a:lnTo>
                    <a:pt x="578" y="202"/>
                  </a:lnTo>
                  <a:lnTo>
                    <a:pt x="582" y="202"/>
                  </a:lnTo>
                  <a:lnTo>
                    <a:pt x="586" y="206"/>
                  </a:lnTo>
                  <a:lnTo>
                    <a:pt x="586" y="202"/>
                  </a:lnTo>
                  <a:lnTo>
                    <a:pt x="590" y="202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78" y="202"/>
                  </a:lnTo>
                  <a:lnTo>
                    <a:pt x="574" y="202"/>
                  </a:lnTo>
                  <a:lnTo>
                    <a:pt x="574" y="198"/>
                  </a:lnTo>
                  <a:lnTo>
                    <a:pt x="578" y="198"/>
                  </a:lnTo>
                  <a:lnTo>
                    <a:pt x="582" y="198"/>
                  </a:lnTo>
                  <a:lnTo>
                    <a:pt x="578" y="198"/>
                  </a:lnTo>
                  <a:lnTo>
                    <a:pt x="574" y="198"/>
                  </a:lnTo>
                  <a:lnTo>
                    <a:pt x="570" y="198"/>
                  </a:lnTo>
                  <a:lnTo>
                    <a:pt x="566" y="194"/>
                  </a:lnTo>
                  <a:lnTo>
                    <a:pt x="570" y="190"/>
                  </a:lnTo>
                  <a:lnTo>
                    <a:pt x="574" y="190"/>
                  </a:lnTo>
                  <a:lnTo>
                    <a:pt x="578" y="190"/>
                  </a:lnTo>
                  <a:lnTo>
                    <a:pt x="582" y="190"/>
                  </a:lnTo>
                  <a:lnTo>
                    <a:pt x="586" y="190"/>
                  </a:lnTo>
                  <a:lnTo>
                    <a:pt x="590" y="190"/>
                  </a:lnTo>
                  <a:lnTo>
                    <a:pt x="590" y="194"/>
                  </a:lnTo>
                  <a:lnTo>
                    <a:pt x="592" y="194"/>
                  </a:lnTo>
                  <a:lnTo>
                    <a:pt x="596" y="194"/>
                  </a:lnTo>
                  <a:lnTo>
                    <a:pt x="592" y="194"/>
                  </a:lnTo>
                  <a:lnTo>
                    <a:pt x="592" y="190"/>
                  </a:lnTo>
                  <a:lnTo>
                    <a:pt x="596" y="190"/>
                  </a:lnTo>
                  <a:lnTo>
                    <a:pt x="600" y="190"/>
                  </a:lnTo>
                  <a:lnTo>
                    <a:pt x="596" y="190"/>
                  </a:lnTo>
                  <a:lnTo>
                    <a:pt x="596" y="186"/>
                  </a:lnTo>
                  <a:lnTo>
                    <a:pt x="600" y="186"/>
                  </a:lnTo>
                  <a:lnTo>
                    <a:pt x="604" y="186"/>
                  </a:lnTo>
                  <a:lnTo>
                    <a:pt x="604" y="190"/>
                  </a:lnTo>
                  <a:lnTo>
                    <a:pt x="608" y="190"/>
                  </a:lnTo>
                  <a:lnTo>
                    <a:pt x="608" y="194"/>
                  </a:lnTo>
                  <a:lnTo>
                    <a:pt x="612" y="194"/>
                  </a:lnTo>
                  <a:lnTo>
                    <a:pt x="612" y="198"/>
                  </a:lnTo>
                  <a:lnTo>
                    <a:pt x="612" y="202"/>
                  </a:lnTo>
                  <a:lnTo>
                    <a:pt x="616" y="202"/>
                  </a:lnTo>
                  <a:lnTo>
                    <a:pt x="616" y="206"/>
                  </a:lnTo>
                  <a:lnTo>
                    <a:pt x="612" y="208"/>
                  </a:lnTo>
                  <a:lnTo>
                    <a:pt x="616" y="208"/>
                  </a:lnTo>
                  <a:lnTo>
                    <a:pt x="616" y="212"/>
                  </a:lnTo>
                  <a:lnTo>
                    <a:pt x="612" y="212"/>
                  </a:lnTo>
                  <a:lnTo>
                    <a:pt x="608" y="212"/>
                  </a:lnTo>
                  <a:lnTo>
                    <a:pt x="612" y="212"/>
                  </a:lnTo>
                  <a:lnTo>
                    <a:pt x="616" y="216"/>
                  </a:lnTo>
                  <a:lnTo>
                    <a:pt x="616" y="220"/>
                  </a:lnTo>
                  <a:lnTo>
                    <a:pt x="616" y="224"/>
                  </a:lnTo>
                  <a:lnTo>
                    <a:pt x="620" y="224"/>
                  </a:lnTo>
                  <a:lnTo>
                    <a:pt x="616" y="224"/>
                  </a:lnTo>
                  <a:lnTo>
                    <a:pt x="616" y="220"/>
                  </a:lnTo>
                  <a:lnTo>
                    <a:pt x="612" y="220"/>
                  </a:lnTo>
                  <a:lnTo>
                    <a:pt x="608" y="220"/>
                  </a:lnTo>
                  <a:lnTo>
                    <a:pt x="612" y="224"/>
                  </a:lnTo>
                  <a:lnTo>
                    <a:pt x="608" y="224"/>
                  </a:lnTo>
                  <a:lnTo>
                    <a:pt x="612" y="224"/>
                  </a:lnTo>
                  <a:lnTo>
                    <a:pt x="608" y="224"/>
                  </a:lnTo>
                  <a:lnTo>
                    <a:pt x="604" y="224"/>
                  </a:lnTo>
                  <a:lnTo>
                    <a:pt x="608" y="228"/>
                  </a:lnTo>
                  <a:lnTo>
                    <a:pt x="612" y="228"/>
                  </a:lnTo>
                  <a:lnTo>
                    <a:pt x="612" y="232"/>
                  </a:lnTo>
                  <a:lnTo>
                    <a:pt x="616" y="232"/>
                  </a:lnTo>
                  <a:lnTo>
                    <a:pt x="612" y="232"/>
                  </a:lnTo>
                  <a:lnTo>
                    <a:pt x="608" y="228"/>
                  </a:lnTo>
                  <a:lnTo>
                    <a:pt x="608" y="232"/>
                  </a:lnTo>
                  <a:lnTo>
                    <a:pt x="608" y="236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6" y="236"/>
                  </a:lnTo>
                  <a:lnTo>
                    <a:pt x="592" y="236"/>
                  </a:lnTo>
                  <a:lnTo>
                    <a:pt x="590" y="236"/>
                  </a:lnTo>
                  <a:lnTo>
                    <a:pt x="590" y="232"/>
                  </a:lnTo>
                  <a:lnTo>
                    <a:pt x="586" y="232"/>
                  </a:lnTo>
                  <a:lnTo>
                    <a:pt x="586" y="236"/>
                  </a:lnTo>
                  <a:lnTo>
                    <a:pt x="590" y="236"/>
                  </a:lnTo>
                  <a:lnTo>
                    <a:pt x="586" y="236"/>
                  </a:lnTo>
                  <a:lnTo>
                    <a:pt x="586" y="236"/>
                  </a:lnTo>
                  <a:lnTo>
                    <a:pt x="586" y="236"/>
                  </a:lnTo>
                  <a:close/>
                  <a:moveTo>
                    <a:pt x="522" y="186"/>
                  </a:moveTo>
                  <a:lnTo>
                    <a:pt x="522" y="190"/>
                  </a:lnTo>
                  <a:lnTo>
                    <a:pt x="526" y="190"/>
                  </a:lnTo>
                  <a:lnTo>
                    <a:pt x="522" y="190"/>
                  </a:lnTo>
                  <a:lnTo>
                    <a:pt x="526" y="190"/>
                  </a:lnTo>
                  <a:lnTo>
                    <a:pt x="530" y="190"/>
                  </a:lnTo>
                  <a:lnTo>
                    <a:pt x="530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8"/>
                  </a:lnTo>
                  <a:lnTo>
                    <a:pt x="534" y="198"/>
                  </a:lnTo>
                  <a:lnTo>
                    <a:pt x="530" y="198"/>
                  </a:lnTo>
                  <a:lnTo>
                    <a:pt x="526" y="198"/>
                  </a:lnTo>
                  <a:lnTo>
                    <a:pt x="522" y="198"/>
                  </a:lnTo>
                  <a:lnTo>
                    <a:pt x="518" y="198"/>
                  </a:lnTo>
                  <a:lnTo>
                    <a:pt x="518" y="194"/>
                  </a:lnTo>
                  <a:lnTo>
                    <a:pt x="514" y="194"/>
                  </a:lnTo>
                  <a:lnTo>
                    <a:pt x="514" y="190"/>
                  </a:lnTo>
                  <a:lnTo>
                    <a:pt x="518" y="190"/>
                  </a:lnTo>
                  <a:lnTo>
                    <a:pt x="518" y="186"/>
                  </a:lnTo>
                  <a:lnTo>
                    <a:pt x="522" y="186"/>
                  </a:lnTo>
                  <a:lnTo>
                    <a:pt x="522" y="186"/>
                  </a:lnTo>
                  <a:lnTo>
                    <a:pt x="522" y="186"/>
                  </a:lnTo>
                  <a:close/>
                  <a:moveTo>
                    <a:pt x="652" y="202"/>
                  </a:moveTo>
                  <a:lnTo>
                    <a:pt x="652" y="206"/>
                  </a:lnTo>
                  <a:lnTo>
                    <a:pt x="650" y="206"/>
                  </a:lnTo>
                  <a:lnTo>
                    <a:pt x="652" y="206"/>
                  </a:lnTo>
                  <a:lnTo>
                    <a:pt x="652" y="202"/>
                  </a:lnTo>
                  <a:lnTo>
                    <a:pt x="652" y="202"/>
                  </a:lnTo>
                  <a:lnTo>
                    <a:pt x="652" y="202"/>
                  </a:lnTo>
                  <a:close/>
                  <a:moveTo>
                    <a:pt x="332" y="206"/>
                  </a:moveTo>
                  <a:lnTo>
                    <a:pt x="332" y="208"/>
                  </a:lnTo>
                  <a:lnTo>
                    <a:pt x="328" y="208"/>
                  </a:lnTo>
                  <a:lnTo>
                    <a:pt x="324" y="212"/>
                  </a:lnTo>
                  <a:lnTo>
                    <a:pt x="324" y="216"/>
                  </a:lnTo>
                  <a:lnTo>
                    <a:pt x="322" y="216"/>
                  </a:lnTo>
                  <a:lnTo>
                    <a:pt x="322" y="220"/>
                  </a:lnTo>
                  <a:lnTo>
                    <a:pt x="318" y="220"/>
                  </a:lnTo>
                  <a:lnTo>
                    <a:pt x="314" y="220"/>
                  </a:lnTo>
                  <a:lnTo>
                    <a:pt x="310" y="220"/>
                  </a:lnTo>
                  <a:lnTo>
                    <a:pt x="306" y="216"/>
                  </a:lnTo>
                  <a:lnTo>
                    <a:pt x="310" y="216"/>
                  </a:lnTo>
                  <a:lnTo>
                    <a:pt x="310" y="212"/>
                  </a:lnTo>
                  <a:lnTo>
                    <a:pt x="314" y="212"/>
                  </a:lnTo>
                  <a:lnTo>
                    <a:pt x="314" y="208"/>
                  </a:lnTo>
                  <a:lnTo>
                    <a:pt x="318" y="208"/>
                  </a:lnTo>
                  <a:lnTo>
                    <a:pt x="322" y="208"/>
                  </a:lnTo>
                  <a:lnTo>
                    <a:pt x="324" y="208"/>
                  </a:lnTo>
                  <a:lnTo>
                    <a:pt x="324" y="206"/>
                  </a:lnTo>
                  <a:lnTo>
                    <a:pt x="328" y="206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2" y="206"/>
                  </a:lnTo>
                  <a:close/>
                  <a:moveTo>
                    <a:pt x="548" y="206"/>
                  </a:moveTo>
                  <a:lnTo>
                    <a:pt x="544" y="206"/>
                  </a:lnTo>
                  <a:lnTo>
                    <a:pt x="540" y="208"/>
                  </a:lnTo>
                  <a:lnTo>
                    <a:pt x="536" y="208"/>
                  </a:lnTo>
                  <a:lnTo>
                    <a:pt x="534" y="208"/>
                  </a:lnTo>
                  <a:lnTo>
                    <a:pt x="530" y="208"/>
                  </a:lnTo>
                  <a:lnTo>
                    <a:pt x="526" y="208"/>
                  </a:lnTo>
                  <a:lnTo>
                    <a:pt x="522" y="208"/>
                  </a:lnTo>
                  <a:lnTo>
                    <a:pt x="526" y="208"/>
                  </a:lnTo>
                  <a:lnTo>
                    <a:pt x="530" y="208"/>
                  </a:lnTo>
                  <a:lnTo>
                    <a:pt x="530" y="206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40" y="206"/>
                  </a:lnTo>
                  <a:lnTo>
                    <a:pt x="544" y="206"/>
                  </a:lnTo>
                  <a:lnTo>
                    <a:pt x="548" y="206"/>
                  </a:lnTo>
                  <a:lnTo>
                    <a:pt x="548" y="206"/>
                  </a:lnTo>
                  <a:lnTo>
                    <a:pt x="548" y="206"/>
                  </a:lnTo>
                  <a:close/>
                  <a:moveTo>
                    <a:pt x="552" y="208"/>
                  </a:moveTo>
                  <a:lnTo>
                    <a:pt x="548" y="208"/>
                  </a:lnTo>
                  <a:lnTo>
                    <a:pt x="544" y="208"/>
                  </a:lnTo>
                  <a:lnTo>
                    <a:pt x="544" y="212"/>
                  </a:lnTo>
                  <a:lnTo>
                    <a:pt x="540" y="212"/>
                  </a:lnTo>
                  <a:lnTo>
                    <a:pt x="536" y="212"/>
                  </a:lnTo>
                  <a:lnTo>
                    <a:pt x="534" y="212"/>
                  </a:lnTo>
                  <a:lnTo>
                    <a:pt x="536" y="208"/>
                  </a:lnTo>
                  <a:lnTo>
                    <a:pt x="540" y="208"/>
                  </a:lnTo>
                  <a:lnTo>
                    <a:pt x="544" y="208"/>
                  </a:lnTo>
                  <a:lnTo>
                    <a:pt x="548" y="208"/>
                  </a:lnTo>
                  <a:lnTo>
                    <a:pt x="548" y="206"/>
                  </a:lnTo>
                  <a:lnTo>
                    <a:pt x="552" y="208"/>
                  </a:lnTo>
                  <a:lnTo>
                    <a:pt x="552" y="208"/>
                  </a:lnTo>
                  <a:lnTo>
                    <a:pt x="552" y="208"/>
                  </a:lnTo>
                  <a:close/>
                  <a:moveTo>
                    <a:pt x="656" y="208"/>
                  </a:moveTo>
                  <a:lnTo>
                    <a:pt x="660" y="208"/>
                  </a:lnTo>
                  <a:lnTo>
                    <a:pt x="660" y="212"/>
                  </a:lnTo>
                  <a:lnTo>
                    <a:pt x="656" y="212"/>
                  </a:lnTo>
                  <a:lnTo>
                    <a:pt x="652" y="212"/>
                  </a:lnTo>
                  <a:lnTo>
                    <a:pt x="652" y="208"/>
                  </a:lnTo>
                  <a:lnTo>
                    <a:pt x="656" y="208"/>
                  </a:lnTo>
                  <a:lnTo>
                    <a:pt x="656" y="206"/>
                  </a:lnTo>
                  <a:lnTo>
                    <a:pt x="656" y="208"/>
                  </a:lnTo>
                  <a:lnTo>
                    <a:pt x="656" y="208"/>
                  </a:lnTo>
                  <a:lnTo>
                    <a:pt x="656" y="208"/>
                  </a:lnTo>
                  <a:close/>
                  <a:moveTo>
                    <a:pt x="630" y="212"/>
                  </a:moveTo>
                  <a:lnTo>
                    <a:pt x="626" y="212"/>
                  </a:lnTo>
                  <a:lnTo>
                    <a:pt x="630" y="212"/>
                  </a:lnTo>
                  <a:lnTo>
                    <a:pt x="630" y="212"/>
                  </a:lnTo>
                  <a:lnTo>
                    <a:pt x="630" y="212"/>
                  </a:lnTo>
                  <a:close/>
                  <a:moveTo>
                    <a:pt x="638" y="216"/>
                  </a:moveTo>
                  <a:lnTo>
                    <a:pt x="638" y="220"/>
                  </a:lnTo>
                  <a:lnTo>
                    <a:pt x="634" y="220"/>
                  </a:lnTo>
                  <a:lnTo>
                    <a:pt x="630" y="220"/>
                  </a:lnTo>
                  <a:lnTo>
                    <a:pt x="626" y="224"/>
                  </a:lnTo>
                  <a:lnTo>
                    <a:pt x="622" y="224"/>
                  </a:lnTo>
                  <a:lnTo>
                    <a:pt x="622" y="220"/>
                  </a:lnTo>
                  <a:lnTo>
                    <a:pt x="626" y="220"/>
                  </a:lnTo>
                  <a:lnTo>
                    <a:pt x="630" y="216"/>
                  </a:lnTo>
                  <a:lnTo>
                    <a:pt x="634" y="216"/>
                  </a:lnTo>
                  <a:lnTo>
                    <a:pt x="638" y="216"/>
                  </a:lnTo>
                  <a:lnTo>
                    <a:pt x="638" y="216"/>
                  </a:lnTo>
                  <a:lnTo>
                    <a:pt x="638" y="216"/>
                  </a:lnTo>
                  <a:close/>
                  <a:moveTo>
                    <a:pt x="638" y="238"/>
                  </a:moveTo>
                  <a:lnTo>
                    <a:pt x="634" y="236"/>
                  </a:lnTo>
                  <a:lnTo>
                    <a:pt x="630" y="236"/>
                  </a:lnTo>
                  <a:lnTo>
                    <a:pt x="626" y="236"/>
                  </a:lnTo>
                  <a:lnTo>
                    <a:pt x="626" y="232"/>
                  </a:lnTo>
                  <a:lnTo>
                    <a:pt x="630" y="232"/>
                  </a:lnTo>
                  <a:lnTo>
                    <a:pt x="630" y="228"/>
                  </a:lnTo>
                  <a:lnTo>
                    <a:pt x="634" y="228"/>
                  </a:lnTo>
                  <a:lnTo>
                    <a:pt x="638" y="228"/>
                  </a:lnTo>
                  <a:lnTo>
                    <a:pt x="634" y="224"/>
                  </a:lnTo>
                  <a:lnTo>
                    <a:pt x="638" y="224"/>
                  </a:lnTo>
                  <a:lnTo>
                    <a:pt x="634" y="224"/>
                  </a:lnTo>
                  <a:lnTo>
                    <a:pt x="638" y="224"/>
                  </a:lnTo>
                  <a:lnTo>
                    <a:pt x="642" y="224"/>
                  </a:lnTo>
                  <a:lnTo>
                    <a:pt x="638" y="224"/>
                  </a:lnTo>
                  <a:lnTo>
                    <a:pt x="638" y="220"/>
                  </a:lnTo>
                  <a:lnTo>
                    <a:pt x="642" y="220"/>
                  </a:lnTo>
                  <a:lnTo>
                    <a:pt x="646" y="220"/>
                  </a:lnTo>
                  <a:lnTo>
                    <a:pt x="646" y="216"/>
                  </a:lnTo>
                  <a:lnTo>
                    <a:pt x="650" y="216"/>
                  </a:lnTo>
                  <a:lnTo>
                    <a:pt x="652" y="216"/>
                  </a:lnTo>
                  <a:lnTo>
                    <a:pt x="656" y="216"/>
                  </a:lnTo>
                  <a:lnTo>
                    <a:pt x="660" y="216"/>
                  </a:lnTo>
                  <a:lnTo>
                    <a:pt x="660" y="220"/>
                  </a:lnTo>
                  <a:lnTo>
                    <a:pt x="664" y="220"/>
                  </a:lnTo>
                  <a:lnTo>
                    <a:pt x="664" y="224"/>
                  </a:lnTo>
                  <a:lnTo>
                    <a:pt x="668" y="224"/>
                  </a:lnTo>
                  <a:lnTo>
                    <a:pt x="672" y="228"/>
                  </a:lnTo>
                  <a:lnTo>
                    <a:pt x="672" y="232"/>
                  </a:lnTo>
                  <a:lnTo>
                    <a:pt x="672" y="236"/>
                  </a:lnTo>
                  <a:lnTo>
                    <a:pt x="676" y="238"/>
                  </a:lnTo>
                  <a:lnTo>
                    <a:pt x="672" y="242"/>
                  </a:lnTo>
                  <a:lnTo>
                    <a:pt x="668" y="242"/>
                  </a:lnTo>
                  <a:lnTo>
                    <a:pt x="664" y="242"/>
                  </a:lnTo>
                  <a:lnTo>
                    <a:pt x="660" y="242"/>
                  </a:lnTo>
                  <a:lnTo>
                    <a:pt x="656" y="242"/>
                  </a:lnTo>
                  <a:lnTo>
                    <a:pt x="650" y="242"/>
                  </a:lnTo>
                  <a:lnTo>
                    <a:pt x="646" y="238"/>
                  </a:lnTo>
                  <a:lnTo>
                    <a:pt x="642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8" y="238"/>
                  </a:lnTo>
                  <a:close/>
                  <a:moveTo>
                    <a:pt x="522" y="224"/>
                  </a:moveTo>
                  <a:lnTo>
                    <a:pt x="526" y="224"/>
                  </a:lnTo>
                  <a:lnTo>
                    <a:pt x="526" y="228"/>
                  </a:lnTo>
                  <a:lnTo>
                    <a:pt x="530" y="232"/>
                  </a:lnTo>
                  <a:lnTo>
                    <a:pt x="526" y="232"/>
                  </a:lnTo>
                  <a:lnTo>
                    <a:pt x="518" y="236"/>
                  </a:lnTo>
                  <a:lnTo>
                    <a:pt x="514" y="232"/>
                  </a:lnTo>
                  <a:lnTo>
                    <a:pt x="510" y="232"/>
                  </a:lnTo>
                  <a:lnTo>
                    <a:pt x="510" y="228"/>
                  </a:lnTo>
                  <a:lnTo>
                    <a:pt x="514" y="228"/>
                  </a:lnTo>
                  <a:lnTo>
                    <a:pt x="510" y="228"/>
                  </a:lnTo>
                  <a:lnTo>
                    <a:pt x="514" y="224"/>
                  </a:lnTo>
                  <a:lnTo>
                    <a:pt x="518" y="224"/>
                  </a:lnTo>
                  <a:lnTo>
                    <a:pt x="522" y="224"/>
                  </a:lnTo>
                  <a:lnTo>
                    <a:pt x="522" y="224"/>
                  </a:lnTo>
                  <a:lnTo>
                    <a:pt x="522" y="224"/>
                  </a:lnTo>
                  <a:close/>
                  <a:moveTo>
                    <a:pt x="642" y="242"/>
                  </a:moveTo>
                  <a:lnTo>
                    <a:pt x="646" y="242"/>
                  </a:lnTo>
                  <a:lnTo>
                    <a:pt x="646" y="246"/>
                  </a:lnTo>
                  <a:lnTo>
                    <a:pt x="650" y="246"/>
                  </a:lnTo>
                  <a:lnTo>
                    <a:pt x="646" y="246"/>
                  </a:lnTo>
                  <a:lnTo>
                    <a:pt x="642" y="246"/>
                  </a:lnTo>
                  <a:lnTo>
                    <a:pt x="638" y="246"/>
                  </a:lnTo>
                  <a:lnTo>
                    <a:pt x="642" y="242"/>
                  </a:lnTo>
                  <a:lnTo>
                    <a:pt x="642" y="242"/>
                  </a:lnTo>
                  <a:lnTo>
                    <a:pt x="642" y="242"/>
                  </a:lnTo>
                  <a:close/>
                  <a:moveTo>
                    <a:pt x="620" y="242"/>
                  </a:moveTo>
                  <a:lnTo>
                    <a:pt x="620" y="246"/>
                  </a:lnTo>
                  <a:lnTo>
                    <a:pt x="616" y="246"/>
                  </a:lnTo>
                  <a:lnTo>
                    <a:pt x="616" y="250"/>
                  </a:lnTo>
                  <a:lnTo>
                    <a:pt x="612" y="250"/>
                  </a:lnTo>
                  <a:lnTo>
                    <a:pt x="612" y="246"/>
                  </a:lnTo>
                  <a:lnTo>
                    <a:pt x="616" y="246"/>
                  </a:lnTo>
                  <a:lnTo>
                    <a:pt x="616" y="242"/>
                  </a:lnTo>
                  <a:lnTo>
                    <a:pt x="620" y="242"/>
                  </a:lnTo>
                  <a:lnTo>
                    <a:pt x="620" y="242"/>
                  </a:lnTo>
                  <a:lnTo>
                    <a:pt x="620" y="242"/>
                  </a:lnTo>
                  <a:close/>
                  <a:moveTo>
                    <a:pt x="250" y="332"/>
                  </a:moveTo>
                  <a:lnTo>
                    <a:pt x="246" y="332"/>
                  </a:lnTo>
                  <a:lnTo>
                    <a:pt x="246" y="328"/>
                  </a:lnTo>
                  <a:lnTo>
                    <a:pt x="242" y="324"/>
                  </a:lnTo>
                  <a:lnTo>
                    <a:pt x="242" y="322"/>
                  </a:lnTo>
                  <a:lnTo>
                    <a:pt x="238" y="322"/>
                  </a:lnTo>
                  <a:lnTo>
                    <a:pt x="236" y="322"/>
                  </a:lnTo>
                  <a:lnTo>
                    <a:pt x="232" y="322"/>
                  </a:lnTo>
                  <a:lnTo>
                    <a:pt x="232" y="318"/>
                  </a:lnTo>
                  <a:lnTo>
                    <a:pt x="228" y="318"/>
                  </a:lnTo>
                  <a:lnTo>
                    <a:pt x="224" y="318"/>
                  </a:lnTo>
                  <a:lnTo>
                    <a:pt x="224" y="314"/>
                  </a:lnTo>
                  <a:lnTo>
                    <a:pt x="228" y="318"/>
                  </a:lnTo>
                  <a:lnTo>
                    <a:pt x="228" y="314"/>
                  </a:lnTo>
                  <a:lnTo>
                    <a:pt x="224" y="314"/>
                  </a:lnTo>
                  <a:lnTo>
                    <a:pt x="220" y="314"/>
                  </a:lnTo>
                  <a:lnTo>
                    <a:pt x="216" y="314"/>
                  </a:lnTo>
                  <a:lnTo>
                    <a:pt x="212" y="314"/>
                  </a:lnTo>
                  <a:lnTo>
                    <a:pt x="216" y="314"/>
                  </a:lnTo>
                  <a:lnTo>
                    <a:pt x="216" y="310"/>
                  </a:lnTo>
                  <a:lnTo>
                    <a:pt x="216" y="306"/>
                  </a:lnTo>
                  <a:lnTo>
                    <a:pt x="220" y="306"/>
                  </a:lnTo>
                  <a:lnTo>
                    <a:pt x="220" y="302"/>
                  </a:lnTo>
                  <a:lnTo>
                    <a:pt x="224" y="302"/>
                  </a:lnTo>
                  <a:lnTo>
                    <a:pt x="224" y="298"/>
                  </a:lnTo>
                  <a:lnTo>
                    <a:pt x="228" y="298"/>
                  </a:lnTo>
                  <a:lnTo>
                    <a:pt x="228" y="294"/>
                  </a:lnTo>
                  <a:lnTo>
                    <a:pt x="228" y="292"/>
                  </a:lnTo>
                  <a:lnTo>
                    <a:pt x="232" y="292"/>
                  </a:lnTo>
                  <a:lnTo>
                    <a:pt x="236" y="292"/>
                  </a:lnTo>
                  <a:lnTo>
                    <a:pt x="236" y="288"/>
                  </a:lnTo>
                  <a:lnTo>
                    <a:pt x="232" y="288"/>
                  </a:lnTo>
                  <a:lnTo>
                    <a:pt x="228" y="288"/>
                  </a:lnTo>
                  <a:lnTo>
                    <a:pt x="228" y="284"/>
                  </a:lnTo>
                  <a:lnTo>
                    <a:pt x="232" y="284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6" y="276"/>
                  </a:lnTo>
                  <a:lnTo>
                    <a:pt x="238" y="276"/>
                  </a:lnTo>
                  <a:lnTo>
                    <a:pt x="238" y="272"/>
                  </a:lnTo>
                  <a:lnTo>
                    <a:pt x="238" y="268"/>
                  </a:lnTo>
                  <a:lnTo>
                    <a:pt x="242" y="268"/>
                  </a:lnTo>
                  <a:lnTo>
                    <a:pt x="242" y="264"/>
                  </a:lnTo>
                  <a:lnTo>
                    <a:pt x="238" y="264"/>
                  </a:lnTo>
                  <a:lnTo>
                    <a:pt x="236" y="262"/>
                  </a:lnTo>
                  <a:lnTo>
                    <a:pt x="236" y="258"/>
                  </a:lnTo>
                  <a:lnTo>
                    <a:pt x="232" y="254"/>
                  </a:lnTo>
                  <a:lnTo>
                    <a:pt x="228" y="254"/>
                  </a:lnTo>
                  <a:lnTo>
                    <a:pt x="232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50"/>
                  </a:lnTo>
                  <a:lnTo>
                    <a:pt x="246" y="250"/>
                  </a:lnTo>
                  <a:lnTo>
                    <a:pt x="250" y="250"/>
                  </a:lnTo>
                  <a:lnTo>
                    <a:pt x="254" y="250"/>
                  </a:lnTo>
                  <a:lnTo>
                    <a:pt x="258" y="250"/>
                  </a:lnTo>
                  <a:lnTo>
                    <a:pt x="262" y="250"/>
                  </a:lnTo>
                  <a:lnTo>
                    <a:pt x="266" y="250"/>
                  </a:lnTo>
                  <a:lnTo>
                    <a:pt x="268" y="246"/>
                  </a:lnTo>
                  <a:lnTo>
                    <a:pt x="272" y="246"/>
                  </a:lnTo>
                  <a:lnTo>
                    <a:pt x="276" y="246"/>
                  </a:lnTo>
                  <a:lnTo>
                    <a:pt x="280" y="246"/>
                  </a:lnTo>
                  <a:lnTo>
                    <a:pt x="284" y="246"/>
                  </a:lnTo>
                  <a:lnTo>
                    <a:pt x="284" y="250"/>
                  </a:lnTo>
                  <a:lnTo>
                    <a:pt x="288" y="250"/>
                  </a:lnTo>
                  <a:lnTo>
                    <a:pt x="292" y="254"/>
                  </a:lnTo>
                  <a:lnTo>
                    <a:pt x="294" y="254"/>
                  </a:lnTo>
                  <a:lnTo>
                    <a:pt x="298" y="254"/>
                  </a:lnTo>
                  <a:lnTo>
                    <a:pt x="302" y="254"/>
                  </a:lnTo>
                  <a:lnTo>
                    <a:pt x="302" y="258"/>
                  </a:lnTo>
                  <a:lnTo>
                    <a:pt x="298" y="258"/>
                  </a:lnTo>
                  <a:lnTo>
                    <a:pt x="298" y="262"/>
                  </a:lnTo>
                  <a:lnTo>
                    <a:pt x="302" y="262"/>
                  </a:lnTo>
                  <a:lnTo>
                    <a:pt x="302" y="258"/>
                  </a:lnTo>
                  <a:lnTo>
                    <a:pt x="306" y="254"/>
                  </a:lnTo>
                  <a:lnTo>
                    <a:pt x="310" y="254"/>
                  </a:lnTo>
                  <a:lnTo>
                    <a:pt x="310" y="258"/>
                  </a:lnTo>
                  <a:lnTo>
                    <a:pt x="310" y="262"/>
                  </a:lnTo>
                  <a:lnTo>
                    <a:pt x="314" y="262"/>
                  </a:lnTo>
                  <a:lnTo>
                    <a:pt x="314" y="258"/>
                  </a:lnTo>
                  <a:lnTo>
                    <a:pt x="314" y="254"/>
                  </a:lnTo>
                  <a:lnTo>
                    <a:pt x="318" y="254"/>
                  </a:lnTo>
                  <a:lnTo>
                    <a:pt x="324" y="254"/>
                  </a:lnTo>
                  <a:lnTo>
                    <a:pt x="328" y="254"/>
                  </a:lnTo>
                  <a:lnTo>
                    <a:pt x="332" y="254"/>
                  </a:lnTo>
                  <a:lnTo>
                    <a:pt x="336" y="254"/>
                  </a:lnTo>
                  <a:lnTo>
                    <a:pt x="336" y="258"/>
                  </a:lnTo>
                  <a:lnTo>
                    <a:pt x="344" y="258"/>
                  </a:lnTo>
                  <a:lnTo>
                    <a:pt x="344" y="262"/>
                  </a:lnTo>
                  <a:lnTo>
                    <a:pt x="348" y="262"/>
                  </a:lnTo>
                  <a:lnTo>
                    <a:pt x="348" y="264"/>
                  </a:lnTo>
                  <a:lnTo>
                    <a:pt x="352" y="264"/>
                  </a:lnTo>
                  <a:lnTo>
                    <a:pt x="354" y="264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2" y="272"/>
                  </a:lnTo>
                  <a:lnTo>
                    <a:pt x="362" y="276"/>
                  </a:lnTo>
                  <a:lnTo>
                    <a:pt x="358" y="276"/>
                  </a:lnTo>
                  <a:lnTo>
                    <a:pt x="354" y="280"/>
                  </a:lnTo>
                  <a:lnTo>
                    <a:pt x="352" y="280"/>
                  </a:lnTo>
                  <a:lnTo>
                    <a:pt x="348" y="280"/>
                  </a:lnTo>
                  <a:lnTo>
                    <a:pt x="344" y="284"/>
                  </a:lnTo>
                  <a:lnTo>
                    <a:pt x="340" y="284"/>
                  </a:lnTo>
                  <a:lnTo>
                    <a:pt x="336" y="284"/>
                  </a:lnTo>
                  <a:lnTo>
                    <a:pt x="336" y="288"/>
                  </a:lnTo>
                  <a:lnTo>
                    <a:pt x="332" y="288"/>
                  </a:lnTo>
                  <a:lnTo>
                    <a:pt x="328" y="288"/>
                  </a:lnTo>
                  <a:lnTo>
                    <a:pt x="328" y="292"/>
                  </a:lnTo>
                  <a:lnTo>
                    <a:pt x="324" y="292"/>
                  </a:lnTo>
                  <a:lnTo>
                    <a:pt x="322" y="292"/>
                  </a:lnTo>
                  <a:lnTo>
                    <a:pt x="318" y="294"/>
                  </a:lnTo>
                  <a:lnTo>
                    <a:pt x="314" y="294"/>
                  </a:lnTo>
                  <a:lnTo>
                    <a:pt x="310" y="298"/>
                  </a:lnTo>
                  <a:lnTo>
                    <a:pt x="306" y="302"/>
                  </a:lnTo>
                  <a:lnTo>
                    <a:pt x="306" y="306"/>
                  </a:lnTo>
                  <a:lnTo>
                    <a:pt x="302" y="306"/>
                  </a:lnTo>
                  <a:lnTo>
                    <a:pt x="302" y="310"/>
                  </a:lnTo>
                  <a:lnTo>
                    <a:pt x="298" y="310"/>
                  </a:lnTo>
                  <a:lnTo>
                    <a:pt x="294" y="306"/>
                  </a:lnTo>
                  <a:lnTo>
                    <a:pt x="294" y="310"/>
                  </a:lnTo>
                  <a:lnTo>
                    <a:pt x="294" y="314"/>
                  </a:lnTo>
                  <a:lnTo>
                    <a:pt x="292" y="314"/>
                  </a:lnTo>
                  <a:lnTo>
                    <a:pt x="292" y="318"/>
                  </a:lnTo>
                  <a:lnTo>
                    <a:pt x="292" y="322"/>
                  </a:lnTo>
                  <a:lnTo>
                    <a:pt x="292" y="324"/>
                  </a:lnTo>
                  <a:lnTo>
                    <a:pt x="288" y="328"/>
                  </a:lnTo>
                  <a:lnTo>
                    <a:pt x="284" y="328"/>
                  </a:lnTo>
                  <a:lnTo>
                    <a:pt x="280" y="328"/>
                  </a:lnTo>
                  <a:lnTo>
                    <a:pt x="276" y="328"/>
                  </a:lnTo>
                  <a:lnTo>
                    <a:pt x="272" y="328"/>
                  </a:lnTo>
                  <a:lnTo>
                    <a:pt x="268" y="328"/>
                  </a:lnTo>
                  <a:lnTo>
                    <a:pt x="268" y="332"/>
                  </a:lnTo>
                  <a:lnTo>
                    <a:pt x="266" y="332"/>
                  </a:lnTo>
                  <a:lnTo>
                    <a:pt x="266" y="336"/>
                  </a:lnTo>
                  <a:lnTo>
                    <a:pt x="262" y="336"/>
                  </a:lnTo>
                  <a:lnTo>
                    <a:pt x="258" y="336"/>
                  </a:lnTo>
                  <a:lnTo>
                    <a:pt x="258" y="340"/>
                  </a:lnTo>
                  <a:lnTo>
                    <a:pt x="254" y="340"/>
                  </a:lnTo>
                  <a:lnTo>
                    <a:pt x="254" y="336"/>
                  </a:lnTo>
                  <a:lnTo>
                    <a:pt x="250" y="336"/>
                  </a:lnTo>
                  <a:lnTo>
                    <a:pt x="250" y="332"/>
                  </a:lnTo>
                  <a:lnTo>
                    <a:pt x="250" y="332"/>
                  </a:lnTo>
                  <a:lnTo>
                    <a:pt x="250" y="332"/>
                  </a:lnTo>
                  <a:close/>
                  <a:moveTo>
                    <a:pt x="706" y="280"/>
                  </a:moveTo>
                  <a:lnTo>
                    <a:pt x="702" y="284"/>
                  </a:lnTo>
                  <a:lnTo>
                    <a:pt x="702" y="288"/>
                  </a:lnTo>
                  <a:lnTo>
                    <a:pt x="698" y="288"/>
                  </a:lnTo>
                  <a:lnTo>
                    <a:pt x="698" y="292"/>
                  </a:lnTo>
                  <a:lnTo>
                    <a:pt x="694" y="292"/>
                  </a:lnTo>
                  <a:lnTo>
                    <a:pt x="694" y="294"/>
                  </a:lnTo>
                  <a:lnTo>
                    <a:pt x="690" y="294"/>
                  </a:lnTo>
                  <a:lnTo>
                    <a:pt x="686" y="294"/>
                  </a:lnTo>
                  <a:lnTo>
                    <a:pt x="682" y="294"/>
                  </a:lnTo>
                  <a:lnTo>
                    <a:pt x="678" y="294"/>
                  </a:lnTo>
                  <a:lnTo>
                    <a:pt x="676" y="294"/>
                  </a:lnTo>
                  <a:lnTo>
                    <a:pt x="676" y="292"/>
                  </a:lnTo>
                  <a:lnTo>
                    <a:pt x="676" y="294"/>
                  </a:lnTo>
                  <a:lnTo>
                    <a:pt x="672" y="294"/>
                  </a:lnTo>
                  <a:lnTo>
                    <a:pt x="668" y="294"/>
                  </a:lnTo>
                  <a:lnTo>
                    <a:pt x="664" y="294"/>
                  </a:lnTo>
                  <a:lnTo>
                    <a:pt x="660" y="294"/>
                  </a:lnTo>
                  <a:lnTo>
                    <a:pt x="664" y="294"/>
                  </a:lnTo>
                  <a:lnTo>
                    <a:pt x="668" y="294"/>
                  </a:lnTo>
                  <a:lnTo>
                    <a:pt x="668" y="298"/>
                  </a:lnTo>
                  <a:lnTo>
                    <a:pt x="672" y="298"/>
                  </a:lnTo>
                  <a:lnTo>
                    <a:pt x="672" y="302"/>
                  </a:lnTo>
                  <a:lnTo>
                    <a:pt x="672" y="306"/>
                  </a:lnTo>
                  <a:lnTo>
                    <a:pt x="668" y="306"/>
                  </a:lnTo>
                  <a:lnTo>
                    <a:pt x="664" y="310"/>
                  </a:lnTo>
                  <a:lnTo>
                    <a:pt x="664" y="314"/>
                  </a:lnTo>
                  <a:lnTo>
                    <a:pt x="660" y="314"/>
                  </a:lnTo>
                  <a:lnTo>
                    <a:pt x="652" y="314"/>
                  </a:lnTo>
                  <a:lnTo>
                    <a:pt x="650" y="314"/>
                  </a:lnTo>
                  <a:lnTo>
                    <a:pt x="650" y="310"/>
                  </a:lnTo>
                  <a:lnTo>
                    <a:pt x="652" y="310"/>
                  </a:lnTo>
                  <a:lnTo>
                    <a:pt x="650" y="310"/>
                  </a:lnTo>
                  <a:lnTo>
                    <a:pt x="650" y="306"/>
                  </a:lnTo>
                  <a:lnTo>
                    <a:pt x="650" y="302"/>
                  </a:lnTo>
                  <a:lnTo>
                    <a:pt x="650" y="298"/>
                  </a:lnTo>
                  <a:lnTo>
                    <a:pt x="646" y="298"/>
                  </a:lnTo>
                  <a:lnTo>
                    <a:pt x="646" y="294"/>
                  </a:lnTo>
                  <a:lnTo>
                    <a:pt x="642" y="294"/>
                  </a:lnTo>
                  <a:lnTo>
                    <a:pt x="642" y="292"/>
                  </a:lnTo>
                  <a:lnTo>
                    <a:pt x="642" y="288"/>
                  </a:lnTo>
                  <a:lnTo>
                    <a:pt x="642" y="284"/>
                  </a:lnTo>
                  <a:lnTo>
                    <a:pt x="642" y="280"/>
                  </a:lnTo>
                  <a:lnTo>
                    <a:pt x="642" y="276"/>
                  </a:lnTo>
                  <a:lnTo>
                    <a:pt x="642" y="272"/>
                  </a:lnTo>
                  <a:lnTo>
                    <a:pt x="642" y="268"/>
                  </a:lnTo>
                  <a:lnTo>
                    <a:pt x="646" y="268"/>
                  </a:lnTo>
                  <a:lnTo>
                    <a:pt x="650" y="268"/>
                  </a:lnTo>
                  <a:lnTo>
                    <a:pt x="652" y="268"/>
                  </a:lnTo>
                  <a:lnTo>
                    <a:pt x="656" y="268"/>
                  </a:lnTo>
                  <a:lnTo>
                    <a:pt x="652" y="268"/>
                  </a:lnTo>
                  <a:lnTo>
                    <a:pt x="650" y="268"/>
                  </a:lnTo>
                  <a:lnTo>
                    <a:pt x="650" y="264"/>
                  </a:lnTo>
                  <a:lnTo>
                    <a:pt x="652" y="264"/>
                  </a:lnTo>
                  <a:lnTo>
                    <a:pt x="650" y="264"/>
                  </a:lnTo>
                  <a:lnTo>
                    <a:pt x="646" y="264"/>
                  </a:lnTo>
                  <a:lnTo>
                    <a:pt x="646" y="262"/>
                  </a:lnTo>
                  <a:lnTo>
                    <a:pt x="650" y="262"/>
                  </a:lnTo>
                  <a:lnTo>
                    <a:pt x="652" y="262"/>
                  </a:lnTo>
                  <a:lnTo>
                    <a:pt x="652" y="258"/>
                  </a:lnTo>
                  <a:lnTo>
                    <a:pt x="656" y="258"/>
                  </a:lnTo>
                  <a:lnTo>
                    <a:pt x="660" y="258"/>
                  </a:lnTo>
                  <a:lnTo>
                    <a:pt x="664" y="258"/>
                  </a:lnTo>
                  <a:lnTo>
                    <a:pt x="668" y="258"/>
                  </a:lnTo>
                  <a:lnTo>
                    <a:pt x="672" y="258"/>
                  </a:lnTo>
                  <a:lnTo>
                    <a:pt x="676" y="258"/>
                  </a:lnTo>
                  <a:lnTo>
                    <a:pt x="678" y="258"/>
                  </a:lnTo>
                  <a:lnTo>
                    <a:pt x="682" y="258"/>
                  </a:lnTo>
                  <a:lnTo>
                    <a:pt x="686" y="262"/>
                  </a:lnTo>
                  <a:lnTo>
                    <a:pt x="690" y="262"/>
                  </a:lnTo>
                  <a:lnTo>
                    <a:pt x="694" y="262"/>
                  </a:lnTo>
                  <a:lnTo>
                    <a:pt x="702" y="262"/>
                  </a:lnTo>
                  <a:lnTo>
                    <a:pt x="706" y="262"/>
                  </a:lnTo>
                  <a:lnTo>
                    <a:pt x="712" y="262"/>
                  </a:lnTo>
                  <a:lnTo>
                    <a:pt x="716" y="264"/>
                  </a:lnTo>
                  <a:lnTo>
                    <a:pt x="716" y="262"/>
                  </a:lnTo>
                  <a:lnTo>
                    <a:pt x="720" y="264"/>
                  </a:lnTo>
                  <a:lnTo>
                    <a:pt x="716" y="264"/>
                  </a:lnTo>
                  <a:lnTo>
                    <a:pt x="716" y="268"/>
                  </a:lnTo>
                  <a:lnTo>
                    <a:pt x="712" y="268"/>
                  </a:lnTo>
                  <a:lnTo>
                    <a:pt x="712" y="272"/>
                  </a:lnTo>
                  <a:lnTo>
                    <a:pt x="708" y="272"/>
                  </a:lnTo>
                  <a:lnTo>
                    <a:pt x="708" y="276"/>
                  </a:lnTo>
                  <a:lnTo>
                    <a:pt x="706" y="276"/>
                  </a:lnTo>
                  <a:lnTo>
                    <a:pt x="706" y="280"/>
                  </a:lnTo>
                  <a:lnTo>
                    <a:pt x="706" y="280"/>
                  </a:lnTo>
                  <a:lnTo>
                    <a:pt x="706" y="280"/>
                  </a:lnTo>
                  <a:close/>
                  <a:moveTo>
                    <a:pt x="720" y="262"/>
                  </a:moveTo>
                  <a:lnTo>
                    <a:pt x="716" y="262"/>
                  </a:lnTo>
                  <a:lnTo>
                    <a:pt x="720" y="262"/>
                  </a:lnTo>
                  <a:lnTo>
                    <a:pt x="720" y="258"/>
                  </a:lnTo>
                  <a:lnTo>
                    <a:pt x="724" y="258"/>
                  </a:lnTo>
                  <a:lnTo>
                    <a:pt x="724" y="262"/>
                  </a:lnTo>
                  <a:lnTo>
                    <a:pt x="720" y="262"/>
                  </a:lnTo>
                  <a:lnTo>
                    <a:pt x="720" y="262"/>
                  </a:lnTo>
                  <a:lnTo>
                    <a:pt x="720" y="262"/>
                  </a:lnTo>
                  <a:close/>
                  <a:moveTo>
                    <a:pt x="620" y="276"/>
                  </a:moveTo>
                  <a:lnTo>
                    <a:pt x="620" y="280"/>
                  </a:lnTo>
                  <a:lnTo>
                    <a:pt x="616" y="280"/>
                  </a:lnTo>
                  <a:lnTo>
                    <a:pt x="612" y="280"/>
                  </a:lnTo>
                  <a:lnTo>
                    <a:pt x="608" y="284"/>
                  </a:lnTo>
                  <a:lnTo>
                    <a:pt x="604" y="284"/>
                  </a:lnTo>
                  <a:lnTo>
                    <a:pt x="604" y="288"/>
                  </a:lnTo>
                  <a:lnTo>
                    <a:pt x="600" y="288"/>
                  </a:lnTo>
                  <a:lnTo>
                    <a:pt x="600" y="292"/>
                  </a:lnTo>
                  <a:lnTo>
                    <a:pt x="604" y="292"/>
                  </a:lnTo>
                  <a:lnTo>
                    <a:pt x="604" y="288"/>
                  </a:lnTo>
                  <a:lnTo>
                    <a:pt x="608" y="288"/>
                  </a:lnTo>
                  <a:lnTo>
                    <a:pt x="612" y="288"/>
                  </a:lnTo>
                  <a:lnTo>
                    <a:pt x="616" y="288"/>
                  </a:lnTo>
                  <a:lnTo>
                    <a:pt x="620" y="288"/>
                  </a:lnTo>
                  <a:lnTo>
                    <a:pt x="620" y="292"/>
                  </a:lnTo>
                  <a:lnTo>
                    <a:pt x="622" y="294"/>
                  </a:lnTo>
                  <a:lnTo>
                    <a:pt x="620" y="294"/>
                  </a:lnTo>
                  <a:lnTo>
                    <a:pt x="620" y="298"/>
                  </a:lnTo>
                  <a:lnTo>
                    <a:pt x="622" y="298"/>
                  </a:lnTo>
                  <a:lnTo>
                    <a:pt x="622" y="294"/>
                  </a:lnTo>
                  <a:lnTo>
                    <a:pt x="626" y="294"/>
                  </a:lnTo>
                  <a:lnTo>
                    <a:pt x="630" y="294"/>
                  </a:lnTo>
                  <a:lnTo>
                    <a:pt x="630" y="298"/>
                  </a:lnTo>
                  <a:lnTo>
                    <a:pt x="630" y="302"/>
                  </a:lnTo>
                  <a:lnTo>
                    <a:pt x="634" y="302"/>
                  </a:lnTo>
                  <a:lnTo>
                    <a:pt x="630" y="306"/>
                  </a:lnTo>
                  <a:lnTo>
                    <a:pt x="626" y="306"/>
                  </a:lnTo>
                  <a:lnTo>
                    <a:pt x="622" y="306"/>
                  </a:lnTo>
                  <a:lnTo>
                    <a:pt x="626" y="306"/>
                  </a:lnTo>
                  <a:lnTo>
                    <a:pt x="630" y="306"/>
                  </a:lnTo>
                  <a:lnTo>
                    <a:pt x="630" y="310"/>
                  </a:lnTo>
                  <a:lnTo>
                    <a:pt x="630" y="314"/>
                  </a:lnTo>
                  <a:lnTo>
                    <a:pt x="626" y="314"/>
                  </a:lnTo>
                  <a:lnTo>
                    <a:pt x="622" y="314"/>
                  </a:lnTo>
                  <a:lnTo>
                    <a:pt x="626" y="314"/>
                  </a:lnTo>
                  <a:lnTo>
                    <a:pt x="630" y="314"/>
                  </a:lnTo>
                  <a:lnTo>
                    <a:pt x="626" y="314"/>
                  </a:lnTo>
                  <a:lnTo>
                    <a:pt x="626" y="318"/>
                  </a:lnTo>
                  <a:lnTo>
                    <a:pt x="630" y="318"/>
                  </a:lnTo>
                  <a:lnTo>
                    <a:pt x="626" y="318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2" y="322"/>
                  </a:lnTo>
                  <a:lnTo>
                    <a:pt x="620" y="322"/>
                  </a:lnTo>
                  <a:lnTo>
                    <a:pt x="616" y="324"/>
                  </a:lnTo>
                  <a:lnTo>
                    <a:pt x="612" y="324"/>
                  </a:lnTo>
                  <a:lnTo>
                    <a:pt x="608" y="322"/>
                  </a:lnTo>
                  <a:lnTo>
                    <a:pt x="608" y="324"/>
                  </a:lnTo>
                  <a:lnTo>
                    <a:pt x="604" y="324"/>
                  </a:lnTo>
                  <a:lnTo>
                    <a:pt x="604" y="322"/>
                  </a:lnTo>
                  <a:lnTo>
                    <a:pt x="604" y="318"/>
                  </a:lnTo>
                  <a:lnTo>
                    <a:pt x="600" y="322"/>
                  </a:lnTo>
                  <a:lnTo>
                    <a:pt x="604" y="324"/>
                  </a:lnTo>
                  <a:lnTo>
                    <a:pt x="608" y="324"/>
                  </a:lnTo>
                  <a:lnTo>
                    <a:pt x="608" y="328"/>
                  </a:lnTo>
                  <a:lnTo>
                    <a:pt x="604" y="328"/>
                  </a:lnTo>
                  <a:lnTo>
                    <a:pt x="600" y="332"/>
                  </a:lnTo>
                  <a:lnTo>
                    <a:pt x="596" y="332"/>
                  </a:lnTo>
                  <a:lnTo>
                    <a:pt x="592" y="328"/>
                  </a:lnTo>
                  <a:lnTo>
                    <a:pt x="592" y="332"/>
                  </a:lnTo>
                  <a:lnTo>
                    <a:pt x="590" y="332"/>
                  </a:lnTo>
                  <a:lnTo>
                    <a:pt x="590" y="328"/>
                  </a:lnTo>
                  <a:lnTo>
                    <a:pt x="590" y="324"/>
                  </a:lnTo>
                  <a:lnTo>
                    <a:pt x="586" y="324"/>
                  </a:lnTo>
                  <a:lnTo>
                    <a:pt x="586" y="322"/>
                  </a:lnTo>
                  <a:lnTo>
                    <a:pt x="582" y="318"/>
                  </a:lnTo>
                  <a:lnTo>
                    <a:pt x="578" y="318"/>
                  </a:lnTo>
                  <a:lnTo>
                    <a:pt x="574" y="314"/>
                  </a:lnTo>
                  <a:lnTo>
                    <a:pt x="570" y="310"/>
                  </a:lnTo>
                  <a:lnTo>
                    <a:pt x="566" y="310"/>
                  </a:lnTo>
                  <a:lnTo>
                    <a:pt x="566" y="306"/>
                  </a:lnTo>
                  <a:lnTo>
                    <a:pt x="564" y="306"/>
                  </a:lnTo>
                  <a:lnTo>
                    <a:pt x="560" y="306"/>
                  </a:lnTo>
                  <a:lnTo>
                    <a:pt x="556" y="306"/>
                  </a:lnTo>
                  <a:lnTo>
                    <a:pt x="552" y="306"/>
                  </a:lnTo>
                  <a:lnTo>
                    <a:pt x="552" y="302"/>
                  </a:lnTo>
                  <a:lnTo>
                    <a:pt x="552" y="298"/>
                  </a:lnTo>
                  <a:lnTo>
                    <a:pt x="548" y="298"/>
                  </a:lnTo>
                  <a:lnTo>
                    <a:pt x="544" y="298"/>
                  </a:lnTo>
                  <a:lnTo>
                    <a:pt x="544" y="294"/>
                  </a:lnTo>
                  <a:lnTo>
                    <a:pt x="540" y="294"/>
                  </a:lnTo>
                  <a:lnTo>
                    <a:pt x="540" y="292"/>
                  </a:lnTo>
                  <a:lnTo>
                    <a:pt x="544" y="292"/>
                  </a:lnTo>
                  <a:lnTo>
                    <a:pt x="544" y="288"/>
                  </a:lnTo>
                  <a:lnTo>
                    <a:pt x="548" y="288"/>
                  </a:lnTo>
                  <a:lnTo>
                    <a:pt x="548" y="284"/>
                  </a:lnTo>
                  <a:lnTo>
                    <a:pt x="552" y="284"/>
                  </a:lnTo>
                  <a:lnTo>
                    <a:pt x="552" y="288"/>
                  </a:lnTo>
                  <a:lnTo>
                    <a:pt x="556" y="288"/>
                  </a:lnTo>
                  <a:lnTo>
                    <a:pt x="556" y="292"/>
                  </a:lnTo>
                  <a:lnTo>
                    <a:pt x="560" y="292"/>
                  </a:lnTo>
                  <a:lnTo>
                    <a:pt x="560" y="294"/>
                  </a:lnTo>
                  <a:lnTo>
                    <a:pt x="564" y="294"/>
                  </a:lnTo>
                  <a:lnTo>
                    <a:pt x="566" y="294"/>
                  </a:lnTo>
                  <a:lnTo>
                    <a:pt x="570" y="294"/>
                  </a:lnTo>
                  <a:lnTo>
                    <a:pt x="574" y="294"/>
                  </a:lnTo>
                  <a:lnTo>
                    <a:pt x="574" y="292"/>
                  </a:lnTo>
                  <a:lnTo>
                    <a:pt x="574" y="288"/>
                  </a:lnTo>
                  <a:lnTo>
                    <a:pt x="574" y="292"/>
                  </a:lnTo>
                  <a:lnTo>
                    <a:pt x="578" y="292"/>
                  </a:lnTo>
                  <a:lnTo>
                    <a:pt x="578" y="288"/>
                  </a:lnTo>
                  <a:lnTo>
                    <a:pt x="578" y="284"/>
                  </a:lnTo>
                  <a:lnTo>
                    <a:pt x="574" y="284"/>
                  </a:lnTo>
                  <a:lnTo>
                    <a:pt x="570" y="284"/>
                  </a:lnTo>
                  <a:lnTo>
                    <a:pt x="574" y="280"/>
                  </a:lnTo>
                  <a:lnTo>
                    <a:pt x="578" y="284"/>
                  </a:lnTo>
                  <a:lnTo>
                    <a:pt x="582" y="284"/>
                  </a:lnTo>
                  <a:lnTo>
                    <a:pt x="578" y="280"/>
                  </a:lnTo>
                  <a:lnTo>
                    <a:pt x="574" y="280"/>
                  </a:lnTo>
                  <a:lnTo>
                    <a:pt x="574" y="276"/>
                  </a:lnTo>
                  <a:lnTo>
                    <a:pt x="574" y="280"/>
                  </a:lnTo>
                  <a:lnTo>
                    <a:pt x="570" y="280"/>
                  </a:lnTo>
                  <a:lnTo>
                    <a:pt x="566" y="280"/>
                  </a:lnTo>
                  <a:lnTo>
                    <a:pt x="564" y="276"/>
                  </a:lnTo>
                  <a:lnTo>
                    <a:pt x="560" y="276"/>
                  </a:lnTo>
                  <a:lnTo>
                    <a:pt x="556" y="276"/>
                  </a:lnTo>
                  <a:lnTo>
                    <a:pt x="560" y="272"/>
                  </a:lnTo>
                  <a:lnTo>
                    <a:pt x="564" y="272"/>
                  </a:lnTo>
                  <a:lnTo>
                    <a:pt x="566" y="272"/>
                  </a:lnTo>
                  <a:lnTo>
                    <a:pt x="570" y="272"/>
                  </a:lnTo>
                  <a:lnTo>
                    <a:pt x="570" y="276"/>
                  </a:lnTo>
                  <a:lnTo>
                    <a:pt x="574" y="276"/>
                  </a:lnTo>
                  <a:lnTo>
                    <a:pt x="570" y="276"/>
                  </a:lnTo>
                  <a:lnTo>
                    <a:pt x="570" y="272"/>
                  </a:lnTo>
                  <a:lnTo>
                    <a:pt x="566" y="272"/>
                  </a:lnTo>
                  <a:lnTo>
                    <a:pt x="566" y="268"/>
                  </a:lnTo>
                  <a:lnTo>
                    <a:pt x="564" y="268"/>
                  </a:lnTo>
                  <a:lnTo>
                    <a:pt x="566" y="264"/>
                  </a:lnTo>
                  <a:lnTo>
                    <a:pt x="570" y="264"/>
                  </a:lnTo>
                  <a:lnTo>
                    <a:pt x="574" y="264"/>
                  </a:lnTo>
                  <a:lnTo>
                    <a:pt x="578" y="268"/>
                  </a:lnTo>
                  <a:lnTo>
                    <a:pt x="582" y="264"/>
                  </a:lnTo>
                  <a:lnTo>
                    <a:pt x="578" y="264"/>
                  </a:lnTo>
                  <a:lnTo>
                    <a:pt x="574" y="264"/>
                  </a:lnTo>
                  <a:lnTo>
                    <a:pt x="578" y="264"/>
                  </a:lnTo>
                  <a:lnTo>
                    <a:pt x="578" y="262"/>
                  </a:lnTo>
                  <a:lnTo>
                    <a:pt x="582" y="262"/>
                  </a:lnTo>
                  <a:lnTo>
                    <a:pt x="582" y="264"/>
                  </a:lnTo>
                  <a:lnTo>
                    <a:pt x="586" y="264"/>
                  </a:lnTo>
                  <a:lnTo>
                    <a:pt x="590" y="268"/>
                  </a:lnTo>
                  <a:lnTo>
                    <a:pt x="592" y="268"/>
                  </a:lnTo>
                  <a:lnTo>
                    <a:pt x="596" y="268"/>
                  </a:lnTo>
                  <a:lnTo>
                    <a:pt x="600" y="268"/>
                  </a:lnTo>
                  <a:lnTo>
                    <a:pt x="600" y="264"/>
                  </a:lnTo>
                  <a:lnTo>
                    <a:pt x="604" y="264"/>
                  </a:lnTo>
                  <a:lnTo>
                    <a:pt x="608" y="264"/>
                  </a:lnTo>
                  <a:lnTo>
                    <a:pt x="612" y="264"/>
                  </a:lnTo>
                  <a:lnTo>
                    <a:pt x="616" y="264"/>
                  </a:lnTo>
                  <a:lnTo>
                    <a:pt x="620" y="264"/>
                  </a:lnTo>
                  <a:lnTo>
                    <a:pt x="622" y="268"/>
                  </a:lnTo>
                  <a:lnTo>
                    <a:pt x="622" y="272"/>
                  </a:lnTo>
                  <a:lnTo>
                    <a:pt x="620" y="272"/>
                  </a:lnTo>
                  <a:lnTo>
                    <a:pt x="616" y="272"/>
                  </a:lnTo>
                  <a:lnTo>
                    <a:pt x="612" y="276"/>
                  </a:lnTo>
                  <a:lnTo>
                    <a:pt x="616" y="276"/>
                  </a:lnTo>
                  <a:lnTo>
                    <a:pt x="620" y="276"/>
                  </a:lnTo>
                  <a:lnTo>
                    <a:pt x="620" y="276"/>
                  </a:lnTo>
                  <a:lnTo>
                    <a:pt x="620" y="276"/>
                  </a:lnTo>
                  <a:close/>
                  <a:moveTo>
                    <a:pt x="1004" y="542"/>
                  </a:moveTo>
                  <a:lnTo>
                    <a:pt x="1000" y="542"/>
                  </a:lnTo>
                  <a:lnTo>
                    <a:pt x="996" y="542"/>
                  </a:lnTo>
                  <a:lnTo>
                    <a:pt x="992" y="538"/>
                  </a:lnTo>
                  <a:lnTo>
                    <a:pt x="988" y="538"/>
                  </a:lnTo>
                  <a:lnTo>
                    <a:pt x="992" y="538"/>
                  </a:lnTo>
                  <a:lnTo>
                    <a:pt x="992" y="534"/>
                  </a:lnTo>
                  <a:lnTo>
                    <a:pt x="988" y="534"/>
                  </a:lnTo>
                  <a:lnTo>
                    <a:pt x="988" y="538"/>
                  </a:lnTo>
                  <a:lnTo>
                    <a:pt x="984" y="534"/>
                  </a:lnTo>
                  <a:lnTo>
                    <a:pt x="980" y="534"/>
                  </a:lnTo>
                  <a:lnTo>
                    <a:pt x="980" y="530"/>
                  </a:lnTo>
                  <a:lnTo>
                    <a:pt x="980" y="526"/>
                  </a:lnTo>
                  <a:lnTo>
                    <a:pt x="976" y="526"/>
                  </a:lnTo>
                  <a:lnTo>
                    <a:pt x="974" y="526"/>
                  </a:lnTo>
                  <a:lnTo>
                    <a:pt x="976" y="526"/>
                  </a:lnTo>
                  <a:lnTo>
                    <a:pt x="980" y="526"/>
                  </a:lnTo>
                  <a:lnTo>
                    <a:pt x="984" y="526"/>
                  </a:lnTo>
                  <a:lnTo>
                    <a:pt x="984" y="522"/>
                  </a:lnTo>
                  <a:lnTo>
                    <a:pt x="988" y="522"/>
                  </a:lnTo>
                  <a:lnTo>
                    <a:pt x="984" y="522"/>
                  </a:lnTo>
                  <a:lnTo>
                    <a:pt x="980" y="522"/>
                  </a:lnTo>
                  <a:lnTo>
                    <a:pt x="980" y="520"/>
                  </a:lnTo>
                  <a:lnTo>
                    <a:pt x="976" y="520"/>
                  </a:lnTo>
                  <a:lnTo>
                    <a:pt x="976" y="522"/>
                  </a:lnTo>
                  <a:lnTo>
                    <a:pt x="974" y="520"/>
                  </a:lnTo>
                  <a:lnTo>
                    <a:pt x="974" y="522"/>
                  </a:lnTo>
                  <a:lnTo>
                    <a:pt x="970" y="520"/>
                  </a:lnTo>
                  <a:lnTo>
                    <a:pt x="974" y="520"/>
                  </a:lnTo>
                  <a:lnTo>
                    <a:pt x="974" y="516"/>
                  </a:lnTo>
                  <a:lnTo>
                    <a:pt x="970" y="516"/>
                  </a:lnTo>
                  <a:lnTo>
                    <a:pt x="970" y="520"/>
                  </a:lnTo>
                  <a:lnTo>
                    <a:pt x="970" y="516"/>
                  </a:lnTo>
                  <a:lnTo>
                    <a:pt x="966" y="516"/>
                  </a:lnTo>
                  <a:lnTo>
                    <a:pt x="970" y="512"/>
                  </a:lnTo>
                  <a:lnTo>
                    <a:pt x="966" y="512"/>
                  </a:lnTo>
                  <a:lnTo>
                    <a:pt x="966" y="516"/>
                  </a:lnTo>
                  <a:lnTo>
                    <a:pt x="966" y="512"/>
                  </a:lnTo>
                  <a:lnTo>
                    <a:pt x="962" y="512"/>
                  </a:lnTo>
                  <a:lnTo>
                    <a:pt x="962" y="508"/>
                  </a:lnTo>
                  <a:lnTo>
                    <a:pt x="958" y="508"/>
                  </a:lnTo>
                  <a:lnTo>
                    <a:pt x="954" y="504"/>
                  </a:lnTo>
                  <a:lnTo>
                    <a:pt x="958" y="500"/>
                  </a:lnTo>
                  <a:lnTo>
                    <a:pt x="958" y="496"/>
                  </a:lnTo>
                  <a:lnTo>
                    <a:pt x="958" y="500"/>
                  </a:lnTo>
                  <a:lnTo>
                    <a:pt x="954" y="500"/>
                  </a:lnTo>
                  <a:lnTo>
                    <a:pt x="954" y="496"/>
                  </a:lnTo>
                  <a:lnTo>
                    <a:pt x="950" y="496"/>
                  </a:lnTo>
                  <a:lnTo>
                    <a:pt x="950" y="500"/>
                  </a:lnTo>
                  <a:lnTo>
                    <a:pt x="948" y="500"/>
                  </a:lnTo>
                  <a:lnTo>
                    <a:pt x="950" y="500"/>
                  </a:lnTo>
                  <a:lnTo>
                    <a:pt x="948" y="504"/>
                  </a:lnTo>
                  <a:lnTo>
                    <a:pt x="948" y="500"/>
                  </a:lnTo>
                  <a:lnTo>
                    <a:pt x="948" y="496"/>
                  </a:lnTo>
                  <a:lnTo>
                    <a:pt x="944" y="496"/>
                  </a:lnTo>
                  <a:lnTo>
                    <a:pt x="944" y="500"/>
                  </a:lnTo>
                  <a:lnTo>
                    <a:pt x="940" y="500"/>
                  </a:lnTo>
                  <a:lnTo>
                    <a:pt x="940" y="496"/>
                  </a:lnTo>
                  <a:lnTo>
                    <a:pt x="940" y="494"/>
                  </a:lnTo>
                  <a:lnTo>
                    <a:pt x="936" y="494"/>
                  </a:lnTo>
                  <a:lnTo>
                    <a:pt x="936" y="496"/>
                  </a:lnTo>
                  <a:lnTo>
                    <a:pt x="936" y="494"/>
                  </a:lnTo>
                  <a:lnTo>
                    <a:pt x="932" y="494"/>
                  </a:lnTo>
                  <a:lnTo>
                    <a:pt x="936" y="496"/>
                  </a:lnTo>
                  <a:lnTo>
                    <a:pt x="940" y="496"/>
                  </a:lnTo>
                  <a:lnTo>
                    <a:pt x="940" y="500"/>
                  </a:lnTo>
                  <a:lnTo>
                    <a:pt x="940" y="504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32" y="500"/>
                  </a:lnTo>
                  <a:lnTo>
                    <a:pt x="932" y="504"/>
                  </a:lnTo>
                  <a:lnTo>
                    <a:pt x="928" y="504"/>
                  </a:lnTo>
                  <a:lnTo>
                    <a:pt x="928" y="500"/>
                  </a:lnTo>
                  <a:lnTo>
                    <a:pt x="924" y="500"/>
                  </a:lnTo>
                  <a:lnTo>
                    <a:pt x="920" y="500"/>
                  </a:lnTo>
                  <a:lnTo>
                    <a:pt x="924" y="500"/>
                  </a:lnTo>
                  <a:lnTo>
                    <a:pt x="924" y="504"/>
                  </a:lnTo>
                  <a:lnTo>
                    <a:pt x="920" y="504"/>
                  </a:lnTo>
                  <a:lnTo>
                    <a:pt x="920" y="500"/>
                  </a:lnTo>
                  <a:lnTo>
                    <a:pt x="924" y="504"/>
                  </a:lnTo>
                  <a:lnTo>
                    <a:pt x="920" y="504"/>
                  </a:lnTo>
                  <a:lnTo>
                    <a:pt x="918" y="504"/>
                  </a:lnTo>
                  <a:lnTo>
                    <a:pt x="918" y="508"/>
                  </a:lnTo>
                  <a:lnTo>
                    <a:pt x="914" y="508"/>
                  </a:lnTo>
                  <a:lnTo>
                    <a:pt x="910" y="508"/>
                  </a:lnTo>
                  <a:lnTo>
                    <a:pt x="906" y="508"/>
                  </a:lnTo>
                  <a:lnTo>
                    <a:pt x="902" y="508"/>
                  </a:lnTo>
                  <a:lnTo>
                    <a:pt x="898" y="508"/>
                  </a:lnTo>
                  <a:lnTo>
                    <a:pt x="898" y="504"/>
                  </a:lnTo>
                  <a:lnTo>
                    <a:pt x="894" y="504"/>
                  </a:lnTo>
                  <a:lnTo>
                    <a:pt x="890" y="504"/>
                  </a:lnTo>
                  <a:lnTo>
                    <a:pt x="888" y="500"/>
                  </a:lnTo>
                  <a:lnTo>
                    <a:pt x="888" y="496"/>
                  </a:lnTo>
                  <a:lnTo>
                    <a:pt x="890" y="494"/>
                  </a:lnTo>
                  <a:lnTo>
                    <a:pt x="888" y="490"/>
                  </a:lnTo>
                  <a:lnTo>
                    <a:pt x="890" y="490"/>
                  </a:lnTo>
                  <a:lnTo>
                    <a:pt x="894" y="486"/>
                  </a:lnTo>
                  <a:lnTo>
                    <a:pt x="898" y="486"/>
                  </a:lnTo>
                  <a:lnTo>
                    <a:pt x="902" y="486"/>
                  </a:lnTo>
                  <a:lnTo>
                    <a:pt x="898" y="482"/>
                  </a:lnTo>
                  <a:lnTo>
                    <a:pt x="902" y="482"/>
                  </a:lnTo>
                  <a:lnTo>
                    <a:pt x="898" y="478"/>
                  </a:lnTo>
                  <a:lnTo>
                    <a:pt x="902" y="478"/>
                  </a:lnTo>
                  <a:lnTo>
                    <a:pt x="906" y="478"/>
                  </a:lnTo>
                  <a:lnTo>
                    <a:pt x="910" y="482"/>
                  </a:lnTo>
                  <a:lnTo>
                    <a:pt x="914" y="482"/>
                  </a:lnTo>
                  <a:lnTo>
                    <a:pt x="918" y="482"/>
                  </a:lnTo>
                  <a:lnTo>
                    <a:pt x="920" y="482"/>
                  </a:lnTo>
                  <a:lnTo>
                    <a:pt x="920" y="486"/>
                  </a:lnTo>
                  <a:lnTo>
                    <a:pt x="924" y="486"/>
                  </a:lnTo>
                  <a:lnTo>
                    <a:pt x="928" y="490"/>
                  </a:lnTo>
                  <a:lnTo>
                    <a:pt x="924" y="490"/>
                  </a:lnTo>
                  <a:lnTo>
                    <a:pt x="924" y="494"/>
                  </a:lnTo>
                  <a:lnTo>
                    <a:pt x="928" y="494"/>
                  </a:lnTo>
                  <a:lnTo>
                    <a:pt x="928" y="496"/>
                  </a:lnTo>
                  <a:lnTo>
                    <a:pt x="928" y="494"/>
                  </a:lnTo>
                  <a:lnTo>
                    <a:pt x="924" y="494"/>
                  </a:lnTo>
                  <a:lnTo>
                    <a:pt x="928" y="494"/>
                  </a:lnTo>
                  <a:lnTo>
                    <a:pt x="928" y="490"/>
                  </a:lnTo>
                  <a:lnTo>
                    <a:pt x="932" y="490"/>
                  </a:lnTo>
                  <a:lnTo>
                    <a:pt x="932" y="486"/>
                  </a:lnTo>
                  <a:lnTo>
                    <a:pt x="928" y="486"/>
                  </a:lnTo>
                  <a:lnTo>
                    <a:pt x="928" y="490"/>
                  </a:lnTo>
                  <a:lnTo>
                    <a:pt x="928" y="486"/>
                  </a:lnTo>
                  <a:lnTo>
                    <a:pt x="924" y="486"/>
                  </a:lnTo>
                  <a:lnTo>
                    <a:pt x="920" y="486"/>
                  </a:lnTo>
                  <a:lnTo>
                    <a:pt x="920" y="482"/>
                  </a:lnTo>
                  <a:lnTo>
                    <a:pt x="924" y="482"/>
                  </a:lnTo>
                  <a:lnTo>
                    <a:pt x="928" y="482"/>
                  </a:lnTo>
                  <a:lnTo>
                    <a:pt x="932" y="482"/>
                  </a:lnTo>
                  <a:lnTo>
                    <a:pt x="936" y="482"/>
                  </a:lnTo>
                  <a:lnTo>
                    <a:pt x="940" y="482"/>
                  </a:lnTo>
                  <a:lnTo>
                    <a:pt x="944" y="478"/>
                  </a:lnTo>
                  <a:lnTo>
                    <a:pt x="948" y="478"/>
                  </a:lnTo>
                  <a:lnTo>
                    <a:pt x="950" y="478"/>
                  </a:lnTo>
                  <a:lnTo>
                    <a:pt x="954" y="478"/>
                  </a:lnTo>
                  <a:lnTo>
                    <a:pt x="954" y="474"/>
                  </a:lnTo>
                  <a:lnTo>
                    <a:pt x="950" y="474"/>
                  </a:lnTo>
                  <a:lnTo>
                    <a:pt x="950" y="470"/>
                  </a:lnTo>
                  <a:lnTo>
                    <a:pt x="948" y="470"/>
                  </a:lnTo>
                  <a:lnTo>
                    <a:pt x="948" y="466"/>
                  </a:lnTo>
                  <a:lnTo>
                    <a:pt x="944" y="466"/>
                  </a:lnTo>
                  <a:lnTo>
                    <a:pt x="944" y="464"/>
                  </a:lnTo>
                  <a:lnTo>
                    <a:pt x="940" y="464"/>
                  </a:lnTo>
                  <a:lnTo>
                    <a:pt x="944" y="460"/>
                  </a:lnTo>
                  <a:lnTo>
                    <a:pt x="948" y="460"/>
                  </a:lnTo>
                  <a:lnTo>
                    <a:pt x="950" y="456"/>
                  </a:lnTo>
                  <a:lnTo>
                    <a:pt x="954" y="452"/>
                  </a:lnTo>
                  <a:lnTo>
                    <a:pt x="958" y="448"/>
                  </a:lnTo>
                  <a:lnTo>
                    <a:pt x="962" y="448"/>
                  </a:lnTo>
                  <a:lnTo>
                    <a:pt x="962" y="444"/>
                  </a:lnTo>
                  <a:lnTo>
                    <a:pt x="966" y="440"/>
                  </a:lnTo>
                  <a:lnTo>
                    <a:pt x="970" y="440"/>
                  </a:lnTo>
                  <a:lnTo>
                    <a:pt x="970" y="436"/>
                  </a:lnTo>
                  <a:lnTo>
                    <a:pt x="974" y="436"/>
                  </a:lnTo>
                  <a:lnTo>
                    <a:pt x="974" y="434"/>
                  </a:lnTo>
                  <a:lnTo>
                    <a:pt x="970" y="434"/>
                  </a:lnTo>
                  <a:lnTo>
                    <a:pt x="970" y="430"/>
                  </a:lnTo>
                  <a:lnTo>
                    <a:pt x="970" y="426"/>
                  </a:lnTo>
                  <a:lnTo>
                    <a:pt x="966" y="426"/>
                  </a:lnTo>
                  <a:lnTo>
                    <a:pt x="966" y="422"/>
                  </a:lnTo>
                  <a:lnTo>
                    <a:pt x="970" y="422"/>
                  </a:lnTo>
                  <a:lnTo>
                    <a:pt x="966" y="422"/>
                  </a:lnTo>
                  <a:lnTo>
                    <a:pt x="966" y="418"/>
                  </a:lnTo>
                  <a:lnTo>
                    <a:pt x="962" y="418"/>
                  </a:lnTo>
                  <a:lnTo>
                    <a:pt x="962" y="414"/>
                  </a:lnTo>
                  <a:lnTo>
                    <a:pt x="962" y="410"/>
                  </a:lnTo>
                  <a:lnTo>
                    <a:pt x="958" y="410"/>
                  </a:lnTo>
                  <a:lnTo>
                    <a:pt x="954" y="410"/>
                  </a:lnTo>
                  <a:lnTo>
                    <a:pt x="954" y="408"/>
                  </a:lnTo>
                  <a:lnTo>
                    <a:pt x="958" y="408"/>
                  </a:lnTo>
                  <a:lnTo>
                    <a:pt x="954" y="408"/>
                  </a:lnTo>
                  <a:lnTo>
                    <a:pt x="954" y="410"/>
                  </a:lnTo>
                  <a:lnTo>
                    <a:pt x="950" y="408"/>
                  </a:lnTo>
                  <a:lnTo>
                    <a:pt x="950" y="404"/>
                  </a:lnTo>
                  <a:lnTo>
                    <a:pt x="950" y="400"/>
                  </a:lnTo>
                  <a:lnTo>
                    <a:pt x="948" y="400"/>
                  </a:lnTo>
                  <a:lnTo>
                    <a:pt x="950" y="404"/>
                  </a:lnTo>
                  <a:lnTo>
                    <a:pt x="948" y="404"/>
                  </a:lnTo>
                  <a:lnTo>
                    <a:pt x="944" y="404"/>
                  </a:lnTo>
                  <a:lnTo>
                    <a:pt x="940" y="400"/>
                  </a:lnTo>
                  <a:lnTo>
                    <a:pt x="936" y="400"/>
                  </a:lnTo>
                  <a:lnTo>
                    <a:pt x="936" y="396"/>
                  </a:lnTo>
                  <a:lnTo>
                    <a:pt x="940" y="396"/>
                  </a:lnTo>
                  <a:lnTo>
                    <a:pt x="936" y="396"/>
                  </a:lnTo>
                  <a:lnTo>
                    <a:pt x="940" y="396"/>
                  </a:lnTo>
                  <a:lnTo>
                    <a:pt x="936" y="396"/>
                  </a:lnTo>
                  <a:lnTo>
                    <a:pt x="936" y="392"/>
                  </a:lnTo>
                  <a:lnTo>
                    <a:pt x="932" y="392"/>
                  </a:lnTo>
                  <a:lnTo>
                    <a:pt x="936" y="392"/>
                  </a:lnTo>
                  <a:lnTo>
                    <a:pt x="940" y="392"/>
                  </a:lnTo>
                  <a:lnTo>
                    <a:pt x="940" y="388"/>
                  </a:lnTo>
                  <a:lnTo>
                    <a:pt x="936" y="388"/>
                  </a:lnTo>
                  <a:lnTo>
                    <a:pt x="932" y="392"/>
                  </a:lnTo>
                  <a:lnTo>
                    <a:pt x="928" y="392"/>
                  </a:lnTo>
                  <a:lnTo>
                    <a:pt x="924" y="392"/>
                  </a:lnTo>
                  <a:lnTo>
                    <a:pt x="924" y="396"/>
                  </a:lnTo>
                  <a:lnTo>
                    <a:pt x="920" y="396"/>
                  </a:lnTo>
                  <a:lnTo>
                    <a:pt x="918" y="396"/>
                  </a:lnTo>
                  <a:lnTo>
                    <a:pt x="918" y="400"/>
                  </a:lnTo>
                  <a:lnTo>
                    <a:pt x="914" y="400"/>
                  </a:lnTo>
                  <a:lnTo>
                    <a:pt x="910" y="400"/>
                  </a:lnTo>
                  <a:lnTo>
                    <a:pt x="910" y="396"/>
                  </a:lnTo>
                  <a:lnTo>
                    <a:pt x="914" y="396"/>
                  </a:lnTo>
                  <a:lnTo>
                    <a:pt x="910" y="396"/>
                  </a:lnTo>
                  <a:lnTo>
                    <a:pt x="910" y="392"/>
                  </a:lnTo>
                  <a:lnTo>
                    <a:pt x="914" y="388"/>
                  </a:lnTo>
                  <a:lnTo>
                    <a:pt x="918" y="388"/>
                  </a:lnTo>
                  <a:lnTo>
                    <a:pt x="918" y="392"/>
                  </a:lnTo>
                  <a:lnTo>
                    <a:pt x="920" y="392"/>
                  </a:lnTo>
                  <a:lnTo>
                    <a:pt x="920" y="388"/>
                  </a:lnTo>
                  <a:lnTo>
                    <a:pt x="924" y="388"/>
                  </a:lnTo>
                  <a:lnTo>
                    <a:pt x="924" y="384"/>
                  </a:lnTo>
                  <a:lnTo>
                    <a:pt x="920" y="384"/>
                  </a:lnTo>
                  <a:lnTo>
                    <a:pt x="920" y="380"/>
                  </a:lnTo>
                  <a:lnTo>
                    <a:pt x="918" y="380"/>
                  </a:lnTo>
                  <a:lnTo>
                    <a:pt x="914" y="380"/>
                  </a:lnTo>
                  <a:lnTo>
                    <a:pt x="910" y="378"/>
                  </a:lnTo>
                  <a:lnTo>
                    <a:pt x="914" y="374"/>
                  </a:lnTo>
                  <a:lnTo>
                    <a:pt x="918" y="374"/>
                  </a:lnTo>
                  <a:lnTo>
                    <a:pt x="914" y="374"/>
                  </a:lnTo>
                  <a:lnTo>
                    <a:pt x="910" y="374"/>
                  </a:lnTo>
                  <a:lnTo>
                    <a:pt x="914" y="374"/>
                  </a:lnTo>
                  <a:lnTo>
                    <a:pt x="910" y="378"/>
                  </a:lnTo>
                  <a:lnTo>
                    <a:pt x="906" y="378"/>
                  </a:lnTo>
                  <a:lnTo>
                    <a:pt x="902" y="374"/>
                  </a:lnTo>
                  <a:lnTo>
                    <a:pt x="906" y="374"/>
                  </a:lnTo>
                  <a:lnTo>
                    <a:pt x="910" y="374"/>
                  </a:lnTo>
                  <a:lnTo>
                    <a:pt x="906" y="370"/>
                  </a:lnTo>
                  <a:lnTo>
                    <a:pt x="902" y="370"/>
                  </a:lnTo>
                  <a:lnTo>
                    <a:pt x="906" y="366"/>
                  </a:lnTo>
                  <a:lnTo>
                    <a:pt x="902" y="366"/>
                  </a:lnTo>
                  <a:lnTo>
                    <a:pt x="902" y="370"/>
                  </a:lnTo>
                  <a:lnTo>
                    <a:pt x="898" y="370"/>
                  </a:lnTo>
                  <a:lnTo>
                    <a:pt x="898" y="374"/>
                  </a:lnTo>
                  <a:lnTo>
                    <a:pt x="894" y="374"/>
                  </a:lnTo>
                  <a:lnTo>
                    <a:pt x="894" y="370"/>
                  </a:lnTo>
                  <a:lnTo>
                    <a:pt x="894" y="366"/>
                  </a:lnTo>
                  <a:lnTo>
                    <a:pt x="894" y="362"/>
                  </a:lnTo>
                  <a:lnTo>
                    <a:pt x="894" y="358"/>
                  </a:lnTo>
                  <a:lnTo>
                    <a:pt x="890" y="358"/>
                  </a:lnTo>
                  <a:lnTo>
                    <a:pt x="888" y="358"/>
                  </a:lnTo>
                  <a:lnTo>
                    <a:pt x="888" y="362"/>
                  </a:lnTo>
                  <a:lnTo>
                    <a:pt x="884" y="358"/>
                  </a:lnTo>
                  <a:lnTo>
                    <a:pt x="884" y="354"/>
                  </a:lnTo>
                  <a:lnTo>
                    <a:pt x="884" y="358"/>
                  </a:lnTo>
                  <a:lnTo>
                    <a:pt x="880" y="354"/>
                  </a:lnTo>
                  <a:lnTo>
                    <a:pt x="876" y="354"/>
                  </a:lnTo>
                  <a:lnTo>
                    <a:pt x="876" y="350"/>
                  </a:lnTo>
                  <a:lnTo>
                    <a:pt x="880" y="350"/>
                  </a:lnTo>
                  <a:lnTo>
                    <a:pt x="876" y="350"/>
                  </a:lnTo>
                  <a:lnTo>
                    <a:pt x="876" y="348"/>
                  </a:lnTo>
                  <a:lnTo>
                    <a:pt x="876" y="350"/>
                  </a:lnTo>
                  <a:lnTo>
                    <a:pt x="876" y="354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72" y="354"/>
                  </a:lnTo>
                  <a:lnTo>
                    <a:pt x="872" y="358"/>
                  </a:lnTo>
                  <a:lnTo>
                    <a:pt x="876" y="358"/>
                  </a:lnTo>
                  <a:lnTo>
                    <a:pt x="880" y="358"/>
                  </a:lnTo>
                  <a:lnTo>
                    <a:pt x="880" y="362"/>
                  </a:lnTo>
                  <a:lnTo>
                    <a:pt x="880" y="366"/>
                  </a:lnTo>
                  <a:lnTo>
                    <a:pt x="880" y="370"/>
                  </a:lnTo>
                  <a:lnTo>
                    <a:pt x="876" y="370"/>
                  </a:lnTo>
                  <a:lnTo>
                    <a:pt x="872" y="370"/>
                  </a:lnTo>
                  <a:lnTo>
                    <a:pt x="868" y="370"/>
                  </a:lnTo>
                  <a:lnTo>
                    <a:pt x="864" y="370"/>
                  </a:lnTo>
                  <a:lnTo>
                    <a:pt x="864" y="366"/>
                  </a:lnTo>
                  <a:lnTo>
                    <a:pt x="862" y="366"/>
                  </a:lnTo>
                  <a:lnTo>
                    <a:pt x="858" y="366"/>
                  </a:lnTo>
                  <a:lnTo>
                    <a:pt x="854" y="366"/>
                  </a:lnTo>
                  <a:lnTo>
                    <a:pt x="850" y="366"/>
                  </a:lnTo>
                  <a:lnTo>
                    <a:pt x="850" y="362"/>
                  </a:lnTo>
                  <a:lnTo>
                    <a:pt x="846" y="362"/>
                  </a:lnTo>
                  <a:lnTo>
                    <a:pt x="842" y="362"/>
                  </a:lnTo>
                  <a:lnTo>
                    <a:pt x="838" y="362"/>
                  </a:lnTo>
                  <a:lnTo>
                    <a:pt x="838" y="366"/>
                  </a:lnTo>
                  <a:lnTo>
                    <a:pt x="842" y="366"/>
                  </a:lnTo>
                  <a:lnTo>
                    <a:pt x="846" y="366"/>
                  </a:lnTo>
                  <a:lnTo>
                    <a:pt x="846" y="370"/>
                  </a:lnTo>
                  <a:lnTo>
                    <a:pt x="850" y="370"/>
                  </a:lnTo>
                  <a:lnTo>
                    <a:pt x="854" y="374"/>
                  </a:lnTo>
                  <a:lnTo>
                    <a:pt x="850" y="374"/>
                  </a:lnTo>
                  <a:lnTo>
                    <a:pt x="846" y="374"/>
                  </a:lnTo>
                  <a:lnTo>
                    <a:pt x="846" y="370"/>
                  </a:lnTo>
                  <a:lnTo>
                    <a:pt x="842" y="370"/>
                  </a:lnTo>
                  <a:lnTo>
                    <a:pt x="842" y="366"/>
                  </a:lnTo>
                  <a:lnTo>
                    <a:pt x="838" y="366"/>
                  </a:lnTo>
                  <a:lnTo>
                    <a:pt x="834" y="366"/>
                  </a:lnTo>
                  <a:lnTo>
                    <a:pt x="834" y="362"/>
                  </a:lnTo>
                  <a:lnTo>
                    <a:pt x="832" y="362"/>
                  </a:lnTo>
                  <a:lnTo>
                    <a:pt x="828" y="362"/>
                  </a:lnTo>
                  <a:lnTo>
                    <a:pt x="824" y="358"/>
                  </a:lnTo>
                  <a:lnTo>
                    <a:pt x="820" y="358"/>
                  </a:lnTo>
                  <a:lnTo>
                    <a:pt x="824" y="358"/>
                  </a:lnTo>
                  <a:lnTo>
                    <a:pt x="824" y="362"/>
                  </a:lnTo>
                  <a:lnTo>
                    <a:pt x="828" y="362"/>
                  </a:lnTo>
                  <a:lnTo>
                    <a:pt x="832" y="362"/>
                  </a:lnTo>
                  <a:lnTo>
                    <a:pt x="834" y="366"/>
                  </a:lnTo>
                  <a:lnTo>
                    <a:pt x="838" y="366"/>
                  </a:lnTo>
                  <a:lnTo>
                    <a:pt x="838" y="370"/>
                  </a:lnTo>
                  <a:lnTo>
                    <a:pt x="834" y="370"/>
                  </a:lnTo>
                  <a:lnTo>
                    <a:pt x="832" y="370"/>
                  </a:lnTo>
                  <a:lnTo>
                    <a:pt x="828" y="370"/>
                  </a:lnTo>
                  <a:lnTo>
                    <a:pt x="824" y="370"/>
                  </a:lnTo>
                  <a:lnTo>
                    <a:pt x="820" y="366"/>
                  </a:lnTo>
                  <a:lnTo>
                    <a:pt x="816" y="366"/>
                  </a:lnTo>
                  <a:lnTo>
                    <a:pt x="812" y="366"/>
                  </a:lnTo>
                  <a:lnTo>
                    <a:pt x="808" y="366"/>
                  </a:lnTo>
                  <a:lnTo>
                    <a:pt x="806" y="366"/>
                  </a:lnTo>
                  <a:lnTo>
                    <a:pt x="802" y="366"/>
                  </a:lnTo>
                  <a:lnTo>
                    <a:pt x="798" y="366"/>
                  </a:lnTo>
                  <a:lnTo>
                    <a:pt x="794" y="366"/>
                  </a:lnTo>
                  <a:lnTo>
                    <a:pt x="790" y="362"/>
                  </a:lnTo>
                  <a:lnTo>
                    <a:pt x="786" y="362"/>
                  </a:lnTo>
                  <a:lnTo>
                    <a:pt x="782" y="362"/>
                  </a:lnTo>
                  <a:lnTo>
                    <a:pt x="778" y="362"/>
                  </a:lnTo>
                  <a:lnTo>
                    <a:pt x="778" y="366"/>
                  </a:lnTo>
                  <a:lnTo>
                    <a:pt x="782" y="362"/>
                  </a:lnTo>
                  <a:lnTo>
                    <a:pt x="786" y="366"/>
                  </a:lnTo>
                  <a:lnTo>
                    <a:pt x="790" y="366"/>
                  </a:lnTo>
                  <a:lnTo>
                    <a:pt x="786" y="366"/>
                  </a:lnTo>
                  <a:lnTo>
                    <a:pt x="782" y="366"/>
                  </a:lnTo>
                  <a:lnTo>
                    <a:pt x="778" y="366"/>
                  </a:lnTo>
                  <a:lnTo>
                    <a:pt x="776" y="366"/>
                  </a:lnTo>
                  <a:lnTo>
                    <a:pt x="776" y="362"/>
                  </a:lnTo>
                  <a:lnTo>
                    <a:pt x="772" y="362"/>
                  </a:lnTo>
                  <a:lnTo>
                    <a:pt x="772" y="358"/>
                  </a:lnTo>
                  <a:lnTo>
                    <a:pt x="768" y="354"/>
                  </a:lnTo>
                  <a:lnTo>
                    <a:pt x="772" y="354"/>
                  </a:lnTo>
                  <a:lnTo>
                    <a:pt x="776" y="354"/>
                  </a:lnTo>
                  <a:lnTo>
                    <a:pt x="772" y="354"/>
                  </a:lnTo>
                  <a:lnTo>
                    <a:pt x="772" y="350"/>
                  </a:lnTo>
                  <a:lnTo>
                    <a:pt x="772" y="354"/>
                  </a:lnTo>
                  <a:lnTo>
                    <a:pt x="768" y="354"/>
                  </a:lnTo>
                  <a:lnTo>
                    <a:pt x="768" y="358"/>
                  </a:lnTo>
                  <a:lnTo>
                    <a:pt x="764" y="358"/>
                  </a:lnTo>
                  <a:lnTo>
                    <a:pt x="764" y="354"/>
                  </a:lnTo>
                  <a:lnTo>
                    <a:pt x="760" y="354"/>
                  </a:lnTo>
                  <a:lnTo>
                    <a:pt x="764" y="354"/>
                  </a:lnTo>
                  <a:lnTo>
                    <a:pt x="764" y="358"/>
                  </a:lnTo>
                  <a:lnTo>
                    <a:pt x="760" y="358"/>
                  </a:lnTo>
                  <a:lnTo>
                    <a:pt x="756" y="358"/>
                  </a:lnTo>
                  <a:lnTo>
                    <a:pt x="752" y="358"/>
                  </a:lnTo>
                  <a:lnTo>
                    <a:pt x="756" y="358"/>
                  </a:lnTo>
                  <a:lnTo>
                    <a:pt x="752" y="358"/>
                  </a:lnTo>
                  <a:lnTo>
                    <a:pt x="748" y="358"/>
                  </a:lnTo>
                  <a:lnTo>
                    <a:pt x="746" y="358"/>
                  </a:lnTo>
                  <a:lnTo>
                    <a:pt x="748" y="358"/>
                  </a:lnTo>
                  <a:lnTo>
                    <a:pt x="748" y="354"/>
                  </a:lnTo>
                  <a:lnTo>
                    <a:pt x="746" y="354"/>
                  </a:lnTo>
                  <a:lnTo>
                    <a:pt x="742" y="354"/>
                  </a:lnTo>
                  <a:lnTo>
                    <a:pt x="738" y="354"/>
                  </a:lnTo>
                  <a:lnTo>
                    <a:pt x="738" y="350"/>
                  </a:lnTo>
                  <a:lnTo>
                    <a:pt x="734" y="350"/>
                  </a:lnTo>
                  <a:lnTo>
                    <a:pt x="734" y="348"/>
                  </a:lnTo>
                  <a:lnTo>
                    <a:pt x="732" y="348"/>
                  </a:lnTo>
                  <a:lnTo>
                    <a:pt x="732" y="344"/>
                  </a:lnTo>
                  <a:lnTo>
                    <a:pt x="734" y="340"/>
                  </a:lnTo>
                  <a:lnTo>
                    <a:pt x="732" y="340"/>
                  </a:lnTo>
                  <a:lnTo>
                    <a:pt x="728" y="340"/>
                  </a:lnTo>
                  <a:lnTo>
                    <a:pt x="728" y="336"/>
                  </a:lnTo>
                  <a:lnTo>
                    <a:pt x="732" y="340"/>
                  </a:lnTo>
                  <a:lnTo>
                    <a:pt x="734" y="340"/>
                  </a:lnTo>
                  <a:lnTo>
                    <a:pt x="738" y="340"/>
                  </a:lnTo>
                  <a:lnTo>
                    <a:pt x="742" y="340"/>
                  </a:lnTo>
                  <a:lnTo>
                    <a:pt x="746" y="340"/>
                  </a:lnTo>
                  <a:lnTo>
                    <a:pt x="748" y="344"/>
                  </a:lnTo>
                  <a:lnTo>
                    <a:pt x="752" y="340"/>
                  </a:lnTo>
                  <a:lnTo>
                    <a:pt x="756" y="340"/>
                  </a:lnTo>
                  <a:lnTo>
                    <a:pt x="760" y="340"/>
                  </a:lnTo>
                  <a:lnTo>
                    <a:pt x="764" y="340"/>
                  </a:lnTo>
                  <a:lnTo>
                    <a:pt x="760" y="340"/>
                  </a:lnTo>
                  <a:lnTo>
                    <a:pt x="756" y="340"/>
                  </a:lnTo>
                  <a:lnTo>
                    <a:pt x="756" y="336"/>
                  </a:lnTo>
                  <a:lnTo>
                    <a:pt x="752" y="336"/>
                  </a:lnTo>
                  <a:lnTo>
                    <a:pt x="752" y="332"/>
                  </a:lnTo>
                  <a:lnTo>
                    <a:pt x="748" y="332"/>
                  </a:lnTo>
                  <a:lnTo>
                    <a:pt x="748" y="336"/>
                  </a:lnTo>
                  <a:lnTo>
                    <a:pt x="746" y="332"/>
                  </a:lnTo>
                  <a:lnTo>
                    <a:pt x="742" y="332"/>
                  </a:lnTo>
                  <a:lnTo>
                    <a:pt x="738" y="332"/>
                  </a:lnTo>
                  <a:lnTo>
                    <a:pt x="734" y="332"/>
                  </a:lnTo>
                  <a:lnTo>
                    <a:pt x="732" y="332"/>
                  </a:lnTo>
                  <a:lnTo>
                    <a:pt x="728" y="332"/>
                  </a:lnTo>
                  <a:lnTo>
                    <a:pt x="724" y="332"/>
                  </a:lnTo>
                  <a:lnTo>
                    <a:pt x="724" y="328"/>
                  </a:lnTo>
                  <a:lnTo>
                    <a:pt x="720" y="324"/>
                  </a:lnTo>
                  <a:lnTo>
                    <a:pt x="724" y="324"/>
                  </a:lnTo>
                  <a:lnTo>
                    <a:pt x="724" y="322"/>
                  </a:lnTo>
                  <a:lnTo>
                    <a:pt x="724" y="318"/>
                  </a:lnTo>
                  <a:lnTo>
                    <a:pt x="720" y="318"/>
                  </a:lnTo>
                  <a:lnTo>
                    <a:pt x="720" y="314"/>
                  </a:lnTo>
                  <a:lnTo>
                    <a:pt x="724" y="314"/>
                  </a:lnTo>
                  <a:lnTo>
                    <a:pt x="724" y="310"/>
                  </a:lnTo>
                  <a:lnTo>
                    <a:pt x="728" y="310"/>
                  </a:lnTo>
                  <a:lnTo>
                    <a:pt x="724" y="310"/>
                  </a:lnTo>
                  <a:lnTo>
                    <a:pt x="724" y="306"/>
                  </a:lnTo>
                  <a:lnTo>
                    <a:pt x="724" y="302"/>
                  </a:lnTo>
                  <a:lnTo>
                    <a:pt x="724" y="298"/>
                  </a:lnTo>
                  <a:lnTo>
                    <a:pt x="728" y="298"/>
                  </a:lnTo>
                  <a:lnTo>
                    <a:pt x="728" y="294"/>
                  </a:lnTo>
                  <a:lnTo>
                    <a:pt x="732" y="294"/>
                  </a:lnTo>
                  <a:lnTo>
                    <a:pt x="732" y="288"/>
                  </a:lnTo>
                  <a:lnTo>
                    <a:pt x="732" y="284"/>
                  </a:lnTo>
                  <a:lnTo>
                    <a:pt x="734" y="280"/>
                  </a:lnTo>
                  <a:lnTo>
                    <a:pt x="738" y="280"/>
                  </a:lnTo>
                  <a:lnTo>
                    <a:pt x="738" y="276"/>
                  </a:lnTo>
                  <a:lnTo>
                    <a:pt x="742" y="276"/>
                  </a:lnTo>
                  <a:lnTo>
                    <a:pt x="742" y="272"/>
                  </a:lnTo>
                  <a:lnTo>
                    <a:pt x="746" y="272"/>
                  </a:lnTo>
                  <a:lnTo>
                    <a:pt x="748" y="272"/>
                  </a:lnTo>
                  <a:lnTo>
                    <a:pt x="748" y="268"/>
                  </a:lnTo>
                  <a:lnTo>
                    <a:pt x="752" y="268"/>
                  </a:lnTo>
                  <a:lnTo>
                    <a:pt x="756" y="268"/>
                  </a:lnTo>
                  <a:lnTo>
                    <a:pt x="760" y="264"/>
                  </a:lnTo>
                  <a:lnTo>
                    <a:pt x="764" y="264"/>
                  </a:lnTo>
                  <a:lnTo>
                    <a:pt x="768" y="264"/>
                  </a:lnTo>
                  <a:lnTo>
                    <a:pt x="772" y="264"/>
                  </a:lnTo>
                  <a:lnTo>
                    <a:pt x="776" y="264"/>
                  </a:lnTo>
                  <a:lnTo>
                    <a:pt x="782" y="264"/>
                  </a:lnTo>
                  <a:lnTo>
                    <a:pt x="786" y="264"/>
                  </a:lnTo>
                  <a:lnTo>
                    <a:pt x="790" y="264"/>
                  </a:lnTo>
                  <a:lnTo>
                    <a:pt x="794" y="268"/>
                  </a:lnTo>
                  <a:lnTo>
                    <a:pt x="790" y="268"/>
                  </a:lnTo>
                  <a:lnTo>
                    <a:pt x="786" y="272"/>
                  </a:lnTo>
                  <a:lnTo>
                    <a:pt x="782" y="276"/>
                  </a:lnTo>
                  <a:lnTo>
                    <a:pt x="778" y="276"/>
                  </a:lnTo>
                  <a:lnTo>
                    <a:pt x="778" y="280"/>
                  </a:lnTo>
                  <a:lnTo>
                    <a:pt x="776" y="280"/>
                  </a:lnTo>
                  <a:lnTo>
                    <a:pt x="776" y="284"/>
                  </a:lnTo>
                  <a:lnTo>
                    <a:pt x="776" y="288"/>
                  </a:lnTo>
                  <a:lnTo>
                    <a:pt x="772" y="288"/>
                  </a:lnTo>
                  <a:lnTo>
                    <a:pt x="768" y="292"/>
                  </a:lnTo>
                  <a:lnTo>
                    <a:pt x="768" y="294"/>
                  </a:lnTo>
                  <a:lnTo>
                    <a:pt x="768" y="298"/>
                  </a:lnTo>
                  <a:lnTo>
                    <a:pt x="772" y="298"/>
                  </a:lnTo>
                  <a:lnTo>
                    <a:pt x="772" y="302"/>
                  </a:lnTo>
                  <a:lnTo>
                    <a:pt x="776" y="302"/>
                  </a:lnTo>
                  <a:lnTo>
                    <a:pt x="772" y="306"/>
                  </a:lnTo>
                  <a:lnTo>
                    <a:pt x="772" y="310"/>
                  </a:lnTo>
                  <a:lnTo>
                    <a:pt x="772" y="314"/>
                  </a:lnTo>
                  <a:lnTo>
                    <a:pt x="776" y="318"/>
                  </a:lnTo>
                  <a:lnTo>
                    <a:pt x="776" y="322"/>
                  </a:lnTo>
                  <a:lnTo>
                    <a:pt x="778" y="322"/>
                  </a:lnTo>
                  <a:lnTo>
                    <a:pt x="786" y="328"/>
                  </a:lnTo>
                  <a:lnTo>
                    <a:pt x="790" y="328"/>
                  </a:lnTo>
                  <a:lnTo>
                    <a:pt x="794" y="328"/>
                  </a:lnTo>
                  <a:lnTo>
                    <a:pt x="794" y="332"/>
                  </a:lnTo>
                  <a:lnTo>
                    <a:pt x="790" y="332"/>
                  </a:lnTo>
                  <a:lnTo>
                    <a:pt x="786" y="336"/>
                  </a:lnTo>
                  <a:lnTo>
                    <a:pt x="782" y="336"/>
                  </a:lnTo>
                  <a:lnTo>
                    <a:pt x="778" y="336"/>
                  </a:lnTo>
                  <a:lnTo>
                    <a:pt x="776" y="336"/>
                  </a:lnTo>
                  <a:lnTo>
                    <a:pt x="776" y="340"/>
                  </a:lnTo>
                  <a:lnTo>
                    <a:pt x="772" y="340"/>
                  </a:lnTo>
                  <a:lnTo>
                    <a:pt x="768" y="340"/>
                  </a:lnTo>
                  <a:lnTo>
                    <a:pt x="772" y="340"/>
                  </a:lnTo>
                  <a:lnTo>
                    <a:pt x="776" y="340"/>
                  </a:lnTo>
                  <a:lnTo>
                    <a:pt x="778" y="340"/>
                  </a:lnTo>
                  <a:lnTo>
                    <a:pt x="778" y="336"/>
                  </a:lnTo>
                  <a:lnTo>
                    <a:pt x="782" y="336"/>
                  </a:lnTo>
                  <a:lnTo>
                    <a:pt x="786" y="336"/>
                  </a:lnTo>
                  <a:lnTo>
                    <a:pt x="790" y="336"/>
                  </a:lnTo>
                  <a:lnTo>
                    <a:pt x="794" y="336"/>
                  </a:lnTo>
                  <a:lnTo>
                    <a:pt x="794" y="340"/>
                  </a:lnTo>
                  <a:lnTo>
                    <a:pt x="794" y="336"/>
                  </a:lnTo>
                  <a:lnTo>
                    <a:pt x="790" y="336"/>
                  </a:lnTo>
                  <a:lnTo>
                    <a:pt x="790" y="340"/>
                  </a:lnTo>
                  <a:lnTo>
                    <a:pt x="794" y="340"/>
                  </a:lnTo>
                  <a:lnTo>
                    <a:pt x="794" y="344"/>
                  </a:lnTo>
                  <a:lnTo>
                    <a:pt x="794" y="340"/>
                  </a:lnTo>
                  <a:lnTo>
                    <a:pt x="794" y="336"/>
                  </a:lnTo>
                  <a:lnTo>
                    <a:pt x="794" y="332"/>
                  </a:lnTo>
                  <a:lnTo>
                    <a:pt x="794" y="328"/>
                  </a:lnTo>
                  <a:lnTo>
                    <a:pt x="798" y="328"/>
                  </a:lnTo>
                  <a:lnTo>
                    <a:pt x="798" y="324"/>
                  </a:lnTo>
                  <a:lnTo>
                    <a:pt x="798" y="322"/>
                  </a:lnTo>
                  <a:lnTo>
                    <a:pt x="794" y="322"/>
                  </a:lnTo>
                  <a:lnTo>
                    <a:pt x="794" y="324"/>
                  </a:lnTo>
                  <a:lnTo>
                    <a:pt x="790" y="324"/>
                  </a:lnTo>
                  <a:lnTo>
                    <a:pt x="790" y="322"/>
                  </a:lnTo>
                  <a:lnTo>
                    <a:pt x="786" y="322"/>
                  </a:lnTo>
                  <a:lnTo>
                    <a:pt x="782" y="322"/>
                  </a:lnTo>
                  <a:lnTo>
                    <a:pt x="786" y="322"/>
                  </a:lnTo>
                  <a:lnTo>
                    <a:pt x="786" y="318"/>
                  </a:lnTo>
                  <a:lnTo>
                    <a:pt x="782" y="318"/>
                  </a:lnTo>
                  <a:lnTo>
                    <a:pt x="778" y="314"/>
                  </a:lnTo>
                  <a:lnTo>
                    <a:pt x="776" y="314"/>
                  </a:lnTo>
                  <a:lnTo>
                    <a:pt x="778" y="314"/>
                  </a:lnTo>
                  <a:lnTo>
                    <a:pt x="782" y="314"/>
                  </a:lnTo>
                  <a:lnTo>
                    <a:pt x="786" y="314"/>
                  </a:lnTo>
                  <a:lnTo>
                    <a:pt x="786" y="310"/>
                  </a:lnTo>
                  <a:lnTo>
                    <a:pt x="786" y="306"/>
                  </a:lnTo>
                  <a:lnTo>
                    <a:pt x="790" y="306"/>
                  </a:lnTo>
                  <a:lnTo>
                    <a:pt x="794" y="306"/>
                  </a:lnTo>
                  <a:lnTo>
                    <a:pt x="794" y="310"/>
                  </a:lnTo>
                  <a:lnTo>
                    <a:pt x="798" y="310"/>
                  </a:lnTo>
                  <a:lnTo>
                    <a:pt x="802" y="314"/>
                  </a:lnTo>
                  <a:lnTo>
                    <a:pt x="802" y="318"/>
                  </a:lnTo>
                  <a:lnTo>
                    <a:pt x="806" y="318"/>
                  </a:lnTo>
                  <a:lnTo>
                    <a:pt x="806" y="314"/>
                  </a:lnTo>
                  <a:lnTo>
                    <a:pt x="802" y="314"/>
                  </a:lnTo>
                  <a:lnTo>
                    <a:pt x="802" y="310"/>
                  </a:lnTo>
                  <a:lnTo>
                    <a:pt x="798" y="310"/>
                  </a:lnTo>
                  <a:lnTo>
                    <a:pt x="794" y="310"/>
                  </a:lnTo>
                  <a:lnTo>
                    <a:pt x="794" y="306"/>
                  </a:lnTo>
                  <a:lnTo>
                    <a:pt x="798" y="306"/>
                  </a:lnTo>
                  <a:lnTo>
                    <a:pt x="802" y="302"/>
                  </a:lnTo>
                  <a:lnTo>
                    <a:pt x="798" y="302"/>
                  </a:lnTo>
                  <a:lnTo>
                    <a:pt x="798" y="306"/>
                  </a:lnTo>
                  <a:lnTo>
                    <a:pt x="794" y="306"/>
                  </a:lnTo>
                  <a:lnTo>
                    <a:pt x="794" y="302"/>
                  </a:lnTo>
                  <a:lnTo>
                    <a:pt x="790" y="302"/>
                  </a:lnTo>
                  <a:lnTo>
                    <a:pt x="790" y="306"/>
                  </a:lnTo>
                  <a:lnTo>
                    <a:pt x="786" y="302"/>
                  </a:lnTo>
                  <a:lnTo>
                    <a:pt x="782" y="302"/>
                  </a:lnTo>
                  <a:lnTo>
                    <a:pt x="782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82" y="294"/>
                  </a:lnTo>
                  <a:lnTo>
                    <a:pt x="782" y="292"/>
                  </a:lnTo>
                  <a:lnTo>
                    <a:pt x="782" y="288"/>
                  </a:lnTo>
                  <a:lnTo>
                    <a:pt x="786" y="288"/>
                  </a:lnTo>
                  <a:lnTo>
                    <a:pt x="790" y="292"/>
                  </a:lnTo>
                  <a:lnTo>
                    <a:pt x="794" y="292"/>
                  </a:lnTo>
                  <a:lnTo>
                    <a:pt x="798" y="292"/>
                  </a:lnTo>
                  <a:lnTo>
                    <a:pt x="802" y="292"/>
                  </a:lnTo>
                  <a:lnTo>
                    <a:pt x="802" y="294"/>
                  </a:lnTo>
                  <a:lnTo>
                    <a:pt x="806" y="294"/>
                  </a:lnTo>
                  <a:lnTo>
                    <a:pt x="802" y="294"/>
                  </a:lnTo>
                  <a:lnTo>
                    <a:pt x="802" y="292"/>
                  </a:lnTo>
                  <a:lnTo>
                    <a:pt x="798" y="292"/>
                  </a:lnTo>
                  <a:lnTo>
                    <a:pt x="794" y="292"/>
                  </a:lnTo>
                  <a:lnTo>
                    <a:pt x="794" y="288"/>
                  </a:lnTo>
                  <a:lnTo>
                    <a:pt x="790" y="288"/>
                  </a:lnTo>
                  <a:lnTo>
                    <a:pt x="782" y="288"/>
                  </a:lnTo>
                  <a:lnTo>
                    <a:pt x="786" y="284"/>
                  </a:lnTo>
                  <a:lnTo>
                    <a:pt x="786" y="288"/>
                  </a:lnTo>
                  <a:lnTo>
                    <a:pt x="790" y="288"/>
                  </a:lnTo>
                  <a:lnTo>
                    <a:pt x="790" y="284"/>
                  </a:lnTo>
                  <a:lnTo>
                    <a:pt x="794" y="284"/>
                  </a:lnTo>
                  <a:lnTo>
                    <a:pt x="794" y="288"/>
                  </a:lnTo>
                  <a:lnTo>
                    <a:pt x="798" y="288"/>
                  </a:lnTo>
                  <a:lnTo>
                    <a:pt x="802" y="288"/>
                  </a:lnTo>
                  <a:lnTo>
                    <a:pt x="806" y="288"/>
                  </a:lnTo>
                  <a:lnTo>
                    <a:pt x="808" y="288"/>
                  </a:lnTo>
                  <a:lnTo>
                    <a:pt x="812" y="288"/>
                  </a:lnTo>
                  <a:lnTo>
                    <a:pt x="808" y="288"/>
                  </a:lnTo>
                  <a:lnTo>
                    <a:pt x="806" y="288"/>
                  </a:lnTo>
                  <a:lnTo>
                    <a:pt x="802" y="288"/>
                  </a:lnTo>
                  <a:lnTo>
                    <a:pt x="802" y="284"/>
                  </a:lnTo>
                  <a:lnTo>
                    <a:pt x="798" y="284"/>
                  </a:lnTo>
                  <a:lnTo>
                    <a:pt x="794" y="284"/>
                  </a:lnTo>
                  <a:lnTo>
                    <a:pt x="790" y="284"/>
                  </a:lnTo>
                  <a:lnTo>
                    <a:pt x="790" y="280"/>
                  </a:lnTo>
                  <a:lnTo>
                    <a:pt x="794" y="280"/>
                  </a:lnTo>
                  <a:lnTo>
                    <a:pt x="794" y="276"/>
                  </a:lnTo>
                  <a:lnTo>
                    <a:pt x="798" y="280"/>
                  </a:lnTo>
                  <a:lnTo>
                    <a:pt x="802" y="280"/>
                  </a:lnTo>
                  <a:lnTo>
                    <a:pt x="798" y="280"/>
                  </a:lnTo>
                  <a:lnTo>
                    <a:pt x="798" y="276"/>
                  </a:lnTo>
                  <a:lnTo>
                    <a:pt x="802" y="276"/>
                  </a:lnTo>
                  <a:lnTo>
                    <a:pt x="806" y="276"/>
                  </a:lnTo>
                  <a:lnTo>
                    <a:pt x="808" y="276"/>
                  </a:lnTo>
                  <a:lnTo>
                    <a:pt x="808" y="280"/>
                  </a:lnTo>
                  <a:lnTo>
                    <a:pt x="812" y="280"/>
                  </a:lnTo>
                  <a:lnTo>
                    <a:pt x="812" y="276"/>
                  </a:lnTo>
                  <a:lnTo>
                    <a:pt x="808" y="276"/>
                  </a:lnTo>
                  <a:lnTo>
                    <a:pt x="806" y="276"/>
                  </a:lnTo>
                  <a:lnTo>
                    <a:pt x="806" y="272"/>
                  </a:lnTo>
                  <a:lnTo>
                    <a:pt x="808" y="272"/>
                  </a:lnTo>
                  <a:lnTo>
                    <a:pt x="812" y="272"/>
                  </a:lnTo>
                  <a:lnTo>
                    <a:pt x="816" y="268"/>
                  </a:lnTo>
                  <a:lnTo>
                    <a:pt x="820" y="268"/>
                  </a:lnTo>
                  <a:lnTo>
                    <a:pt x="824" y="268"/>
                  </a:lnTo>
                  <a:lnTo>
                    <a:pt x="828" y="268"/>
                  </a:lnTo>
                  <a:lnTo>
                    <a:pt x="832" y="268"/>
                  </a:lnTo>
                  <a:lnTo>
                    <a:pt x="834" y="268"/>
                  </a:lnTo>
                  <a:lnTo>
                    <a:pt x="838" y="268"/>
                  </a:lnTo>
                  <a:lnTo>
                    <a:pt x="842" y="268"/>
                  </a:lnTo>
                  <a:lnTo>
                    <a:pt x="846" y="272"/>
                  </a:lnTo>
                  <a:lnTo>
                    <a:pt x="846" y="276"/>
                  </a:lnTo>
                  <a:lnTo>
                    <a:pt x="846" y="280"/>
                  </a:lnTo>
                  <a:lnTo>
                    <a:pt x="850" y="284"/>
                  </a:lnTo>
                  <a:lnTo>
                    <a:pt x="854" y="284"/>
                  </a:lnTo>
                  <a:lnTo>
                    <a:pt x="854" y="288"/>
                  </a:lnTo>
                  <a:lnTo>
                    <a:pt x="854" y="292"/>
                  </a:lnTo>
                  <a:lnTo>
                    <a:pt x="858" y="292"/>
                  </a:lnTo>
                  <a:lnTo>
                    <a:pt x="858" y="294"/>
                  </a:lnTo>
                  <a:lnTo>
                    <a:pt x="854" y="298"/>
                  </a:lnTo>
                  <a:lnTo>
                    <a:pt x="850" y="30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6" y="306"/>
                  </a:lnTo>
                  <a:lnTo>
                    <a:pt x="850" y="302"/>
                  </a:lnTo>
                  <a:lnTo>
                    <a:pt x="854" y="302"/>
                  </a:lnTo>
                  <a:lnTo>
                    <a:pt x="858" y="302"/>
                  </a:lnTo>
                  <a:lnTo>
                    <a:pt x="854" y="302"/>
                  </a:lnTo>
                  <a:lnTo>
                    <a:pt x="854" y="306"/>
                  </a:lnTo>
                  <a:lnTo>
                    <a:pt x="850" y="306"/>
                  </a:lnTo>
                  <a:lnTo>
                    <a:pt x="850" y="310"/>
                  </a:lnTo>
                  <a:lnTo>
                    <a:pt x="854" y="310"/>
                  </a:lnTo>
                  <a:lnTo>
                    <a:pt x="854" y="314"/>
                  </a:lnTo>
                  <a:lnTo>
                    <a:pt x="854" y="310"/>
                  </a:lnTo>
                  <a:lnTo>
                    <a:pt x="850" y="314"/>
                  </a:lnTo>
                  <a:lnTo>
                    <a:pt x="846" y="314"/>
                  </a:lnTo>
                  <a:lnTo>
                    <a:pt x="850" y="314"/>
                  </a:lnTo>
                  <a:lnTo>
                    <a:pt x="850" y="318"/>
                  </a:lnTo>
                  <a:lnTo>
                    <a:pt x="854" y="318"/>
                  </a:lnTo>
                  <a:lnTo>
                    <a:pt x="854" y="314"/>
                  </a:lnTo>
                  <a:lnTo>
                    <a:pt x="858" y="314"/>
                  </a:lnTo>
                  <a:lnTo>
                    <a:pt x="858" y="310"/>
                  </a:lnTo>
                  <a:lnTo>
                    <a:pt x="862" y="310"/>
                  </a:lnTo>
                  <a:lnTo>
                    <a:pt x="858" y="310"/>
                  </a:lnTo>
                  <a:lnTo>
                    <a:pt x="858" y="306"/>
                  </a:lnTo>
                  <a:lnTo>
                    <a:pt x="862" y="306"/>
                  </a:lnTo>
                  <a:lnTo>
                    <a:pt x="862" y="310"/>
                  </a:lnTo>
                  <a:lnTo>
                    <a:pt x="864" y="310"/>
                  </a:lnTo>
                  <a:lnTo>
                    <a:pt x="868" y="310"/>
                  </a:lnTo>
                  <a:lnTo>
                    <a:pt x="864" y="310"/>
                  </a:lnTo>
                  <a:lnTo>
                    <a:pt x="862" y="306"/>
                  </a:lnTo>
                  <a:lnTo>
                    <a:pt x="862" y="302"/>
                  </a:lnTo>
                  <a:lnTo>
                    <a:pt x="864" y="302"/>
                  </a:lnTo>
                  <a:lnTo>
                    <a:pt x="868" y="302"/>
                  </a:lnTo>
                  <a:lnTo>
                    <a:pt x="864" y="302"/>
                  </a:lnTo>
                  <a:lnTo>
                    <a:pt x="868" y="302"/>
                  </a:lnTo>
                  <a:lnTo>
                    <a:pt x="868" y="306"/>
                  </a:lnTo>
                  <a:lnTo>
                    <a:pt x="864" y="306"/>
                  </a:lnTo>
                  <a:lnTo>
                    <a:pt x="864" y="310"/>
                  </a:lnTo>
                  <a:lnTo>
                    <a:pt x="868" y="310"/>
                  </a:lnTo>
                  <a:lnTo>
                    <a:pt x="868" y="306"/>
                  </a:lnTo>
                  <a:lnTo>
                    <a:pt x="872" y="302"/>
                  </a:lnTo>
                  <a:lnTo>
                    <a:pt x="876" y="306"/>
                  </a:lnTo>
                  <a:lnTo>
                    <a:pt x="876" y="310"/>
                  </a:lnTo>
                  <a:lnTo>
                    <a:pt x="876" y="314"/>
                  </a:lnTo>
                  <a:lnTo>
                    <a:pt x="872" y="314"/>
                  </a:lnTo>
                  <a:lnTo>
                    <a:pt x="876" y="314"/>
                  </a:lnTo>
                  <a:lnTo>
                    <a:pt x="880" y="318"/>
                  </a:lnTo>
                  <a:lnTo>
                    <a:pt x="884" y="318"/>
                  </a:lnTo>
                  <a:lnTo>
                    <a:pt x="880" y="314"/>
                  </a:lnTo>
                  <a:lnTo>
                    <a:pt x="880" y="310"/>
                  </a:lnTo>
                  <a:lnTo>
                    <a:pt x="884" y="310"/>
                  </a:lnTo>
                  <a:lnTo>
                    <a:pt x="884" y="314"/>
                  </a:lnTo>
                  <a:lnTo>
                    <a:pt x="888" y="314"/>
                  </a:lnTo>
                  <a:lnTo>
                    <a:pt x="888" y="318"/>
                  </a:lnTo>
                  <a:lnTo>
                    <a:pt x="890" y="318"/>
                  </a:lnTo>
                  <a:lnTo>
                    <a:pt x="890" y="322"/>
                  </a:lnTo>
                  <a:lnTo>
                    <a:pt x="890" y="318"/>
                  </a:lnTo>
                  <a:lnTo>
                    <a:pt x="888" y="318"/>
                  </a:lnTo>
                  <a:lnTo>
                    <a:pt x="888" y="314"/>
                  </a:lnTo>
                  <a:lnTo>
                    <a:pt x="890" y="318"/>
                  </a:lnTo>
                  <a:lnTo>
                    <a:pt x="894" y="322"/>
                  </a:lnTo>
                  <a:lnTo>
                    <a:pt x="894" y="318"/>
                  </a:lnTo>
                  <a:lnTo>
                    <a:pt x="890" y="318"/>
                  </a:lnTo>
                  <a:lnTo>
                    <a:pt x="890" y="314"/>
                  </a:lnTo>
                  <a:lnTo>
                    <a:pt x="888" y="314"/>
                  </a:lnTo>
                  <a:lnTo>
                    <a:pt x="888" y="310"/>
                  </a:lnTo>
                  <a:lnTo>
                    <a:pt x="884" y="310"/>
                  </a:lnTo>
                  <a:lnTo>
                    <a:pt x="880" y="310"/>
                  </a:lnTo>
                  <a:lnTo>
                    <a:pt x="880" y="306"/>
                  </a:lnTo>
                  <a:lnTo>
                    <a:pt x="884" y="306"/>
                  </a:lnTo>
                  <a:lnTo>
                    <a:pt x="884" y="310"/>
                  </a:lnTo>
                  <a:lnTo>
                    <a:pt x="888" y="310"/>
                  </a:lnTo>
                  <a:lnTo>
                    <a:pt x="884" y="310"/>
                  </a:lnTo>
                  <a:lnTo>
                    <a:pt x="884" y="306"/>
                  </a:lnTo>
                  <a:lnTo>
                    <a:pt x="888" y="306"/>
                  </a:lnTo>
                  <a:lnTo>
                    <a:pt x="890" y="306"/>
                  </a:lnTo>
                  <a:lnTo>
                    <a:pt x="894" y="306"/>
                  </a:lnTo>
                  <a:lnTo>
                    <a:pt x="894" y="310"/>
                  </a:lnTo>
                  <a:lnTo>
                    <a:pt x="898" y="310"/>
                  </a:lnTo>
                  <a:lnTo>
                    <a:pt x="902" y="310"/>
                  </a:lnTo>
                  <a:lnTo>
                    <a:pt x="906" y="310"/>
                  </a:lnTo>
                  <a:lnTo>
                    <a:pt x="902" y="310"/>
                  </a:lnTo>
                  <a:lnTo>
                    <a:pt x="898" y="310"/>
                  </a:lnTo>
                  <a:lnTo>
                    <a:pt x="894" y="310"/>
                  </a:lnTo>
                  <a:lnTo>
                    <a:pt x="894" y="306"/>
                  </a:lnTo>
                  <a:lnTo>
                    <a:pt x="890" y="306"/>
                  </a:lnTo>
                  <a:lnTo>
                    <a:pt x="888" y="306"/>
                  </a:lnTo>
                  <a:lnTo>
                    <a:pt x="884" y="302"/>
                  </a:lnTo>
                  <a:lnTo>
                    <a:pt x="884" y="298"/>
                  </a:lnTo>
                  <a:lnTo>
                    <a:pt x="888" y="298"/>
                  </a:lnTo>
                  <a:lnTo>
                    <a:pt x="890" y="294"/>
                  </a:lnTo>
                  <a:lnTo>
                    <a:pt x="894" y="294"/>
                  </a:lnTo>
                  <a:lnTo>
                    <a:pt x="898" y="294"/>
                  </a:lnTo>
                  <a:lnTo>
                    <a:pt x="902" y="294"/>
                  </a:lnTo>
                  <a:lnTo>
                    <a:pt x="906" y="294"/>
                  </a:lnTo>
                  <a:lnTo>
                    <a:pt x="910" y="294"/>
                  </a:lnTo>
                  <a:lnTo>
                    <a:pt x="910" y="298"/>
                  </a:lnTo>
                  <a:lnTo>
                    <a:pt x="914" y="298"/>
                  </a:lnTo>
                  <a:lnTo>
                    <a:pt x="918" y="298"/>
                  </a:lnTo>
                  <a:lnTo>
                    <a:pt x="918" y="302"/>
                  </a:lnTo>
                  <a:lnTo>
                    <a:pt x="918" y="298"/>
                  </a:lnTo>
                  <a:lnTo>
                    <a:pt x="920" y="298"/>
                  </a:lnTo>
                  <a:lnTo>
                    <a:pt x="924" y="298"/>
                  </a:lnTo>
                  <a:lnTo>
                    <a:pt x="928" y="298"/>
                  </a:lnTo>
                  <a:lnTo>
                    <a:pt x="928" y="302"/>
                  </a:lnTo>
                  <a:lnTo>
                    <a:pt x="932" y="302"/>
                  </a:lnTo>
                  <a:lnTo>
                    <a:pt x="932" y="306"/>
                  </a:lnTo>
                  <a:lnTo>
                    <a:pt x="936" y="306"/>
                  </a:lnTo>
                  <a:lnTo>
                    <a:pt x="932" y="310"/>
                  </a:lnTo>
                  <a:lnTo>
                    <a:pt x="928" y="310"/>
                  </a:lnTo>
                  <a:lnTo>
                    <a:pt x="924" y="310"/>
                  </a:lnTo>
                  <a:lnTo>
                    <a:pt x="920" y="310"/>
                  </a:lnTo>
                  <a:lnTo>
                    <a:pt x="920" y="314"/>
                  </a:lnTo>
                  <a:lnTo>
                    <a:pt x="918" y="314"/>
                  </a:lnTo>
                  <a:lnTo>
                    <a:pt x="914" y="318"/>
                  </a:lnTo>
                  <a:lnTo>
                    <a:pt x="918" y="314"/>
                  </a:lnTo>
                  <a:lnTo>
                    <a:pt x="920" y="314"/>
                  </a:lnTo>
                  <a:lnTo>
                    <a:pt x="920" y="310"/>
                  </a:lnTo>
                  <a:lnTo>
                    <a:pt x="924" y="310"/>
                  </a:lnTo>
                  <a:lnTo>
                    <a:pt x="928" y="310"/>
                  </a:lnTo>
                  <a:lnTo>
                    <a:pt x="932" y="314"/>
                  </a:lnTo>
                  <a:lnTo>
                    <a:pt x="928" y="314"/>
                  </a:lnTo>
                  <a:lnTo>
                    <a:pt x="924" y="314"/>
                  </a:lnTo>
                  <a:lnTo>
                    <a:pt x="924" y="318"/>
                  </a:lnTo>
                  <a:lnTo>
                    <a:pt x="920" y="322"/>
                  </a:lnTo>
                  <a:lnTo>
                    <a:pt x="918" y="322"/>
                  </a:lnTo>
                  <a:lnTo>
                    <a:pt x="920" y="322"/>
                  </a:lnTo>
                  <a:lnTo>
                    <a:pt x="924" y="318"/>
                  </a:lnTo>
                  <a:lnTo>
                    <a:pt x="924" y="314"/>
                  </a:lnTo>
                  <a:lnTo>
                    <a:pt x="928" y="314"/>
                  </a:lnTo>
                  <a:lnTo>
                    <a:pt x="932" y="314"/>
                  </a:lnTo>
                  <a:lnTo>
                    <a:pt x="932" y="310"/>
                  </a:lnTo>
                  <a:lnTo>
                    <a:pt x="936" y="310"/>
                  </a:lnTo>
                  <a:lnTo>
                    <a:pt x="940" y="310"/>
                  </a:lnTo>
                  <a:lnTo>
                    <a:pt x="944" y="314"/>
                  </a:lnTo>
                  <a:lnTo>
                    <a:pt x="948" y="314"/>
                  </a:lnTo>
                  <a:lnTo>
                    <a:pt x="948" y="318"/>
                  </a:lnTo>
                  <a:lnTo>
                    <a:pt x="944" y="318"/>
                  </a:lnTo>
                  <a:lnTo>
                    <a:pt x="944" y="322"/>
                  </a:lnTo>
                  <a:lnTo>
                    <a:pt x="940" y="318"/>
                  </a:lnTo>
                  <a:lnTo>
                    <a:pt x="940" y="322"/>
                  </a:lnTo>
                  <a:lnTo>
                    <a:pt x="936" y="322"/>
                  </a:lnTo>
                  <a:lnTo>
                    <a:pt x="932" y="322"/>
                  </a:lnTo>
                  <a:lnTo>
                    <a:pt x="928" y="322"/>
                  </a:lnTo>
                  <a:lnTo>
                    <a:pt x="932" y="322"/>
                  </a:lnTo>
                  <a:lnTo>
                    <a:pt x="936" y="322"/>
                  </a:lnTo>
                  <a:lnTo>
                    <a:pt x="932" y="324"/>
                  </a:lnTo>
                  <a:lnTo>
                    <a:pt x="928" y="324"/>
                  </a:lnTo>
                  <a:lnTo>
                    <a:pt x="932" y="324"/>
                  </a:lnTo>
                  <a:lnTo>
                    <a:pt x="936" y="324"/>
                  </a:lnTo>
                  <a:lnTo>
                    <a:pt x="936" y="322"/>
                  </a:lnTo>
                  <a:lnTo>
                    <a:pt x="940" y="322"/>
                  </a:lnTo>
                  <a:lnTo>
                    <a:pt x="940" y="324"/>
                  </a:lnTo>
                  <a:lnTo>
                    <a:pt x="936" y="324"/>
                  </a:lnTo>
                  <a:lnTo>
                    <a:pt x="932" y="324"/>
                  </a:lnTo>
                  <a:lnTo>
                    <a:pt x="932" y="328"/>
                  </a:lnTo>
                  <a:lnTo>
                    <a:pt x="932" y="324"/>
                  </a:lnTo>
                  <a:lnTo>
                    <a:pt x="936" y="324"/>
                  </a:lnTo>
                  <a:lnTo>
                    <a:pt x="936" y="328"/>
                  </a:lnTo>
                  <a:lnTo>
                    <a:pt x="940" y="328"/>
                  </a:lnTo>
                  <a:lnTo>
                    <a:pt x="936" y="332"/>
                  </a:lnTo>
                  <a:lnTo>
                    <a:pt x="932" y="336"/>
                  </a:lnTo>
                  <a:lnTo>
                    <a:pt x="936" y="332"/>
                  </a:lnTo>
                  <a:lnTo>
                    <a:pt x="940" y="332"/>
                  </a:lnTo>
                  <a:lnTo>
                    <a:pt x="940" y="328"/>
                  </a:lnTo>
                  <a:lnTo>
                    <a:pt x="936" y="328"/>
                  </a:lnTo>
                  <a:lnTo>
                    <a:pt x="936" y="324"/>
                  </a:lnTo>
                  <a:lnTo>
                    <a:pt x="940" y="324"/>
                  </a:lnTo>
                  <a:lnTo>
                    <a:pt x="944" y="322"/>
                  </a:lnTo>
                  <a:lnTo>
                    <a:pt x="948" y="322"/>
                  </a:lnTo>
                  <a:lnTo>
                    <a:pt x="948" y="324"/>
                  </a:lnTo>
                  <a:lnTo>
                    <a:pt x="944" y="324"/>
                  </a:lnTo>
                  <a:lnTo>
                    <a:pt x="948" y="324"/>
                  </a:lnTo>
                  <a:lnTo>
                    <a:pt x="948" y="322"/>
                  </a:lnTo>
                  <a:lnTo>
                    <a:pt x="950" y="322"/>
                  </a:lnTo>
                  <a:lnTo>
                    <a:pt x="954" y="322"/>
                  </a:lnTo>
                  <a:lnTo>
                    <a:pt x="950" y="322"/>
                  </a:lnTo>
                  <a:lnTo>
                    <a:pt x="950" y="324"/>
                  </a:lnTo>
                  <a:lnTo>
                    <a:pt x="948" y="324"/>
                  </a:lnTo>
                  <a:lnTo>
                    <a:pt x="948" y="328"/>
                  </a:lnTo>
                  <a:lnTo>
                    <a:pt x="944" y="328"/>
                  </a:lnTo>
                  <a:lnTo>
                    <a:pt x="948" y="328"/>
                  </a:lnTo>
                  <a:lnTo>
                    <a:pt x="948" y="332"/>
                  </a:lnTo>
                  <a:lnTo>
                    <a:pt x="944" y="332"/>
                  </a:lnTo>
                  <a:lnTo>
                    <a:pt x="944" y="336"/>
                  </a:lnTo>
                  <a:lnTo>
                    <a:pt x="948" y="336"/>
                  </a:lnTo>
                  <a:lnTo>
                    <a:pt x="948" y="332"/>
                  </a:lnTo>
                  <a:lnTo>
                    <a:pt x="948" y="328"/>
                  </a:lnTo>
                  <a:lnTo>
                    <a:pt x="950" y="324"/>
                  </a:lnTo>
                  <a:lnTo>
                    <a:pt x="954" y="324"/>
                  </a:lnTo>
                  <a:lnTo>
                    <a:pt x="954" y="328"/>
                  </a:lnTo>
                  <a:lnTo>
                    <a:pt x="954" y="332"/>
                  </a:lnTo>
                  <a:lnTo>
                    <a:pt x="954" y="328"/>
                  </a:lnTo>
                  <a:lnTo>
                    <a:pt x="958" y="328"/>
                  </a:lnTo>
                  <a:lnTo>
                    <a:pt x="954" y="332"/>
                  </a:lnTo>
                  <a:lnTo>
                    <a:pt x="950" y="332"/>
                  </a:lnTo>
                  <a:lnTo>
                    <a:pt x="950" y="336"/>
                  </a:lnTo>
                  <a:lnTo>
                    <a:pt x="950" y="340"/>
                  </a:lnTo>
                  <a:lnTo>
                    <a:pt x="950" y="336"/>
                  </a:lnTo>
                  <a:lnTo>
                    <a:pt x="954" y="332"/>
                  </a:lnTo>
                  <a:lnTo>
                    <a:pt x="958" y="332"/>
                  </a:lnTo>
                  <a:lnTo>
                    <a:pt x="962" y="332"/>
                  </a:lnTo>
                  <a:lnTo>
                    <a:pt x="958" y="332"/>
                  </a:lnTo>
                  <a:lnTo>
                    <a:pt x="958" y="336"/>
                  </a:lnTo>
                  <a:lnTo>
                    <a:pt x="958" y="340"/>
                  </a:lnTo>
                  <a:lnTo>
                    <a:pt x="954" y="340"/>
                  </a:lnTo>
                  <a:lnTo>
                    <a:pt x="958" y="340"/>
                  </a:lnTo>
                  <a:lnTo>
                    <a:pt x="958" y="336"/>
                  </a:lnTo>
                  <a:lnTo>
                    <a:pt x="962" y="332"/>
                  </a:lnTo>
                  <a:lnTo>
                    <a:pt x="962" y="336"/>
                  </a:lnTo>
                  <a:lnTo>
                    <a:pt x="962" y="332"/>
                  </a:lnTo>
                  <a:lnTo>
                    <a:pt x="962" y="328"/>
                  </a:lnTo>
                  <a:lnTo>
                    <a:pt x="966" y="328"/>
                  </a:lnTo>
                  <a:lnTo>
                    <a:pt x="966" y="324"/>
                  </a:lnTo>
                  <a:lnTo>
                    <a:pt x="970" y="324"/>
                  </a:lnTo>
                  <a:lnTo>
                    <a:pt x="970" y="322"/>
                  </a:lnTo>
                  <a:lnTo>
                    <a:pt x="970" y="324"/>
                  </a:lnTo>
                  <a:lnTo>
                    <a:pt x="974" y="324"/>
                  </a:lnTo>
                  <a:lnTo>
                    <a:pt x="976" y="324"/>
                  </a:lnTo>
                  <a:lnTo>
                    <a:pt x="980" y="324"/>
                  </a:lnTo>
                  <a:lnTo>
                    <a:pt x="980" y="328"/>
                  </a:lnTo>
                  <a:lnTo>
                    <a:pt x="984" y="328"/>
                  </a:lnTo>
                  <a:lnTo>
                    <a:pt x="988" y="332"/>
                  </a:lnTo>
                  <a:lnTo>
                    <a:pt x="988" y="336"/>
                  </a:lnTo>
                  <a:lnTo>
                    <a:pt x="984" y="336"/>
                  </a:lnTo>
                  <a:lnTo>
                    <a:pt x="984" y="340"/>
                  </a:lnTo>
                  <a:lnTo>
                    <a:pt x="980" y="340"/>
                  </a:lnTo>
                  <a:lnTo>
                    <a:pt x="980" y="336"/>
                  </a:lnTo>
                  <a:lnTo>
                    <a:pt x="976" y="336"/>
                  </a:lnTo>
                  <a:lnTo>
                    <a:pt x="974" y="340"/>
                  </a:lnTo>
                  <a:lnTo>
                    <a:pt x="974" y="344"/>
                  </a:lnTo>
                  <a:lnTo>
                    <a:pt x="970" y="344"/>
                  </a:lnTo>
                  <a:lnTo>
                    <a:pt x="966" y="344"/>
                  </a:lnTo>
                  <a:lnTo>
                    <a:pt x="970" y="344"/>
                  </a:lnTo>
                  <a:lnTo>
                    <a:pt x="974" y="344"/>
                  </a:lnTo>
                  <a:lnTo>
                    <a:pt x="970" y="348"/>
                  </a:lnTo>
                  <a:lnTo>
                    <a:pt x="970" y="350"/>
                  </a:lnTo>
                  <a:lnTo>
                    <a:pt x="966" y="350"/>
                  </a:lnTo>
                  <a:lnTo>
                    <a:pt x="970" y="350"/>
                  </a:lnTo>
                  <a:lnTo>
                    <a:pt x="970" y="348"/>
                  </a:lnTo>
                  <a:lnTo>
                    <a:pt x="974" y="348"/>
                  </a:lnTo>
                  <a:lnTo>
                    <a:pt x="976" y="348"/>
                  </a:lnTo>
                  <a:lnTo>
                    <a:pt x="976" y="344"/>
                  </a:lnTo>
                  <a:lnTo>
                    <a:pt x="980" y="344"/>
                  </a:lnTo>
                  <a:lnTo>
                    <a:pt x="984" y="344"/>
                  </a:lnTo>
                  <a:lnTo>
                    <a:pt x="988" y="340"/>
                  </a:lnTo>
                  <a:lnTo>
                    <a:pt x="992" y="336"/>
                  </a:lnTo>
                  <a:lnTo>
                    <a:pt x="996" y="336"/>
                  </a:lnTo>
                  <a:lnTo>
                    <a:pt x="996" y="340"/>
                  </a:lnTo>
                  <a:lnTo>
                    <a:pt x="996" y="344"/>
                  </a:lnTo>
                  <a:lnTo>
                    <a:pt x="996" y="348"/>
                  </a:lnTo>
                  <a:lnTo>
                    <a:pt x="992" y="348"/>
                  </a:lnTo>
                  <a:lnTo>
                    <a:pt x="988" y="348"/>
                  </a:lnTo>
                  <a:lnTo>
                    <a:pt x="988" y="350"/>
                  </a:lnTo>
                  <a:lnTo>
                    <a:pt x="984" y="350"/>
                  </a:lnTo>
                  <a:lnTo>
                    <a:pt x="980" y="350"/>
                  </a:lnTo>
                  <a:lnTo>
                    <a:pt x="980" y="354"/>
                  </a:lnTo>
                  <a:lnTo>
                    <a:pt x="980" y="358"/>
                  </a:lnTo>
                  <a:lnTo>
                    <a:pt x="976" y="358"/>
                  </a:lnTo>
                  <a:lnTo>
                    <a:pt x="980" y="358"/>
                  </a:lnTo>
                  <a:lnTo>
                    <a:pt x="980" y="354"/>
                  </a:lnTo>
                  <a:lnTo>
                    <a:pt x="984" y="350"/>
                  </a:lnTo>
                  <a:lnTo>
                    <a:pt x="988" y="350"/>
                  </a:lnTo>
                  <a:lnTo>
                    <a:pt x="988" y="354"/>
                  </a:lnTo>
                  <a:lnTo>
                    <a:pt x="984" y="358"/>
                  </a:lnTo>
                  <a:lnTo>
                    <a:pt x="984" y="362"/>
                  </a:lnTo>
                  <a:lnTo>
                    <a:pt x="984" y="366"/>
                  </a:lnTo>
                  <a:lnTo>
                    <a:pt x="984" y="362"/>
                  </a:lnTo>
                  <a:lnTo>
                    <a:pt x="988" y="358"/>
                  </a:lnTo>
                  <a:lnTo>
                    <a:pt x="988" y="354"/>
                  </a:lnTo>
                  <a:lnTo>
                    <a:pt x="988" y="350"/>
                  </a:lnTo>
                  <a:lnTo>
                    <a:pt x="992" y="350"/>
                  </a:lnTo>
                  <a:lnTo>
                    <a:pt x="992" y="348"/>
                  </a:lnTo>
                  <a:lnTo>
                    <a:pt x="996" y="348"/>
                  </a:lnTo>
                  <a:lnTo>
                    <a:pt x="1000" y="348"/>
                  </a:lnTo>
                  <a:lnTo>
                    <a:pt x="1000" y="344"/>
                  </a:lnTo>
                  <a:lnTo>
                    <a:pt x="1004" y="344"/>
                  </a:lnTo>
                  <a:lnTo>
                    <a:pt x="1006" y="344"/>
                  </a:lnTo>
                  <a:lnTo>
                    <a:pt x="1006" y="348"/>
                  </a:lnTo>
                  <a:lnTo>
                    <a:pt x="1004" y="348"/>
                  </a:lnTo>
                  <a:lnTo>
                    <a:pt x="1004" y="350"/>
                  </a:lnTo>
                  <a:lnTo>
                    <a:pt x="1000" y="350"/>
                  </a:lnTo>
                  <a:lnTo>
                    <a:pt x="1000" y="354"/>
                  </a:lnTo>
                  <a:lnTo>
                    <a:pt x="1000" y="350"/>
                  </a:lnTo>
                  <a:lnTo>
                    <a:pt x="1004" y="350"/>
                  </a:lnTo>
                  <a:lnTo>
                    <a:pt x="1004" y="348"/>
                  </a:lnTo>
                  <a:lnTo>
                    <a:pt x="1006" y="348"/>
                  </a:lnTo>
                  <a:lnTo>
                    <a:pt x="1010" y="348"/>
                  </a:lnTo>
                  <a:lnTo>
                    <a:pt x="1014" y="348"/>
                  </a:lnTo>
                  <a:lnTo>
                    <a:pt x="1018" y="348"/>
                  </a:lnTo>
                  <a:lnTo>
                    <a:pt x="1022" y="350"/>
                  </a:lnTo>
                  <a:lnTo>
                    <a:pt x="1026" y="350"/>
                  </a:lnTo>
                  <a:lnTo>
                    <a:pt x="1030" y="350"/>
                  </a:lnTo>
                  <a:lnTo>
                    <a:pt x="1030" y="354"/>
                  </a:lnTo>
                  <a:lnTo>
                    <a:pt x="1026" y="354"/>
                  </a:lnTo>
                  <a:lnTo>
                    <a:pt x="1022" y="354"/>
                  </a:lnTo>
                  <a:lnTo>
                    <a:pt x="1022" y="358"/>
                  </a:lnTo>
                  <a:lnTo>
                    <a:pt x="1018" y="358"/>
                  </a:lnTo>
                  <a:lnTo>
                    <a:pt x="1014" y="358"/>
                  </a:lnTo>
                  <a:lnTo>
                    <a:pt x="1010" y="358"/>
                  </a:lnTo>
                  <a:lnTo>
                    <a:pt x="1010" y="362"/>
                  </a:lnTo>
                  <a:lnTo>
                    <a:pt x="1006" y="362"/>
                  </a:lnTo>
                  <a:lnTo>
                    <a:pt x="1004" y="362"/>
                  </a:lnTo>
                  <a:lnTo>
                    <a:pt x="1004" y="366"/>
                  </a:lnTo>
                  <a:lnTo>
                    <a:pt x="1006" y="366"/>
                  </a:lnTo>
                  <a:lnTo>
                    <a:pt x="1004" y="366"/>
                  </a:lnTo>
                  <a:lnTo>
                    <a:pt x="1000" y="370"/>
                  </a:lnTo>
                  <a:lnTo>
                    <a:pt x="1004" y="370"/>
                  </a:lnTo>
                  <a:lnTo>
                    <a:pt x="1004" y="366"/>
                  </a:lnTo>
                  <a:lnTo>
                    <a:pt x="1006" y="366"/>
                  </a:lnTo>
                  <a:lnTo>
                    <a:pt x="1006" y="362"/>
                  </a:lnTo>
                  <a:lnTo>
                    <a:pt x="1010" y="362"/>
                  </a:lnTo>
                  <a:lnTo>
                    <a:pt x="1014" y="362"/>
                  </a:lnTo>
                  <a:lnTo>
                    <a:pt x="1018" y="362"/>
                  </a:lnTo>
                  <a:lnTo>
                    <a:pt x="1022" y="362"/>
                  </a:lnTo>
                  <a:lnTo>
                    <a:pt x="1026" y="362"/>
                  </a:lnTo>
                  <a:lnTo>
                    <a:pt x="1022" y="366"/>
                  </a:lnTo>
                  <a:lnTo>
                    <a:pt x="1018" y="366"/>
                  </a:lnTo>
                  <a:lnTo>
                    <a:pt x="1014" y="370"/>
                  </a:lnTo>
                  <a:lnTo>
                    <a:pt x="1010" y="370"/>
                  </a:lnTo>
                  <a:lnTo>
                    <a:pt x="1006" y="370"/>
                  </a:lnTo>
                  <a:lnTo>
                    <a:pt x="1004" y="374"/>
                  </a:lnTo>
                  <a:lnTo>
                    <a:pt x="1004" y="378"/>
                  </a:lnTo>
                  <a:lnTo>
                    <a:pt x="1006" y="374"/>
                  </a:lnTo>
                  <a:lnTo>
                    <a:pt x="1006" y="370"/>
                  </a:lnTo>
                  <a:lnTo>
                    <a:pt x="1010" y="370"/>
                  </a:lnTo>
                  <a:lnTo>
                    <a:pt x="1014" y="370"/>
                  </a:lnTo>
                  <a:lnTo>
                    <a:pt x="1018" y="370"/>
                  </a:lnTo>
                  <a:lnTo>
                    <a:pt x="1018" y="366"/>
                  </a:lnTo>
                  <a:lnTo>
                    <a:pt x="1022" y="366"/>
                  </a:lnTo>
                  <a:lnTo>
                    <a:pt x="1026" y="366"/>
                  </a:lnTo>
                  <a:lnTo>
                    <a:pt x="1030" y="366"/>
                  </a:lnTo>
                  <a:lnTo>
                    <a:pt x="1030" y="362"/>
                  </a:lnTo>
                  <a:lnTo>
                    <a:pt x="1030" y="358"/>
                  </a:lnTo>
                  <a:lnTo>
                    <a:pt x="1032" y="358"/>
                  </a:lnTo>
                  <a:lnTo>
                    <a:pt x="1036" y="358"/>
                  </a:lnTo>
                  <a:lnTo>
                    <a:pt x="1036" y="362"/>
                  </a:lnTo>
                  <a:lnTo>
                    <a:pt x="1040" y="362"/>
                  </a:lnTo>
                  <a:lnTo>
                    <a:pt x="1040" y="366"/>
                  </a:lnTo>
                  <a:lnTo>
                    <a:pt x="1044" y="366"/>
                  </a:lnTo>
                  <a:lnTo>
                    <a:pt x="1044" y="370"/>
                  </a:lnTo>
                  <a:lnTo>
                    <a:pt x="1044" y="374"/>
                  </a:lnTo>
                  <a:lnTo>
                    <a:pt x="1040" y="374"/>
                  </a:lnTo>
                  <a:lnTo>
                    <a:pt x="1036" y="374"/>
                  </a:lnTo>
                  <a:lnTo>
                    <a:pt x="1036" y="370"/>
                  </a:lnTo>
                  <a:lnTo>
                    <a:pt x="1032" y="370"/>
                  </a:lnTo>
                  <a:lnTo>
                    <a:pt x="1032" y="374"/>
                  </a:lnTo>
                  <a:lnTo>
                    <a:pt x="1030" y="374"/>
                  </a:lnTo>
                  <a:lnTo>
                    <a:pt x="1026" y="374"/>
                  </a:lnTo>
                  <a:lnTo>
                    <a:pt x="1022" y="378"/>
                  </a:lnTo>
                  <a:lnTo>
                    <a:pt x="1018" y="378"/>
                  </a:lnTo>
                  <a:lnTo>
                    <a:pt x="1014" y="378"/>
                  </a:lnTo>
                  <a:lnTo>
                    <a:pt x="1010" y="378"/>
                  </a:lnTo>
                  <a:lnTo>
                    <a:pt x="1006" y="378"/>
                  </a:lnTo>
                  <a:lnTo>
                    <a:pt x="1004" y="378"/>
                  </a:lnTo>
                  <a:lnTo>
                    <a:pt x="1006" y="378"/>
                  </a:lnTo>
                  <a:lnTo>
                    <a:pt x="1010" y="378"/>
                  </a:lnTo>
                  <a:lnTo>
                    <a:pt x="1014" y="378"/>
                  </a:lnTo>
                  <a:lnTo>
                    <a:pt x="1018" y="378"/>
                  </a:lnTo>
                  <a:lnTo>
                    <a:pt x="1022" y="378"/>
                  </a:lnTo>
                  <a:lnTo>
                    <a:pt x="1026" y="378"/>
                  </a:lnTo>
                  <a:lnTo>
                    <a:pt x="1030" y="378"/>
                  </a:lnTo>
                  <a:lnTo>
                    <a:pt x="1032" y="380"/>
                  </a:lnTo>
                  <a:lnTo>
                    <a:pt x="1036" y="380"/>
                  </a:lnTo>
                  <a:lnTo>
                    <a:pt x="1036" y="378"/>
                  </a:lnTo>
                  <a:lnTo>
                    <a:pt x="1040" y="380"/>
                  </a:lnTo>
                  <a:lnTo>
                    <a:pt x="1044" y="380"/>
                  </a:lnTo>
                  <a:lnTo>
                    <a:pt x="1048" y="380"/>
                  </a:lnTo>
                  <a:lnTo>
                    <a:pt x="1052" y="380"/>
                  </a:lnTo>
                  <a:lnTo>
                    <a:pt x="1052" y="384"/>
                  </a:lnTo>
                  <a:lnTo>
                    <a:pt x="1052" y="388"/>
                  </a:lnTo>
                  <a:lnTo>
                    <a:pt x="1048" y="388"/>
                  </a:lnTo>
                  <a:lnTo>
                    <a:pt x="1044" y="384"/>
                  </a:lnTo>
                  <a:lnTo>
                    <a:pt x="1040" y="384"/>
                  </a:lnTo>
                  <a:lnTo>
                    <a:pt x="1040" y="388"/>
                  </a:lnTo>
                  <a:lnTo>
                    <a:pt x="1036" y="388"/>
                  </a:lnTo>
                  <a:lnTo>
                    <a:pt x="1032" y="384"/>
                  </a:lnTo>
                  <a:lnTo>
                    <a:pt x="1030" y="384"/>
                  </a:lnTo>
                  <a:lnTo>
                    <a:pt x="1026" y="384"/>
                  </a:lnTo>
                  <a:lnTo>
                    <a:pt x="1022" y="384"/>
                  </a:lnTo>
                  <a:lnTo>
                    <a:pt x="1022" y="380"/>
                  </a:lnTo>
                  <a:lnTo>
                    <a:pt x="1018" y="380"/>
                  </a:lnTo>
                  <a:lnTo>
                    <a:pt x="1014" y="384"/>
                  </a:lnTo>
                  <a:lnTo>
                    <a:pt x="1018" y="384"/>
                  </a:lnTo>
                  <a:lnTo>
                    <a:pt x="1018" y="380"/>
                  </a:lnTo>
                  <a:lnTo>
                    <a:pt x="1022" y="384"/>
                  </a:lnTo>
                  <a:lnTo>
                    <a:pt x="1026" y="384"/>
                  </a:lnTo>
                  <a:lnTo>
                    <a:pt x="1030" y="384"/>
                  </a:lnTo>
                  <a:lnTo>
                    <a:pt x="1032" y="384"/>
                  </a:lnTo>
                  <a:lnTo>
                    <a:pt x="1030" y="384"/>
                  </a:lnTo>
                  <a:lnTo>
                    <a:pt x="1026" y="384"/>
                  </a:lnTo>
                  <a:lnTo>
                    <a:pt x="1022" y="384"/>
                  </a:lnTo>
                  <a:lnTo>
                    <a:pt x="1018" y="384"/>
                  </a:lnTo>
                  <a:lnTo>
                    <a:pt x="1022" y="384"/>
                  </a:lnTo>
                  <a:lnTo>
                    <a:pt x="1026" y="384"/>
                  </a:lnTo>
                  <a:lnTo>
                    <a:pt x="1022" y="388"/>
                  </a:lnTo>
                  <a:lnTo>
                    <a:pt x="1018" y="388"/>
                  </a:lnTo>
                  <a:lnTo>
                    <a:pt x="1018" y="392"/>
                  </a:lnTo>
                  <a:lnTo>
                    <a:pt x="1022" y="388"/>
                  </a:lnTo>
                  <a:lnTo>
                    <a:pt x="1026" y="388"/>
                  </a:lnTo>
                  <a:lnTo>
                    <a:pt x="1030" y="388"/>
                  </a:lnTo>
                  <a:lnTo>
                    <a:pt x="1032" y="388"/>
                  </a:lnTo>
                  <a:lnTo>
                    <a:pt x="1036" y="392"/>
                  </a:lnTo>
                  <a:lnTo>
                    <a:pt x="1032" y="392"/>
                  </a:lnTo>
                  <a:lnTo>
                    <a:pt x="1030" y="392"/>
                  </a:lnTo>
                  <a:lnTo>
                    <a:pt x="1026" y="392"/>
                  </a:lnTo>
                  <a:lnTo>
                    <a:pt x="1030" y="392"/>
                  </a:lnTo>
                  <a:lnTo>
                    <a:pt x="1032" y="392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30" y="392"/>
                  </a:lnTo>
                  <a:lnTo>
                    <a:pt x="1026" y="392"/>
                  </a:lnTo>
                  <a:lnTo>
                    <a:pt x="1026" y="396"/>
                  </a:lnTo>
                  <a:lnTo>
                    <a:pt x="1030" y="396"/>
                  </a:lnTo>
                  <a:lnTo>
                    <a:pt x="1032" y="396"/>
                  </a:lnTo>
                  <a:lnTo>
                    <a:pt x="1036" y="396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26" y="396"/>
                  </a:lnTo>
                  <a:lnTo>
                    <a:pt x="1022" y="396"/>
                  </a:lnTo>
                  <a:lnTo>
                    <a:pt x="1018" y="396"/>
                  </a:lnTo>
                  <a:lnTo>
                    <a:pt x="1014" y="396"/>
                  </a:lnTo>
                  <a:lnTo>
                    <a:pt x="1018" y="396"/>
                  </a:lnTo>
                  <a:lnTo>
                    <a:pt x="1014" y="396"/>
                  </a:lnTo>
                  <a:lnTo>
                    <a:pt x="1018" y="396"/>
                  </a:lnTo>
                  <a:lnTo>
                    <a:pt x="1030" y="400"/>
                  </a:lnTo>
                  <a:lnTo>
                    <a:pt x="1032" y="400"/>
                  </a:lnTo>
                  <a:lnTo>
                    <a:pt x="1030" y="400"/>
                  </a:lnTo>
                  <a:lnTo>
                    <a:pt x="1026" y="400"/>
                  </a:lnTo>
                  <a:lnTo>
                    <a:pt x="1022" y="400"/>
                  </a:lnTo>
                  <a:lnTo>
                    <a:pt x="1026" y="400"/>
                  </a:lnTo>
                  <a:lnTo>
                    <a:pt x="1026" y="404"/>
                  </a:lnTo>
                  <a:lnTo>
                    <a:pt x="1022" y="404"/>
                  </a:lnTo>
                  <a:lnTo>
                    <a:pt x="1026" y="404"/>
                  </a:lnTo>
                  <a:lnTo>
                    <a:pt x="1026" y="400"/>
                  </a:lnTo>
                  <a:lnTo>
                    <a:pt x="1030" y="400"/>
                  </a:lnTo>
                  <a:lnTo>
                    <a:pt x="1030" y="404"/>
                  </a:lnTo>
                  <a:lnTo>
                    <a:pt x="1032" y="404"/>
                  </a:lnTo>
                  <a:lnTo>
                    <a:pt x="1036" y="404"/>
                  </a:lnTo>
                  <a:lnTo>
                    <a:pt x="1040" y="404"/>
                  </a:lnTo>
                  <a:lnTo>
                    <a:pt x="1036" y="404"/>
                  </a:lnTo>
                  <a:lnTo>
                    <a:pt x="1036" y="408"/>
                  </a:lnTo>
                  <a:lnTo>
                    <a:pt x="1040" y="408"/>
                  </a:lnTo>
                  <a:lnTo>
                    <a:pt x="1040" y="404"/>
                  </a:lnTo>
                  <a:lnTo>
                    <a:pt x="1044" y="404"/>
                  </a:lnTo>
                  <a:lnTo>
                    <a:pt x="1044" y="408"/>
                  </a:lnTo>
                  <a:lnTo>
                    <a:pt x="1040" y="408"/>
                  </a:lnTo>
                  <a:lnTo>
                    <a:pt x="1044" y="408"/>
                  </a:lnTo>
                  <a:lnTo>
                    <a:pt x="1044" y="404"/>
                  </a:lnTo>
                  <a:lnTo>
                    <a:pt x="1048" y="404"/>
                  </a:lnTo>
                  <a:lnTo>
                    <a:pt x="1052" y="404"/>
                  </a:lnTo>
                  <a:lnTo>
                    <a:pt x="1052" y="408"/>
                  </a:lnTo>
                  <a:lnTo>
                    <a:pt x="1048" y="408"/>
                  </a:lnTo>
                  <a:lnTo>
                    <a:pt x="1044" y="408"/>
                  </a:lnTo>
                  <a:lnTo>
                    <a:pt x="1040" y="408"/>
                  </a:lnTo>
                  <a:lnTo>
                    <a:pt x="1036" y="408"/>
                  </a:lnTo>
                  <a:lnTo>
                    <a:pt x="1032" y="408"/>
                  </a:lnTo>
                  <a:lnTo>
                    <a:pt x="1032" y="410"/>
                  </a:lnTo>
                  <a:lnTo>
                    <a:pt x="1036" y="410"/>
                  </a:lnTo>
                  <a:lnTo>
                    <a:pt x="1036" y="408"/>
                  </a:lnTo>
                  <a:lnTo>
                    <a:pt x="1040" y="408"/>
                  </a:lnTo>
                  <a:lnTo>
                    <a:pt x="1040" y="410"/>
                  </a:lnTo>
                  <a:lnTo>
                    <a:pt x="1036" y="410"/>
                  </a:lnTo>
                  <a:lnTo>
                    <a:pt x="1040" y="410"/>
                  </a:lnTo>
                  <a:lnTo>
                    <a:pt x="1040" y="408"/>
                  </a:lnTo>
                  <a:lnTo>
                    <a:pt x="1044" y="408"/>
                  </a:lnTo>
                  <a:lnTo>
                    <a:pt x="1048" y="408"/>
                  </a:lnTo>
                  <a:lnTo>
                    <a:pt x="1044" y="408"/>
                  </a:lnTo>
                  <a:lnTo>
                    <a:pt x="1044" y="410"/>
                  </a:lnTo>
                  <a:lnTo>
                    <a:pt x="1040" y="410"/>
                  </a:lnTo>
                  <a:lnTo>
                    <a:pt x="1044" y="410"/>
                  </a:lnTo>
                  <a:lnTo>
                    <a:pt x="1040" y="410"/>
                  </a:lnTo>
                  <a:lnTo>
                    <a:pt x="1036" y="410"/>
                  </a:lnTo>
                  <a:lnTo>
                    <a:pt x="1040" y="410"/>
                  </a:lnTo>
                  <a:lnTo>
                    <a:pt x="1040" y="414"/>
                  </a:lnTo>
                  <a:lnTo>
                    <a:pt x="1044" y="410"/>
                  </a:lnTo>
                  <a:lnTo>
                    <a:pt x="1048" y="408"/>
                  </a:lnTo>
                  <a:lnTo>
                    <a:pt x="1048" y="410"/>
                  </a:lnTo>
                  <a:lnTo>
                    <a:pt x="1052" y="410"/>
                  </a:lnTo>
                  <a:lnTo>
                    <a:pt x="1048" y="414"/>
                  </a:lnTo>
                  <a:lnTo>
                    <a:pt x="1052" y="414"/>
                  </a:lnTo>
                  <a:lnTo>
                    <a:pt x="1052" y="410"/>
                  </a:lnTo>
                  <a:lnTo>
                    <a:pt x="1052" y="414"/>
                  </a:lnTo>
                  <a:lnTo>
                    <a:pt x="1052" y="418"/>
                  </a:lnTo>
                  <a:lnTo>
                    <a:pt x="1052" y="414"/>
                  </a:lnTo>
                  <a:lnTo>
                    <a:pt x="1052" y="410"/>
                  </a:lnTo>
                  <a:lnTo>
                    <a:pt x="1056" y="410"/>
                  </a:lnTo>
                  <a:lnTo>
                    <a:pt x="1056" y="414"/>
                  </a:lnTo>
                  <a:lnTo>
                    <a:pt x="1060" y="414"/>
                  </a:lnTo>
                  <a:lnTo>
                    <a:pt x="1056" y="414"/>
                  </a:lnTo>
                  <a:lnTo>
                    <a:pt x="1056" y="418"/>
                  </a:lnTo>
                  <a:lnTo>
                    <a:pt x="1052" y="418"/>
                  </a:lnTo>
                  <a:lnTo>
                    <a:pt x="1056" y="422"/>
                  </a:lnTo>
                  <a:lnTo>
                    <a:pt x="1056" y="418"/>
                  </a:lnTo>
                  <a:lnTo>
                    <a:pt x="1060" y="418"/>
                  </a:lnTo>
                  <a:lnTo>
                    <a:pt x="1062" y="414"/>
                  </a:lnTo>
                  <a:lnTo>
                    <a:pt x="1062" y="410"/>
                  </a:lnTo>
                  <a:lnTo>
                    <a:pt x="1062" y="414"/>
                  </a:lnTo>
                  <a:lnTo>
                    <a:pt x="1062" y="418"/>
                  </a:lnTo>
                  <a:lnTo>
                    <a:pt x="1060" y="418"/>
                  </a:lnTo>
                  <a:lnTo>
                    <a:pt x="1062" y="418"/>
                  </a:lnTo>
                  <a:lnTo>
                    <a:pt x="1062" y="422"/>
                  </a:lnTo>
                  <a:lnTo>
                    <a:pt x="1060" y="422"/>
                  </a:lnTo>
                  <a:lnTo>
                    <a:pt x="1060" y="426"/>
                  </a:lnTo>
                  <a:lnTo>
                    <a:pt x="1062" y="426"/>
                  </a:lnTo>
                  <a:lnTo>
                    <a:pt x="1062" y="422"/>
                  </a:lnTo>
                  <a:lnTo>
                    <a:pt x="1062" y="418"/>
                  </a:lnTo>
                  <a:lnTo>
                    <a:pt x="1066" y="414"/>
                  </a:lnTo>
                  <a:lnTo>
                    <a:pt x="1070" y="414"/>
                  </a:lnTo>
                  <a:lnTo>
                    <a:pt x="1070" y="418"/>
                  </a:lnTo>
                  <a:lnTo>
                    <a:pt x="1066" y="418"/>
                  </a:lnTo>
                  <a:lnTo>
                    <a:pt x="1066" y="422"/>
                  </a:lnTo>
                  <a:lnTo>
                    <a:pt x="1070" y="422"/>
                  </a:lnTo>
                  <a:lnTo>
                    <a:pt x="1070" y="426"/>
                  </a:lnTo>
                  <a:lnTo>
                    <a:pt x="1070" y="422"/>
                  </a:lnTo>
                  <a:lnTo>
                    <a:pt x="1066" y="422"/>
                  </a:lnTo>
                  <a:lnTo>
                    <a:pt x="1070" y="418"/>
                  </a:lnTo>
                  <a:lnTo>
                    <a:pt x="1074" y="418"/>
                  </a:lnTo>
                  <a:lnTo>
                    <a:pt x="1074" y="414"/>
                  </a:lnTo>
                  <a:lnTo>
                    <a:pt x="1076" y="418"/>
                  </a:lnTo>
                  <a:lnTo>
                    <a:pt x="1074" y="418"/>
                  </a:lnTo>
                  <a:lnTo>
                    <a:pt x="1074" y="422"/>
                  </a:lnTo>
                  <a:lnTo>
                    <a:pt x="1074" y="426"/>
                  </a:lnTo>
                  <a:lnTo>
                    <a:pt x="1074" y="422"/>
                  </a:lnTo>
                  <a:lnTo>
                    <a:pt x="1076" y="422"/>
                  </a:lnTo>
                  <a:lnTo>
                    <a:pt x="1076" y="426"/>
                  </a:lnTo>
                  <a:lnTo>
                    <a:pt x="1076" y="422"/>
                  </a:lnTo>
                  <a:lnTo>
                    <a:pt x="1080" y="422"/>
                  </a:lnTo>
                  <a:lnTo>
                    <a:pt x="1084" y="422"/>
                  </a:lnTo>
                  <a:lnTo>
                    <a:pt x="1080" y="422"/>
                  </a:lnTo>
                  <a:lnTo>
                    <a:pt x="1080" y="426"/>
                  </a:lnTo>
                  <a:lnTo>
                    <a:pt x="1080" y="422"/>
                  </a:lnTo>
                  <a:lnTo>
                    <a:pt x="1084" y="422"/>
                  </a:lnTo>
                  <a:lnTo>
                    <a:pt x="1088" y="426"/>
                  </a:lnTo>
                  <a:lnTo>
                    <a:pt x="1088" y="430"/>
                  </a:lnTo>
                  <a:lnTo>
                    <a:pt x="1084" y="430"/>
                  </a:lnTo>
                  <a:lnTo>
                    <a:pt x="1080" y="430"/>
                  </a:lnTo>
                  <a:lnTo>
                    <a:pt x="1084" y="430"/>
                  </a:lnTo>
                  <a:lnTo>
                    <a:pt x="1088" y="430"/>
                  </a:lnTo>
                  <a:lnTo>
                    <a:pt x="1088" y="434"/>
                  </a:lnTo>
                  <a:lnTo>
                    <a:pt x="1084" y="434"/>
                  </a:lnTo>
                  <a:lnTo>
                    <a:pt x="1080" y="434"/>
                  </a:lnTo>
                  <a:lnTo>
                    <a:pt x="1076" y="434"/>
                  </a:lnTo>
                  <a:lnTo>
                    <a:pt x="1080" y="434"/>
                  </a:lnTo>
                  <a:lnTo>
                    <a:pt x="1084" y="434"/>
                  </a:lnTo>
                  <a:lnTo>
                    <a:pt x="1080" y="434"/>
                  </a:lnTo>
                  <a:lnTo>
                    <a:pt x="1076" y="436"/>
                  </a:lnTo>
                  <a:lnTo>
                    <a:pt x="1080" y="436"/>
                  </a:lnTo>
                  <a:lnTo>
                    <a:pt x="1084" y="436"/>
                  </a:lnTo>
                  <a:lnTo>
                    <a:pt x="1084" y="434"/>
                  </a:lnTo>
                  <a:lnTo>
                    <a:pt x="1088" y="434"/>
                  </a:lnTo>
                  <a:lnTo>
                    <a:pt x="1088" y="436"/>
                  </a:lnTo>
                  <a:lnTo>
                    <a:pt x="1084" y="436"/>
                  </a:lnTo>
                  <a:lnTo>
                    <a:pt x="1080" y="436"/>
                  </a:lnTo>
                  <a:lnTo>
                    <a:pt x="1076" y="440"/>
                  </a:lnTo>
                  <a:lnTo>
                    <a:pt x="1080" y="440"/>
                  </a:lnTo>
                  <a:lnTo>
                    <a:pt x="1080" y="436"/>
                  </a:lnTo>
                  <a:lnTo>
                    <a:pt x="1084" y="436"/>
                  </a:lnTo>
                  <a:lnTo>
                    <a:pt x="1088" y="436"/>
                  </a:lnTo>
                  <a:lnTo>
                    <a:pt x="1092" y="436"/>
                  </a:lnTo>
                  <a:lnTo>
                    <a:pt x="1092" y="434"/>
                  </a:lnTo>
                  <a:lnTo>
                    <a:pt x="1096" y="436"/>
                  </a:lnTo>
                  <a:lnTo>
                    <a:pt x="1096" y="440"/>
                  </a:lnTo>
                  <a:lnTo>
                    <a:pt x="1092" y="440"/>
                  </a:lnTo>
                  <a:lnTo>
                    <a:pt x="1096" y="440"/>
                  </a:lnTo>
                  <a:lnTo>
                    <a:pt x="1096" y="436"/>
                  </a:lnTo>
                  <a:lnTo>
                    <a:pt x="1100" y="434"/>
                  </a:lnTo>
                  <a:lnTo>
                    <a:pt x="1104" y="434"/>
                  </a:lnTo>
                  <a:lnTo>
                    <a:pt x="1104" y="436"/>
                  </a:lnTo>
                  <a:lnTo>
                    <a:pt x="1100" y="436"/>
                  </a:lnTo>
                  <a:lnTo>
                    <a:pt x="1100" y="440"/>
                  </a:lnTo>
                  <a:lnTo>
                    <a:pt x="1096" y="444"/>
                  </a:lnTo>
                  <a:lnTo>
                    <a:pt x="1092" y="444"/>
                  </a:lnTo>
                  <a:lnTo>
                    <a:pt x="1096" y="444"/>
                  </a:lnTo>
                  <a:lnTo>
                    <a:pt x="1096" y="448"/>
                  </a:lnTo>
                  <a:lnTo>
                    <a:pt x="1100" y="444"/>
                  </a:lnTo>
                  <a:lnTo>
                    <a:pt x="1104" y="440"/>
                  </a:lnTo>
                  <a:lnTo>
                    <a:pt x="1106" y="440"/>
                  </a:lnTo>
                  <a:lnTo>
                    <a:pt x="1106" y="444"/>
                  </a:lnTo>
                  <a:lnTo>
                    <a:pt x="1106" y="448"/>
                  </a:lnTo>
                  <a:lnTo>
                    <a:pt x="1104" y="448"/>
                  </a:lnTo>
                  <a:lnTo>
                    <a:pt x="1106" y="448"/>
                  </a:lnTo>
                  <a:lnTo>
                    <a:pt x="1106" y="444"/>
                  </a:lnTo>
                  <a:lnTo>
                    <a:pt x="1106" y="440"/>
                  </a:lnTo>
                  <a:lnTo>
                    <a:pt x="1110" y="440"/>
                  </a:lnTo>
                  <a:lnTo>
                    <a:pt x="1110" y="444"/>
                  </a:lnTo>
                  <a:lnTo>
                    <a:pt x="1114" y="448"/>
                  </a:lnTo>
                  <a:lnTo>
                    <a:pt x="1110" y="444"/>
                  </a:lnTo>
                  <a:lnTo>
                    <a:pt x="1110" y="440"/>
                  </a:lnTo>
                  <a:lnTo>
                    <a:pt x="1114" y="440"/>
                  </a:lnTo>
                  <a:lnTo>
                    <a:pt x="1118" y="440"/>
                  </a:lnTo>
                  <a:lnTo>
                    <a:pt x="1114" y="444"/>
                  </a:lnTo>
                  <a:lnTo>
                    <a:pt x="1118" y="444"/>
                  </a:lnTo>
                  <a:lnTo>
                    <a:pt x="1118" y="440"/>
                  </a:lnTo>
                  <a:lnTo>
                    <a:pt x="1122" y="440"/>
                  </a:lnTo>
                  <a:lnTo>
                    <a:pt x="1122" y="444"/>
                  </a:lnTo>
                  <a:lnTo>
                    <a:pt x="1126" y="448"/>
                  </a:lnTo>
                  <a:lnTo>
                    <a:pt x="1130" y="452"/>
                  </a:lnTo>
                  <a:lnTo>
                    <a:pt x="1126" y="452"/>
                  </a:lnTo>
                  <a:lnTo>
                    <a:pt x="1122" y="452"/>
                  </a:lnTo>
                  <a:lnTo>
                    <a:pt x="1122" y="448"/>
                  </a:lnTo>
                  <a:lnTo>
                    <a:pt x="1118" y="448"/>
                  </a:lnTo>
                  <a:lnTo>
                    <a:pt x="1114" y="452"/>
                  </a:lnTo>
                  <a:lnTo>
                    <a:pt x="1118" y="452"/>
                  </a:lnTo>
                  <a:lnTo>
                    <a:pt x="1118" y="448"/>
                  </a:lnTo>
                  <a:lnTo>
                    <a:pt x="1118" y="452"/>
                  </a:lnTo>
                  <a:lnTo>
                    <a:pt x="1122" y="452"/>
                  </a:lnTo>
                  <a:lnTo>
                    <a:pt x="1122" y="456"/>
                  </a:lnTo>
                  <a:lnTo>
                    <a:pt x="1118" y="456"/>
                  </a:lnTo>
                  <a:lnTo>
                    <a:pt x="1122" y="456"/>
                  </a:lnTo>
                  <a:lnTo>
                    <a:pt x="1126" y="456"/>
                  </a:lnTo>
                  <a:lnTo>
                    <a:pt x="1122" y="456"/>
                  </a:lnTo>
                  <a:lnTo>
                    <a:pt x="1118" y="460"/>
                  </a:lnTo>
                  <a:lnTo>
                    <a:pt x="1114" y="460"/>
                  </a:lnTo>
                  <a:lnTo>
                    <a:pt x="1114" y="456"/>
                  </a:lnTo>
                  <a:lnTo>
                    <a:pt x="1110" y="456"/>
                  </a:lnTo>
                  <a:lnTo>
                    <a:pt x="1106" y="456"/>
                  </a:lnTo>
                  <a:lnTo>
                    <a:pt x="1110" y="456"/>
                  </a:lnTo>
                  <a:lnTo>
                    <a:pt x="1110" y="460"/>
                  </a:lnTo>
                  <a:lnTo>
                    <a:pt x="1114" y="460"/>
                  </a:lnTo>
                  <a:lnTo>
                    <a:pt x="1110" y="460"/>
                  </a:lnTo>
                  <a:lnTo>
                    <a:pt x="1106" y="460"/>
                  </a:lnTo>
                  <a:lnTo>
                    <a:pt x="1104" y="456"/>
                  </a:lnTo>
                  <a:lnTo>
                    <a:pt x="1106" y="460"/>
                  </a:lnTo>
                  <a:lnTo>
                    <a:pt x="1110" y="460"/>
                  </a:lnTo>
                  <a:lnTo>
                    <a:pt x="1114" y="464"/>
                  </a:lnTo>
                  <a:lnTo>
                    <a:pt x="1118" y="464"/>
                  </a:lnTo>
                  <a:lnTo>
                    <a:pt x="1114" y="466"/>
                  </a:lnTo>
                  <a:lnTo>
                    <a:pt x="1110" y="466"/>
                  </a:lnTo>
                  <a:lnTo>
                    <a:pt x="1110" y="464"/>
                  </a:lnTo>
                  <a:lnTo>
                    <a:pt x="1106" y="464"/>
                  </a:lnTo>
                  <a:lnTo>
                    <a:pt x="1104" y="464"/>
                  </a:lnTo>
                  <a:lnTo>
                    <a:pt x="1106" y="464"/>
                  </a:lnTo>
                  <a:lnTo>
                    <a:pt x="1106" y="466"/>
                  </a:lnTo>
                  <a:lnTo>
                    <a:pt x="1110" y="466"/>
                  </a:lnTo>
                  <a:lnTo>
                    <a:pt x="1114" y="470"/>
                  </a:lnTo>
                  <a:lnTo>
                    <a:pt x="1110" y="470"/>
                  </a:lnTo>
                  <a:lnTo>
                    <a:pt x="1106" y="470"/>
                  </a:lnTo>
                  <a:lnTo>
                    <a:pt x="1106" y="466"/>
                  </a:lnTo>
                  <a:lnTo>
                    <a:pt x="1104" y="466"/>
                  </a:lnTo>
                  <a:lnTo>
                    <a:pt x="1106" y="470"/>
                  </a:lnTo>
                  <a:lnTo>
                    <a:pt x="1110" y="470"/>
                  </a:lnTo>
                  <a:lnTo>
                    <a:pt x="1106" y="470"/>
                  </a:lnTo>
                  <a:lnTo>
                    <a:pt x="1106" y="474"/>
                  </a:lnTo>
                  <a:lnTo>
                    <a:pt x="1104" y="474"/>
                  </a:lnTo>
                  <a:lnTo>
                    <a:pt x="1104" y="470"/>
                  </a:lnTo>
                  <a:lnTo>
                    <a:pt x="1104" y="474"/>
                  </a:lnTo>
                  <a:lnTo>
                    <a:pt x="1100" y="474"/>
                  </a:lnTo>
                  <a:lnTo>
                    <a:pt x="1096" y="470"/>
                  </a:lnTo>
                  <a:lnTo>
                    <a:pt x="1100" y="474"/>
                  </a:lnTo>
                  <a:lnTo>
                    <a:pt x="1096" y="474"/>
                  </a:lnTo>
                  <a:lnTo>
                    <a:pt x="1092" y="474"/>
                  </a:lnTo>
                  <a:lnTo>
                    <a:pt x="1096" y="474"/>
                  </a:lnTo>
                  <a:lnTo>
                    <a:pt x="1100" y="474"/>
                  </a:lnTo>
                  <a:lnTo>
                    <a:pt x="1100" y="478"/>
                  </a:lnTo>
                  <a:lnTo>
                    <a:pt x="1096" y="478"/>
                  </a:lnTo>
                  <a:lnTo>
                    <a:pt x="1096" y="474"/>
                  </a:lnTo>
                  <a:lnTo>
                    <a:pt x="1096" y="478"/>
                  </a:lnTo>
                  <a:lnTo>
                    <a:pt x="1100" y="478"/>
                  </a:lnTo>
                  <a:lnTo>
                    <a:pt x="1096" y="478"/>
                  </a:lnTo>
                  <a:lnTo>
                    <a:pt x="1092" y="478"/>
                  </a:lnTo>
                  <a:lnTo>
                    <a:pt x="1096" y="478"/>
                  </a:lnTo>
                  <a:lnTo>
                    <a:pt x="1100" y="482"/>
                  </a:lnTo>
                  <a:lnTo>
                    <a:pt x="1096" y="486"/>
                  </a:lnTo>
                  <a:lnTo>
                    <a:pt x="1096" y="490"/>
                  </a:lnTo>
                  <a:lnTo>
                    <a:pt x="1096" y="494"/>
                  </a:lnTo>
                  <a:lnTo>
                    <a:pt x="1092" y="494"/>
                  </a:lnTo>
                  <a:lnTo>
                    <a:pt x="1092" y="490"/>
                  </a:lnTo>
                  <a:lnTo>
                    <a:pt x="1088" y="486"/>
                  </a:lnTo>
                  <a:lnTo>
                    <a:pt x="1088" y="490"/>
                  </a:lnTo>
                  <a:lnTo>
                    <a:pt x="1084" y="486"/>
                  </a:lnTo>
                  <a:lnTo>
                    <a:pt x="1088" y="486"/>
                  </a:lnTo>
                  <a:lnTo>
                    <a:pt x="1084" y="486"/>
                  </a:lnTo>
                  <a:lnTo>
                    <a:pt x="1084" y="482"/>
                  </a:lnTo>
                  <a:lnTo>
                    <a:pt x="1084" y="478"/>
                  </a:lnTo>
                  <a:lnTo>
                    <a:pt x="1080" y="482"/>
                  </a:lnTo>
                  <a:lnTo>
                    <a:pt x="1080" y="486"/>
                  </a:lnTo>
                  <a:lnTo>
                    <a:pt x="1076" y="486"/>
                  </a:lnTo>
                  <a:lnTo>
                    <a:pt x="1076" y="482"/>
                  </a:lnTo>
                  <a:lnTo>
                    <a:pt x="1076" y="486"/>
                  </a:lnTo>
                  <a:lnTo>
                    <a:pt x="1076" y="482"/>
                  </a:lnTo>
                  <a:lnTo>
                    <a:pt x="1080" y="482"/>
                  </a:lnTo>
                  <a:lnTo>
                    <a:pt x="1076" y="482"/>
                  </a:lnTo>
                  <a:lnTo>
                    <a:pt x="1080" y="478"/>
                  </a:lnTo>
                  <a:lnTo>
                    <a:pt x="1084" y="478"/>
                  </a:lnTo>
                  <a:lnTo>
                    <a:pt x="1080" y="478"/>
                  </a:lnTo>
                  <a:lnTo>
                    <a:pt x="1076" y="478"/>
                  </a:lnTo>
                  <a:lnTo>
                    <a:pt x="1074" y="478"/>
                  </a:lnTo>
                  <a:lnTo>
                    <a:pt x="1074" y="482"/>
                  </a:lnTo>
                  <a:lnTo>
                    <a:pt x="1074" y="478"/>
                  </a:lnTo>
                  <a:lnTo>
                    <a:pt x="1076" y="478"/>
                  </a:lnTo>
                  <a:lnTo>
                    <a:pt x="1076" y="474"/>
                  </a:lnTo>
                  <a:lnTo>
                    <a:pt x="1074" y="478"/>
                  </a:lnTo>
                  <a:lnTo>
                    <a:pt x="1070" y="478"/>
                  </a:lnTo>
                  <a:lnTo>
                    <a:pt x="1070" y="474"/>
                  </a:lnTo>
                  <a:lnTo>
                    <a:pt x="1074" y="474"/>
                  </a:lnTo>
                  <a:lnTo>
                    <a:pt x="1076" y="474"/>
                  </a:lnTo>
                  <a:lnTo>
                    <a:pt x="1076" y="470"/>
                  </a:lnTo>
                  <a:lnTo>
                    <a:pt x="1074" y="470"/>
                  </a:lnTo>
                  <a:lnTo>
                    <a:pt x="1074" y="474"/>
                  </a:lnTo>
                  <a:lnTo>
                    <a:pt x="1070" y="474"/>
                  </a:lnTo>
                  <a:lnTo>
                    <a:pt x="1070" y="470"/>
                  </a:lnTo>
                  <a:lnTo>
                    <a:pt x="1066" y="470"/>
                  </a:lnTo>
                  <a:lnTo>
                    <a:pt x="1070" y="470"/>
                  </a:lnTo>
                  <a:lnTo>
                    <a:pt x="1070" y="466"/>
                  </a:lnTo>
                  <a:lnTo>
                    <a:pt x="1074" y="466"/>
                  </a:lnTo>
                  <a:lnTo>
                    <a:pt x="1076" y="466"/>
                  </a:lnTo>
                  <a:lnTo>
                    <a:pt x="1076" y="464"/>
                  </a:lnTo>
                  <a:lnTo>
                    <a:pt x="1076" y="460"/>
                  </a:lnTo>
                  <a:lnTo>
                    <a:pt x="1080" y="460"/>
                  </a:lnTo>
                  <a:lnTo>
                    <a:pt x="1084" y="460"/>
                  </a:lnTo>
                  <a:lnTo>
                    <a:pt x="1084" y="456"/>
                  </a:lnTo>
                  <a:lnTo>
                    <a:pt x="1080" y="456"/>
                  </a:lnTo>
                  <a:lnTo>
                    <a:pt x="1076" y="460"/>
                  </a:lnTo>
                  <a:lnTo>
                    <a:pt x="1076" y="464"/>
                  </a:lnTo>
                  <a:lnTo>
                    <a:pt x="1074" y="464"/>
                  </a:lnTo>
                  <a:lnTo>
                    <a:pt x="1070" y="466"/>
                  </a:lnTo>
                  <a:lnTo>
                    <a:pt x="1062" y="466"/>
                  </a:lnTo>
                  <a:lnTo>
                    <a:pt x="1062" y="464"/>
                  </a:lnTo>
                  <a:lnTo>
                    <a:pt x="1066" y="464"/>
                  </a:lnTo>
                  <a:lnTo>
                    <a:pt x="1066" y="460"/>
                  </a:lnTo>
                  <a:lnTo>
                    <a:pt x="1070" y="456"/>
                  </a:lnTo>
                  <a:lnTo>
                    <a:pt x="1066" y="460"/>
                  </a:lnTo>
                  <a:lnTo>
                    <a:pt x="1062" y="464"/>
                  </a:lnTo>
                  <a:lnTo>
                    <a:pt x="1060" y="464"/>
                  </a:lnTo>
                  <a:lnTo>
                    <a:pt x="1060" y="460"/>
                  </a:lnTo>
                  <a:lnTo>
                    <a:pt x="1056" y="460"/>
                  </a:lnTo>
                  <a:lnTo>
                    <a:pt x="1052" y="456"/>
                  </a:lnTo>
                  <a:lnTo>
                    <a:pt x="1056" y="456"/>
                  </a:lnTo>
                  <a:lnTo>
                    <a:pt x="1052" y="456"/>
                  </a:lnTo>
                  <a:lnTo>
                    <a:pt x="1048" y="456"/>
                  </a:lnTo>
                  <a:lnTo>
                    <a:pt x="1048" y="452"/>
                  </a:lnTo>
                  <a:lnTo>
                    <a:pt x="1048" y="448"/>
                  </a:lnTo>
                  <a:lnTo>
                    <a:pt x="1048" y="452"/>
                  </a:lnTo>
                  <a:lnTo>
                    <a:pt x="1044" y="452"/>
                  </a:lnTo>
                  <a:lnTo>
                    <a:pt x="1040" y="452"/>
                  </a:lnTo>
                  <a:lnTo>
                    <a:pt x="1036" y="452"/>
                  </a:lnTo>
                  <a:lnTo>
                    <a:pt x="1040" y="452"/>
                  </a:lnTo>
                  <a:lnTo>
                    <a:pt x="1044" y="452"/>
                  </a:lnTo>
                  <a:lnTo>
                    <a:pt x="1044" y="456"/>
                  </a:lnTo>
                  <a:lnTo>
                    <a:pt x="1040" y="456"/>
                  </a:lnTo>
                  <a:lnTo>
                    <a:pt x="1044" y="456"/>
                  </a:lnTo>
                  <a:lnTo>
                    <a:pt x="1044" y="460"/>
                  </a:lnTo>
                  <a:lnTo>
                    <a:pt x="1040" y="460"/>
                  </a:lnTo>
                  <a:lnTo>
                    <a:pt x="1040" y="456"/>
                  </a:lnTo>
                  <a:lnTo>
                    <a:pt x="1036" y="456"/>
                  </a:lnTo>
                  <a:lnTo>
                    <a:pt x="1036" y="452"/>
                  </a:lnTo>
                  <a:lnTo>
                    <a:pt x="1032" y="452"/>
                  </a:lnTo>
                  <a:lnTo>
                    <a:pt x="1032" y="456"/>
                  </a:lnTo>
                  <a:lnTo>
                    <a:pt x="1036" y="456"/>
                  </a:lnTo>
                  <a:lnTo>
                    <a:pt x="1036" y="460"/>
                  </a:lnTo>
                  <a:lnTo>
                    <a:pt x="1040" y="460"/>
                  </a:lnTo>
                  <a:lnTo>
                    <a:pt x="1040" y="464"/>
                  </a:lnTo>
                  <a:lnTo>
                    <a:pt x="1044" y="464"/>
                  </a:lnTo>
                  <a:lnTo>
                    <a:pt x="1044" y="466"/>
                  </a:lnTo>
                  <a:lnTo>
                    <a:pt x="1040" y="466"/>
                  </a:lnTo>
                  <a:lnTo>
                    <a:pt x="1036" y="466"/>
                  </a:lnTo>
                  <a:lnTo>
                    <a:pt x="1032" y="466"/>
                  </a:lnTo>
                  <a:lnTo>
                    <a:pt x="1032" y="464"/>
                  </a:lnTo>
                  <a:lnTo>
                    <a:pt x="1030" y="464"/>
                  </a:lnTo>
                  <a:lnTo>
                    <a:pt x="1030" y="460"/>
                  </a:lnTo>
                  <a:lnTo>
                    <a:pt x="1026" y="460"/>
                  </a:lnTo>
                  <a:lnTo>
                    <a:pt x="1022" y="460"/>
                  </a:lnTo>
                  <a:lnTo>
                    <a:pt x="1026" y="460"/>
                  </a:lnTo>
                  <a:lnTo>
                    <a:pt x="1026" y="464"/>
                  </a:lnTo>
                  <a:lnTo>
                    <a:pt x="1030" y="464"/>
                  </a:lnTo>
                  <a:lnTo>
                    <a:pt x="1032" y="464"/>
                  </a:lnTo>
                  <a:lnTo>
                    <a:pt x="1032" y="466"/>
                  </a:lnTo>
                  <a:lnTo>
                    <a:pt x="1030" y="466"/>
                  </a:lnTo>
                  <a:lnTo>
                    <a:pt x="1030" y="464"/>
                  </a:lnTo>
                  <a:lnTo>
                    <a:pt x="1030" y="466"/>
                  </a:lnTo>
                  <a:lnTo>
                    <a:pt x="1030" y="470"/>
                  </a:lnTo>
                  <a:lnTo>
                    <a:pt x="1032" y="470"/>
                  </a:lnTo>
                  <a:lnTo>
                    <a:pt x="1036" y="470"/>
                  </a:lnTo>
                  <a:lnTo>
                    <a:pt x="1032" y="474"/>
                  </a:lnTo>
                  <a:lnTo>
                    <a:pt x="1032" y="478"/>
                  </a:lnTo>
                  <a:lnTo>
                    <a:pt x="1032" y="474"/>
                  </a:lnTo>
                  <a:lnTo>
                    <a:pt x="1036" y="474"/>
                  </a:lnTo>
                  <a:lnTo>
                    <a:pt x="1040" y="474"/>
                  </a:lnTo>
                  <a:lnTo>
                    <a:pt x="1044" y="474"/>
                  </a:lnTo>
                  <a:lnTo>
                    <a:pt x="1040" y="478"/>
                  </a:lnTo>
                  <a:lnTo>
                    <a:pt x="1044" y="478"/>
                  </a:lnTo>
                  <a:lnTo>
                    <a:pt x="1048" y="478"/>
                  </a:lnTo>
                  <a:lnTo>
                    <a:pt x="1044" y="482"/>
                  </a:lnTo>
                  <a:lnTo>
                    <a:pt x="1040" y="482"/>
                  </a:lnTo>
                  <a:lnTo>
                    <a:pt x="1044" y="482"/>
                  </a:lnTo>
                  <a:lnTo>
                    <a:pt x="1048" y="486"/>
                  </a:lnTo>
                  <a:lnTo>
                    <a:pt x="1044" y="486"/>
                  </a:lnTo>
                  <a:lnTo>
                    <a:pt x="1044" y="490"/>
                  </a:lnTo>
                  <a:lnTo>
                    <a:pt x="1048" y="486"/>
                  </a:lnTo>
                  <a:lnTo>
                    <a:pt x="1052" y="486"/>
                  </a:lnTo>
                  <a:lnTo>
                    <a:pt x="1048" y="490"/>
                  </a:lnTo>
                  <a:lnTo>
                    <a:pt x="1052" y="490"/>
                  </a:lnTo>
                  <a:lnTo>
                    <a:pt x="1052" y="494"/>
                  </a:lnTo>
                  <a:lnTo>
                    <a:pt x="1052" y="496"/>
                  </a:lnTo>
                  <a:lnTo>
                    <a:pt x="1052" y="494"/>
                  </a:lnTo>
                  <a:lnTo>
                    <a:pt x="1052" y="490"/>
                  </a:lnTo>
                  <a:lnTo>
                    <a:pt x="1056" y="490"/>
                  </a:lnTo>
                  <a:lnTo>
                    <a:pt x="1056" y="494"/>
                  </a:lnTo>
                  <a:lnTo>
                    <a:pt x="1060" y="494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60" y="496"/>
                  </a:lnTo>
                  <a:lnTo>
                    <a:pt x="1062" y="496"/>
                  </a:lnTo>
                  <a:lnTo>
                    <a:pt x="1062" y="494"/>
                  </a:lnTo>
                  <a:lnTo>
                    <a:pt x="1066" y="494"/>
                  </a:lnTo>
                  <a:lnTo>
                    <a:pt x="1066" y="496"/>
                  </a:lnTo>
                  <a:lnTo>
                    <a:pt x="1066" y="500"/>
                  </a:lnTo>
                  <a:lnTo>
                    <a:pt x="1070" y="500"/>
                  </a:lnTo>
                  <a:lnTo>
                    <a:pt x="1074" y="500"/>
                  </a:lnTo>
                  <a:lnTo>
                    <a:pt x="1074" y="504"/>
                  </a:lnTo>
                  <a:lnTo>
                    <a:pt x="1074" y="508"/>
                  </a:lnTo>
                  <a:lnTo>
                    <a:pt x="1070" y="508"/>
                  </a:lnTo>
                  <a:lnTo>
                    <a:pt x="1070" y="504"/>
                  </a:lnTo>
                  <a:lnTo>
                    <a:pt x="1066" y="504"/>
                  </a:lnTo>
                  <a:lnTo>
                    <a:pt x="1066" y="508"/>
                  </a:lnTo>
                  <a:lnTo>
                    <a:pt x="1070" y="508"/>
                  </a:lnTo>
                  <a:lnTo>
                    <a:pt x="1074" y="512"/>
                  </a:lnTo>
                  <a:lnTo>
                    <a:pt x="1076" y="512"/>
                  </a:lnTo>
                  <a:lnTo>
                    <a:pt x="1080" y="512"/>
                  </a:lnTo>
                  <a:lnTo>
                    <a:pt x="1080" y="516"/>
                  </a:lnTo>
                  <a:lnTo>
                    <a:pt x="1076" y="516"/>
                  </a:lnTo>
                  <a:lnTo>
                    <a:pt x="1074" y="516"/>
                  </a:lnTo>
                  <a:lnTo>
                    <a:pt x="1074" y="520"/>
                  </a:lnTo>
                  <a:lnTo>
                    <a:pt x="1076" y="520"/>
                  </a:lnTo>
                  <a:lnTo>
                    <a:pt x="1080" y="520"/>
                  </a:lnTo>
                  <a:lnTo>
                    <a:pt x="1080" y="522"/>
                  </a:lnTo>
                  <a:lnTo>
                    <a:pt x="1080" y="526"/>
                  </a:lnTo>
                  <a:lnTo>
                    <a:pt x="1080" y="530"/>
                  </a:lnTo>
                  <a:lnTo>
                    <a:pt x="1076" y="530"/>
                  </a:lnTo>
                  <a:lnTo>
                    <a:pt x="1076" y="526"/>
                  </a:lnTo>
                  <a:lnTo>
                    <a:pt x="1076" y="522"/>
                  </a:lnTo>
                  <a:lnTo>
                    <a:pt x="1074" y="522"/>
                  </a:lnTo>
                  <a:lnTo>
                    <a:pt x="1074" y="520"/>
                  </a:lnTo>
                  <a:lnTo>
                    <a:pt x="1070" y="520"/>
                  </a:lnTo>
                  <a:lnTo>
                    <a:pt x="1074" y="520"/>
                  </a:lnTo>
                  <a:lnTo>
                    <a:pt x="1074" y="522"/>
                  </a:lnTo>
                  <a:lnTo>
                    <a:pt x="1074" y="526"/>
                  </a:lnTo>
                  <a:lnTo>
                    <a:pt x="1076" y="530"/>
                  </a:lnTo>
                  <a:lnTo>
                    <a:pt x="1074" y="530"/>
                  </a:lnTo>
                  <a:lnTo>
                    <a:pt x="1074" y="534"/>
                  </a:lnTo>
                  <a:lnTo>
                    <a:pt x="1076" y="534"/>
                  </a:lnTo>
                  <a:lnTo>
                    <a:pt x="1076" y="538"/>
                  </a:lnTo>
                  <a:lnTo>
                    <a:pt x="1080" y="538"/>
                  </a:lnTo>
                  <a:lnTo>
                    <a:pt x="1076" y="542"/>
                  </a:lnTo>
                  <a:lnTo>
                    <a:pt x="1074" y="538"/>
                  </a:lnTo>
                  <a:lnTo>
                    <a:pt x="1070" y="538"/>
                  </a:lnTo>
                  <a:lnTo>
                    <a:pt x="1074" y="542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4" y="546"/>
                  </a:lnTo>
                  <a:lnTo>
                    <a:pt x="1074" y="550"/>
                  </a:lnTo>
                  <a:lnTo>
                    <a:pt x="1070" y="546"/>
                  </a:lnTo>
                  <a:lnTo>
                    <a:pt x="1070" y="542"/>
                  </a:lnTo>
                  <a:lnTo>
                    <a:pt x="1066" y="542"/>
                  </a:lnTo>
                  <a:lnTo>
                    <a:pt x="1066" y="538"/>
                  </a:lnTo>
                  <a:lnTo>
                    <a:pt x="1062" y="538"/>
                  </a:lnTo>
                  <a:lnTo>
                    <a:pt x="1060" y="538"/>
                  </a:lnTo>
                  <a:lnTo>
                    <a:pt x="1060" y="534"/>
                  </a:lnTo>
                  <a:lnTo>
                    <a:pt x="1056" y="534"/>
                  </a:lnTo>
                  <a:lnTo>
                    <a:pt x="1060" y="538"/>
                  </a:lnTo>
                  <a:lnTo>
                    <a:pt x="1056" y="538"/>
                  </a:lnTo>
                  <a:lnTo>
                    <a:pt x="1056" y="534"/>
                  </a:lnTo>
                  <a:lnTo>
                    <a:pt x="1052" y="534"/>
                  </a:lnTo>
                  <a:lnTo>
                    <a:pt x="1052" y="530"/>
                  </a:lnTo>
                  <a:lnTo>
                    <a:pt x="1052" y="526"/>
                  </a:lnTo>
                  <a:lnTo>
                    <a:pt x="1052" y="530"/>
                  </a:lnTo>
                  <a:lnTo>
                    <a:pt x="1052" y="534"/>
                  </a:lnTo>
                  <a:lnTo>
                    <a:pt x="1052" y="538"/>
                  </a:lnTo>
                  <a:lnTo>
                    <a:pt x="1052" y="534"/>
                  </a:lnTo>
                  <a:lnTo>
                    <a:pt x="1052" y="530"/>
                  </a:lnTo>
                  <a:lnTo>
                    <a:pt x="1048" y="530"/>
                  </a:lnTo>
                  <a:lnTo>
                    <a:pt x="1048" y="534"/>
                  </a:lnTo>
                  <a:lnTo>
                    <a:pt x="1048" y="530"/>
                  </a:lnTo>
                  <a:lnTo>
                    <a:pt x="1048" y="526"/>
                  </a:lnTo>
                  <a:lnTo>
                    <a:pt x="1048" y="530"/>
                  </a:lnTo>
                  <a:lnTo>
                    <a:pt x="1044" y="530"/>
                  </a:lnTo>
                  <a:lnTo>
                    <a:pt x="1040" y="526"/>
                  </a:lnTo>
                  <a:lnTo>
                    <a:pt x="1036" y="522"/>
                  </a:lnTo>
                  <a:lnTo>
                    <a:pt x="1036" y="520"/>
                  </a:lnTo>
                  <a:lnTo>
                    <a:pt x="1032" y="520"/>
                  </a:lnTo>
                  <a:lnTo>
                    <a:pt x="1036" y="522"/>
                  </a:lnTo>
                  <a:lnTo>
                    <a:pt x="1036" y="526"/>
                  </a:lnTo>
                  <a:lnTo>
                    <a:pt x="1036" y="530"/>
                  </a:lnTo>
                  <a:lnTo>
                    <a:pt x="1036" y="526"/>
                  </a:lnTo>
                  <a:lnTo>
                    <a:pt x="1032" y="526"/>
                  </a:lnTo>
                  <a:lnTo>
                    <a:pt x="1032" y="522"/>
                  </a:lnTo>
                  <a:lnTo>
                    <a:pt x="1030" y="522"/>
                  </a:lnTo>
                  <a:lnTo>
                    <a:pt x="1026" y="522"/>
                  </a:lnTo>
                  <a:lnTo>
                    <a:pt x="1026" y="520"/>
                  </a:lnTo>
                  <a:lnTo>
                    <a:pt x="1022" y="520"/>
                  </a:lnTo>
                  <a:lnTo>
                    <a:pt x="1018" y="520"/>
                  </a:lnTo>
                  <a:lnTo>
                    <a:pt x="1022" y="522"/>
                  </a:lnTo>
                  <a:lnTo>
                    <a:pt x="1026" y="526"/>
                  </a:lnTo>
                  <a:lnTo>
                    <a:pt x="1030" y="530"/>
                  </a:lnTo>
                  <a:lnTo>
                    <a:pt x="1030" y="534"/>
                  </a:lnTo>
                  <a:lnTo>
                    <a:pt x="1032" y="534"/>
                  </a:lnTo>
                  <a:lnTo>
                    <a:pt x="1036" y="534"/>
                  </a:lnTo>
                  <a:lnTo>
                    <a:pt x="1036" y="538"/>
                  </a:lnTo>
                  <a:lnTo>
                    <a:pt x="1040" y="538"/>
                  </a:lnTo>
                  <a:lnTo>
                    <a:pt x="1036" y="538"/>
                  </a:lnTo>
                  <a:lnTo>
                    <a:pt x="1040" y="538"/>
                  </a:lnTo>
                  <a:lnTo>
                    <a:pt x="1044" y="542"/>
                  </a:lnTo>
                  <a:lnTo>
                    <a:pt x="1048" y="542"/>
                  </a:lnTo>
                  <a:lnTo>
                    <a:pt x="1048" y="546"/>
                  </a:lnTo>
                  <a:lnTo>
                    <a:pt x="1052" y="546"/>
                  </a:lnTo>
                  <a:lnTo>
                    <a:pt x="1056" y="550"/>
                  </a:lnTo>
                  <a:lnTo>
                    <a:pt x="1056" y="552"/>
                  </a:lnTo>
                  <a:lnTo>
                    <a:pt x="1060" y="552"/>
                  </a:lnTo>
                  <a:lnTo>
                    <a:pt x="1060" y="556"/>
                  </a:lnTo>
                  <a:lnTo>
                    <a:pt x="1062" y="556"/>
                  </a:lnTo>
                  <a:lnTo>
                    <a:pt x="1060" y="556"/>
                  </a:lnTo>
                  <a:lnTo>
                    <a:pt x="1060" y="560"/>
                  </a:lnTo>
                  <a:lnTo>
                    <a:pt x="1062" y="560"/>
                  </a:lnTo>
                  <a:lnTo>
                    <a:pt x="1062" y="564"/>
                  </a:lnTo>
                  <a:lnTo>
                    <a:pt x="1060" y="564"/>
                  </a:lnTo>
                  <a:lnTo>
                    <a:pt x="1056" y="564"/>
                  </a:lnTo>
                  <a:lnTo>
                    <a:pt x="1052" y="564"/>
                  </a:lnTo>
                  <a:lnTo>
                    <a:pt x="1052" y="560"/>
                  </a:lnTo>
                  <a:lnTo>
                    <a:pt x="1048" y="560"/>
                  </a:lnTo>
                  <a:lnTo>
                    <a:pt x="1044" y="560"/>
                  </a:lnTo>
                  <a:lnTo>
                    <a:pt x="1040" y="556"/>
                  </a:lnTo>
                  <a:lnTo>
                    <a:pt x="1036" y="556"/>
                  </a:lnTo>
                  <a:lnTo>
                    <a:pt x="1032" y="556"/>
                  </a:lnTo>
                  <a:lnTo>
                    <a:pt x="1030" y="556"/>
                  </a:lnTo>
                  <a:lnTo>
                    <a:pt x="1026" y="556"/>
                  </a:lnTo>
                  <a:lnTo>
                    <a:pt x="1026" y="552"/>
                  </a:lnTo>
                  <a:lnTo>
                    <a:pt x="1022" y="552"/>
                  </a:lnTo>
                  <a:lnTo>
                    <a:pt x="1018" y="552"/>
                  </a:lnTo>
                  <a:lnTo>
                    <a:pt x="1018" y="550"/>
                  </a:lnTo>
                  <a:lnTo>
                    <a:pt x="1014" y="550"/>
                  </a:lnTo>
                  <a:lnTo>
                    <a:pt x="1014" y="546"/>
                  </a:lnTo>
                  <a:lnTo>
                    <a:pt x="1014" y="550"/>
                  </a:lnTo>
                  <a:lnTo>
                    <a:pt x="1010" y="546"/>
                  </a:lnTo>
                  <a:lnTo>
                    <a:pt x="1010" y="542"/>
                  </a:lnTo>
                  <a:lnTo>
                    <a:pt x="1006" y="542"/>
                  </a:lnTo>
                  <a:lnTo>
                    <a:pt x="1004" y="542"/>
                  </a:lnTo>
                  <a:lnTo>
                    <a:pt x="1004" y="542"/>
                  </a:lnTo>
                  <a:lnTo>
                    <a:pt x="1004" y="542"/>
                  </a:lnTo>
                  <a:close/>
                  <a:moveTo>
                    <a:pt x="902" y="292"/>
                  </a:moveTo>
                  <a:lnTo>
                    <a:pt x="898" y="292"/>
                  </a:lnTo>
                  <a:lnTo>
                    <a:pt x="894" y="292"/>
                  </a:lnTo>
                  <a:lnTo>
                    <a:pt x="890" y="292"/>
                  </a:lnTo>
                  <a:lnTo>
                    <a:pt x="888" y="292"/>
                  </a:lnTo>
                  <a:lnTo>
                    <a:pt x="884" y="292"/>
                  </a:lnTo>
                  <a:lnTo>
                    <a:pt x="880" y="292"/>
                  </a:lnTo>
                  <a:lnTo>
                    <a:pt x="876" y="294"/>
                  </a:lnTo>
                  <a:lnTo>
                    <a:pt x="872" y="294"/>
                  </a:lnTo>
                  <a:lnTo>
                    <a:pt x="868" y="294"/>
                  </a:lnTo>
                  <a:lnTo>
                    <a:pt x="864" y="292"/>
                  </a:lnTo>
                  <a:lnTo>
                    <a:pt x="862" y="292"/>
                  </a:lnTo>
                  <a:lnTo>
                    <a:pt x="862" y="288"/>
                  </a:lnTo>
                  <a:lnTo>
                    <a:pt x="862" y="284"/>
                  </a:lnTo>
                  <a:lnTo>
                    <a:pt x="862" y="280"/>
                  </a:lnTo>
                  <a:lnTo>
                    <a:pt x="858" y="280"/>
                  </a:lnTo>
                  <a:lnTo>
                    <a:pt x="854" y="280"/>
                  </a:lnTo>
                  <a:lnTo>
                    <a:pt x="850" y="280"/>
                  </a:lnTo>
                  <a:lnTo>
                    <a:pt x="850" y="276"/>
                  </a:lnTo>
                  <a:lnTo>
                    <a:pt x="850" y="268"/>
                  </a:lnTo>
                  <a:lnTo>
                    <a:pt x="854" y="268"/>
                  </a:lnTo>
                  <a:lnTo>
                    <a:pt x="858" y="268"/>
                  </a:lnTo>
                  <a:lnTo>
                    <a:pt x="862" y="268"/>
                  </a:lnTo>
                  <a:lnTo>
                    <a:pt x="864" y="268"/>
                  </a:lnTo>
                  <a:lnTo>
                    <a:pt x="868" y="268"/>
                  </a:lnTo>
                  <a:lnTo>
                    <a:pt x="868" y="272"/>
                  </a:lnTo>
                  <a:lnTo>
                    <a:pt x="872" y="272"/>
                  </a:lnTo>
                  <a:lnTo>
                    <a:pt x="876" y="272"/>
                  </a:lnTo>
                  <a:lnTo>
                    <a:pt x="876" y="268"/>
                  </a:lnTo>
                  <a:lnTo>
                    <a:pt x="880" y="268"/>
                  </a:lnTo>
                  <a:lnTo>
                    <a:pt x="884" y="268"/>
                  </a:lnTo>
                  <a:lnTo>
                    <a:pt x="888" y="268"/>
                  </a:lnTo>
                  <a:lnTo>
                    <a:pt x="890" y="268"/>
                  </a:lnTo>
                  <a:lnTo>
                    <a:pt x="890" y="272"/>
                  </a:lnTo>
                  <a:lnTo>
                    <a:pt x="894" y="272"/>
                  </a:lnTo>
                  <a:lnTo>
                    <a:pt x="898" y="272"/>
                  </a:lnTo>
                  <a:lnTo>
                    <a:pt x="902" y="272"/>
                  </a:lnTo>
                  <a:lnTo>
                    <a:pt x="902" y="276"/>
                  </a:lnTo>
                  <a:lnTo>
                    <a:pt x="906" y="276"/>
                  </a:lnTo>
                  <a:lnTo>
                    <a:pt x="906" y="280"/>
                  </a:lnTo>
                  <a:lnTo>
                    <a:pt x="910" y="280"/>
                  </a:lnTo>
                  <a:lnTo>
                    <a:pt x="910" y="284"/>
                  </a:lnTo>
                  <a:lnTo>
                    <a:pt x="914" y="284"/>
                  </a:lnTo>
                  <a:lnTo>
                    <a:pt x="914" y="288"/>
                  </a:lnTo>
                  <a:lnTo>
                    <a:pt x="918" y="288"/>
                  </a:lnTo>
                  <a:lnTo>
                    <a:pt x="918" y="292"/>
                  </a:lnTo>
                  <a:lnTo>
                    <a:pt x="914" y="292"/>
                  </a:lnTo>
                  <a:lnTo>
                    <a:pt x="910" y="292"/>
                  </a:lnTo>
                  <a:lnTo>
                    <a:pt x="906" y="292"/>
                  </a:lnTo>
                  <a:lnTo>
                    <a:pt x="902" y="292"/>
                  </a:lnTo>
                  <a:lnTo>
                    <a:pt x="902" y="292"/>
                  </a:lnTo>
                  <a:lnTo>
                    <a:pt x="902" y="292"/>
                  </a:lnTo>
                  <a:close/>
                  <a:moveTo>
                    <a:pt x="508" y="292"/>
                  </a:moveTo>
                  <a:lnTo>
                    <a:pt x="504" y="288"/>
                  </a:lnTo>
                  <a:lnTo>
                    <a:pt x="504" y="292"/>
                  </a:lnTo>
                  <a:lnTo>
                    <a:pt x="508" y="292"/>
                  </a:lnTo>
                  <a:lnTo>
                    <a:pt x="504" y="292"/>
                  </a:lnTo>
                  <a:lnTo>
                    <a:pt x="500" y="288"/>
                  </a:lnTo>
                  <a:lnTo>
                    <a:pt x="496" y="284"/>
                  </a:lnTo>
                  <a:lnTo>
                    <a:pt x="492" y="284"/>
                  </a:lnTo>
                  <a:lnTo>
                    <a:pt x="492" y="280"/>
                  </a:lnTo>
                  <a:lnTo>
                    <a:pt x="488" y="276"/>
                  </a:lnTo>
                  <a:lnTo>
                    <a:pt x="484" y="276"/>
                  </a:lnTo>
                  <a:lnTo>
                    <a:pt x="480" y="276"/>
                  </a:lnTo>
                  <a:lnTo>
                    <a:pt x="480" y="272"/>
                  </a:lnTo>
                  <a:lnTo>
                    <a:pt x="484" y="268"/>
                  </a:lnTo>
                  <a:lnTo>
                    <a:pt x="488" y="268"/>
                  </a:lnTo>
                  <a:lnTo>
                    <a:pt x="492" y="268"/>
                  </a:lnTo>
                  <a:lnTo>
                    <a:pt x="496" y="268"/>
                  </a:lnTo>
                  <a:lnTo>
                    <a:pt x="500" y="268"/>
                  </a:lnTo>
                  <a:lnTo>
                    <a:pt x="504" y="268"/>
                  </a:lnTo>
                  <a:lnTo>
                    <a:pt x="508" y="268"/>
                  </a:lnTo>
                  <a:lnTo>
                    <a:pt x="510" y="268"/>
                  </a:lnTo>
                  <a:lnTo>
                    <a:pt x="514" y="272"/>
                  </a:lnTo>
                  <a:lnTo>
                    <a:pt x="514" y="276"/>
                  </a:lnTo>
                  <a:lnTo>
                    <a:pt x="514" y="280"/>
                  </a:lnTo>
                  <a:lnTo>
                    <a:pt x="510" y="284"/>
                  </a:lnTo>
                  <a:lnTo>
                    <a:pt x="510" y="288"/>
                  </a:lnTo>
                  <a:lnTo>
                    <a:pt x="508" y="288"/>
                  </a:lnTo>
                  <a:lnTo>
                    <a:pt x="508" y="292"/>
                  </a:lnTo>
                  <a:lnTo>
                    <a:pt x="508" y="292"/>
                  </a:lnTo>
                  <a:lnTo>
                    <a:pt x="508" y="292"/>
                  </a:lnTo>
                  <a:close/>
                  <a:moveTo>
                    <a:pt x="236" y="272"/>
                  </a:moveTo>
                  <a:lnTo>
                    <a:pt x="238" y="272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36" y="272"/>
                  </a:lnTo>
                  <a:close/>
                  <a:moveTo>
                    <a:pt x="474" y="272"/>
                  </a:moveTo>
                  <a:lnTo>
                    <a:pt x="470" y="272"/>
                  </a:lnTo>
                  <a:lnTo>
                    <a:pt x="466" y="272"/>
                  </a:lnTo>
                  <a:lnTo>
                    <a:pt x="470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close/>
                  <a:moveTo>
                    <a:pt x="354" y="350"/>
                  </a:moveTo>
                  <a:lnTo>
                    <a:pt x="352" y="350"/>
                  </a:lnTo>
                  <a:lnTo>
                    <a:pt x="348" y="350"/>
                  </a:lnTo>
                  <a:lnTo>
                    <a:pt x="344" y="350"/>
                  </a:lnTo>
                  <a:lnTo>
                    <a:pt x="340" y="350"/>
                  </a:lnTo>
                  <a:lnTo>
                    <a:pt x="336" y="350"/>
                  </a:lnTo>
                  <a:lnTo>
                    <a:pt x="332" y="350"/>
                  </a:lnTo>
                  <a:lnTo>
                    <a:pt x="328" y="350"/>
                  </a:lnTo>
                  <a:lnTo>
                    <a:pt x="328" y="348"/>
                  </a:lnTo>
                  <a:lnTo>
                    <a:pt x="324" y="348"/>
                  </a:lnTo>
                  <a:lnTo>
                    <a:pt x="324" y="344"/>
                  </a:lnTo>
                  <a:lnTo>
                    <a:pt x="322" y="344"/>
                  </a:lnTo>
                  <a:lnTo>
                    <a:pt x="322" y="340"/>
                  </a:lnTo>
                  <a:lnTo>
                    <a:pt x="324" y="336"/>
                  </a:lnTo>
                  <a:lnTo>
                    <a:pt x="328" y="336"/>
                  </a:lnTo>
                  <a:lnTo>
                    <a:pt x="332" y="336"/>
                  </a:lnTo>
                  <a:lnTo>
                    <a:pt x="336" y="336"/>
                  </a:lnTo>
                  <a:lnTo>
                    <a:pt x="340" y="332"/>
                  </a:lnTo>
                  <a:lnTo>
                    <a:pt x="344" y="332"/>
                  </a:lnTo>
                  <a:lnTo>
                    <a:pt x="348" y="332"/>
                  </a:lnTo>
                  <a:lnTo>
                    <a:pt x="352" y="332"/>
                  </a:lnTo>
                  <a:lnTo>
                    <a:pt x="354" y="332"/>
                  </a:lnTo>
                  <a:lnTo>
                    <a:pt x="358" y="332"/>
                  </a:lnTo>
                  <a:lnTo>
                    <a:pt x="358" y="328"/>
                  </a:lnTo>
                  <a:lnTo>
                    <a:pt x="354" y="328"/>
                  </a:lnTo>
                  <a:lnTo>
                    <a:pt x="358" y="328"/>
                  </a:lnTo>
                  <a:lnTo>
                    <a:pt x="362" y="328"/>
                  </a:lnTo>
                  <a:lnTo>
                    <a:pt x="366" y="328"/>
                  </a:lnTo>
                  <a:lnTo>
                    <a:pt x="366" y="324"/>
                  </a:lnTo>
                  <a:lnTo>
                    <a:pt x="366" y="328"/>
                  </a:lnTo>
                  <a:lnTo>
                    <a:pt x="362" y="328"/>
                  </a:lnTo>
                  <a:lnTo>
                    <a:pt x="362" y="324"/>
                  </a:lnTo>
                  <a:lnTo>
                    <a:pt x="358" y="324"/>
                  </a:lnTo>
                  <a:lnTo>
                    <a:pt x="354" y="324"/>
                  </a:lnTo>
                  <a:lnTo>
                    <a:pt x="352" y="328"/>
                  </a:lnTo>
                  <a:lnTo>
                    <a:pt x="348" y="328"/>
                  </a:lnTo>
                  <a:lnTo>
                    <a:pt x="344" y="328"/>
                  </a:lnTo>
                  <a:lnTo>
                    <a:pt x="340" y="328"/>
                  </a:lnTo>
                  <a:lnTo>
                    <a:pt x="336" y="328"/>
                  </a:lnTo>
                  <a:lnTo>
                    <a:pt x="332" y="328"/>
                  </a:lnTo>
                  <a:lnTo>
                    <a:pt x="336" y="328"/>
                  </a:lnTo>
                  <a:lnTo>
                    <a:pt x="332" y="328"/>
                  </a:lnTo>
                  <a:lnTo>
                    <a:pt x="332" y="332"/>
                  </a:lnTo>
                  <a:lnTo>
                    <a:pt x="328" y="328"/>
                  </a:lnTo>
                  <a:lnTo>
                    <a:pt x="328" y="332"/>
                  </a:lnTo>
                  <a:lnTo>
                    <a:pt x="328" y="328"/>
                  </a:lnTo>
                  <a:lnTo>
                    <a:pt x="324" y="328"/>
                  </a:lnTo>
                  <a:lnTo>
                    <a:pt x="322" y="328"/>
                  </a:lnTo>
                  <a:lnTo>
                    <a:pt x="324" y="324"/>
                  </a:lnTo>
                  <a:lnTo>
                    <a:pt x="328" y="324"/>
                  </a:lnTo>
                  <a:lnTo>
                    <a:pt x="332" y="324"/>
                  </a:lnTo>
                  <a:lnTo>
                    <a:pt x="328" y="324"/>
                  </a:lnTo>
                  <a:lnTo>
                    <a:pt x="328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2" y="324"/>
                  </a:lnTo>
                  <a:lnTo>
                    <a:pt x="318" y="324"/>
                  </a:lnTo>
                  <a:lnTo>
                    <a:pt x="318" y="322"/>
                  </a:lnTo>
                  <a:lnTo>
                    <a:pt x="314" y="322"/>
                  </a:lnTo>
                  <a:lnTo>
                    <a:pt x="314" y="324"/>
                  </a:lnTo>
                  <a:lnTo>
                    <a:pt x="310" y="324"/>
                  </a:lnTo>
                  <a:lnTo>
                    <a:pt x="310" y="322"/>
                  </a:lnTo>
                  <a:lnTo>
                    <a:pt x="310" y="318"/>
                  </a:lnTo>
                  <a:lnTo>
                    <a:pt x="314" y="314"/>
                  </a:lnTo>
                  <a:lnTo>
                    <a:pt x="318" y="314"/>
                  </a:lnTo>
                  <a:lnTo>
                    <a:pt x="314" y="310"/>
                  </a:lnTo>
                  <a:lnTo>
                    <a:pt x="318" y="310"/>
                  </a:lnTo>
                  <a:lnTo>
                    <a:pt x="322" y="310"/>
                  </a:lnTo>
                  <a:lnTo>
                    <a:pt x="324" y="310"/>
                  </a:lnTo>
                  <a:lnTo>
                    <a:pt x="324" y="306"/>
                  </a:lnTo>
                  <a:lnTo>
                    <a:pt x="322" y="306"/>
                  </a:lnTo>
                  <a:lnTo>
                    <a:pt x="318" y="306"/>
                  </a:lnTo>
                  <a:lnTo>
                    <a:pt x="318" y="302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8" y="294"/>
                  </a:lnTo>
                  <a:lnTo>
                    <a:pt x="332" y="294"/>
                  </a:lnTo>
                  <a:lnTo>
                    <a:pt x="332" y="292"/>
                  </a:lnTo>
                  <a:lnTo>
                    <a:pt x="336" y="292"/>
                  </a:lnTo>
                  <a:lnTo>
                    <a:pt x="340" y="292"/>
                  </a:lnTo>
                  <a:lnTo>
                    <a:pt x="340" y="288"/>
                  </a:lnTo>
                  <a:lnTo>
                    <a:pt x="344" y="288"/>
                  </a:lnTo>
                  <a:lnTo>
                    <a:pt x="348" y="288"/>
                  </a:lnTo>
                  <a:lnTo>
                    <a:pt x="352" y="284"/>
                  </a:lnTo>
                  <a:lnTo>
                    <a:pt x="354" y="284"/>
                  </a:lnTo>
                  <a:lnTo>
                    <a:pt x="358" y="284"/>
                  </a:lnTo>
                  <a:lnTo>
                    <a:pt x="362" y="280"/>
                  </a:lnTo>
                  <a:lnTo>
                    <a:pt x="366" y="280"/>
                  </a:lnTo>
                  <a:lnTo>
                    <a:pt x="370" y="280"/>
                  </a:lnTo>
                  <a:lnTo>
                    <a:pt x="374" y="276"/>
                  </a:lnTo>
                  <a:lnTo>
                    <a:pt x="378" y="280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4" y="284"/>
                  </a:lnTo>
                  <a:lnTo>
                    <a:pt x="380" y="288"/>
                  </a:lnTo>
                  <a:lnTo>
                    <a:pt x="380" y="292"/>
                  </a:lnTo>
                  <a:lnTo>
                    <a:pt x="380" y="294"/>
                  </a:lnTo>
                  <a:lnTo>
                    <a:pt x="378" y="294"/>
                  </a:lnTo>
                  <a:lnTo>
                    <a:pt x="378" y="298"/>
                  </a:lnTo>
                  <a:lnTo>
                    <a:pt x="374" y="298"/>
                  </a:lnTo>
                  <a:lnTo>
                    <a:pt x="378" y="298"/>
                  </a:lnTo>
                  <a:lnTo>
                    <a:pt x="380" y="298"/>
                  </a:lnTo>
                  <a:lnTo>
                    <a:pt x="384" y="294"/>
                  </a:lnTo>
                  <a:lnTo>
                    <a:pt x="384" y="298"/>
                  </a:lnTo>
                  <a:lnTo>
                    <a:pt x="388" y="294"/>
                  </a:lnTo>
                  <a:lnTo>
                    <a:pt x="388" y="298"/>
                  </a:lnTo>
                  <a:lnTo>
                    <a:pt x="384" y="298"/>
                  </a:lnTo>
                  <a:lnTo>
                    <a:pt x="388" y="298"/>
                  </a:lnTo>
                  <a:lnTo>
                    <a:pt x="388" y="294"/>
                  </a:lnTo>
                  <a:lnTo>
                    <a:pt x="392" y="294"/>
                  </a:lnTo>
                  <a:lnTo>
                    <a:pt x="388" y="294"/>
                  </a:lnTo>
                  <a:lnTo>
                    <a:pt x="392" y="292"/>
                  </a:lnTo>
                  <a:lnTo>
                    <a:pt x="392" y="288"/>
                  </a:lnTo>
                  <a:lnTo>
                    <a:pt x="396" y="288"/>
                  </a:lnTo>
                  <a:lnTo>
                    <a:pt x="400" y="288"/>
                  </a:lnTo>
                  <a:lnTo>
                    <a:pt x="404" y="288"/>
                  </a:lnTo>
                  <a:lnTo>
                    <a:pt x="404" y="292"/>
                  </a:lnTo>
                  <a:lnTo>
                    <a:pt x="408" y="292"/>
                  </a:lnTo>
                  <a:lnTo>
                    <a:pt x="410" y="292"/>
                  </a:lnTo>
                  <a:lnTo>
                    <a:pt x="414" y="292"/>
                  </a:lnTo>
                  <a:lnTo>
                    <a:pt x="418" y="292"/>
                  </a:lnTo>
                  <a:lnTo>
                    <a:pt x="418" y="294"/>
                  </a:lnTo>
                  <a:lnTo>
                    <a:pt x="422" y="294"/>
                  </a:lnTo>
                  <a:lnTo>
                    <a:pt x="422" y="298"/>
                  </a:lnTo>
                  <a:lnTo>
                    <a:pt x="418" y="302"/>
                  </a:lnTo>
                  <a:lnTo>
                    <a:pt x="414" y="302"/>
                  </a:lnTo>
                  <a:lnTo>
                    <a:pt x="414" y="306"/>
                  </a:lnTo>
                  <a:lnTo>
                    <a:pt x="410" y="306"/>
                  </a:lnTo>
                  <a:lnTo>
                    <a:pt x="414" y="306"/>
                  </a:lnTo>
                  <a:lnTo>
                    <a:pt x="418" y="306"/>
                  </a:lnTo>
                  <a:lnTo>
                    <a:pt x="414" y="306"/>
                  </a:lnTo>
                  <a:lnTo>
                    <a:pt x="418" y="302"/>
                  </a:lnTo>
                  <a:lnTo>
                    <a:pt x="422" y="302"/>
                  </a:lnTo>
                  <a:lnTo>
                    <a:pt x="422" y="306"/>
                  </a:lnTo>
                  <a:lnTo>
                    <a:pt x="422" y="302"/>
                  </a:lnTo>
                  <a:lnTo>
                    <a:pt x="424" y="302"/>
                  </a:lnTo>
                  <a:lnTo>
                    <a:pt x="428" y="302"/>
                  </a:lnTo>
                  <a:lnTo>
                    <a:pt x="424" y="302"/>
                  </a:lnTo>
                  <a:lnTo>
                    <a:pt x="428" y="298"/>
                  </a:lnTo>
                  <a:lnTo>
                    <a:pt x="432" y="298"/>
                  </a:lnTo>
                  <a:lnTo>
                    <a:pt x="428" y="302"/>
                  </a:lnTo>
                  <a:lnTo>
                    <a:pt x="432" y="302"/>
                  </a:lnTo>
                  <a:lnTo>
                    <a:pt x="432" y="298"/>
                  </a:lnTo>
                  <a:lnTo>
                    <a:pt x="436" y="302"/>
                  </a:lnTo>
                  <a:lnTo>
                    <a:pt x="440" y="302"/>
                  </a:lnTo>
                  <a:lnTo>
                    <a:pt x="436" y="302"/>
                  </a:lnTo>
                  <a:lnTo>
                    <a:pt x="436" y="298"/>
                  </a:lnTo>
                  <a:lnTo>
                    <a:pt x="440" y="298"/>
                  </a:lnTo>
                  <a:lnTo>
                    <a:pt x="440" y="302"/>
                  </a:lnTo>
                  <a:lnTo>
                    <a:pt x="440" y="298"/>
                  </a:lnTo>
                  <a:lnTo>
                    <a:pt x="436" y="298"/>
                  </a:lnTo>
                  <a:lnTo>
                    <a:pt x="432" y="294"/>
                  </a:lnTo>
                  <a:lnTo>
                    <a:pt x="436" y="294"/>
                  </a:lnTo>
                  <a:lnTo>
                    <a:pt x="440" y="294"/>
                  </a:lnTo>
                  <a:lnTo>
                    <a:pt x="436" y="294"/>
                  </a:lnTo>
                  <a:lnTo>
                    <a:pt x="436" y="292"/>
                  </a:lnTo>
                  <a:lnTo>
                    <a:pt x="432" y="292"/>
                  </a:lnTo>
                  <a:lnTo>
                    <a:pt x="428" y="292"/>
                  </a:lnTo>
                  <a:lnTo>
                    <a:pt x="428" y="288"/>
                  </a:lnTo>
                  <a:lnTo>
                    <a:pt x="432" y="288"/>
                  </a:lnTo>
                  <a:lnTo>
                    <a:pt x="436" y="288"/>
                  </a:lnTo>
                  <a:lnTo>
                    <a:pt x="440" y="288"/>
                  </a:lnTo>
                  <a:lnTo>
                    <a:pt x="444" y="292"/>
                  </a:lnTo>
                  <a:lnTo>
                    <a:pt x="448" y="294"/>
                  </a:lnTo>
                  <a:lnTo>
                    <a:pt x="450" y="294"/>
                  </a:lnTo>
                  <a:lnTo>
                    <a:pt x="450" y="298"/>
                  </a:lnTo>
                  <a:lnTo>
                    <a:pt x="454" y="298"/>
                  </a:lnTo>
                  <a:lnTo>
                    <a:pt x="458" y="298"/>
                  </a:lnTo>
                  <a:lnTo>
                    <a:pt x="458" y="302"/>
                  </a:lnTo>
                  <a:lnTo>
                    <a:pt x="458" y="306"/>
                  </a:lnTo>
                  <a:lnTo>
                    <a:pt x="458" y="310"/>
                  </a:lnTo>
                  <a:lnTo>
                    <a:pt x="462" y="310"/>
                  </a:lnTo>
                  <a:lnTo>
                    <a:pt x="462" y="314"/>
                  </a:lnTo>
                  <a:lnTo>
                    <a:pt x="462" y="318"/>
                  </a:lnTo>
                  <a:lnTo>
                    <a:pt x="462" y="322"/>
                  </a:lnTo>
                  <a:lnTo>
                    <a:pt x="466" y="322"/>
                  </a:lnTo>
                  <a:lnTo>
                    <a:pt x="466" y="324"/>
                  </a:lnTo>
                  <a:lnTo>
                    <a:pt x="470" y="324"/>
                  </a:lnTo>
                  <a:lnTo>
                    <a:pt x="470" y="322"/>
                  </a:lnTo>
                  <a:lnTo>
                    <a:pt x="474" y="322"/>
                  </a:lnTo>
                  <a:lnTo>
                    <a:pt x="474" y="318"/>
                  </a:lnTo>
                  <a:lnTo>
                    <a:pt x="478" y="318"/>
                  </a:lnTo>
                  <a:lnTo>
                    <a:pt x="474" y="314"/>
                  </a:lnTo>
                  <a:lnTo>
                    <a:pt x="470" y="314"/>
                  </a:lnTo>
                  <a:lnTo>
                    <a:pt x="474" y="314"/>
                  </a:lnTo>
                  <a:lnTo>
                    <a:pt x="474" y="310"/>
                  </a:lnTo>
                  <a:lnTo>
                    <a:pt x="470" y="310"/>
                  </a:lnTo>
                  <a:lnTo>
                    <a:pt x="470" y="306"/>
                  </a:lnTo>
                  <a:lnTo>
                    <a:pt x="470" y="302"/>
                  </a:lnTo>
                  <a:lnTo>
                    <a:pt x="470" y="298"/>
                  </a:lnTo>
                  <a:lnTo>
                    <a:pt x="466" y="298"/>
                  </a:lnTo>
                  <a:lnTo>
                    <a:pt x="466" y="294"/>
                  </a:lnTo>
                  <a:lnTo>
                    <a:pt x="466" y="292"/>
                  </a:lnTo>
                  <a:lnTo>
                    <a:pt x="466" y="288"/>
                  </a:lnTo>
                  <a:lnTo>
                    <a:pt x="462" y="284"/>
                  </a:lnTo>
                  <a:lnTo>
                    <a:pt x="466" y="284"/>
                  </a:lnTo>
                  <a:lnTo>
                    <a:pt x="470" y="284"/>
                  </a:lnTo>
                  <a:lnTo>
                    <a:pt x="466" y="284"/>
                  </a:lnTo>
                  <a:lnTo>
                    <a:pt x="466" y="280"/>
                  </a:lnTo>
                  <a:lnTo>
                    <a:pt x="470" y="280"/>
                  </a:lnTo>
                  <a:lnTo>
                    <a:pt x="474" y="280"/>
                  </a:lnTo>
                  <a:lnTo>
                    <a:pt x="478" y="280"/>
                  </a:lnTo>
                  <a:lnTo>
                    <a:pt x="478" y="284"/>
                  </a:lnTo>
                  <a:lnTo>
                    <a:pt x="480" y="284"/>
                  </a:lnTo>
                  <a:lnTo>
                    <a:pt x="480" y="280"/>
                  </a:lnTo>
                  <a:lnTo>
                    <a:pt x="484" y="280"/>
                  </a:lnTo>
                  <a:lnTo>
                    <a:pt x="484" y="284"/>
                  </a:lnTo>
                  <a:lnTo>
                    <a:pt x="488" y="284"/>
                  </a:lnTo>
                  <a:lnTo>
                    <a:pt x="492" y="284"/>
                  </a:lnTo>
                  <a:lnTo>
                    <a:pt x="496" y="288"/>
                  </a:lnTo>
                  <a:lnTo>
                    <a:pt x="500" y="288"/>
                  </a:lnTo>
                  <a:lnTo>
                    <a:pt x="500" y="292"/>
                  </a:lnTo>
                  <a:lnTo>
                    <a:pt x="504" y="292"/>
                  </a:lnTo>
                  <a:lnTo>
                    <a:pt x="504" y="294"/>
                  </a:lnTo>
                  <a:lnTo>
                    <a:pt x="504" y="298"/>
                  </a:lnTo>
                  <a:lnTo>
                    <a:pt x="508" y="298"/>
                  </a:lnTo>
                  <a:lnTo>
                    <a:pt x="508" y="302"/>
                  </a:lnTo>
                  <a:lnTo>
                    <a:pt x="504" y="302"/>
                  </a:lnTo>
                  <a:lnTo>
                    <a:pt x="508" y="302"/>
                  </a:lnTo>
                  <a:lnTo>
                    <a:pt x="508" y="306"/>
                  </a:lnTo>
                  <a:lnTo>
                    <a:pt x="508" y="310"/>
                  </a:lnTo>
                  <a:lnTo>
                    <a:pt x="510" y="310"/>
                  </a:lnTo>
                  <a:lnTo>
                    <a:pt x="508" y="310"/>
                  </a:lnTo>
                  <a:lnTo>
                    <a:pt x="508" y="314"/>
                  </a:lnTo>
                  <a:lnTo>
                    <a:pt x="510" y="314"/>
                  </a:lnTo>
                  <a:lnTo>
                    <a:pt x="510" y="318"/>
                  </a:lnTo>
                  <a:lnTo>
                    <a:pt x="514" y="318"/>
                  </a:lnTo>
                  <a:lnTo>
                    <a:pt x="514" y="322"/>
                  </a:lnTo>
                  <a:lnTo>
                    <a:pt x="518" y="324"/>
                  </a:lnTo>
                  <a:lnTo>
                    <a:pt x="518" y="328"/>
                  </a:lnTo>
                  <a:lnTo>
                    <a:pt x="518" y="332"/>
                  </a:lnTo>
                  <a:lnTo>
                    <a:pt x="514" y="332"/>
                  </a:lnTo>
                  <a:lnTo>
                    <a:pt x="518" y="332"/>
                  </a:lnTo>
                  <a:lnTo>
                    <a:pt x="518" y="336"/>
                  </a:lnTo>
                  <a:lnTo>
                    <a:pt x="514" y="336"/>
                  </a:lnTo>
                  <a:lnTo>
                    <a:pt x="514" y="340"/>
                  </a:lnTo>
                  <a:lnTo>
                    <a:pt x="518" y="340"/>
                  </a:lnTo>
                  <a:lnTo>
                    <a:pt x="522" y="344"/>
                  </a:lnTo>
                  <a:lnTo>
                    <a:pt x="522" y="348"/>
                  </a:lnTo>
                  <a:lnTo>
                    <a:pt x="526" y="348"/>
                  </a:lnTo>
                  <a:lnTo>
                    <a:pt x="530" y="350"/>
                  </a:lnTo>
                  <a:lnTo>
                    <a:pt x="534" y="350"/>
                  </a:lnTo>
                  <a:lnTo>
                    <a:pt x="536" y="350"/>
                  </a:lnTo>
                  <a:lnTo>
                    <a:pt x="536" y="354"/>
                  </a:lnTo>
                  <a:lnTo>
                    <a:pt x="536" y="350"/>
                  </a:lnTo>
                  <a:lnTo>
                    <a:pt x="536" y="348"/>
                  </a:lnTo>
                  <a:lnTo>
                    <a:pt x="540" y="350"/>
                  </a:lnTo>
                  <a:lnTo>
                    <a:pt x="540" y="354"/>
                  </a:lnTo>
                  <a:lnTo>
                    <a:pt x="544" y="354"/>
                  </a:lnTo>
                  <a:lnTo>
                    <a:pt x="548" y="354"/>
                  </a:lnTo>
                  <a:lnTo>
                    <a:pt x="548" y="358"/>
                  </a:lnTo>
                  <a:lnTo>
                    <a:pt x="552" y="358"/>
                  </a:lnTo>
                  <a:lnTo>
                    <a:pt x="556" y="358"/>
                  </a:lnTo>
                  <a:lnTo>
                    <a:pt x="556" y="362"/>
                  </a:lnTo>
                  <a:lnTo>
                    <a:pt x="560" y="362"/>
                  </a:lnTo>
                  <a:lnTo>
                    <a:pt x="564" y="362"/>
                  </a:lnTo>
                  <a:lnTo>
                    <a:pt x="566" y="362"/>
                  </a:lnTo>
                  <a:lnTo>
                    <a:pt x="566" y="366"/>
                  </a:lnTo>
                  <a:lnTo>
                    <a:pt x="566" y="370"/>
                  </a:lnTo>
                  <a:lnTo>
                    <a:pt x="566" y="374"/>
                  </a:lnTo>
                  <a:lnTo>
                    <a:pt x="564" y="374"/>
                  </a:lnTo>
                  <a:lnTo>
                    <a:pt x="560" y="374"/>
                  </a:lnTo>
                  <a:lnTo>
                    <a:pt x="560" y="370"/>
                  </a:lnTo>
                  <a:lnTo>
                    <a:pt x="560" y="374"/>
                  </a:lnTo>
                  <a:lnTo>
                    <a:pt x="556" y="374"/>
                  </a:lnTo>
                  <a:lnTo>
                    <a:pt x="552" y="374"/>
                  </a:lnTo>
                  <a:lnTo>
                    <a:pt x="552" y="370"/>
                  </a:lnTo>
                  <a:lnTo>
                    <a:pt x="548" y="370"/>
                  </a:lnTo>
                  <a:lnTo>
                    <a:pt x="544" y="374"/>
                  </a:lnTo>
                  <a:lnTo>
                    <a:pt x="540" y="374"/>
                  </a:lnTo>
                  <a:lnTo>
                    <a:pt x="544" y="374"/>
                  </a:lnTo>
                  <a:lnTo>
                    <a:pt x="544" y="378"/>
                  </a:lnTo>
                  <a:lnTo>
                    <a:pt x="540" y="378"/>
                  </a:lnTo>
                  <a:lnTo>
                    <a:pt x="536" y="378"/>
                  </a:lnTo>
                  <a:lnTo>
                    <a:pt x="534" y="374"/>
                  </a:lnTo>
                  <a:lnTo>
                    <a:pt x="530" y="374"/>
                  </a:lnTo>
                  <a:lnTo>
                    <a:pt x="530" y="378"/>
                  </a:lnTo>
                  <a:lnTo>
                    <a:pt x="534" y="378"/>
                  </a:lnTo>
                  <a:lnTo>
                    <a:pt x="536" y="378"/>
                  </a:lnTo>
                  <a:lnTo>
                    <a:pt x="536" y="380"/>
                  </a:lnTo>
                  <a:lnTo>
                    <a:pt x="536" y="384"/>
                  </a:lnTo>
                  <a:lnTo>
                    <a:pt x="534" y="384"/>
                  </a:lnTo>
                  <a:lnTo>
                    <a:pt x="534" y="388"/>
                  </a:lnTo>
                  <a:lnTo>
                    <a:pt x="536" y="388"/>
                  </a:lnTo>
                  <a:lnTo>
                    <a:pt x="536" y="384"/>
                  </a:lnTo>
                  <a:lnTo>
                    <a:pt x="540" y="380"/>
                  </a:lnTo>
                  <a:lnTo>
                    <a:pt x="544" y="380"/>
                  </a:lnTo>
                  <a:lnTo>
                    <a:pt x="544" y="378"/>
                  </a:lnTo>
                  <a:lnTo>
                    <a:pt x="548" y="378"/>
                  </a:lnTo>
                  <a:lnTo>
                    <a:pt x="552" y="378"/>
                  </a:lnTo>
                  <a:lnTo>
                    <a:pt x="552" y="380"/>
                  </a:lnTo>
                  <a:lnTo>
                    <a:pt x="552" y="384"/>
                  </a:lnTo>
                  <a:lnTo>
                    <a:pt x="548" y="384"/>
                  </a:lnTo>
                  <a:lnTo>
                    <a:pt x="548" y="388"/>
                  </a:lnTo>
                  <a:lnTo>
                    <a:pt x="552" y="388"/>
                  </a:lnTo>
                  <a:lnTo>
                    <a:pt x="552" y="384"/>
                  </a:lnTo>
                  <a:lnTo>
                    <a:pt x="556" y="384"/>
                  </a:lnTo>
                  <a:lnTo>
                    <a:pt x="556" y="388"/>
                  </a:lnTo>
                  <a:lnTo>
                    <a:pt x="556" y="392"/>
                  </a:lnTo>
                  <a:lnTo>
                    <a:pt x="552" y="392"/>
                  </a:lnTo>
                  <a:lnTo>
                    <a:pt x="548" y="392"/>
                  </a:lnTo>
                  <a:lnTo>
                    <a:pt x="544" y="392"/>
                  </a:lnTo>
                  <a:lnTo>
                    <a:pt x="544" y="396"/>
                  </a:lnTo>
                  <a:lnTo>
                    <a:pt x="540" y="396"/>
                  </a:lnTo>
                  <a:lnTo>
                    <a:pt x="536" y="396"/>
                  </a:lnTo>
                  <a:lnTo>
                    <a:pt x="534" y="396"/>
                  </a:lnTo>
                  <a:lnTo>
                    <a:pt x="530" y="396"/>
                  </a:lnTo>
                  <a:lnTo>
                    <a:pt x="526" y="396"/>
                  </a:lnTo>
                  <a:lnTo>
                    <a:pt x="522" y="396"/>
                  </a:lnTo>
                  <a:lnTo>
                    <a:pt x="518" y="392"/>
                  </a:lnTo>
                  <a:lnTo>
                    <a:pt x="514" y="396"/>
                  </a:lnTo>
                  <a:lnTo>
                    <a:pt x="510" y="396"/>
                  </a:lnTo>
                  <a:lnTo>
                    <a:pt x="508" y="392"/>
                  </a:lnTo>
                  <a:lnTo>
                    <a:pt x="510" y="388"/>
                  </a:lnTo>
                  <a:lnTo>
                    <a:pt x="508" y="388"/>
                  </a:lnTo>
                  <a:lnTo>
                    <a:pt x="504" y="388"/>
                  </a:lnTo>
                  <a:lnTo>
                    <a:pt x="500" y="388"/>
                  </a:lnTo>
                  <a:lnTo>
                    <a:pt x="496" y="388"/>
                  </a:lnTo>
                  <a:lnTo>
                    <a:pt x="492" y="388"/>
                  </a:lnTo>
                  <a:lnTo>
                    <a:pt x="488" y="384"/>
                  </a:lnTo>
                  <a:lnTo>
                    <a:pt x="492" y="384"/>
                  </a:lnTo>
                  <a:lnTo>
                    <a:pt x="492" y="380"/>
                  </a:lnTo>
                  <a:lnTo>
                    <a:pt x="488" y="380"/>
                  </a:lnTo>
                  <a:lnTo>
                    <a:pt x="488" y="378"/>
                  </a:lnTo>
                  <a:lnTo>
                    <a:pt x="484" y="378"/>
                  </a:lnTo>
                  <a:lnTo>
                    <a:pt x="484" y="380"/>
                  </a:lnTo>
                  <a:lnTo>
                    <a:pt x="480" y="380"/>
                  </a:lnTo>
                  <a:lnTo>
                    <a:pt x="480" y="384"/>
                  </a:lnTo>
                  <a:lnTo>
                    <a:pt x="480" y="388"/>
                  </a:lnTo>
                  <a:lnTo>
                    <a:pt x="478" y="388"/>
                  </a:lnTo>
                  <a:lnTo>
                    <a:pt x="478" y="392"/>
                  </a:lnTo>
                  <a:lnTo>
                    <a:pt x="474" y="392"/>
                  </a:lnTo>
                  <a:lnTo>
                    <a:pt x="470" y="392"/>
                  </a:lnTo>
                  <a:lnTo>
                    <a:pt x="466" y="392"/>
                  </a:lnTo>
                  <a:lnTo>
                    <a:pt x="462" y="392"/>
                  </a:lnTo>
                  <a:lnTo>
                    <a:pt x="458" y="392"/>
                  </a:lnTo>
                  <a:lnTo>
                    <a:pt x="458" y="396"/>
                  </a:lnTo>
                  <a:lnTo>
                    <a:pt x="454" y="396"/>
                  </a:lnTo>
                  <a:lnTo>
                    <a:pt x="450" y="400"/>
                  </a:lnTo>
                  <a:lnTo>
                    <a:pt x="448" y="400"/>
                  </a:lnTo>
                  <a:lnTo>
                    <a:pt x="444" y="400"/>
                  </a:lnTo>
                  <a:lnTo>
                    <a:pt x="440" y="400"/>
                  </a:lnTo>
                  <a:lnTo>
                    <a:pt x="436" y="400"/>
                  </a:lnTo>
                  <a:lnTo>
                    <a:pt x="432" y="400"/>
                  </a:lnTo>
                  <a:lnTo>
                    <a:pt x="432" y="404"/>
                  </a:lnTo>
                  <a:lnTo>
                    <a:pt x="432" y="400"/>
                  </a:lnTo>
                  <a:lnTo>
                    <a:pt x="428" y="400"/>
                  </a:lnTo>
                  <a:lnTo>
                    <a:pt x="428" y="404"/>
                  </a:lnTo>
                  <a:lnTo>
                    <a:pt x="424" y="404"/>
                  </a:lnTo>
                  <a:lnTo>
                    <a:pt x="424" y="400"/>
                  </a:lnTo>
                  <a:lnTo>
                    <a:pt x="424" y="404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14" y="404"/>
                  </a:lnTo>
                  <a:lnTo>
                    <a:pt x="410" y="404"/>
                  </a:lnTo>
                  <a:lnTo>
                    <a:pt x="408" y="404"/>
                  </a:lnTo>
                  <a:lnTo>
                    <a:pt x="404" y="404"/>
                  </a:lnTo>
                  <a:lnTo>
                    <a:pt x="400" y="404"/>
                  </a:lnTo>
                  <a:lnTo>
                    <a:pt x="396" y="404"/>
                  </a:lnTo>
                  <a:lnTo>
                    <a:pt x="392" y="404"/>
                  </a:lnTo>
                  <a:lnTo>
                    <a:pt x="396" y="404"/>
                  </a:lnTo>
                  <a:lnTo>
                    <a:pt x="392" y="404"/>
                  </a:lnTo>
                  <a:lnTo>
                    <a:pt x="392" y="400"/>
                  </a:lnTo>
                  <a:lnTo>
                    <a:pt x="388" y="400"/>
                  </a:lnTo>
                  <a:lnTo>
                    <a:pt x="388" y="396"/>
                  </a:lnTo>
                  <a:lnTo>
                    <a:pt x="388" y="392"/>
                  </a:lnTo>
                  <a:lnTo>
                    <a:pt x="388" y="388"/>
                  </a:lnTo>
                  <a:lnTo>
                    <a:pt x="388" y="384"/>
                  </a:lnTo>
                  <a:lnTo>
                    <a:pt x="388" y="388"/>
                  </a:lnTo>
                  <a:lnTo>
                    <a:pt x="388" y="384"/>
                  </a:lnTo>
                  <a:lnTo>
                    <a:pt x="384" y="384"/>
                  </a:lnTo>
                  <a:lnTo>
                    <a:pt x="378" y="384"/>
                  </a:lnTo>
                  <a:lnTo>
                    <a:pt x="374" y="384"/>
                  </a:lnTo>
                  <a:lnTo>
                    <a:pt x="370" y="384"/>
                  </a:lnTo>
                  <a:lnTo>
                    <a:pt x="366" y="384"/>
                  </a:lnTo>
                  <a:lnTo>
                    <a:pt x="362" y="384"/>
                  </a:lnTo>
                  <a:lnTo>
                    <a:pt x="358" y="384"/>
                  </a:lnTo>
                  <a:lnTo>
                    <a:pt x="354" y="384"/>
                  </a:lnTo>
                  <a:lnTo>
                    <a:pt x="352" y="380"/>
                  </a:lnTo>
                  <a:lnTo>
                    <a:pt x="348" y="380"/>
                  </a:lnTo>
                  <a:lnTo>
                    <a:pt x="344" y="380"/>
                  </a:lnTo>
                  <a:lnTo>
                    <a:pt x="348" y="378"/>
                  </a:lnTo>
                  <a:lnTo>
                    <a:pt x="344" y="378"/>
                  </a:lnTo>
                  <a:lnTo>
                    <a:pt x="340" y="378"/>
                  </a:lnTo>
                  <a:lnTo>
                    <a:pt x="344" y="378"/>
                  </a:lnTo>
                  <a:lnTo>
                    <a:pt x="344" y="374"/>
                  </a:lnTo>
                  <a:lnTo>
                    <a:pt x="340" y="374"/>
                  </a:lnTo>
                  <a:lnTo>
                    <a:pt x="336" y="374"/>
                  </a:lnTo>
                  <a:lnTo>
                    <a:pt x="336" y="370"/>
                  </a:lnTo>
                  <a:lnTo>
                    <a:pt x="336" y="366"/>
                  </a:lnTo>
                  <a:lnTo>
                    <a:pt x="332" y="366"/>
                  </a:lnTo>
                  <a:lnTo>
                    <a:pt x="336" y="366"/>
                  </a:lnTo>
                  <a:lnTo>
                    <a:pt x="336" y="362"/>
                  </a:lnTo>
                  <a:lnTo>
                    <a:pt x="340" y="362"/>
                  </a:lnTo>
                  <a:lnTo>
                    <a:pt x="348" y="362"/>
                  </a:lnTo>
                  <a:lnTo>
                    <a:pt x="352" y="362"/>
                  </a:lnTo>
                  <a:lnTo>
                    <a:pt x="354" y="358"/>
                  </a:lnTo>
                  <a:lnTo>
                    <a:pt x="358" y="358"/>
                  </a:lnTo>
                  <a:lnTo>
                    <a:pt x="362" y="358"/>
                  </a:lnTo>
                  <a:lnTo>
                    <a:pt x="366" y="358"/>
                  </a:lnTo>
                  <a:lnTo>
                    <a:pt x="370" y="358"/>
                  </a:lnTo>
                  <a:lnTo>
                    <a:pt x="374" y="358"/>
                  </a:lnTo>
                  <a:lnTo>
                    <a:pt x="378" y="358"/>
                  </a:lnTo>
                  <a:lnTo>
                    <a:pt x="380" y="358"/>
                  </a:lnTo>
                  <a:lnTo>
                    <a:pt x="384" y="358"/>
                  </a:lnTo>
                  <a:lnTo>
                    <a:pt x="388" y="358"/>
                  </a:lnTo>
                  <a:lnTo>
                    <a:pt x="392" y="358"/>
                  </a:lnTo>
                  <a:lnTo>
                    <a:pt x="396" y="358"/>
                  </a:lnTo>
                  <a:lnTo>
                    <a:pt x="400" y="362"/>
                  </a:lnTo>
                  <a:lnTo>
                    <a:pt x="404" y="362"/>
                  </a:lnTo>
                  <a:lnTo>
                    <a:pt x="404" y="358"/>
                  </a:lnTo>
                  <a:lnTo>
                    <a:pt x="408" y="358"/>
                  </a:lnTo>
                  <a:lnTo>
                    <a:pt x="410" y="358"/>
                  </a:lnTo>
                  <a:lnTo>
                    <a:pt x="414" y="358"/>
                  </a:lnTo>
                  <a:lnTo>
                    <a:pt x="418" y="358"/>
                  </a:lnTo>
                  <a:lnTo>
                    <a:pt x="414" y="354"/>
                  </a:lnTo>
                  <a:lnTo>
                    <a:pt x="414" y="358"/>
                  </a:lnTo>
                  <a:lnTo>
                    <a:pt x="410" y="354"/>
                  </a:lnTo>
                  <a:lnTo>
                    <a:pt x="408" y="354"/>
                  </a:lnTo>
                  <a:lnTo>
                    <a:pt x="404" y="350"/>
                  </a:lnTo>
                  <a:lnTo>
                    <a:pt x="400" y="350"/>
                  </a:lnTo>
                  <a:lnTo>
                    <a:pt x="396" y="350"/>
                  </a:lnTo>
                  <a:lnTo>
                    <a:pt x="392" y="350"/>
                  </a:lnTo>
                  <a:lnTo>
                    <a:pt x="388" y="348"/>
                  </a:lnTo>
                  <a:lnTo>
                    <a:pt x="388" y="350"/>
                  </a:lnTo>
                  <a:lnTo>
                    <a:pt x="388" y="348"/>
                  </a:lnTo>
                  <a:lnTo>
                    <a:pt x="384" y="348"/>
                  </a:lnTo>
                  <a:lnTo>
                    <a:pt x="380" y="348"/>
                  </a:lnTo>
                  <a:lnTo>
                    <a:pt x="378" y="348"/>
                  </a:lnTo>
                  <a:lnTo>
                    <a:pt x="378" y="350"/>
                  </a:lnTo>
                  <a:lnTo>
                    <a:pt x="374" y="350"/>
                  </a:lnTo>
                  <a:lnTo>
                    <a:pt x="370" y="350"/>
                  </a:lnTo>
                  <a:lnTo>
                    <a:pt x="366" y="350"/>
                  </a:lnTo>
                  <a:lnTo>
                    <a:pt x="362" y="350"/>
                  </a:lnTo>
                  <a:lnTo>
                    <a:pt x="354" y="350"/>
                  </a:lnTo>
                  <a:lnTo>
                    <a:pt x="354" y="350"/>
                  </a:lnTo>
                  <a:lnTo>
                    <a:pt x="354" y="350"/>
                  </a:lnTo>
                  <a:close/>
                  <a:moveTo>
                    <a:pt x="626" y="284"/>
                  </a:moveTo>
                  <a:lnTo>
                    <a:pt x="630" y="288"/>
                  </a:lnTo>
                  <a:lnTo>
                    <a:pt x="626" y="288"/>
                  </a:lnTo>
                  <a:lnTo>
                    <a:pt x="626" y="292"/>
                  </a:lnTo>
                  <a:lnTo>
                    <a:pt x="622" y="292"/>
                  </a:lnTo>
                  <a:lnTo>
                    <a:pt x="622" y="288"/>
                  </a:lnTo>
                  <a:lnTo>
                    <a:pt x="620" y="288"/>
                  </a:lnTo>
                  <a:lnTo>
                    <a:pt x="620" y="284"/>
                  </a:lnTo>
                  <a:lnTo>
                    <a:pt x="622" y="284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6" y="284"/>
                  </a:lnTo>
                  <a:close/>
                  <a:moveTo>
                    <a:pt x="626" y="292"/>
                  </a:moveTo>
                  <a:lnTo>
                    <a:pt x="626" y="294"/>
                  </a:lnTo>
                  <a:lnTo>
                    <a:pt x="622" y="294"/>
                  </a:lnTo>
                  <a:lnTo>
                    <a:pt x="622" y="292"/>
                  </a:lnTo>
                  <a:lnTo>
                    <a:pt x="626" y="292"/>
                  </a:lnTo>
                  <a:lnTo>
                    <a:pt x="626" y="292"/>
                  </a:lnTo>
                  <a:lnTo>
                    <a:pt x="626" y="292"/>
                  </a:lnTo>
                  <a:close/>
                  <a:moveTo>
                    <a:pt x="936" y="310"/>
                  </a:moveTo>
                  <a:lnTo>
                    <a:pt x="940" y="310"/>
                  </a:lnTo>
                  <a:lnTo>
                    <a:pt x="936" y="310"/>
                  </a:lnTo>
                  <a:lnTo>
                    <a:pt x="936" y="310"/>
                  </a:lnTo>
                  <a:lnTo>
                    <a:pt x="936" y="310"/>
                  </a:lnTo>
                  <a:close/>
                  <a:moveTo>
                    <a:pt x="958" y="322"/>
                  </a:moveTo>
                  <a:lnTo>
                    <a:pt x="958" y="324"/>
                  </a:lnTo>
                  <a:lnTo>
                    <a:pt x="954" y="324"/>
                  </a:lnTo>
                  <a:lnTo>
                    <a:pt x="958" y="324"/>
                  </a:lnTo>
                  <a:lnTo>
                    <a:pt x="958" y="322"/>
                  </a:lnTo>
                  <a:lnTo>
                    <a:pt x="958" y="322"/>
                  </a:lnTo>
                  <a:lnTo>
                    <a:pt x="958" y="322"/>
                  </a:lnTo>
                  <a:close/>
                  <a:moveTo>
                    <a:pt x="962" y="324"/>
                  </a:moveTo>
                  <a:lnTo>
                    <a:pt x="966" y="324"/>
                  </a:lnTo>
                  <a:lnTo>
                    <a:pt x="966" y="322"/>
                  </a:lnTo>
                  <a:lnTo>
                    <a:pt x="966" y="324"/>
                  </a:lnTo>
                  <a:lnTo>
                    <a:pt x="962" y="324"/>
                  </a:lnTo>
                  <a:lnTo>
                    <a:pt x="962" y="324"/>
                  </a:lnTo>
                  <a:lnTo>
                    <a:pt x="962" y="324"/>
                  </a:lnTo>
                  <a:close/>
                  <a:moveTo>
                    <a:pt x="962" y="332"/>
                  </a:moveTo>
                  <a:lnTo>
                    <a:pt x="958" y="332"/>
                  </a:lnTo>
                  <a:lnTo>
                    <a:pt x="958" y="328"/>
                  </a:lnTo>
                  <a:lnTo>
                    <a:pt x="958" y="324"/>
                  </a:lnTo>
                  <a:lnTo>
                    <a:pt x="962" y="324"/>
                  </a:lnTo>
                  <a:lnTo>
                    <a:pt x="962" y="328"/>
                  </a:lnTo>
                  <a:lnTo>
                    <a:pt x="958" y="328"/>
                  </a:lnTo>
                  <a:lnTo>
                    <a:pt x="962" y="328"/>
                  </a:lnTo>
                  <a:lnTo>
                    <a:pt x="962" y="324"/>
                  </a:lnTo>
                  <a:lnTo>
                    <a:pt x="962" y="328"/>
                  </a:lnTo>
                  <a:lnTo>
                    <a:pt x="966" y="328"/>
                  </a:lnTo>
                  <a:lnTo>
                    <a:pt x="962" y="328"/>
                  </a:lnTo>
                  <a:lnTo>
                    <a:pt x="962" y="332"/>
                  </a:lnTo>
                  <a:lnTo>
                    <a:pt x="962" y="332"/>
                  </a:lnTo>
                  <a:lnTo>
                    <a:pt x="962" y="332"/>
                  </a:lnTo>
                  <a:close/>
                  <a:moveTo>
                    <a:pt x="988" y="336"/>
                  </a:moveTo>
                  <a:lnTo>
                    <a:pt x="988" y="340"/>
                  </a:lnTo>
                  <a:lnTo>
                    <a:pt x="988" y="336"/>
                  </a:lnTo>
                  <a:lnTo>
                    <a:pt x="988" y="336"/>
                  </a:lnTo>
                  <a:lnTo>
                    <a:pt x="988" y="336"/>
                  </a:lnTo>
                  <a:close/>
                  <a:moveTo>
                    <a:pt x="980" y="340"/>
                  </a:moveTo>
                  <a:lnTo>
                    <a:pt x="984" y="340"/>
                  </a:lnTo>
                  <a:lnTo>
                    <a:pt x="984" y="344"/>
                  </a:lnTo>
                  <a:lnTo>
                    <a:pt x="980" y="344"/>
                  </a:lnTo>
                  <a:lnTo>
                    <a:pt x="976" y="344"/>
                  </a:lnTo>
                  <a:lnTo>
                    <a:pt x="974" y="344"/>
                  </a:lnTo>
                  <a:lnTo>
                    <a:pt x="976" y="344"/>
                  </a:lnTo>
                  <a:lnTo>
                    <a:pt x="976" y="340"/>
                  </a:lnTo>
                  <a:lnTo>
                    <a:pt x="980" y="340"/>
                  </a:lnTo>
                  <a:lnTo>
                    <a:pt x="980" y="340"/>
                  </a:lnTo>
                  <a:lnTo>
                    <a:pt x="980" y="340"/>
                  </a:lnTo>
                  <a:close/>
                  <a:moveTo>
                    <a:pt x="574" y="348"/>
                  </a:moveTo>
                  <a:lnTo>
                    <a:pt x="574" y="350"/>
                  </a:lnTo>
                  <a:lnTo>
                    <a:pt x="578" y="350"/>
                  </a:lnTo>
                  <a:lnTo>
                    <a:pt x="578" y="354"/>
                  </a:lnTo>
                  <a:lnTo>
                    <a:pt x="574" y="354"/>
                  </a:lnTo>
                  <a:lnTo>
                    <a:pt x="574" y="350"/>
                  </a:lnTo>
                  <a:lnTo>
                    <a:pt x="570" y="350"/>
                  </a:lnTo>
                  <a:lnTo>
                    <a:pt x="570" y="348"/>
                  </a:lnTo>
                  <a:lnTo>
                    <a:pt x="574" y="348"/>
                  </a:lnTo>
                  <a:lnTo>
                    <a:pt x="574" y="348"/>
                  </a:lnTo>
                  <a:lnTo>
                    <a:pt x="574" y="348"/>
                  </a:lnTo>
                  <a:close/>
                  <a:moveTo>
                    <a:pt x="182" y="350"/>
                  </a:moveTo>
                  <a:lnTo>
                    <a:pt x="180" y="350"/>
                  </a:lnTo>
                  <a:lnTo>
                    <a:pt x="180" y="348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close/>
                  <a:moveTo>
                    <a:pt x="760" y="362"/>
                  </a:moveTo>
                  <a:lnTo>
                    <a:pt x="764" y="362"/>
                  </a:lnTo>
                  <a:lnTo>
                    <a:pt x="768" y="362"/>
                  </a:lnTo>
                  <a:lnTo>
                    <a:pt x="772" y="362"/>
                  </a:lnTo>
                  <a:lnTo>
                    <a:pt x="772" y="366"/>
                  </a:lnTo>
                  <a:lnTo>
                    <a:pt x="768" y="366"/>
                  </a:lnTo>
                  <a:lnTo>
                    <a:pt x="764" y="366"/>
                  </a:lnTo>
                  <a:lnTo>
                    <a:pt x="760" y="366"/>
                  </a:lnTo>
                  <a:lnTo>
                    <a:pt x="760" y="362"/>
                  </a:lnTo>
                  <a:lnTo>
                    <a:pt x="756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close/>
                  <a:moveTo>
                    <a:pt x="638" y="396"/>
                  </a:moveTo>
                  <a:lnTo>
                    <a:pt x="642" y="392"/>
                  </a:lnTo>
                  <a:lnTo>
                    <a:pt x="642" y="396"/>
                  </a:lnTo>
                  <a:lnTo>
                    <a:pt x="646" y="396"/>
                  </a:lnTo>
                  <a:lnTo>
                    <a:pt x="646" y="392"/>
                  </a:lnTo>
                  <a:lnTo>
                    <a:pt x="650" y="396"/>
                  </a:lnTo>
                  <a:lnTo>
                    <a:pt x="646" y="396"/>
                  </a:lnTo>
                  <a:lnTo>
                    <a:pt x="646" y="400"/>
                  </a:lnTo>
                  <a:lnTo>
                    <a:pt x="642" y="400"/>
                  </a:lnTo>
                  <a:lnTo>
                    <a:pt x="642" y="396"/>
                  </a:lnTo>
                  <a:lnTo>
                    <a:pt x="638" y="400"/>
                  </a:lnTo>
                  <a:lnTo>
                    <a:pt x="634" y="404"/>
                  </a:lnTo>
                  <a:lnTo>
                    <a:pt x="630" y="404"/>
                  </a:lnTo>
                  <a:lnTo>
                    <a:pt x="626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6" y="404"/>
                  </a:lnTo>
                  <a:lnTo>
                    <a:pt x="612" y="400"/>
                  </a:lnTo>
                  <a:lnTo>
                    <a:pt x="608" y="400"/>
                  </a:lnTo>
                  <a:lnTo>
                    <a:pt x="604" y="400"/>
                  </a:lnTo>
                  <a:lnTo>
                    <a:pt x="604" y="396"/>
                  </a:lnTo>
                  <a:lnTo>
                    <a:pt x="600" y="396"/>
                  </a:lnTo>
                  <a:lnTo>
                    <a:pt x="596" y="396"/>
                  </a:lnTo>
                  <a:lnTo>
                    <a:pt x="596" y="392"/>
                  </a:lnTo>
                  <a:lnTo>
                    <a:pt x="592" y="392"/>
                  </a:lnTo>
                  <a:lnTo>
                    <a:pt x="592" y="396"/>
                  </a:lnTo>
                  <a:lnTo>
                    <a:pt x="590" y="396"/>
                  </a:lnTo>
                  <a:lnTo>
                    <a:pt x="590" y="392"/>
                  </a:lnTo>
                  <a:lnTo>
                    <a:pt x="586" y="392"/>
                  </a:lnTo>
                  <a:lnTo>
                    <a:pt x="586" y="388"/>
                  </a:lnTo>
                  <a:lnTo>
                    <a:pt x="590" y="388"/>
                  </a:lnTo>
                  <a:lnTo>
                    <a:pt x="592" y="388"/>
                  </a:lnTo>
                  <a:lnTo>
                    <a:pt x="596" y="388"/>
                  </a:lnTo>
                  <a:lnTo>
                    <a:pt x="596" y="384"/>
                  </a:lnTo>
                  <a:lnTo>
                    <a:pt x="600" y="384"/>
                  </a:lnTo>
                  <a:lnTo>
                    <a:pt x="604" y="384"/>
                  </a:lnTo>
                  <a:lnTo>
                    <a:pt x="600" y="380"/>
                  </a:lnTo>
                  <a:lnTo>
                    <a:pt x="604" y="380"/>
                  </a:lnTo>
                  <a:lnTo>
                    <a:pt x="600" y="378"/>
                  </a:lnTo>
                  <a:lnTo>
                    <a:pt x="604" y="378"/>
                  </a:lnTo>
                  <a:lnTo>
                    <a:pt x="608" y="380"/>
                  </a:lnTo>
                  <a:lnTo>
                    <a:pt x="604" y="378"/>
                  </a:lnTo>
                  <a:lnTo>
                    <a:pt x="604" y="374"/>
                  </a:lnTo>
                  <a:lnTo>
                    <a:pt x="604" y="370"/>
                  </a:lnTo>
                  <a:lnTo>
                    <a:pt x="608" y="370"/>
                  </a:lnTo>
                  <a:lnTo>
                    <a:pt x="612" y="370"/>
                  </a:lnTo>
                  <a:lnTo>
                    <a:pt x="616" y="370"/>
                  </a:lnTo>
                  <a:lnTo>
                    <a:pt x="616" y="374"/>
                  </a:lnTo>
                  <a:lnTo>
                    <a:pt x="620" y="374"/>
                  </a:lnTo>
                  <a:lnTo>
                    <a:pt x="616" y="374"/>
                  </a:lnTo>
                  <a:lnTo>
                    <a:pt x="616" y="378"/>
                  </a:lnTo>
                  <a:lnTo>
                    <a:pt x="620" y="374"/>
                  </a:lnTo>
                  <a:lnTo>
                    <a:pt x="620" y="378"/>
                  </a:lnTo>
                  <a:lnTo>
                    <a:pt x="622" y="378"/>
                  </a:lnTo>
                  <a:lnTo>
                    <a:pt x="626" y="380"/>
                  </a:lnTo>
                  <a:lnTo>
                    <a:pt x="630" y="380"/>
                  </a:lnTo>
                  <a:lnTo>
                    <a:pt x="634" y="380"/>
                  </a:lnTo>
                  <a:lnTo>
                    <a:pt x="634" y="384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4"/>
                  </a:lnTo>
                  <a:lnTo>
                    <a:pt x="638" y="384"/>
                  </a:lnTo>
                  <a:lnTo>
                    <a:pt x="638" y="388"/>
                  </a:lnTo>
                  <a:lnTo>
                    <a:pt x="638" y="392"/>
                  </a:lnTo>
                  <a:lnTo>
                    <a:pt x="638" y="396"/>
                  </a:lnTo>
                  <a:lnTo>
                    <a:pt x="638" y="396"/>
                  </a:lnTo>
                  <a:lnTo>
                    <a:pt x="638" y="396"/>
                  </a:lnTo>
                  <a:close/>
                  <a:moveTo>
                    <a:pt x="824" y="370"/>
                  </a:moveTo>
                  <a:lnTo>
                    <a:pt x="828" y="370"/>
                  </a:lnTo>
                  <a:lnTo>
                    <a:pt x="824" y="370"/>
                  </a:lnTo>
                  <a:lnTo>
                    <a:pt x="824" y="370"/>
                  </a:lnTo>
                  <a:lnTo>
                    <a:pt x="824" y="370"/>
                  </a:lnTo>
                  <a:close/>
                  <a:moveTo>
                    <a:pt x="812" y="370"/>
                  </a:moveTo>
                  <a:lnTo>
                    <a:pt x="808" y="374"/>
                  </a:lnTo>
                  <a:lnTo>
                    <a:pt x="812" y="374"/>
                  </a:lnTo>
                  <a:lnTo>
                    <a:pt x="808" y="374"/>
                  </a:lnTo>
                  <a:lnTo>
                    <a:pt x="808" y="370"/>
                  </a:lnTo>
                  <a:lnTo>
                    <a:pt x="812" y="370"/>
                  </a:lnTo>
                  <a:lnTo>
                    <a:pt x="812" y="370"/>
                  </a:lnTo>
                  <a:lnTo>
                    <a:pt x="812" y="370"/>
                  </a:lnTo>
                  <a:close/>
                  <a:moveTo>
                    <a:pt x="864" y="374"/>
                  </a:moveTo>
                  <a:lnTo>
                    <a:pt x="864" y="370"/>
                  </a:lnTo>
                  <a:lnTo>
                    <a:pt x="868" y="370"/>
                  </a:lnTo>
                  <a:lnTo>
                    <a:pt x="872" y="370"/>
                  </a:lnTo>
                  <a:lnTo>
                    <a:pt x="872" y="374"/>
                  </a:lnTo>
                  <a:lnTo>
                    <a:pt x="868" y="374"/>
                  </a:lnTo>
                  <a:lnTo>
                    <a:pt x="868" y="378"/>
                  </a:lnTo>
                  <a:lnTo>
                    <a:pt x="864" y="378"/>
                  </a:lnTo>
                  <a:lnTo>
                    <a:pt x="864" y="374"/>
                  </a:lnTo>
                  <a:lnTo>
                    <a:pt x="862" y="374"/>
                  </a:lnTo>
                  <a:lnTo>
                    <a:pt x="862" y="378"/>
                  </a:lnTo>
                  <a:lnTo>
                    <a:pt x="864" y="378"/>
                  </a:lnTo>
                  <a:lnTo>
                    <a:pt x="862" y="378"/>
                  </a:lnTo>
                  <a:lnTo>
                    <a:pt x="858" y="378"/>
                  </a:lnTo>
                  <a:lnTo>
                    <a:pt x="858" y="374"/>
                  </a:lnTo>
                  <a:lnTo>
                    <a:pt x="854" y="374"/>
                  </a:lnTo>
                  <a:lnTo>
                    <a:pt x="850" y="374"/>
                  </a:lnTo>
                  <a:lnTo>
                    <a:pt x="854" y="374"/>
                  </a:lnTo>
                  <a:lnTo>
                    <a:pt x="858" y="374"/>
                  </a:lnTo>
                  <a:lnTo>
                    <a:pt x="858" y="370"/>
                  </a:lnTo>
                  <a:lnTo>
                    <a:pt x="862" y="370"/>
                  </a:lnTo>
                  <a:lnTo>
                    <a:pt x="862" y="374"/>
                  </a:lnTo>
                  <a:lnTo>
                    <a:pt x="864" y="374"/>
                  </a:lnTo>
                  <a:lnTo>
                    <a:pt x="864" y="374"/>
                  </a:lnTo>
                  <a:lnTo>
                    <a:pt x="864" y="374"/>
                  </a:lnTo>
                  <a:close/>
                  <a:moveTo>
                    <a:pt x="824" y="370"/>
                  </a:moveTo>
                  <a:lnTo>
                    <a:pt x="828" y="370"/>
                  </a:lnTo>
                  <a:lnTo>
                    <a:pt x="828" y="374"/>
                  </a:lnTo>
                  <a:lnTo>
                    <a:pt x="824" y="374"/>
                  </a:lnTo>
                  <a:lnTo>
                    <a:pt x="820" y="370"/>
                  </a:lnTo>
                  <a:lnTo>
                    <a:pt x="824" y="370"/>
                  </a:lnTo>
                  <a:lnTo>
                    <a:pt x="824" y="370"/>
                  </a:lnTo>
                  <a:lnTo>
                    <a:pt x="824" y="370"/>
                  </a:lnTo>
                  <a:close/>
                  <a:moveTo>
                    <a:pt x="888" y="374"/>
                  </a:moveTo>
                  <a:lnTo>
                    <a:pt x="890" y="374"/>
                  </a:lnTo>
                  <a:lnTo>
                    <a:pt x="890" y="378"/>
                  </a:lnTo>
                  <a:lnTo>
                    <a:pt x="888" y="378"/>
                  </a:lnTo>
                  <a:lnTo>
                    <a:pt x="884" y="378"/>
                  </a:lnTo>
                  <a:lnTo>
                    <a:pt x="880" y="378"/>
                  </a:lnTo>
                  <a:lnTo>
                    <a:pt x="880" y="380"/>
                  </a:lnTo>
                  <a:lnTo>
                    <a:pt x="880" y="378"/>
                  </a:lnTo>
                  <a:lnTo>
                    <a:pt x="884" y="378"/>
                  </a:lnTo>
                  <a:lnTo>
                    <a:pt x="884" y="374"/>
                  </a:lnTo>
                  <a:lnTo>
                    <a:pt x="888" y="374"/>
                  </a:lnTo>
                  <a:lnTo>
                    <a:pt x="888" y="374"/>
                  </a:lnTo>
                  <a:lnTo>
                    <a:pt x="888" y="374"/>
                  </a:lnTo>
                  <a:close/>
                  <a:moveTo>
                    <a:pt x="76" y="392"/>
                  </a:moveTo>
                  <a:lnTo>
                    <a:pt x="80" y="392"/>
                  </a:lnTo>
                  <a:lnTo>
                    <a:pt x="76" y="388"/>
                  </a:lnTo>
                  <a:lnTo>
                    <a:pt x="72" y="388"/>
                  </a:lnTo>
                  <a:lnTo>
                    <a:pt x="72" y="384"/>
                  </a:lnTo>
                  <a:lnTo>
                    <a:pt x="76" y="384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76" y="388"/>
                  </a:lnTo>
                  <a:lnTo>
                    <a:pt x="76" y="384"/>
                  </a:lnTo>
                  <a:lnTo>
                    <a:pt x="72" y="384"/>
                  </a:lnTo>
                  <a:lnTo>
                    <a:pt x="76" y="384"/>
                  </a:lnTo>
                  <a:lnTo>
                    <a:pt x="80" y="380"/>
                  </a:lnTo>
                  <a:lnTo>
                    <a:pt x="80" y="384"/>
                  </a:lnTo>
                  <a:lnTo>
                    <a:pt x="82" y="384"/>
                  </a:lnTo>
                  <a:lnTo>
                    <a:pt x="82" y="380"/>
                  </a:lnTo>
                  <a:lnTo>
                    <a:pt x="86" y="378"/>
                  </a:lnTo>
                  <a:lnTo>
                    <a:pt x="90" y="378"/>
                  </a:lnTo>
                  <a:lnTo>
                    <a:pt x="90" y="380"/>
                  </a:lnTo>
                  <a:lnTo>
                    <a:pt x="94" y="380"/>
                  </a:lnTo>
                  <a:lnTo>
                    <a:pt x="94" y="378"/>
                  </a:lnTo>
                  <a:lnTo>
                    <a:pt x="94" y="374"/>
                  </a:lnTo>
                  <a:lnTo>
                    <a:pt x="96" y="374"/>
                  </a:lnTo>
                  <a:lnTo>
                    <a:pt x="96" y="378"/>
                  </a:lnTo>
                  <a:lnTo>
                    <a:pt x="100" y="378"/>
                  </a:lnTo>
                  <a:lnTo>
                    <a:pt x="100" y="380"/>
                  </a:lnTo>
                  <a:lnTo>
                    <a:pt x="96" y="380"/>
                  </a:lnTo>
                  <a:lnTo>
                    <a:pt x="96" y="384"/>
                  </a:lnTo>
                  <a:lnTo>
                    <a:pt x="94" y="384"/>
                  </a:lnTo>
                  <a:lnTo>
                    <a:pt x="94" y="388"/>
                  </a:lnTo>
                  <a:lnTo>
                    <a:pt x="90" y="388"/>
                  </a:lnTo>
                  <a:lnTo>
                    <a:pt x="90" y="392"/>
                  </a:lnTo>
                  <a:lnTo>
                    <a:pt x="94" y="396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0" y="396"/>
                  </a:lnTo>
                  <a:lnTo>
                    <a:pt x="90" y="392"/>
                  </a:lnTo>
                  <a:lnTo>
                    <a:pt x="86" y="392"/>
                  </a:lnTo>
                  <a:lnTo>
                    <a:pt x="82" y="392"/>
                  </a:lnTo>
                  <a:lnTo>
                    <a:pt x="80" y="392"/>
                  </a:lnTo>
                  <a:lnTo>
                    <a:pt x="76" y="392"/>
                  </a:lnTo>
                  <a:lnTo>
                    <a:pt x="72" y="392"/>
                  </a:lnTo>
                  <a:lnTo>
                    <a:pt x="72" y="388"/>
                  </a:lnTo>
                  <a:lnTo>
                    <a:pt x="72" y="392"/>
                  </a:lnTo>
                  <a:lnTo>
                    <a:pt x="76" y="392"/>
                  </a:lnTo>
                  <a:lnTo>
                    <a:pt x="76" y="392"/>
                  </a:lnTo>
                  <a:lnTo>
                    <a:pt x="76" y="392"/>
                  </a:lnTo>
                  <a:close/>
                  <a:moveTo>
                    <a:pt x="1032" y="374"/>
                  </a:moveTo>
                  <a:lnTo>
                    <a:pt x="1036" y="374"/>
                  </a:lnTo>
                  <a:lnTo>
                    <a:pt x="1036" y="378"/>
                  </a:lnTo>
                  <a:lnTo>
                    <a:pt x="1032" y="378"/>
                  </a:lnTo>
                  <a:lnTo>
                    <a:pt x="1030" y="378"/>
                  </a:lnTo>
                  <a:lnTo>
                    <a:pt x="1032" y="374"/>
                  </a:lnTo>
                  <a:lnTo>
                    <a:pt x="1032" y="374"/>
                  </a:lnTo>
                  <a:lnTo>
                    <a:pt x="1032" y="374"/>
                  </a:lnTo>
                  <a:close/>
                  <a:moveTo>
                    <a:pt x="26" y="378"/>
                  </a:moveTo>
                  <a:lnTo>
                    <a:pt x="24" y="378"/>
                  </a:lnTo>
                  <a:lnTo>
                    <a:pt x="26" y="378"/>
                  </a:lnTo>
                  <a:lnTo>
                    <a:pt x="26" y="374"/>
                  </a:lnTo>
                  <a:lnTo>
                    <a:pt x="30" y="378"/>
                  </a:lnTo>
                  <a:lnTo>
                    <a:pt x="26" y="378"/>
                  </a:lnTo>
                  <a:lnTo>
                    <a:pt x="26" y="378"/>
                  </a:lnTo>
                  <a:lnTo>
                    <a:pt x="26" y="378"/>
                  </a:lnTo>
                  <a:close/>
                  <a:moveTo>
                    <a:pt x="646" y="378"/>
                  </a:moveTo>
                  <a:lnTo>
                    <a:pt x="646" y="380"/>
                  </a:lnTo>
                  <a:lnTo>
                    <a:pt x="642" y="384"/>
                  </a:lnTo>
                  <a:lnTo>
                    <a:pt x="642" y="380"/>
                  </a:lnTo>
                  <a:lnTo>
                    <a:pt x="642" y="378"/>
                  </a:lnTo>
                  <a:lnTo>
                    <a:pt x="638" y="378"/>
                  </a:lnTo>
                  <a:lnTo>
                    <a:pt x="638" y="380"/>
                  </a:lnTo>
                  <a:lnTo>
                    <a:pt x="638" y="378"/>
                  </a:lnTo>
                  <a:lnTo>
                    <a:pt x="638" y="374"/>
                  </a:lnTo>
                  <a:lnTo>
                    <a:pt x="642" y="374"/>
                  </a:lnTo>
                  <a:lnTo>
                    <a:pt x="642" y="378"/>
                  </a:lnTo>
                  <a:lnTo>
                    <a:pt x="646" y="378"/>
                  </a:lnTo>
                  <a:lnTo>
                    <a:pt x="646" y="378"/>
                  </a:lnTo>
                  <a:lnTo>
                    <a:pt x="646" y="378"/>
                  </a:lnTo>
                  <a:close/>
                  <a:moveTo>
                    <a:pt x="1040" y="378"/>
                  </a:moveTo>
                  <a:lnTo>
                    <a:pt x="1036" y="378"/>
                  </a:lnTo>
                  <a:lnTo>
                    <a:pt x="1040" y="378"/>
                  </a:lnTo>
                  <a:lnTo>
                    <a:pt x="1044" y="378"/>
                  </a:lnTo>
                  <a:lnTo>
                    <a:pt x="1040" y="378"/>
                  </a:lnTo>
                  <a:lnTo>
                    <a:pt x="1040" y="378"/>
                  </a:lnTo>
                  <a:lnTo>
                    <a:pt x="1040" y="378"/>
                  </a:lnTo>
                  <a:close/>
                  <a:moveTo>
                    <a:pt x="566" y="378"/>
                  </a:moveTo>
                  <a:lnTo>
                    <a:pt x="566" y="380"/>
                  </a:lnTo>
                  <a:lnTo>
                    <a:pt x="564" y="380"/>
                  </a:lnTo>
                  <a:lnTo>
                    <a:pt x="564" y="378"/>
                  </a:lnTo>
                  <a:lnTo>
                    <a:pt x="560" y="378"/>
                  </a:lnTo>
                  <a:lnTo>
                    <a:pt x="564" y="378"/>
                  </a:lnTo>
                  <a:lnTo>
                    <a:pt x="566" y="378"/>
                  </a:lnTo>
                  <a:lnTo>
                    <a:pt x="566" y="378"/>
                  </a:lnTo>
                  <a:lnTo>
                    <a:pt x="566" y="378"/>
                  </a:lnTo>
                  <a:close/>
                  <a:moveTo>
                    <a:pt x="902" y="380"/>
                  </a:moveTo>
                  <a:lnTo>
                    <a:pt x="906" y="380"/>
                  </a:lnTo>
                  <a:lnTo>
                    <a:pt x="910" y="380"/>
                  </a:lnTo>
                  <a:lnTo>
                    <a:pt x="910" y="384"/>
                  </a:lnTo>
                  <a:lnTo>
                    <a:pt x="906" y="384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898" y="384"/>
                  </a:lnTo>
                  <a:lnTo>
                    <a:pt x="898" y="380"/>
                  </a:lnTo>
                  <a:lnTo>
                    <a:pt x="902" y="380"/>
                  </a:lnTo>
                  <a:lnTo>
                    <a:pt x="902" y="380"/>
                  </a:lnTo>
                  <a:lnTo>
                    <a:pt x="902" y="380"/>
                  </a:lnTo>
                  <a:close/>
                  <a:moveTo>
                    <a:pt x="884" y="380"/>
                  </a:moveTo>
                  <a:lnTo>
                    <a:pt x="888" y="380"/>
                  </a:lnTo>
                  <a:lnTo>
                    <a:pt x="888" y="384"/>
                  </a:lnTo>
                  <a:lnTo>
                    <a:pt x="884" y="384"/>
                  </a:lnTo>
                  <a:lnTo>
                    <a:pt x="884" y="388"/>
                  </a:lnTo>
                  <a:lnTo>
                    <a:pt x="880" y="392"/>
                  </a:lnTo>
                  <a:lnTo>
                    <a:pt x="876" y="392"/>
                  </a:lnTo>
                  <a:lnTo>
                    <a:pt x="876" y="396"/>
                  </a:lnTo>
                  <a:lnTo>
                    <a:pt x="872" y="396"/>
                  </a:lnTo>
                  <a:lnTo>
                    <a:pt x="872" y="392"/>
                  </a:lnTo>
                  <a:lnTo>
                    <a:pt x="872" y="388"/>
                  </a:lnTo>
                  <a:lnTo>
                    <a:pt x="876" y="388"/>
                  </a:lnTo>
                  <a:lnTo>
                    <a:pt x="880" y="388"/>
                  </a:lnTo>
                  <a:lnTo>
                    <a:pt x="880" y="384"/>
                  </a:lnTo>
                  <a:lnTo>
                    <a:pt x="880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close/>
                  <a:moveTo>
                    <a:pt x="556" y="396"/>
                  </a:moveTo>
                  <a:lnTo>
                    <a:pt x="556" y="400"/>
                  </a:lnTo>
                  <a:lnTo>
                    <a:pt x="556" y="404"/>
                  </a:lnTo>
                  <a:lnTo>
                    <a:pt x="552" y="404"/>
                  </a:lnTo>
                  <a:lnTo>
                    <a:pt x="552" y="400"/>
                  </a:lnTo>
                  <a:lnTo>
                    <a:pt x="548" y="400"/>
                  </a:lnTo>
                  <a:lnTo>
                    <a:pt x="548" y="396"/>
                  </a:lnTo>
                  <a:lnTo>
                    <a:pt x="552" y="396"/>
                  </a:lnTo>
                  <a:lnTo>
                    <a:pt x="556" y="396"/>
                  </a:lnTo>
                  <a:lnTo>
                    <a:pt x="556" y="396"/>
                  </a:lnTo>
                  <a:lnTo>
                    <a:pt x="556" y="396"/>
                  </a:lnTo>
                  <a:close/>
                  <a:moveTo>
                    <a:pt x="932" y="400"/>
                  </a:moveTo>
                  <a:lnTo>
                    <a:pt x="936" y="404"/>
                  </a:lnTo>
                  <a:lnTo>
                    <a:pt x="936" y="408"/>
                  </a:lnTo>
                  <a:lnTo>
                    <a:pt x="932" y="408"/>
                  </a:lnTo>
                  <a:lnTo>
                    <a:pt x="928" y="408"/>
                  </a:lnTo>
                  <a:lnTo>
                    <a:pt x="928" y="404"/>
                  </a:lnTo>
                  <a:lnTo>
                    <a:pt x="928" y="400"/>
                  </a:lnTo>
                  <a:lnTo>
                    <a:pt x="932" y="400"/>
                  </a:lnTo>
                  <a:lnTo>
                    <a:pt x="932" y="400"/>
                  </a:lnTo>
                  <a:lnTo>
                    <a:pt x="932" y="400"/>
                  </a:lnTo>
                  <a:close/>
                  <a:moveTo>
                    <a:pt x="936" y="400"/>
                  </a:moveTo>
                  <a:lnTo>
                    <a:pt x="940" y="400"/>
                  </a:lnTo>
                  <a:lnTo>
                    <a:pt x="940" y="404"/>
                  </a:lnTo>
                  <a:lnTo>
                    <a:pt x="936" y="404"/>
                  </a:lnTo>
                  <a:lnTo>
                    <a:pt x="936" y="400"/>
                  </a:lnTo>
                  <a:lnTo>
                    <a:pt x="936" y="400"/>
                  </a:lnTo>
                  <a:lnTo>
                    <a:pt x="936" y="400"/>
                  </a:lnTo>
                  <a:close/>
                  <a:moveTo>
                    <a:pt x="880" y="408"/>
                  </a:moveTo>
                  <a:lnTo>
                    <a:pt x="880" y="404"/>
                  </a:lnTo>
                  <a:lnTo>
                    <a:pt x="876" y="404"/>
                  </a:lnTo>
                  <a:lnTo>
                    <a:pt x="880" y="404"/>
                  </a:lnTo>
                  <a:lnTo>
                    <a:pt x="880" y="400"/>
                  </a:lnTo>
                  <a:lnTo>
                    <a:pt x="884" y="400"/>
                  </a:lnTo>
                  <a:lnTo>
                    <a:pt x="884" y="404"/>
                  </a:lnTo>
                  <a:lnTo>
                    <a:pt x="880" y="404"/>
                  </a:lnTo>
                  <a:lnTo>
                    <a:pt x="884" y="404"/>
                  </a:lnTo>
                  <a:lnTo>
                    <a:pt x="880" y="404"/>
                  </a:lnTo>
                  <a:lnTo>
                    <a:pt x="880" y="408"/>
                  </a:lnTo>
                  <a:lnTo>
                    <a:pt x="880" y="408"/>
                  </a:lnTo>
                  <a:lnTo>
                    <a:pt x="880" y="408"/>
                  </a:lnTo>
                  <a:close/>
                  <a:moveTo>
                    <a:pt x="514" y="404"/>
                  </a:moveTo>
                  <a:lnTo>
                    <a:pt x="518" y="404"/>
                  </a:lnTo>
                  <a:lnTo>
                    <a:pt x="518" y="408"/>
                  </a:lnTo>
                  <a:lnTo>
                    <a:pt x="514" y="408"/>
                  </a:lnTo>
                  <a:lnTo>
                    <a:pt x="510" y="408"/>
                  </a:lnTo>
                  <a:lnTo>
                    <a:pt x="510" y="404"/>
                  </a:lnTo>
                  <a:lnTo>
                    <a:pt x="508" y="404"/>
                  </a:lnTo>
                  <a:lnTo>
                    <a:pt x="510" y="404"/>
                  </a:lnTo>
                  <a:lnTo>
                    <a:pt x="514" y="404"/>
                  </a:lnTo>
                  <a:lnTo>
                    <a:pt x="514" y="404"/>
                  </a:lnTo>
                  <a:lnTo>
                    <a:pt x="514" y="404"/>
                  </a:lnTo>
                  <a:close/>
                  <a:moveTo>
                    <a:pt x="944" y="404"/>
                  </a:moveTo>
                  <a:lnTo>
                    <a:pt x="944" y="408"/>
                  </a:lnTo>
                  <a:lnTo>
                    <a:pt x="948" y="408"/>
                  </a:lnTo>
                  <a:lnTo>
                    <a:pt x="948" y="410"/>
                  </a:lnTo>
                  <a:lnTo>
                    <a:pt x="944" y="410"/>
                  </a:lnTo>
                  <a:lnTo>
                    <a:pt x="944" y="408"/>
                  </a:lnTo>
                  <a:lnTo>
                    <a:pt x="944" y="404"/>
                  </a:lnTo>
                  <a:lnTo>
                    <a:pt x="944" y="404"/>
                  </a:lnTo>
                  <a:lnTo>
                    <a:pt x="944" y="404"/>
                  </a:lnTo>
                  <a:close/>
                  <a:moveTo>
                    <a:pt x="876" y="408"/>
                  </a:moveTo>
                  <a:lnTo>
                    <a:pt x="880" y="408"/>
                  </a:lnTo>
                  <a:lnTo>
                    <a:pt x="880" y="410"/>
                  </a:lnTo>
                  <a:lnTo>
                    <a:pt x="876" y="410"/>
                  </a:lnTo>
                  <a:lnTo>
                    <a:pt x="872" y="410"/>
                  </a:lnTo>
                  <a:lnTo>
                    <a:pt x="872" y="408"/>
                  </a:lnTo>
                  <a:lnTo>
                    <a:pt x="876" y="408"/>
                  </a:lnTo>
                  <a:lnTo>
                    <a:pt x="876" y="408"/>
                  </a:lnTo>
                  <a:lnTo>
                    <a:pt x="876" y="408"/>
                  </a:lnTo>
                  <a:close/>
                  <a:moveTo>
                    <a:pt x="910" y="436"/>
                  </a:moveTo>
                  <a:lnTo>
                    <a:pt x="906" y="434"/>
                  </a:lnTo>
                  <a:lnTo>
                    <a:pt x="902" y="434"/>
                  </a:lnTo>
                  <a:lnTo>
                    <a:pt x="902" y="430"/>
                  </a:lnTo>
                  <a:lnTo>
                    <a:pt x="902" y="426"/>
                  </a:lnTo>
                  <a:lnTo>
                    <a:pt x="902" y="422"/>
                  </a:lnTo>
                  <a:lnTo>
                    <a:pt x="902" y="418"/>
                  </a:lnTo>
                  <a:lnTo>
                    <a:pt x="906" y="410"/>
                  </a:lnTo>
                  <a:lnTo>
                    <a:pt x="910" y="410"/>
                  </a:lnTo>
                  <a:lnTo>
                    <a:pt x="918" y="408"/>
                  </a:lnTo>
                  <a:lnTo>
                    <a:pt x="920" y="408"/>
                  </a:lnTo>
                  <a:lnTo>
                    <a:pt x="924" y="408"/>
                  </a:lnTo>
                  <a:lnTo>
                    <a:pt x="928" y="410"/>
                  </a:lnTo>
                  <a:lnTo>
                    <a:pt x="932" y="410"/>
                  </a:lnTo>
                  <a:lnTo>
                    <a:pt x="932" y="414"/>
                  </a:lnTo>
                  <a:lnTo>
                    <a:pt x="932" y="418"/>
                  </a:lnTo>
                  <a:lnTo>
                    <a:pt x="932" y="422"/>
                  </a:lnTo>
                  <a:lnTo>
                    <a:pt x="932" y="426"/>
                  </a:lnTo>
                  <a:lnTo>
                    <a:pt x="932" y="430"/>
                  </a:lnTo>
                  <a:lnTo>
                    <a:pt x="928" y="434"/>
                  </a:lnTo>
                  <a:lnTo>
                    <a:pt x="924" y="434"/>
                  </a:lnTo>
                  <a:lnTo>
                    <a:pt x="920" y="434"/>
                  </a:lnTo>
                  <a:lnTo>
                    <a:pt x="918" y="434"/>
                  </a:lnTo>
                  <a:lnTo>
                    <a:pt x="914" y="434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0" y="436"/>
                  </a:lnTo>
                  <a:lnTo>
                    <a:pt x="910" y="436"/>
                  </a:lnTo>
                  <a:close/>
                  <a:moveTo>
                    <a:pt x="772" y="410"/>
                  </a:moveTo>
                  <a:lnTo>
                    <a:pt x="772" y="414"/>
                  </a:lnTo>
                  <a:lnTo>
                    <a:pt x="772" y="418"/>
                  </a:lnTo>
                  <a:lnTo>
                    <a:pt x="772" y="422"/>
                  </a:lnTo>
                  <a:lnTo>
                    <a:pt x="768" y="422"/>
                  </a:lnTo>
                  <a:lnTo>
                    <a:pt x="764" y="422"/>
                  </a:lnTo>
                  <a:lnTo>
                    <a:pt x="764" y="418"/>
                  </a:lnTo>
                  <a:lnTo>
                    <a:pt x="764" y="414"/>
                  </a:lnTo>
                  <a:lnTo>
                    <a:pt x="764" y="410"/>
                  </a:lnTo>
                  <a:lnTo>
                    <a:pt x="768" y="410"/>
                  </a:lnTo>
                  <a:lnTo>
                    <a:pt x="768" y="408"/>
                  </a:lnTo>
                  <a:lnTo>
                    <a:pt x="772" y="410"/>
                  </a:lnTo>
                  <a:lnTo>
                    <a:pt x="772" y="410"/>
                  </a:lnTo>
                  <a:lnTo>
                    <a:pt x="772" y="410"/>
                  </a:lnTo>
                  <a:close/>
                  <a:moveTo>
                    <a:pt x="1066" y="410"/>
                  </a:moveTo>
                  <a:lnTo>
                    <a:pt x="1066" y="414"/>
                  </a:lnTo>
                  <a:lnTo>
                    <a:pt x="1066" y="410"/>
                  </a:lnTo>
                  <a:lnTo>
                    <a:pt x="1066" y="410"/>
                  </a:lnTo>
                  <a:lnTo>
                    <a:pt x="1066" y="410"/>
                  </a:lnTo>
                  <a:close/>
                  <a:moveTo>
                    <a:pt x="950" y="414"/>
                  </a:moveTo>
                  <a:lnTo>
                    <a:pt x="954" y="414"/>
                  </a:lnTo>
                  <a:lnTo>
                    <a:pt x="954" y="418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50" y="422"/>
                  </a:lnTo>
                  <a:lnTo>
                    <a:pt x="948" y="422"/>
                  </a:lnTo>
                  <a:lnTo>
                    <a:pt x="944" y="422"/>
                  </a:lnTo>
                  <a:lnTo>
                    <a:pt x="940" y="422"/>
                  </a:lnTo>
                  <a:lnTo>
                    <a:pt x="940" y="418"/>
                  </a:lnTo>
                  <a:lnTo>
                    <a:pt x="936" y="418"/>
                  </a:lnTo>
                  <a:lnTo>
                    <a:pt x="936" y="414"/>
                  </a:lnTo>
                  <a:lnTo>
                    <a:pt x="940" y="414"/>
                  </a:lnTo>
                  <a:lnTo>
                    <a:pt x="944" y="414"/>
                  </a:lnTo>
                  <a:lnTo>
                    <a:pt x="944" y="410"/>
                  </a:lnTo>
                  <a:lnTo>
                    <a:pt x="944" y="414"/>
                  </a:lnTo>
                  <a:lnTo>
                    <a:pt x="948" y="414"/>
                  </a:lnTo>
                  <a:lnTo>
                    <a:pt x="950" y="414"/>
                  </a:lnTo>
                  <a:lnTo>
                    <a:pt x="950" y="414"/>
                  </a:lnTo>
                  <a:lnTo>
                    <a:pt x="950" y="414"/>
                  </a:lnTo>
                  <a:close/>
                  <a:moveTo>
                    <a:pt x="454" y="418"/>
                  </a:moveTo>
                  <a:lnTo>
                    <a:pt x="450" y="418"/>
                  </a:lnTo>
                  <a:lnTo>
                    <a:pt x="454" y="418"/>
                  </a:lnTo>
                  <a:lnTo>
                    <a:pt x="454" y="418"/>
                  </a:lnTo>
                  <a:lnTo>
                    <a:pt x="454" y="418"/>
                  </a:lnTo>
                  <a:close/>
                  <a:moveTo>
                    <a:pt x="424" y="418"/>
                  </a:moveTo>
                  <a:lnTo>
                    <a:pt x="422" y="418"/>
                  </a:lnTo>
                  <a:lnTo>
                    <a:pt x="424" y="418"/>
                  </a:lnTo>
                  <a:lnTo>
                    <a:pt x="424" y="418"/>
                  </a:lnTo>
                  <a:lnTo>
                    <a:pt x="424" y="418"/>
                  </a:lnTo>
                  <a:close/>
                  <a:moveTo>
                    <a:pt x="462" y="430"/>
                  </a:moveTo>
                  <a:lnTo>
                    <a:pt x="458" y="430"/>
                  </a:lnTo>
                  <a:lnTo>
                    <a:pt x="458" y="426"/>
                  </a:lnTo>
                  <a:lnTo>
                    <a:pt x="462" y="426"/>
                  </a:lnTo>
                  <a:lnTo>
                    <a:pt x="462" y="430"/>
                  </a:lnTo>
                  <a:lnTo>
                    <a:pt x="462" y="430"/>
                  </a:lnTo>
                  <a:lnTo>
                    <a:pt x="462" y="430"/>
                  </a:lnTo>
                  <a:close/>
                  <a:moveTo>
                    <a:pt x="470" y="430"/>
                  </a:moveTo>
                  <a:lnTo>
                    <a:pt x="470" y="434"/>
                  </a:lnTo>
                  <a:lnTo>
                    <a:pt x="466" y="434"/>
                  </a:lnTo>
                  <a:lnTo>
                    <a:pt x="466" y="430"/>
                  </a:lnTo>
                  <a:lnTo>
                    <a:pt x="470" y="430"/>
                  </a:lnTo>
                  <a:lnTo>
                    <a:pt x="470" y="430"/>
                  </a:lnTo>
                  <a:lnTo>
                    <a:pt x="470" y="430"/>
                  </a:lnTo>
                  <a:close/>
                  <a:moveTo>
                    <a:pt x="1104" y="440"/>
                  </a:moveTo>
                  <a:lnTo>
                    <a:pt x="1106" y="440"/>
                  </a:lnTo>
                  <a:lnTo>
                    <a:pt x="1106" y="436"/>
                  </a:lnTo>
                  <a:lnTo>
                    <a:pt x="1110" y="436"/>
                  </a:lnTo>
                  <a:lnTo>
                    <a:pt x="1106" y="436"/>
                  </a:lnTo>
                  <a:lnTo>
                    <a:pt x="1106" y="440"/>
                  </a:lnTo>
                  <a:lnTo>
                    <a:pt x="1104" y="440"/>
                  </a:lnTo>
                  <a:lnTo>
                    <a:pt x="1104" y="440"/>
                  </a:lnTo>
                  <a:lnTo>
                    <a:pt x="1104" y="440"/>
                  </a:lnTo>
                  <a:close/>
                  <a:moveTo>
                    <a:pt x="1048" y="456"/>
                  </a:moveTo>
                  <a:lnTo>
                    <a:pt x="1052" y="456"/>
                  </a:lnTo>
                  <a:lnTo>
                    <a:pt x="1052" y="460"/>
                  </a:lnTo>
                  <a:lnTo>
                    <a:pt x="1048" y="456"/>
                  </a:lnTo>
                  <a:lnTo>
                    <a:pt x="1048" y="456"/>
                  </a:lnTo>
                  <a:lnTo>
                    <a:pt x="1048" y="456"/>
                  </a:lnTo>
                  <a:close/>
                  <a:moveTo>
                    <a:pt x="820" y="460"/>
                  </a:moveTo>
                  <a:lnTo>
                    <a:pt x="816" y="460"/>
                  </a:lnTo>
                  <a:lnTo>
                    <a:pt x="816" y="456"/>
                  </a:lnTo>
                  <a:lnTo>
                    <a:pt x="816" y="460"/>
                  </a:lnTo>
                  <a:lnTo>
                    <a:pt x="820" y="460"/>
                  </a:lnTo>
                  <a:lnTo>
                    <a:pt x="820" y="460"/>
                  </a:lnTo>
                  <a:lnTo>
                    <a:pt x="820" y="460"/>
                  </a:lnTo>
                  <a:close/>
                  <a:moveTo>
                    <a:pt x="808" y="466"/>
                  </a:moveTo>
                  <a:lnTo>
                    <a:pt x="808" y="470"/>
                  </a:lnTo>
                  <a:lnTo>
                    <a:pt x="812" y="470"/>
                  </a:lnTo>
                  <a:lnTo>
                    <a:pt x="816" y="470"/>
                  </a:lnTo>
                  <a:lnTo>
                    <a:pt x="816" y="474"/>
                  </a:lnTo>
                  <a:lnTo>
                    <a:pt x="812" y="474"/>
                  </a:lnTo>
                  <a:lnTo>
                    <a:pt x="808" y="474"/>
                  </a:lnTo>
                  <a:lnTo>
                    <a:pt x="808" y="470"/>
                  </a:lnTo>
                  <a:lnTo>
                    <a:pt x="806" y="470"/>
                  </a:lnTo>
                  <a:lnTo>
                    <a:pt x="806" y="466"/>
                  </a:lnTo>
                  <a:lnTo>
                    <a:pt x="802" y="466"/>
                  </a:lnTo>
                  <a:lnTo>
                    <a:pt x="802" y="464"/>
                  </a:lnTo>
                  <a:lnTo>
                    <a:pt x="798" y="464"/>
                  </a:lnTo>
                  <a:lnTo>
                    <a:pt x="802" y="464"/>
                  </a:lnTo>
                  <a:lnTo>
                    <a:pt x="806" y="464"/>
                  </a:lnTo>
                  <a:lnTo>
                    <a:pt x="808" y="466"/>
                  </a:lnTo>
                  <a:lnTo>
                    <a:pt x="808" y="466"/>
                  </a:lnTo>
                  <a:lnTo>
                    <a:pt x="808" y="466"/>
                  </a:lnTo>
                  <a:close/>
                  <a:moveTo>
                    <a:pt x="794" y="466"/>
                  </a:moveTo>
                  <a:lnTo>
                    <a:pt x="794" y="470"/>
                  </a:lnTo>
                  <a:lnTo>
                    <a:pt x="798" y="470"/>
                  </a:lnTo>
                  <a:lnTo>
                    <a:pt x="798" y="474"/>
                  </a:lnTo>
                  <a:lnTo>
                    <a:pt x="794" y="478"/>
                  </a:lnTo>
                  <a:lnTo>
                    <a:pt x="794" y="474"/>
                  </a:lnTo>
                  <a:lnTo>
                    <a:pt x="790" y="470"/>
                  </a:lnTo>
                  <a:lnTo>
                    <a:pt x="790" y="466"/>
                  </a:lnTo>
                  <a:lnTo>
                    <a:pt x="790" y="464"/>
                  </a:lnTo>
                  <a:lnTo>
                    <a:pt x="794" y="466"/>
                  </a:lnTo>
                  <a:lnTo>
                    <a:pt x="794" y="466"/>
                  </a:lnTo>
                  <a:lnTo>
                    <a:pt x="794" y="466"/>
                  </a:lnTo>
                  <a:close/>
                  <a:moveTo>
                    <a:pt x="772" y="496"/>
                  </a:moveTo>
                  <a:lnTo>
                    <a:pt x="776" y="496"/>
                  </a:lnTo>
                  <a:lnTo>
                    <a:pt x="776" y="494"/>
                  </a:lnTo>
                  <a:lnTo>
                    <a:pt x="776" y="490"/>
                  </a:lnTo>
                  <a:lnTo>
                    <a:pt x="776" y="486"/>
                  </a:lnTo>
                  <a:lnTo>
                    <a:pt x="776" y="482"/>
                  </a:lnTo>
                  <a:lnTo>
                    <a:pt x="776" y="478"/>
                  </a:lnTo>
                  <a:lnTo>
                    <a:pt x="778" y="470"/>
                  </a:lnTo>
                  <a:lnTo>
                    <a:pt x="782" y="470"/>
                  </a:lnTo>
                  <a:lnTo>
                    <a:pt x="782" y="466"/>
                  </a:lnTo>
                  <a:lnTo>
                    <a:pt x="786" y="466"/>
                  </a:lnTo>
                  <a:lnTo>
                    <a:pt x="786" y="470"/>
                  </a:lnTo>
                  <a:lnTo>
                    <a:pt x="782" y="470"/>
                  </a:lnTo>
                  <a:lnTo>
                    <a:pt x="786" y="470"/>
                  </a:lnTo>
                  <a:lnTo>
                    <a:pt x="790" y="470"/>
                  </a:lnTo>
                  <a:lnTo>
                    <a:pt x="790" y="474"/>
                  </a:lnTo>
                  <a:lnTo>
                    <a:pt x="790" y="478"/>
                  </a:lnTo>
                  <a:lnTo>
                    <a:pt x="786" y="474"/>
                  </a:lnTo>
                  <a:lnTo>
                    <a:pt x="786" y="478"/>
                  </a:lnTo>
                  <a:lnTo>
                    <a:pt x="790" y="478"/>
                  </a:lnTo>
                  <a:lnTo>
                    <a:pt x="790" y="482"/>
                  </a:lnTo>
                  <a:lnTo>
                    <a:pt x="794" y="486"/>
                  </a:lnTo>
                  <a:lnTo>
                    <a:pt x="794" y="482"/>
                  </a:lnTo>
                  <a:lnTo>
                    <a:pt x="798" y="478"/>
                  </a:lnTo>
                  <a:lnTo>
                    <a:pt x="802" y="478"/>
                  </a:lnTo>
                  <a:lnTo>
                    <a:pt x="802" y="482"/>
                  </a:lnTo>
                  <a:lnTo>
                    <a:pt x="806" y="482"/>
                  </a:lnTo>
                  <a:lnTo>
                    <a:pt x="802" y="482"/>
                  </a:lnTo>
                  <a:lnTo>
                    <a:pt x="806" y="486"/>
                  </a:lnTo>
                  <a:lnTo>
                    <a:pt x="808" y="486"/>
                  </a:lnTo>
                  <a:lnTo>
                    <a:pt x="812" y="486"/>
                  </a:lnTo>
                  <a:lnTo>
                    <a:pt x="816" y="486"/>
                  </a:lnTo>
                  <a:lnTo>
                    <a:pt x="816" y="490"/>
                  </a:lnTo>
                  <a:lnTo>
                    <a:pt x="820" y="494"/>
                  </a:lnTo>
                  <a:lnTo>
                    <a:pt x="824" y="494"/>
                  </a:lnTo>
                  <a:lnTo>
                    <a:pt x="824" y="496"/>
                  </a:lnTo>
                  <a:lnTo>
                    <a:pt x="828" y="496"/>
                  </a:lnTo>
                  <a:lnTo>
                    <a:pt x="832" y="496"/>
                  </a:lnTo>
                  <a:lnTo>
                    <a:pt x="834" y="496"/>
                  </a:lnTo>
                  <a:lnTo>
                    <a:pt x="834" y="500"/>
                  </a:lnTo>
                  <a:lnTo>
                    <a:pt x="838" y="500"/>
                  </a:lnTo>
                  <a:lnTo>
                    <a:pt x="838" y="504"/>
                  </a:lnTo>
                  <a:lnTo>
                    <a:pt x="838" y="508"/>
                  </a:lnTo>
                  <a:lnTo>
                    <a:pt x="838" y="512"/>
                  </a:lnTo>
                  <a:lnTo>
                    <a:pt x="834" y="512"/>
                  </a:lnTo>
                  <a:lnTo>
                    <a:pt x="834" y="516"/>
                  </a:lnTo>
                  <a:lnTo>
                    <a:pt x="838" y="512"/>
                  </a:lnTo>
                  <a:lnTo>
                    <a:pt x="842" y="512"/>
                  </a:lnTo>
                  <a:lnTo>
                    <a:pt x="846" y="512"/>
                  </a:lnTo>
                  <a:lnTo>
                    <a:pt x="850" y="516"/>
                  </a:lnTo>
                  <a:lnTo>
                    <a:pt x="850" y="512"/>
                  </a:lnTo>
                  <a:lnTo>
                    <a:pt x="854" y="512"/>
                  </a:lnTo>
                  <a:lnTo>
                    <a:pt x="854" y="516"/>
                  </a:lnTo>
                  <a:lnTo>
                    <a:pt x="858" y="516"/>
                  </a:lnTo>
                  <a:lnTo>
                    <a:pt x="854" y="516"/>
                  </a:lnTo>
                  <a:lnTo>
                    <a:pt x="858" y="516"/>
                  </a:lnTo>
                  <a:lnTo>
                    <a:pt x="858" y="520"/>
                  </a:lnTo>
                  <a:lnTo>
                    <a:pt x="862" y="520"/>
                  </a:lnTo>
                  <a:lnTo>
                    <a:pt x="858" y="520"/>
                  </a:lnTo>
                  <a:lnTo>
                    <a:pt x="854" y="522"/>
                  </a:lnTo>
                  <a:lnTo>
                    <a:pt x="850" y="522"/>
                  </a:lnTo>
                  <a:lnTo>
                    <a:pt x="850" y="526"/>
                  </a:lnTo>
                  <a:lnTo>
                    <a:pt x="846" y="526"/>
                  </a:lnTo>
                  <a:lnTo>
                    <a:pt x="842" y="526"/>
                  </a:lnTo>
                  <a:lnTo>
                    <a:pt x="838" y="522"/>
                  </a:lnTo>
                  <a:lnTo>
                    <a:pt x="834" y="522"/>
                  </a:lnTo>
                  <a:lnTo>
                    <a:pt x="834" y="520"/>
                  </a:lnTo>
                  <a:lnTo>
                    <a:pt x="832" y="520"/>
                  </a:lnTo>
                  <a:lnTo>
                    <a:pt x="832" y="522"/>
                  </a:lnTo>
                  <a:lnTo>
                    <a:pt x="828" y="522"/>
                  </a:lnTo>
                  <a:lnTo>
                    <a:pt x="828" y="520"/>
                  </a:lnTo>
                  <a:lnTo>
                    <a:pt x="828" y="516"/>
                  </a:lnTo>
                  <a:lnTo>
                    <a:pt x="824" y="516"/>
                  </a:lnTo>
                  <a:lnTo>
                    <a:pt x="820" y="516"/>
                  </a:lnTo>
                  <a:lnTo>
                    <a:pt x="816" y="512"/>
                  </a:lnTo>
                  <a:lnTo>
                    <a:pt x="820" y="512"/>
                  </a:lnTo>
                  <a:lnTo>
                    <a:pt x="820" y="508"/>
                  </a:lnTo>
                  <a:lnTo>
                    <a:pt x="816" y="508"/>
                  </a:lnTo>
                  <a:lnTo>
                    <a:pt x="816" y="512"/>
                  </a:lnTo>
                  <a:lnTo>
                    <a:pt x="812" y="512"/>
                  </a:lnTo>
                  <a:lnTo>
                    <a:pt x="808" y="512"/>
                  </a:lnTo>
                  <a:lnTo>
                    <a:pt x="808" y="516"/>
                  </a:lnTo>
                  <a:lnTo>
                    <a:pt x="812" y="516"/>
                  </a:lnTo>
                  <a:lnTo>
                    <a:pt x="812" y="520"/>
                  </a:lnTo>
                  <a:lnTo>
                    <a:pt x="808" y="520"/>
                  </a:lnTo>
                  <a:lnTo>
                    <a:pt x="806" y="522"/>
                  </a:lnTo>
                  <a:lnTo>
                    <a:pt x="802" y="522"/>
                  </a:lnTo>
                  <a:lnTo>
                    <a:pt x="802" y="526"/>
                  </a:lnTo>
                  <a:lnTo>
                    <a:pt x="798" y="526"/>
                  </a:lnTo>
                  <a:lnTo>
                    <a:pt x="798" y="530"/>
                  </a:lnTo>
                  <a:lnTo>
                    <a:pt x="794" y="530"/>
                  </a:lnTo>
                  <a:lnTo>
                    <a:pt x="794" y="534"/>
                  </a:lnTo>
                  <a:lnTo>
                    <a:pt x="790" y="534"/>
                  </a:lnTo>
                  <a:lnTo>
                    <a:pt x="786" y="534"/>
                  </a:lnTo>
                  <a:lnTo>
                    <a:pt x="782" y="534"/>
                  </a:lnTo>
                  <a:lnTo>
                    <a:pt x="782" y="530"/>
                  </a:lnTo>
                  <a:lnTo>
                    <a:pt x="782" y="526"/>
                  </a:lnTo>
                  <a:lnTo>
                    <a:pt x="782" y="522"/>
                  </a:lnTo>
                  <a:lnTo>
                    <a:pt x="782" y="520"/>
                  </a:lnTo>
                  <a:lnTo>
                    <a:pt x="778" y="520"/>
                  </a:lnTo>
                  <a:lnTo>
                    <a:pt x="776" y="522"/>
                  </a:lnTo>
                  <a:lnTo>
                    <a:pt x="772" y="522"/>
                  </a:lnTo>
                  <a:lnTo>
                    <a:pt x="768" y="522"/>
                  </a:lnTo>
                  <a:lnTo>
                    <a:pt x="764" y="522"/>
                  </a:lnTo>
                  <a:lnTo>
                    <a:pt x="760" y="522"/>
                  </a:lnTo>
                  <a:lnTo>
                    <a:pt x="760" y="520"/>
                  </a:lnTo>
                  <a:lnTo>
                    <a:pt x="764" y="516"/>
                  </a:lnTo>
                  <a:lnTo>
                    <a:pt x="768" y="516"/>
                  </a:lnTo>
                  <a:lnTo>
                    <a:pt x="772" y="512"/>
                  </a:lnTo>
                  <a:lnTo>
                    <a:pt x="776" y="512"/>
                  </a:lnTo>
                  <a:lnTo>
                    <a:pt x="776" y="508"/>
                  </a:lnTo>
                  <a:lnTo>
                    <a:pt x="772" y="508"/>
                  </a:lnTo>
                  <a:lnTo>
                    <a:pt x="772" y="504"/>
                  </a:lnTo>
                  <a:lnTo>
                    <a:pt x="772" y="500"/>
                  </a:lnTo>
                  <a:lnTo>
                    <a:pt x="772" y="496"/>
                  </a:lnTo>
                  <a:lnTo>
                    <a:pt x="772" y="496"/>
                  </a:lnTo>
                  <a:lnTo>
                    <a:pt x="772" y="496"/>
                  </a:lnTo>
                  <a:close/>
                  <a:moveTo>
                    <a:pt x="816" y="470"/>
                  </a:moveTo>
                  <a:lnTo>
                    <a:pt x="812" y="470"/>
                  </a:lnTo>
                  <a:lnTo>
                    <a:pt x="812" y="466"/>
                  </a:lnTo>
                  <a:lnTo>
                    <a:pt x="816" y="466"/>
                  </a:lnTo>
                  <a:lnTo>
                    <a:pt x="816" y="470"/>
                  </a:lnTo>
                  <a:lnTo>
                    <a:pt x="816" y="470"/>
                  </a:lnTo>
                  <a:lnTo>
                    <a:pt x="816" y="470"/>
                  </a:lnTo>
                  <a:close/>
                  <a:moveTo>
                    <a:pt x="1114" y="470"/>
                  </a:moveTo>
                  <a:lnTo>
                    <a:pt x="1114" y="474"/>
                  </a:lnTo>
                  <a:lnTo>
                    <a:pt x="1114" y="470"/>
                  </a:lnTo>
                  <a:lnTo>
                    <a:pt x="1114" y="474"/>
                  </a:lnTo>
                  <a:lnTo>
                    <a:pt x="1110" y="474"/>
                  </a:lnTo>
                  <a:lnTo>
                    <a:pt x="1110" y="470"/>
                  </a:lnTo>
                  <a:lnTo>
                    <a:pt x="1114" y="470"/>
                  </a:lnTo>
                  <a:lnTo>
                    <a:pt x="1114" y="470"/>
                  </a:lnTo>
                  <a:lnTo>
                    <a:pt x="1114" y="470"/>
                  </a:lnTo>
                  <a:close/>
                  <a:moveTo>
                    <a:pt x="1070" y="496"/>
                  </a:moveTo>
                  <a:lnTo>
                    <a:pt x="1074" y="496"/>
                  </a:lnTo>
                  <a:lnTo>
                    <a:pt x="1070" y="500"/>
                  </a:lnTo>
                  <a:lnTo>
                    <a:pt x="1066" y="500"/>
                  </a:lnTo>
                  <a:lnTo>
                    <a:pt x="1070" y="496"/>
                  </a:lnTo>
                  <a:lnTo>
                    <a:pt x="1070" y="496"/>
                  </a:lnTo>
                  <a:lnTo>
                    <a:pt x="1070" y="496"/>
                  </a:lnTo>
                  <a:close/>
                  <a:moveTo>
                    <a:pt x="894" y="516"/>
                  </a:moveTo>
                  <a:lnTo>
                    <a:pt x="890" y="516"/>
                  </a:lnTo>
                  <a:lnTo>
                    <a:pt x="890" y="512"/>
                  </a:lnTo>
                  <a:lnTo>
                    <a:pt x="894" y="512"/>
                  </a:lnTo>
                  <a:lnTo>
                    <a:pt x="898" y="512"/>
                  </a:lnTo>
                  <a:lnTo>
                    <a:pt x="894" y="516"/>
                  </a:lnTo>
                  <a:lnTo>
                    <a:pt x="894" y="516"/>
                  </a:lnTo>
                  <a:lnTo>
                    <a:pt x="894" y="516"/>
                  </a:lnTo>
                  <a:close/>
                  <a:moveTo>
                    <a:pt x="970" y="520"/>
                  </a:moveTo>
                  <a:lnTo>
                    <a:pt x="970" y="522"/>
                  </a:lnTo>
                  <a:lnTo>
                    <a:pt x="966" y="522"/>
                  </a:lnTo>
                  <a:lnTo>
                    <a:pt x="970" y="520"/>
                  </a:lnTo>
                  <a:lnTo>
                    <a:pt x="970" y="520"/>
                  </a:lnTo>
                  <a:lnTo>
                    <a:pt x="970" y="520"/>
                  </a:lnTo>
                  <a:close/>
                  <a:moveTo>
                    <a:pt x="910" y="526"/>
                  </a:moveTo>
                  <a:lnTo>
                    <a:pt x="914" y="526"/>
                  </a:lnTo>
                  <a:lnTo>
                    <a:pt x="910" y="526"/>
                  </a:lnTo>
                  <a:lnTo>
                    <a:pt x="910" y="530"/>
                  </a:lnTo>
                  <a:lnTo>
                    <a:pt x="906" y="526"/>
                  </a:lnTo>
                  <a:lnTo>
                    <a:pt x="902" y="526"/>
                  </a:lnTo>
                  <a:lnTo>
                    <a:pt x="902" y="522"/>
                  </a:lnTo>
                  <a:lnTo>
                    <a:pt x="898" y="522"/>
                  </a:lnTo>
                  <a:lnTo>
                    <a:pt x="898" y="520"/>
                  </a:lnTo>
                  <a:lnTo>
                    <a:pt x="902" y="522"/>
                  </a:lnTo>
                  <a:lnTo>
                    <a:pt x="906" y="522"/>
                  </a:lnTo>
                  <a:lnTo>
                    <a:pt x="910" y="522"/>
                  </a:lnTo>
                  <a:lnTo>
                    <a:pt x="910" y="526"/>
                  </a:lnTo>
                  <a:lnTo>
                    <a:pt x="910" y="526"/>
                  </a:lnTo>
                  <a:lnTo>
                    <a:pt x="910" y="526"/>
                  </a:lnTo>
                  <a:close/>
                  <a:moveTo>
                    <a:pt x="1084" y="522"/>
                  </a:moveTo>
                  <a:lnTo>
                    <a:pt x="1084" y="526"/>
                  </a:lnTo>
                  <a:lnTo>
                    <a:pt x="1088" y="530"/>
                  </a:lnTo>
                  <a:lnTo>
                    <a:pt x="1084" y="530"/>
                  </a:lnTo>
                  <a:lnTo>
                    <a:pt x="1084" y="526"/>
                  </a:lnTo>
                  <a:lnTo>
                    <a:pt x="1080" y="522"/>
                  </a:lnTo>
                  <a:lnTo>
                    <a:pt x="1084" y="522"/>
                  </a:lnTo>
                  <a:lnTo>
                    <a:pt x="1084" y="522"/>
                  </a:lnTo>
                  <a:lnTo>
                    <a:pt x="1084" y="522"/>
                  </a:lnTo>
                  <a:close/>
                  <a:moveTo>
                    <a:pt x="1076" y="522"/>
                  </a:moveTo>
                  <a:lnTo>
                    <a:pt x="1076" y="526"/>
                  </a:lnTo>
                  <a:lnTo>
                    <a:pt x="1074" y="526"/>
                  </a:lnTo>
                  <a:lnTo>
                    <a:pt x="1074" y="522"/>
                  </a:lnTo>
                  <a:lnTo>
                    <a:pt x="1076" y="522"/>
                  </a:lnTo>
                  <a:lnTo>
                    <a:pt x="1076" y="522"/>
                  </a:lnTo>
                  <a:lnTo>
                    <a:pt x="1076" y="522"/>
                  </a:lnTo>
                  <a:close/>
                  <a:moveTo>
                    <a:pt x="888" y="526"/>
                  </a:moveTo>
                  <a:lnTo>
                    <a:pt x="890" y="526"/>
                  </a:lnTo>
                  <a:lnTo>
                    <a:pt x="894" y="526"/>
                  </a:lnTo>
                  <a:lnTo>
                    <a:pt x="898" y="530"/>
                  </a:lnTo>
                  <a:lnTo>
                    <a:pt x="898" y="534"/>
                  </a:lnTo>
                  <a:lnTo>
                    <a:pt x="894" y="534"/>
                  </a:lnTo>
                  <a:lnTo>
                    <a:pt x="890" y="534"/>
                  </a:lnTo>
                  <a:lnTo>
                    <a:pt x="888" y="530"/>
                  </a:lnTo>
                  <a:lnTo>
                    <a:pt x="884" y="530"/>
                  </a:lnTo>
                  <a:lnTo>
                    <a:pt x="884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close/>
                  <a:moveTo>
                    <a:pt x="832" y="538"/>
                  </a:moveTo>
                  <a:lnTo>
                    <a:pt x="834" y="538"/>
                  </a:lnTo>
                  <a:lnTo>
                    <a:pt x="834" y="542"/>
                  </a:lnTo>
                  <a:lnTo>
                    <a:pt x="834" y="546"/>
                  </a:lnTo>
                  <a:lnTo>
                    <a:pt x="832" y="546"/>
                  </a:lnTo>
                  <a:lnTo>
                    <a:pt x="832" y="550"/>
                  </a:lnTo>
                  <a:lnTo>
                    <a:pt x="828" y="550"/>
                  </a:lnTo>
                  <a:lnTo>
                    <a:pt x="828" y="552"/>
                  </a:lnTo>
                  <a:lnTo>
                    <a:pt x="824" y="552"/>
                  </a:lnTo>
                  <a:lnTo>
                    <a:pt x="820" y="556"/>
                  </a:lnTo>
                  <a:lnTo>
                    <a:pt x="816" y="556"/>
                  </a:lnTo>
                  <a:lnTo>
                    <a:pt x="812" y="556"/>
                  </a:lnTo>
                  <a:lnTo>
                    <a:pt x="808" y="556"/>
                  </a:lnTo>
                  <a:lnTo>
                    <a:pt x="808" y="552"/>
                  </a:lnTo>
                  <a:lnTo>
                    <a:pt x="806" y="550"/>
                  </a:lnTo>
                  <a:lnTo>
                    <a:pt x="808" y="550"/>
                  </a:lnTo>
                  <a:lnTo>
                    <a:pt x="812" y="546"/>
                  </a:lnTo>
                  <a:lnTo>
                    <a:pt x="812" y="542"/>
                  </a:lnTo>
                  <a:lnTo>
                    <a:pt x="816" y="538"/>
                  </a:lnTo>
                  <a:lnTo>
                    <a:pt x="816" y="542"/>
                  </a:lnTo>
                  <a:lnTo>
                    <a:pt x="820" y="542"/>
                  </a:lnTo>
                  <a:lnTo>
                    <a:pt x="824" y="542"/>
                  </a:lnTo>
                  <a:lnTo>
                    <a:pt x="824" y="538"/>
                  </a:lnTo>
                  <a:lnTo>
                    <a:pt x="828" y="538"/>
                  </a:lnTo>
                  <a:lnTo>
                    <a:pt x="832" y="538"/>
                  </a:lnTo>
                  <a:lnTo>
                    <a:pt x="832" y="538"/>
                  </a:lnTo>
                  <a:lnTo>
                    <a:pt x="832" y="538"/>
                  </a:lnTo>
                  <a:close/>
                  <a:moveTo>
                    <a:pt x="940" y="542"/>
                  </a:moveTo>
                  <a:lnTo>
                    <a:pt x="944" y="546"/>
                  </a:lnTo>
                  <a:lnTo>
                    <a:pt x="948" y="546"/>
                  </a:lnTo>
                  <a:lnTo>
                    <a:pt x="944" y="546"/>
                  </a:lnTo>
                  <a:lnTo>
                    <a:pt x="940" y="546"/>
                  </a:lnTo>
                  <a:lnTo>
                    <a:pt x="940" y="542"/>
                  </a:lnTo>
                  <a:lnTo>
                    <a:pt x="940" y="542"/>
                  </a:lnTo>
                  <a:lnTo>
                    <a:pt x="940" y="542"/>
                  </a:lnTo>
                  <a:close/>
                  <a:moveTo>
                    <a:pt x="1076" y="546"/>
                  </a:moveTo>
                  <a:lnTo>
                    <a:pt x="1076" y="550"/>
                  </a:lnTo>
                  <a:lnTo>
                    <a:pt x="1074" y="550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6"/>
                  </a:lnTo>
                  <a:lnTo>
                    <a:pt x="1076" y="546"/>
                  </a:lnTo>
                  <a:close/>
                  <a:moveTo>
                    <a:pt x="1084" y="550"/>
                  </a:moveTo>
                  <a:lnTo>
                    <a:pt x="1080" y="552"/>
                  </a:lnTo>
                  <a:lnTo>
                    <a:pt x="1076" y="552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6" y="550"/>
                  </a:lnTo>
                  <a:lnTo>
                    <a:pt x="1080" y="550"/>
                  </a:lnTo>
                  <a:lnTo>
                    <a:pt x="1084" y="550"/>
                  </a:lnTo>
                  <a:lnTo>
                    <a:pt x="1084" y="550"/>
                  </a:lnTo>
                  <a:lnTo>
                    <a:pt x="1084" y="550"/>
                  </a:lnTo>
                  <a:close/>
                  <a:moveTo>
                    <a:pt x="868" y="564"/>
                  </a:moveTo>
                  <a:lnTo>
                    <a:pt x="868" y="566"/>
                  </a:lnTo>
                  <a:lnTo>
                    <a:pt x="864" y="570"/>
                  </a:lnTo>
                  <a:lnTo>
                    <a:pt x="864" y="566"/>
                  </a:lnTo>
                  <a:lnTo>
                    <a:pt x="862" y="566"/>
                  </a:lnTo>
                  <a:lnTo>
                    <a:pt x="858" y="564"/>
                  </a:lnTo>
                  <a:lnTo>
                    <a:pt x="858" y="560"/>
                  </a:lnTo>
                  <a:lnTo>
                    <a:pt x="858" y="556"/>
                  </a:lnTo>
                  <a:lnTo>
                    <a:pt x="862" y="556"/>
                  </a:lnTo>
                  <a:lnTo>
                    <a:pt x="862" y="552"/>
                  </a:lnTo>
                  <a:lnTo>
                    <a:pt x="864" y="552"/>
                  </a:lnTo>
                  <a:lnTo>
                    <a:pt x="868" y="552"/>
                  </a:lnTo>
                  <a:lnTo>
                    <a:pt x="868" y="550"/>
                  </a:lnTo>
                  <a:lnTo>
                    <a:pt x="868" y="552"/>
                  </a:lnTo>
                  <a:lnTo>
                    <a:pt x="872" y="552"/>
                  </a:lnTo>
                  <a:lnTo>
                    <a:pt x="872" y="556"/>
                  </a:lnTo>
                  <a:lnTo>
                    <a:pt x="872" y="560"/>
                  </a:lnTo>
                  <a:lnTo>
                    <a:pt x="868" y="564"/>
                  </a:lnTo>
                  <a:lnTo>
                    <a:pt x="868" y="564"/>
                  </a:lnTo>
                  <a:lnTo>
                    <a:pt x="868" y="564"/>
                  </a:lnTo>
                  <a:close/>
                  <a:moveTo>
                    <a:pt x="1074" y="564"/>
                  </a:moveTo>
                  <a:lnTo>
                    <a:pt x="1076" y="564"/>
                  </a:lnTo>
                  <a:lnTo>
                    <a:pt x="1076" y="566"/>
                  </a:lnTo>
                  <a:lnTo>
                    <a:pt x="1074" y="564"/>
                  </a:lnTo>
                  <a:lnTo>
                    <a:pt x="1070" y="564"/>
                  </a:lnTo>
                  <a:lnTo>
                    <a:pt x="1074" y="560"/>
                  </a:lnTo>
                  <a:lnTo>
                    <a:pt x="1074" y="564"/>
                  </a:lnTo>
                  <a:lnTo>
                    <a:pt x="1074" y="564"/>
                  </a:lnTo>
                  <a:lnTo>
                    <a:pt x="1074" y="564"/>
                  </a:lnTo>
                  <a:close/>
                  <a:moveTo>
                    <a:pt x="678" y="564"/>
                  </a:moveTo>
                  <a:lnTo>
                    <a:pt x="676" y="564"/>
                  </a:lnTo>
                  <a:lnTo>
                    <a:pt x="678" y="564"/>
                  </a:lnTo>
                  <a:lnTo>
                    <a:pt x="678" y="564"/>
                  </a:lnTo>
                  <a:lnTo>
                    <a:pt x="678" y="564"/>
                  </a:lnTo>
                  <a:close/>
                  <a:moveTo>
                    <a:pt x="1080" y="570"/>
                  </a:moveTo>
                  <a:lnTo>
                    <a:pt x="1076" y="570"/>
                  </a:lnTo>
                  <a:lnTo>
                    <a:pt x="1080" y="570"/>
                  </a:lnTo>
                  <a:lnTo>
                    <a:pt x="1076" y="574"/>
                  </a:lnTo>
                  <a:lnTo>
                    <a:pt x="1074" y="574"/>
                  </a:lnTo>
                  <a:lnTo>
                    <a:pt x="1074" y="570"/>
                  </a:lnTo>
                  <a:lnTo>
                    <a:pt x="1070" y="570"/>
                  </a:lnTo>
                  <a:lnTo>
                    <a:pt x="1066" y="570"/>
                  </a:lnTo>
                  <a:lnTo>
                    <a:pt x="1070" y="566"/>
                  </a:lnTo>
                  <a:lnTo>
                    <a:pt x="1074" y="566"/>
                  </a:lnTo>
                  <a:lnTo>
                    <a:pt x="1076" y="566"/>
                  </a:lnTo>
                  <a:lnTo>
                    <a:pt x="1080" y="570"/>
                  </a:lnTo>
                  <a:lnTo>
                    <a:pt x="1080" y="570"/>
                  </a:lnTo>
                  <a:lnTo>
                    <a:pt x="1080" y="570"/>
                  </a:lnTo>
                  <a:close/>
                  <a:moveTo>
                    <a:pt x="888" y="586"/>
                  </a:moveTo>
                  <a:lnTo>
                    <a:pt x="888" y="590"/>
                  </a:lnTo>
                  <a:lnTo>
                    <a:pt x="884" y="590"/>
                  </a:lnTo>
                  <a:lnTo>
                    <a:pt x="880" y="590"/>
                  </a:lnTo>
                  <a:lnTo>
                    <a:pt x="884" y="590"/>
                  </a:lnTo>
                  <a:lnTo>
                    <a:pt x="884" y="586"/>
                  </a:lnTo>
                  <a:lnTo>
                    <a:pt x="888" y="586"/>
                  </a:lnTo>
                  <a:lnTo>
                    <a:pt x="888" y="586"/>
                  </a:lnTo>
                  <a:lnTo>
                    <a:pt x="888" y="586"/>
                  </a:lnTo>
                  <a:close/>
                  <a:moveTo>
                    <a:pt x="1032" y="594"/>
                  </a:moveTo>
                  <a:lnTo>
                    <a:pt x="1036" y="596"/>
                  </a:lnTo>
                  <a:lnTo>
                    <a:pt x="1032" y="596"/>
                  </a:lnTo>
                  <a:lnTo>
                    <a:pt x="1032" y="600"/>
                  </a:lnTo>
                  <a:lnTo>
                    <a:pt x="1030" y="600"/>
                  </a:lnTo>
                  <a:lnTo>
                    <a:pt x="1026" y="600"/>
                  </a:lnTo>
                  <a:lnTo>
                    <a:pt x="1030" y="600"/>
                  </a:lnTo>
                  <a:lnTo>
                    <a:pt x="1030" y="596"/>
                  </a:lnTo>
                  <a:lnTo>
                    <a:pt x="1030" y="594"/>
                  </a:lnTo>
                  <a:lnTo>
                    <a:pt x="1032" y="594"/>
                  </a:lnTo>
                  <a:lnTo>
                    <a:pt x="1032" y="594"/>
                  </a:lnTo>
                  <a:lnTo>
                    <a:pt x="1032" y="594"/>
                  </a:lnTo>
                  <a:close/>
                  <a:moveTo>
                    <a:pt x="864" y="608"/>
                  </a:moveTo>
                  <a:lnTo>
                    <a:pt x="864" y="612"/>
                  </a:lnTo>
                  <a:lnTo>
                    <a:pt x="862" y="612"/>
                  </a:lnTo>
                  <a:lnTo>
                    <a:pt x="862" y="608"/>
                  </a:lnTo>
                  <a:lnTo>
                    <a:pt x="864" y="608"/>
                  </a:lnTo>
                  <a:lnTo>
                    <a:pt x="864" y="608"/>
                  </a:lnTo>
                  <a:lnTo>
                    <a:pt x="864" y="608"/>
                  </a:lnTo>
                  <a:close/>
                  <a:moveTo>
                    <a:pt x="1014" y="626"/>
                  </a:moveTo>
                  <a:lnTo>
                    <a:pt x="1014" y="630"/>
                  </a:lnTo>
                  <a:lnTo>
                    <a:pt x="1014" y="626"/>
                  </a:lnTo>
                  <a:lnTo>
                    <a:pt x="1014" y="626"/>
                  </a:lnTo>
                  <a:lnTo>
                    <a:pt x="1014" y="626"/>
                  </a:lnTo>
                  <a:close/>
                  <a:moveTo>
                    <a:pt x="1118" y="652"/>
                  </a:moveTo>
                  <a:lnTo>
                    <a:pt x="1118" y="656"/>
                  </a:lnTo>
                  <a:lnTo>
                    <a:pt x="1114" y="656"/>
                  </a:lnTo>
                  <a:lnTo>
                    <a:pt x="1114" y="652"/>
                  </a:lnTo>
                  <a:lnTo>
                    <a:pt x="1118" y="652"/>
                  </a:lnTo>
                  <a:lnTo>
                    <a:pt x="1118" y="652"/>
                  </a:lnTo>
                  <a:lnTo>
                    <a:pt x="1118" y="652"/>
                  </a:lnTo>
                  <a:close/>
                  <a:moveTo>
                    <a:pt x="1122" y="656"/>
                  </a:moveTo>
                  <a:lnTo>
                    <a:pt x="1118" y="656"/>
                  </a:lnTo>
                  <a:lnTo>
                    <a:pt x="1118" y="652"/>
                  </a:lnTo>
                  <a:lnTo>
                    <a:pt x="1122" y="652"/>
                  </a:lnTo>
                  <a:lnTo>
                    <a:pt x="1122" y="656"/>
                  </a:lnTo>
                  <a:lnTo>
                    <a:pt x="1122" y="656"/>
                  </a:lnTo>
                  <a:lnTo>
                    <a:pt x="1122" y="656"/>
                  </a:lnTo>
                  <a:close/>
                  <a:moveTo>
                    <a:pt x="868" y="660"/>
                  </a:moveTo>
                  <a:lnTo>
                    <a:pt x="868" y="664"/>
                  </a:lnTo>
                  <a:lnTo>
                    <a:pt x="864" y="664"/>
                  </a:lnTo>
                  <a:lnTo>
                    <a:pt x="864" y="660"/>
                  </a:lnTo>
                  <a:lnTo>
                    <a:pt x="868" y="660"/>
                  </a:lnTo>
                  <a:lnTo>
                    <a:pt x="868" y="660"/>
                  </a:lnTo>
                  <a:lnTo>
                    <a:pt x="868" y="660"/>
                  </a:lnTo>
                  <a:close/>
                  <a:moveTo>
                    <a:pt x="1122" y="664"/>
                  </a:moveTo>
                  <a:lnTo>
                    <a:pt x="1122" y="668"/>
                  </a:lnTo>
                  <a:lnTo>
                    <a:pt x="1122" y="664"/>
                  </a:lnTo>
                  <a:lnTo>
                    <a:pt x="1122" y="664"/>
                  </a:lnTo>
                  <a:lnTo>
                    <a:pt x="1122" y="664"/>
                  </a:lnTo>
                  <a:close/>
                  <a:moveTo>
                    <a:pt x="1126" y="676"/>
                  </a:moveTo>
                  <a:lnTo>
                    <a:pt x="1126" y="680"/>
                  </a:lnTo>
                  <a:lnTo>
                    <a:pt x="1122" y="680"/>
                  </a:lnTo>
                  <a:lnTo>
                    <a:pt x="1126" y="680"/>
                  </a:lnTo>
                  <a:lnTo>
                    <a:pt x="1126" y="682"/>
                  </a:lnTo>
                  <a:lnTo>
                    <a:pt x="1126" y="680"/>
                  </a:lnTo>
                  <a:lnTo>
                    <a:pt x="1122" y="680"/>
                  </a:lnTo>
                  <a:lnTo>
                    <a:pt x="1122" y="676"/>
                  </a:lnTo>
                  <a:lnTo>
                    <a:pt x="1126" y="676"/>
                  </a:lnTo>
                  <a:lnTo>
                    <a:pt x="1126" y="676"/>
                  </a:lnTo>
                  <a:lnTo>
                    <a:pt x="1126" y="676"/>
                  </a:lnTo>
                  <a:close/>
                  <a:moveTo>
                    <a:pt x="864" y="676"/>
                  </a:moveTo>
                  <a:lnTo>
                    <a:pt x="864" y="680"/>
                  </a:lnTo>
                  <a:lnTo>
                    <a:pt x="864" y="676"/>
                  </a:lnTo>
                  <a:lnTo>
                    <a:pt x="864" y="676"/>
                  </a:lnTo>
                  <a:lnTo>
                    <a:pt x="864" y="676"/>
                  </a:lnTo>
                  <a:close/>
                  <a:moveTo>
                    <a:pt x="868" y="680"/>
                  </a:moveTo>
                  <a:lnTo>
                    <a:pt x="868" y="682"/>
                  </a:lnTo>
                  <a:lnTo>
                    <a:pt x="868" y="680"/>
                  </a:lnTo>
                  <a:lnTo>
                    <a:pt x="868" y="680"/>
                  </a:lnTo>
                  <a:lnTo>
                    <a:pt x="868" y="680"/>
                  </a:lnTo>
                  <a:close/>
                  <a:moveTo>
                    <a:pt x="864" y="702"/>
                  </a:moveTo>
                  <a:lnTo>
                    <a:pt x="864" y="698"/>
                  </a:lnTo>
                  <a:lnTo>
                    <a:pt x="868" y="698"/>
                  </a:lnTo>
                  <a:lnTo>
                    <a:pt x="868" y="694"/>
                  </a:lnTo>
                  <a:lnTo>
                    <a:pt x="864" y="698"/>
                  </a:lnTo>
                  <a:lnTo>
                    <a:pt x="862" y="698"/>
                  </a:lnTo>
                  <a:lnTo>
                    <a:pt x="864" y="698"/>
                  </a:lnTo>
                  <a:lnTo>
                    <a:pt x="864" y="694"/>
                  </a:lnTo>
                  <a:lnTo>
                    <a:pt x="868" y="690"/>
                  </a:lnTo>
                  <a:lnTo>
                    <a:pt x="868" y="686"/>
                  </a:lnTo>
                  <a:lnTo>
                    <a:pt x="868" y="682"/>
                  </a:lnTo>
                  <a:lnTo>
                    <a:pt x="872" y="682"/>
                  </a:lnTo>
                  <a:lnTo>
                    <a:pt x="872" y="686"/>
                  </a:lnTo>
                  <a:lnTo>
                    <a:pt x="868" y="690"/>
                  </a:lnTo>
                  <a:lnTo>
                    <a:pt x="872" y="690"/>
                  </a:lnTo>
                  <a:lnTo>
                    <a:pt x="872" y="686"/>
                  </a:lnTo>
                  <a:lnTo>
                    <a:pt x="872" y="682"/>
                  </a:lnTo>
                  <a:lnTo>
                    <a:pt x="876" y="682"/>
                  </a:lnTo>
                  <a:lnTo>
                    <a:pt x="876" y="686"/>
                  </a:lnTo>
                  <a:lnTo>
                    <a:pt x="880" y="686"/>
                  </a:lnTo>
                  <a:lnTo>
                    <a:pt x="876" y="690"/>
                  </a:lnTo>
                  <a:lnTo>
                    <a:pt x="876" y="694"/>
                  </a:lnTo>
                  <a:lnTo>
                    <a:pt x="876" y="698"/>
                  </a:lnTo>
                  <a:lnTo>
                    <a:pt x="872" y="698"/>
                  </a:lnTo>
                  <a:lnTo>
                    <a:pt x="876" y="698"/>
                  </a:lnTo>
                  <a:lnTo>
                    <a:pt x="876" y="694"/>
                  </a:lnTo>
                  <a:lnTo>
                    <a:pt x="876" y="690"/>
                  </a:lnTo>
                  <a:lnTo>
                    <a:pt x="876" y="686"/>
                  </a:lnTo>
                  <a:lnTo>
                    <a:pt x="876" y="690"/>
                  </a:lnTo>
                  <a:lnTo>
                    <a:pt x="872" y="698"/>
                  </a:lnTo>
                  <a:lnTo>
                    <a:pt x="876" y="694"/>
                  </a:lnTo>
                  <a:lnTo>
                    <a:pt x="876" y="690"/>
                  </a:lnTo>
                  <a:lnTo>
                    <a:pt x="872" y="690"/>
                  </a:lnTo>
                  <a:lnTo>
                    <a:pt x="872" y="694"/>
                  </a:lnTo>
                  <a:lnTo>
                    <a:pt x="872" y="698"/>
                  </a:lnTo>
                  <a:lnTo>
                    <a:pt x="868" y="698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4" y="702"/>
                  </a:lnTo>
                  <a:close/>
                  <a:moveTo>
                    <a:pt x="862" y="690"/>
                  </a:moveTo>
                  <a:lnTo>
                    <a:pt x="864" y="686"/>
                  </a:lnTo>
                  <a:lnTo>
                    <a:pt x="868" y="686"/>
                  </a:lnTo>
                  <a:lnTo>
                    <a:pt x="868" y="682"/>
                  </a:lnTo>
                  <a:lnTo>
                    <a:pt x="868" y="686"/>
                  </a:lnTo>
                  <a:lnTo>
                    <a:pt x="868" y="690"/>
                  </a:lnTo>
                  <a:lnTo>
                    <a:pt x="864" y="690"/>
                  </a:lnTo>
                  <a:lnTo>
                    <a:pt x="862" y="690"/>
                  </a:lnTo>
                  <a:lnTo>
                    <a:pt x="862" y="690"/>
                  </a:lnTo>
                  <a:lnTo>
                    <a:pt x="862" y="690"/>
                  </a:lnTo>
                  <a:close/>
                  <a:moveTo>
                    <a:pt x="876" y="694"/>
                  </a:moveTo>
                  <a:lnTo>
                    <a:pt x="880" y="690"/>
                  </a:lnTo>
                  <a:lnTo>
                    <a:pt x="880" y="686"/>
                  </a:lnTo>
                  <a:lnTo>
                    <a:pt x="884" y="690"/>
                  </a:lnTo>
                  <a:lnTo>
                    <a:pt x="880" y="690"/>
                  </a:lnTo>
                  <a:lnTo>
                    <a:pt x="880" y="694"/>
                  </a:lnTo>
                  <a:lnTo>
                    <a:pt x="876" y="694"/>
                  </a:lnTo>
                  <a:lnTo>
                    <a:pt x="876" y="694"/>
                  </a:lnTo>
                  <a:lnTo>
                    <a:pt x="876" y="694"/>
                  </a:lnTo>
                  <a:close/>
                  <a:moveTo>
                    <a:pt x="1122" y="686"/>
                  </a:moveTo>
                  <a:lnTo>
                    <a:pt x="1126" y="686"/>
                  </a:lnTo>
                  <a:lnTo>
                    <a:pt x="1126" y="690"/>
                  </a:lnTo>
                  <a:lnTo>
                    <a:pt x="1122" y="690"/>
                  </a:lnTo>
                  <a:lnTo>
                    <a:pt x="1122" y="686"/>
                  </a:lnTo>
                  <a:lnTo>
                    <a:pt x="1122" y="686"/>
                  </a:lnTo>
                  <a:lnTo>
                    <a:pt x="1122" y="686"/>
                  </a:lnTo>
                  <a:close/>
                  <a:moveTo>
                    <a:pt x="1130" y="690"/>
                  </a:moveTo>
                  <a:lnTo>
                    <a:pt x="1132" y="694"/>
                  </a:lnTo>
                  <a:lnTo>
                    <a:pt x="1130" y="694"/>
                  </a:lnTo>
                  <a:lnTo>
                    <a:pt x="1130" y="690"/>
                  </a:lnTo>
                  <a:lnTo>
                    <a:pt x="1130" y="690"/>
                  </a:lnTo>
                  <a:lnTo>
                    <a:pt x="1130" y="690"/>
                  </a:lnTo>
                  <a:close/>
                  <a:moveTo>
                    <a:pt x="876" y="694"/>
                  </a:moveTo>
                  <a:lnTo>
                    <a:pt x="876" y="698"/>
                  </a:lnTo>
                  <a:lnTo>
                    <a:pt x="876" y="702"/>
                  </a:lnTo>
                  <a:lnTo>
                    <a:pt x="876" y="698"/>
                  </a:lnTo>
                  <a:lnTo>
                    <a:pt x="876" y="694"/>
                  </a:lnTo>
                  <a:lnTo>
                    <a:pt x="876" y="694"/>
                  </a:lnTo>
                  <a:lnTo>
                    <a:pt x="876" y="694"/>
                  </a:lnTo>
                  <a:close/>
                  <a:moveTo>
                    <a:pt x="152" y="716"/>
                  </a:moveTo>
                  <a:lnTo>
                    <a:pt x="152" y="720"/>
                  </a:lnTo>
                  <a:lnTo>
                    <a:pt x="150" y="724"/>
                  </a:lnTo>
                  <a:lnTo>
                    <a:pt x="150" y="720"/>
                  </a:lnTo>
                  <a:lnTo>
                    <a:pt x="152" y="720"/>
                  </a:lnTo>
                  <a:lnTo>
                    <a:pt x="152" y="716"/>
                  </a:lnTo>
                  <a:lnTo>
                    <a:pt x="152" y="716"/>
                  </a:lnTo>
                  <a:lnTo>
                    <a:pt x="152" y="716"/>
                  </a:lnTo>
                  <a:close/>
                  <a:moveTo>
                    <a:pt x="876" y="720"/>
                  </a:moveTo>
                  <a:lnTo>
                    <a:pt x="872" y="720"/>
                  </a:lnTo>
                  <a:lnTo>
                    <a:pt x="868" y="720"/>
                  </a:lnTo>
                  <a:lnTo>
                    <a:pt x="864" y="724"/>
                  </a:lnTo>
                  <a:lnTo>
                    <a:pt x="864" y="720"/>
                  </a:lnTo>
                  <a:lnTo>
                    <a:pt x="868" y="720"/>
                  </a:lnTo>
                  <a:lnTo>
                    <a:pt x="872" y="720"/>
                  </a:lnTo>
                  <a:lnTo>
                    <a:pt x="876" y="720"/>
                  </a:lnTo>
                  <a:lnTo>
                    <a:pt x="876" y="720"/>
                  </a:lnTo>
                  <a:lnTo>
                    <a:pt x="876" y="720"/>
                  </a:lnTo>
                  <a:close/>
                  <a:moveTo>
                    <a:pt x="146" y="724"/>
                  </a:moveTo>
                  <a:lnTo>
                    <a:pt x="146" y="728"/>
                  </a:lnTo>
                  <a:lnTo>
                    <a:pt x="142" y="728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46" y="724"/>
                  </a:lnTo>
                  <a:lnTo>
                    <a:pt x="146" y="724"/>
                  </a:lnTo>
                  <a:close/>
                  <a:moveTo>
                    <a:pt x="112" y="746"/>
                  </a:moveTo>
                  <a:lnTo>
                    <a:pt x="112" y="742"/>
                  </a:lnTo>
                  <a:lnTo>
                    <a:pt x="112" y="738"/>
                  </a:lnTo>
                  <a:lnTo>
                    <a:pt x="112" y="736"/>
                  </a:lnTo>
                  <a:lnTo>
                    <a:pt x="116" y="736"/>
                  </a:lnTo>
                  <a:lnTo>
                    <a:pt x="120" y="736"/>
                  </a:lnTo>
                  <a:lnTo>
                    <a:pt x="120" y="738"/>
                  </a:lnTo>
                  <a:lnTo>
                    <a:pt x="116" y="738"/>
                  </a:lnTo>
                  <a:lnTo>
                    <a:pt x="120" y="738"/>
                  </a:lnTo>
                  <a:lnTo>
                    <a:pt x="124" y="736"/>
                  </a:lnTo>
                  <a:lnTo>
                    <a:pt x="124" y="738"/>
                  </a:lnTo>
                  <a:lnTo>
                    <a:pt x="126" y="738"/>
                  </a:lnTo>
                  <a:lnTo>
                    <a:pt x="126" y="742"/>
                  </a:lnTo>
                  <a:lnTo>
                    <a:pt x="124" y="742"/>
                  </a:lnTo>
                  <a:lnTo>
                    <a:pt x="120" y="746"/>
                  </a:lnTo>
                  <a:lnTo>
                    <a:pt x="124" y="746"/>
                  </a:lnTo>
                  <a:lnTo>
                    <a:pt x="126" y="742"/>
                  </a:lnTo>
                  <a:lnTo>
                    <a:pt x="126" y="738"/>
                  </a:lnTo>
                  <a:lnTo>
                    <a:pt x="130" y="738"/>
                  </a:lnTo>
                  <a:lnTo>
                    <a:pt x="130" y="736"/>
                  </a:lnTo>
                  <a:lnTo>
                    <a:pt x="130" y="738"/>
                  </a:lnTo>
                  <a:lnTo>
                    <a:pt x="130" y="742"/>
                  </a:lnTo>
                  <a:lnTo>
                    <a:pt x="126" y="746"/>
                  </a:lnTo>
                  <a:lnTo>
                    <a:pt x="126" y="750"/>
                  </a:lnTo>
                  <a:lnTo>
                    <a:pt x="126" y="754"/>
                  </a:lnTo>
                  <a:lnTo>
                    <a:pt x="124" y="754"/>
                  </a:lnTo>
                  <a:lnTo>
                    <a:pt x="124" y="758"/>
                  </a:lnTo>
                  <a:lnTo>
                    <a:pt x="126" y="758"/>
                  </a:lnTo>
                  <a:lnTo>
                    <a:pt x="124" y="758"/>
                  </a:lnTo>
                  <a:lnTo>
                    <a:pt x="120" y="758"/>
                  </a:lnTo>
                  <a:lnTo>
                    <a:pt x="120" y="754"/>
                  </a:lnTo>
                  <a:lnTo>
                    <a:pt x="116" y="754"/>
                  </a:lnTo>
                  <a:lnTo>
                    <a:pt x="120" y="754"/>
                  </a:lnTo>
                  <a:lnTo>
                    <a:pt x="124" y="754"/>
                  </a:lnTo>
                  <a:lnTo>
                    <a:pt x="120" y="750"/>
                  </a:lnTo>
                  <a:lnTo>
                    <a:pt x="116" y="750"/>
                  </a:lnTo>
                  <a:lnTo>
                    <a:pt x="112" y="750"/>
                  </a:lnTo>
                  <a:lnTo>
                    <a:pt x="112" y="746"/>
                  </a:lnTo>
                  <a:lnTo>
                    <a:pt x="116" y="746"/>
                  </a:lnTo>
                  <a:lnTo>
                    <a:pt x="112" y="746"/>
                  </a:lnTo>
                  <a:lnTo>
                    <a:pt x="112" y="746"/>
                  </a:lnTo>
                  <a:lnTo>
                    <a:pt x="112" y="746"/>
                  </a:lnTo>
                  <a:close/>
                  <a:moveTo>
                    <a:pt x="150" y="738"/>
                  </a:moveTo>
                  <a:lnTo>
                    <a:pt x="152" y="738"/>
                  </a:lnTo>
                  <a:lnTo>
                    <a:pt x="150" y="742"/>
                  </a:lnTo>
                  <a:lnTo>
                    <a:pt x="150" y="738"/>
                  </a:lnTo>
                  <a:lnTo>
                    <a:pt x="150" y="742"/>
                  </a:lnTo>
                  <a:lnTo>
                    <a:pt x="150" y="738"/>
                  </a:lnTo>
                  <a:lnTo>
                    <a:pt x="146" y="738"/>
                  </a:lnTo>
                  <a:lnTo>
                    <a:pt x="146" y="742"/>
                  </a:lnTo>
                  <a:lnTo>
                    <a:pt x="146" y="738"/>
                  </a:lnTo>
                  <a:lnTo>
                    <a:pt x="150" y="738"/>
                  </a:lnTo>
                  <a:lnTo>
                    <a:pt x="150" y="736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close/>
                  <a:moveTo>
                    <a:pt x="152" y="742"/>
                  </a:moveTo>
                  <a:lnTo>
                    <a:pt x="152" y="746"/>
                  </a:lnTo>
                  <a:lnTo>
                    <a:pt x="152" y="750"/>
                  </a:lnTo>
                  <a:lnTo>
                    <a:pt x="152" y="746"/>
                  </a:lnTo>
                  <a:lnTo>
                    <a:pt x="150" y="746"/>
                  </a:lnTo>
                  <a:lnTo>
                    <a:pt x="152" y="742"/>
                  </a:lnTo>
                  <a:lnTo>
                    <a:pt x="152" y="742"/>
                  </a:lnTo>
                  <a:lnTo>
                    <a:pt x="152" y="742"/>
                  </a:lnTo>
                  <a:close/>
                  <a:moveTo>
                    <a:pt x="172" y="746"/>
                  </a:moveTo>
                  <a:lnTo>
                    <a:pt x="168" y="746"/>
                  </a:lnTo>
                  <a:lnTo>
                    <a:pt x="168" y="750"/>
                  </a:lnTo>
                  <a:lnTo>
                    <a:pt x="168" y="754"/>
                  </a:lnTo>
                  <a:lnTo>
                    <a:pt x="168" y="746"/>
                  </a:lnTo>
                  <a:lnTo>
                    <a:pt x="172" y="746"/>
                  </a:lnTo>
                  <a:lnTo>
                    <a:pt x="172" y="746"/>
                  </a:lnTo>
                  <a:lnTo>
                    <a:pt x="172" y="746"/>
                  </a:lnTo>
                  <a:close/>
                  <a:moveTo>
                    <a:pt x="150" y="746"/>
                  </a:moveTo>
                  <a:lnTo>
                    <a:pt x="152" y="746"/>
                  </a:lnTo>
                  <a:lnTo>
                    <a:pt x="152" y="750"/>
                  </a:lnTo>
                  <a:lnTo>
                    <a:pt x="156" y="750"/>
                  </a:lnTo>
                  <a:lnTo>
                    <a:pt x="156" y="754"/>
                  </a:lnTo>
                  <a:lnTo>
                    <a:pt x="160" y="758"/>
                  </a:lnTo>
                  <a:lnTo>
                    <a:pt x="156" y="758"/>
                  </a:lnTo>
                  <a:lnTo>
                    <a:pt x="152" y="754"/>
                  </a:lnTo>
                  <a:lnTo>
                    <a:pt x="150" y="754"/>
                  </a:lnTo>
                  <a:lnTo>
                    <a:pt x="150" y="750"/>
                  </a:lnTo>
                  <a:lnTo>
                    <a:pt x="150" y="746"/>
                  </a:lnTo>
                  <a:lnTo>
                    <a:pt x="150" y="746"/>
                  </a:lnTo>
                  <a:lnTo>
                    <a:pt x="150" y="746"/>
                  </a:lnTo>
                  <a:close/>
                  <a:moveTo>
                    <a:pt x="172" y="750"/>
                  </a:moveTo>
                  <a:lnTo>
                    <a:pt x="172" y="754"/>
                  </a:lnTo>
                  <a:lnTo>
                    <a:pt x="168" y="754"/>
                  </a:lnTo>
                  <a:lnTo>
                    <a:pt x="168" y="750"/>
                  </a:lnTo>
                  <a:lnTo>
                    <a:pt x="172" y="750"/>
                  </a:lnTo>
                  <a:lnTo>
                    <a:pt x="172" y="750"/>
                  </a:lnTo>
                  <a:lnTo>
                    <a:pt x="172" y="750"/>
                  </a:lnTo>
                  <a:close/>
                  <a:moveTo>
                    <a:pt x="864" y="754"/>
                  </a:moveTo>
                  <a:lnTo>
                    <a:pt x="862" y="754"/>
                  </a:lnTo>
                  <a:lnTo>
                    <a:pt x="864" y="754"/>
                  </a:lnTo>
                  <a:lnTo>
                    <a:pt x="864" y="754"/>
                  </a:lnTo>
                  <a:lnTo>
                    <a:pt x="864" y="754"/>
                  </a:lnTo>
                  <a:close/>
                  <a:moveTo>
                    <a:pt x="168" y="754"/>
                  </a:moveTo>
                  <a:lnTo>
                    <a:pt x="168" y="758"/>
                  </a:lnTo>
                  <a:lnTo>
                    <a:pt x="164" y="758"/>
                  </a:lnTo>
                  <a:lnTo>
                    <a:pt x="164" y="754"/>
                  </a:lnTo>
                  <a:lnTo>
                    <a:pt x="168" y="754"/>
                  </a:lnTo>
                  <a:lnTo>
                    <a:pt x="168" y="754"/>
                  </a:lnTo>
                  <a:lnTo>
                    <a:pt x="168" y="754"/>
                  </a:lnTo>
                  <a:close/>
                  <a:moveTo>
                    <a:pt x="846" y="758"/>
                  </a:moveTo>
                  <a:lnTo>
                    <a:pt x="850" y="758"/>
                  </a:lnTo>
                  <a:lnTo>
                    <a:pt x="850" y="762"/>
                  </a:lnTo>
                  <a:lnTo>
                    <a:pt x="854" y="766"/>
                  </a:lnTo>
                  <a:lnTo>
                    <a:pt x="854" y="768"/>
                  </a:lnTo>
                  <a:lnTo>
                    <a:pt x="854" y="766"/>
                  </a:lnTo>
                  <a:lnTo>
                    <a:pt x="850" y="766"/>
                  </a:lnTo>
                  <a:lnTo>
                    <a:pt x="846" y="766"/>
                  </a:lnTo>
                  <a:lnTo>
                    <a:pt x="842" y="766"/>
                  </a:lnTo>
                  <a:lnTo>
                    <a:pt x="838" y="762"/>
                  </a:lnTo>
                  <a:lnTo>
                    <a:pt x="834" y="762"/>
                  </a:lnTo>
                  <a:lnTo>
                    <a:pt x="834" y="758"/>
                  </a:lnTo>
                  <a:lnTo>
                    <a:pt x="838" y="758"/>
                  </a:lnTo>
                  <a:lnTo>
                    <a:pt x="842" y="758"/>
                  </a:lnTo>
                  <a:lnTo>
                    <a:pt x="842" y="754"/>
                  </a:lnTo>
                  <a:lnTo>
                    <a:pt x="842" y="758"/>
                  </a:lnTo>
                  <a:lnTo>
                    <a:pt x="846" y="758"/>
                  </a:lnTo>
                  <a:lnTo>
                    <a:pt x="846" y="758"/>
                  </a:lnTo>
                  <a:lnTo>
                    <a:pt x="846" y="758"/>
                  </a:lnTo>
                  <a:close/>
                  <a:moveTo>
                    <a:pt x="164" y="758"/>
                  </a:moveTo>
                  <a:lnTo>
                    <a:pt x="164" y="762"/>
                  </a:lnTo>
                  <a:lnTo>
                    <a:pt x="164" y="758"/>
                  </a:lnTo>
                  <a:lnTo>
                    <a:pt x="160" y="758"/>
                  </a:lnTo>
                  <a:lnTo>
                    <a:pt x="164" y="758"/>
                  </a:lnTo>
                  <a:lnTo>
                    <a:pt x="164" y="758"/>
                  </a:lnTo>
                  <a:lnTo>
                    <a:pt x="164" y="758"/>
                  </a:lnTo>
                  <a:close/>
                  <a:moveTo>
                    <a:pt x="168" y="766"/>
                  </a:moveTo>
                  <a:lnTo>
                    <a:pt x="172" y="768"/>
                  </a:lnTo>
                  <a:lnTo>
                    <a:pt x="172" y="772"/>
                  </a:lnTo>
                  <a:lnTo>
                    <a:pt x="168" y="768"/>
                  </a:lnTo>
                  <a:lnTo>
                    <a:pt x="164" y="766"/>
                  </a:lnTo>
                  <a:lnTo>
                    <a:pt x="168" y="766"/>
                  </a:lnTo>
                  <a:lnTo>
                    <a:pt x="168" y="766"/>
                  </a:lnTo>
                  <a:lnTo>
                    <a:pt x="168" y="766"/>
                  </a:lnTo>
                  <a:close/>
                  <a:moveTo>
                    <a:pt x="182" y="766"/>
                  </a:moveTo>
                  <a:lnTo>
                    <a:pt x="180" y="766"/>
                  </a:lnTo>
                  <a:lnTo>
                    <a:pt x="180" y="768"/>
                  </a:lnTo>
                  <a:lnTo>
                    <a:pt x="180" y="766"/>
                  </a:lnTo>
                  <a:lnTo>
                    <a:pt x="182" y="766"/>
                  </a:lnTo>
                  <a:lnTo>
                    <a:pt x="182" y="766"/>
                  </a:lnTo>
                  <a:lnTo>
                    <a:pt x="182" y="766"/>
                  </a:lnTo>
                  <a:close/>
                  <a:moveTo>
                    <a:pt x="180" y="766"/>
                  </a:moveTo>
                  <a:lnTo>
                    <a:pt x="180" y="768"/>
                  </a:lnTo>
                  <a:lnTo>
                    <a:pt x="180" y="772"/>
                  </a:lnTo>
                  <a:lnTo>
                    <a:pt x="176" y="772"/>
                  </a:lnTo>
                  <a:lnTo>
                    <a:pt x="180" y="768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180" y="766"/>
                  </a:lnTo>
                  <a:close/>
                  <a:moveTo>
                    <a:pt x="134" y="766"/>
                  </a:moveTo>
                  <a:lnTo>
                    <a:pt x="134" y="768"/>
                  </a:lnTo>
                  <a:lnTo>
                    <a:pt x="130" y="766"/>
                  </a:lnTo>
                  <a:lnTo>
                    <a:pt x="134" y="766"/>
                  </a:lnTo>
                  <a:lnTo>
                    <a:pt x="134" y="766"/>
                  </a:lnTo>
                  <a:lnTo>
                    <a:pt x="134" y="766"/>
                  </a:lnTo>
                  <a:close/>
                  <a:moveTo>
                    <a:pt x="176" y="768"/>
                  </a:moveTo>
                  <a:lnTo>
                    <a:pt x="176" y="772"/>
                  </a:lnTo>
                  <a:lnTo>
                    <a:pt x="172" y="772"/>
                  </a:lnTo>
                  <a:lnTo>
                    <a:pt x="172" y="768"/>
                  </a:lnTo>
                  <a:lnTo>
                    <a:pt x="176" y="768"/>
                  </a:lnTo>
                  <a:lnTo>
                    <a:pt x="176" y="768"/>
                  </a:lnTo>
                  <a:lnTo>
                    <a:pt x="176" y="768"/>
                  </a:lnTo>
                  <a:close/>
                  <a:moveTo>
                    <a:pt x="176" y="772"/>
                  </a:moveTo>
                  <a:lnTo>
                    <a:pt x="176" y="776"/>
                  </a:lnTo>
                  <a:lnTo>
                    <a:pt x="172" y="772"/>
                  </a:lnTo>
                  <a:lnTo>
                    <a:pt x="176" y="772"/>
                  </a:lnTo>
                  <a:lnTo>
                    <a:pt x="176" y="772"/>
                  </a:lnTo>
                  <a:lnTo>
                    <a:pt x="176" y="772"/>
                  </a:lnTo>
                  <a:close/>
                  <a:moveTo>
                    <a:pt x="190" y="780"/>
                  </a:moveTo>
                  <a:lnTo>
                    <a:pt x="186" y="780"/>
                  </a:lnTo>
                  <a:lnTo>
                    <a:pt x="186" y="784"/>
                  </a:lnTo>
                  <a:lnTo>
                    <a:pt x="186" y="780"/>
                  </a:lnTo>
                  <a:lnTo>
                    <a:pt x="186" y="776"/>
                  </a:lnTo>
                  <a:lnTo>
                    <a:pt x="190" y="776"/>
                  </a:lnTo>
                  <a:lnTo>
                    <a:pt x="190" y="772"/>
                  </a:lnTo>
                  <a:lnTo>
                    <a:pt x="194" y="772"/>
                  </a:lnTo>
                  <a:lnTo>
                    <a:pt x="194" y="776"/>
                  </a:lnTo>
                  <a:lnTo>
                    <a:pt x="190" y="776"/>
                  </a:lnTo>
                  <a:lnTo>
                    <a:pt x="190" y="780"/>
                  </a:lnTo>
                  <a:lnTo>
                    <a:pt x="190" y="780"/>
                  </a:lnTo>
                  <a:lnTo>
                    <a:pt x="190" y="780"/>
                  </a:lnTo>
                  <a:close/>
                  <a:moveTo>
                    <a:pt x="182" y="772"/>
                  </a:moveTo>
                  <a:lnTo>
                    <a:pt x="182" y="776"/>
                  </a:lnTo>
                  <a:lnTo>
                    <a:pt x="180" y="776"/>
                  </a:lnTo>
                  <a:lnTo>
                    <a:pt x="182" y="776"/>
                  </a:lnTo>
                  <a:lnTo>
                    <a:pt x="182" y="772"/>
                  </a:lnTo>
                  <a:lnTo>
                    <a:pt x="182" y="772"/>
                  </a:lnTo>
                  <a:lnTo>
                    <a:pt x="182" y="772"/>
                  </a:lnTo>
                  <a:close/>
                  <a:moveTo>
                    <a:pt x="142" y="780"/>
                  </a:moveTo>
                  <a:lnTo>
                    <a:pt x="142" y="784"/>
                  </a:lnTo>
                  <a:lnTo>
                    <a:pt x="138" y="780"/>
                  </a:lnTo>
                  <a:lnTo>
                    <a:pt x="142" y="780"/>
                  </a:lnTo>
                  <a:lnTo>
                    <a:pt x="142" y="780"/>
                  </a:lnTo>
                  <a:lnTo>
                    <a:pt x="142" y="780"/>
                  </a:lnTo>
                  <a:close/>
                  <a:moveTo>
                    <a:pt x="872" y="780"/>
                  </a:moveTo>
                  <a:lnTo>
                    <a:pt x="872" y="784"/>
                  </a:lnTo>
                  <a:lnTo>
                    <a:pt x="868" y="784"/>
                  </a:lnTo>
                  <a:lnTo>
                    <a:pt x="868" y="780"/>
                  </a:lnTo>
                  <a:lnTo>
                    <a:pt x="872" y="780"/>
                  </a:lnTo>
                  <a:lnTo>
                    <a:pt x="872" y="780"/>
                  </a:lnTo>
                  <a:lnTo>
                    <a:pt x="872" y="780"/>
                  </a:lnTo>
                  <a:close/>
                  <a:moveTo>
                    <a:pt x="182" y="788"/>
                  </a:moveTo>
                  <a:lnTo>
                    <a:pt x="182" y="792"/>
                  </a:lnTo>
                  <a:lnTo>
                    <a:pt x="186" y="792"/>
                  </a:lnTo>
                  <a:lnTo>
                    <a:pt x="186" y="794"/>
                  </a:lnTo>
                  <a:lnTo>
                    <a:pt x="182" y="794"/>
                  </a:lnTo>
                  <a:lnTo>
                    <a:pt x="182" y="792"/>
                  </a:lnTo>
                  <a:lnTo>
                    <a:pt x="182" y="788"/>
                  </a:lnTo>
                  <a:lnTo>
                    <a:pt x="182" y="788"/>
                  </a:lnTo>
                  <a:lnTo>
                    <a:pt x="182" y="788"/>
                  </a:lnTo>
                  <a:close/>
                  <a:moveTo>
                    <a:pt x="1188" y="874"/>
                  </a:moveTo>
                  <a:lnTo>
                    <a:pt x="1186" y="874"/>
                  </a:lnTo>
                  <a:lnTo>
                    <a:pt x="1182" y="874"/>
                  </a:lnTo>
                  <a:lnTo>
                    <a:pt x="1178" y="874"/>
                  </a:lnTo>
                  <a:lnTo>
                    <a:pt x="1174" y="874"/>
                  </a:lnTo>
                  <a:lnTo>
                    <a:pt x="1174" y="870"/>
                  </a:lnTo>
                  <a:lnTo>
                    <a:pt x="1170" y="874"/>
                  </a:lnTo>
                  <a:lnTo>
                    <a:pt x="1162" y="874"/>
                  </a:lnTo>
                  <a:lnTo>
                    <a:pt x="1160" y="874"/>
                  </a:lnTo>
                  <a:lnTo>
                    <a:pt x="1156" y="874"/>
                  </a:lnTo>
                  <a:lnTo>
                    <a:pt x="1156" y="870"/>
                  </a:lnTo>
                  <a:lnTo>
                    <a:pt x="1156" y="866"/>
                  </a:lnTo>
                  <a:lnTo>
                    <a:pt x="1160" y="862"/>
                  </a:lnTo>
                  <a:lnTo>
                    <a:pt x="1162" y="858"/>
                  </a:lnTo>
                  <a:lnTo>
                    <a:pt x="1166" y="854"/>
                  </a:lnTo>
                  <a:lnTo>
                    <a:pt x="1166" y="858"/>
                  </a:lnTo>
                  <a:lnTo>
                    <a:pt x="1166" y="854"/>
                  </a:lnTo>
                  <a:lnTo>
                    <a:pt x="1162" y="854"/>
                  </a:lnTo>
                  <a:lnTo>
                    <a:pt x="1160" y="854"/>
                  </a:lnTo>
                  <a:lnTo>
                    <a:pt x="1156" y="854"/>
                  </a:lnTo>
                  <a:lnTo>
                    <a:pt x="1160" y="852"/>
                  </a:lnTo>
                  <a:lnTo>
                    <a:pt x="1162" y="852"/>
                  </a:lnTo>
                  <a:lnTo>
                    <a:pt x="1160" y="852"/>
                  </a:lnTo>
                  <a:lnTo>
                    <a:pt x="1162" y="854"/>
                  </a:lnTo>
                  <a:lnTo>
                    <a:pt x="1162" y="852"/>
                  </a:lnTo>
                  <a:lnTo>
                    <a:pt x="1166" y="848"/>
                  </a:lnTo>
                  <a:lnTo>
                    <a:pt x="1166" y="844"/>
                  </a:lnTo>
                  <a:lnTo>
                    <a:pt x="1170" y="840"/>
                  </a:lnTo>
                  <a:lnTo>
                    <a:pt x="1170" y="844"/>
                  </a:lnTo>
                  <a:lnTo>
                    <a:pt x="1174" y="844"/>
                  </a:lnTo>
                  <a:lnTo>
                    <a:pt x="1174" y="848"/>
                  </a:lnTo>
                  <a:lnTo>
                    <a:pt x="1174" y="844"/>
                  </a:lnTo>
                  <a:lnTo>
                    <a:pt x="1170" y="844"/>
                  </a:lnTo>
                  <a:lnTo>
                    <a:pt x="1174" y="844"/>
                  </a:lnTo>
                  <a:lnTo>
                    <a:pt x="1174" y="840"/>
                  </a:lnTo>
                  <a:lnTo>
                    <a:pt x="1170" y="840"/>
                  </a:lnTo>
                  <a:lnTo>
                    <a:pt x="1170" y="836"/>
                  </a:lnTo>
                  <a:lnTo>
                    <a:pt x="1174" y="832"/>
                  </a:lnTo>
                  <a:lnTo>
                    <a:pt x="1178" y="836"/>
                  </a:lnTo>
                  <a:lnTo>
                    <a:pt x="1174" y="832"/>
                  </a:lnTo>
                  <a:lnTo>
                    <a:pt x="1174" y="828"/>
                  </a:lnTo>
                  <a:lnTo>
                    <a:pt x="1178" y="828"/>
                  </a:lnTo>
                  <a:lnTo>
                    <a:pt x="1178" y="822"/>
                  </a:lnTo>
                  <a:lnTo>
                    <a:pt x="1182" y="818"/>
                  </a:lnTo>
                  <a:lnTo>
                    <a:pt x="1182" y="814"/>
                  </a:lnTo>
                  <a:lnTo>
                    <a:pt x="1182" y="810"/>
                  </a:lnTo>
                  <a:lnTo>
                    <a:pt x="1186" y="810"/>
                  </a:lnTo>
                  <a:lnTo>
                    <a:pt x="1182" y="810"/>
                  </a:lnTo>
                  <a:lnTo>
                    <a:pt x="1186" y="810"/>
                  </a:lnTo>
                  <a:lnTo>
                    <a:pt x="1186" y="806"/>
                  </a:lnTo>
                  <a:lnTo>
                    <a:pt x="1188" y="806"/>
                  </a:lnTo>
                  <a:lnTo>
                    <a:pt x="1188" y="802"/>
                  </a:lnTo>
                  <a:lnTo>
                    <a:pt x="1188" y="798"/>
                  </a:lnTo>
                  <a:lnTo>
                    <a:pt x="1192" y="794"/>
                  </a:lnTo>
                  <a:lnTo>
                    <a:pt x="1196" y="794"/>
                  </a:lnTo>
                  <a:lnTo>
                    <a:pt x="1196" y="792"/>
                  </a:lnTo>
                  <a:lnTo>
                    <a:pt x="1200" y="792"/>
                  </a:lnTo>
                  <a:lnTo>
                    <a:pt x="1204" y="792"/>
                  </a:lnTo>
                  <a:lnTo>
                    <a:pt x="1208" y="792"/>
                  </a:lnTo>
                  <a:lnTo>
                    <a:pt x="1204" y="792"/>
                  </a:lnTo>
                  <a:lnTo>
                    <a:pt x="1208" y="792"/>
                  </a:lnTo>
                  <a:lnTo>
                    <a:pt x="1212" y="792"/>
                  </a:lnTo>
                  <a:lnTo>
                    <a:pt x="1212" y="794"/>
                  </a:lnTo>
                  <a:lnTo>
                    <a:pt x="1208" y="794"/>
                  </a:lnTo>
                  <a:lnTo>
                    <a:pt x="1204" y="794"/>
                  </a:lnTo>
                  <a:lnTo>
                    <a:pt x="1200" y="794"/>
                  </a:lnTo>
                  <a:lnTo>
                    <a:pt x="1200" y="798"/>
                  </a:lnTo>
                  <a:lnTo>
                    <a:pt x="1204" y="798"/>
                  </a:lnTo>
                  <a:lnTo>
                    <a:pt x="1208" y="798"/>
                  </a:lnTo>
                  <a:lnTo>
                    <a:pt x="1208" y="802"/>
                  </a:lnTo>
                  <a:lnTo>
                    <a:pt x="1204" y="802"/>
                  </a:lnTo>
                  <a:lnTo>
                    <a:pt x="1200" y="806"/>
                  </a:lnTo>
                  <a:lnTo>
                    <a:pt x="1200" y="810"/>
                  </a:lnTo>
                  <a:lnTo>
                    <a:pt x="1200" y="806"/>
                  </a:lnTo>
                  <a:lnTo>
                    <a:pt x="1200" y="810"/>
                  </a:lnTo>
                  <a:lnTo>
                    <a:pt x="1200" y="814"/>
                  </a:lnTo>
                  <a:lnTo>
                    <a:pt x="1196" y="814"/>
                  </a:lnTo>
                  <a:lnTo>
                    <a:pt x="1196" y="818"/>
                  </a:lnTo>
                  <a:lnTo>
                    <a:pt x="1196" y="822"/>
                  </a:lnTo>
                  <a:lnTo>
                    <a:pt x="1192" y="822"/>
                  </a:lnTo>
                  <a:lnTo>
                    <a:pt x="1192" y="824"/>
                  </a:lnTo>
                  <a:lnTo>
                    <a:pt x="1192" y="828"/>
                  </a:lnTo>
                  <a:lnTo>
                    <a:pt x="1188" y="828"/>
                  </a:lnTo>
                  <a:lnTo>
                    <a:pt x="1192" y="828"/>
                  </a:lnTo>
                  <a:lnTo>
                    <a:pt x="1188" y="832"/>
                  </a:lnTo>
                  <a:lnTo>
                    <a:pt x="1192" y="832"/>
                  </a:lnTo>
                  <a:lnTo>
                    <a:pt x="1192" y="828"/>
                  </a:lnTo>
                  <a:lnTo>
                    <a:pt x="1196" y="824"/>
                  </a:lnTo>
                  <a:lnTo>
                    <a:pt x="1200" y="822"/>
                  </a:lnTo>
                  <a:lnTo>
                    <a:pt x="1200" y="824"/>
                  </a:lnTo>
                  <a:lnTo>
                    <a:pt x="1204" y="824"/>
                  </a:lnTo>
                  <a:lnTo>
                    <a:pt x="1208" y="824"/>
                  </a:lnTo>
                  <a:lnTo>
                    <a:pt x="1212" y="824"/>
                  </a:lnTo>
                  <a:lnTo>
                    <a:pt x="1208" y="824"/>
                  </a:lnTo>
                  <a:lnTo>
                    <a:pt x="1208" y="828"/>
                  </a:lnTo>
                  <a:lnTo>
                    <a:pt x="1204" y="828"/>
                  </a:lnTo>
                  <a:lnTo>
                    <a:pt x="1200" y="832"/>
                  </a:lnTo>
                  <a:lnTo>
                    <a:pt x="1204" y="828"/>
                  </a:lnTo>
                  <a:lnTo>
                    <a:pt x="1204" y="832"/>
                  </a:lnTo>
                  <a:lnTo>
                    <a:pt x="1200" y="832"/>
                  </a:lnTo>
                  <a:lnTo>
                    <a:pt x="1200" y="836"/>
                  </a:lnTo>
                  <a:lnTo>
                    <a:pt x="1204" y="836"/>
                  </a:lnTo>
                  <a:lnTo>
                    <a:pt x="1204" y="832"/>
                  </a:lnTo>
                  <a:lnTo>
                    <a:pt x="1208" y="836"/>
                  </a:lnTo>
                  <a:lnTo>
                    <a:pt x="1212" y="836"/>
                  </a:lnTo>
                  <a:lnTo>
                    <a:pt x="1212" y="832"/>
                  </a:lnTo>
                  <a:lnTo>
                    <a:pt x="1212" y="836"/>
                  </a:lnTo>
                  <a:lnTo>
                    <a:pt x="1212" y="840"/>
                  </a:lnTo>
                  <a:lnTo>
                    <a:pt x="1212" y="836"/>
                  </a:lnTo>
                  <a:lnTo>
                    <a:pt x="1212" y="832"/>
                  </a:lnTo>
                  <a:lnTo>
                    <a:pt x="1216" y="832"/>
                  </a:lnTo>
                  <a:lnTo>
                    <a:pt x="1216" y="836"/>
                  </a:lnTo>
                  <a:lnTo>
                    <a:pt x="1212" y="840"/>
                  </a:lnTo>
                  <a:lnTo>
                    <a:pt x="1212" y="844"/>
                  </a:lnTo>
                  <a:lnTo>
                    <a:pt x="1212" y="840"/>
                  </a:lnTo>
                  <a:lnTo>
                    <a:pt x="1216" y="840"/>
                  </a:lnTo>
                  <a:lnTo>
                    <a:pt x="1216" y="836"/>
                  </a:lnTo>
                  <a:lnTo>
                    <a:pt x="1216" y="840"/>
                  </a:lnTo>
                  <a:lnTo>
                    <a:pt x="1218" y="840"/>
                  </a:lnTo>
                  <a:lnTo>
                    <a:pt x="1222" y="836"/>
                  </a:lnTo>
                  <a:lnTo>
                    <a:pt x="1222" y="832"/>
                  </a:lnTo>
                  <a:lnTo>
                    <a:pt x="1222" y="836"/>
                  </a:lnTo>
                  <a:lnTo>
                    <a:pt x="1222" y="840"/>
                  </a:lnTo>
                  <a:lnTo>
                    <a:pt x="1226" y="836"/>
                  </a:lnTo>
                  <a:lnTo>
                    <a:pt x="1230" y="836"/>
                  </a:lnTo>
                  <a:lnTo>
                    <a:pt x="1234" y="836"/>
                  </a:lnTo>
                  <a:lnTo>
                    <a:pt x="1238" y="840"/>
                  </a:lnTo>
                  <a:lnTo>
                    <a:pt x="1238" y="844"/>
                  </a:lnTo>
                  <a:lnTo>
                    <a:pt x="1234" y="844"/>
                  </a:lnTo>
                  <a:lnTo>
                    <a:pt x="1234" y="848"/>
                  </a:lnTo>
                  <a:lnTo>
                    <a:pt x="1230" y="848"/>
                  </a:lnTo>
                  <a:lnTo>
                    <a:pt x="1234" y="848"/>
                  </a:lnTo>
                  <a:lnTo>
                    <a:pt x="1234" y="852"/>
                  </a:lnTo>
                  <a:lnTo>
                    <a:pt x="1230" y="852"/>
                  </a:lnTo>
                  <a:lnTo>
                    <a:pt x="1234" y="852"/>
                  </a:lnTo>
                  <a:lnTo>
                    <a:pt x="1230" y="852"/>
                  </a:lnTo>
                  <a:lnTo>
                    <a:pt x="1234" y="852"/>
                  </a:lnTo>
                  <a:lnTo>
                    <a:pt x="1238" y="852"/>
                  </a:lnTo>
                  <a:lnTo>
                    <a:pt x="1234" y="852"/>
                  </a:lnTo>
                  <a:lnTo>
                    <a:pt x="1230" y="854"/>
                  </a:lnTo>
                  <a:lnTo>
                    <a:pt x="1234" y="854"/>
                  </a:lnTo>
                  <a:lnTo>
                    <a:pt x="1238" y="854"/>
                  </a:lnTo>
                  <a:lnTo>
                    <a:pt x="1238" y="852"/>
                  </a:lnTo>
                  <a:lnTo>
                    <a:pt x="1242" y="852"/>
                  </a:lnTo>
                  <a:lnTo>
                    <a:pt x="1242" y="854"/>
                  </a:lnTo>
                  <a:lnTo>
                    <a:pt x="1242" y="852"/>
                  </a:lnTo>
                  <a:lnTo>
                    <a:pt x="1244" y="852"/>
                  </a:lnTo>
                  <a:lnTo>
                    <a:pt x="1244" y="854"/>
                  </a:lnTo>
                  <a:lnTo>
                    <a:pt x="1244" y="858"/>
                  </a:lnTo>
                  <a:lnTo>
                    <a:pt x="1242" y="858"/>
                  </a:lnTo>
                  <a:lnTo>
                    <a:pt x="1238" y="858"/>
                  </a:lnTo>
                  <a:lnTo>
                    <a:pt x="1234" y="862"/>
                  </a:lnTo>
                  <a:lnTo>
                    <a:pt x="1230" y="862"/>
                  </a:lnTo>
                  <a:lnTo>
                    <a:pt x="1234" y="862"/>
                  </a:lnTo>
                  <a:lnTo>
                    <a:pt x="1234" y="866"/>
                  </a:lnTo>
                  <a:lnTo>
                    <a:pt x="1230" y="866"/>
                  </a:lnTo>
                  <a:lnTo>
                    <a:pt x="1234" y="866"/>
                  </a:lnTo>
                  <a:lnTo>
                    <a:pt x="1238" y="866"/>
                  </a:lnTo>
                  <a:lnTo>
                    <a:pt x="1234" y="870"/>
                  </a:lnTo>
                  <a:lnTo>
                    <a:pt x="1234" y="874"/>
                  </a:lnTo>
                  <a:lnTo>
                    <a:pt x="1238" y="874"/>
                  </a:lnTo>
                  <a:lnTo>
                    <a:pt x="1238" y="870"/>
                  </a:lnTo>
                  <a:lnTo>
                    <a:pt x="1242" y="866"/>
                  </a:lnTo>
                  <a:lnTo>
                    <a:pt x="1242" y="862"/>
                  </a:lnTo>
                  <a:lnTo>
                    <a:pt x="1242" y="866"/>
                  </a:lnTo>
                  <a:lnTo>
                    <a:pt x="1244" y="862"/>
                  </a:lnTo>
                  <a:lnTo>
                    <a:pt x="1248" y="862"/>
                  </a:lnTo>
                  <a:lnTo>
                    <a:pt x="1244" y="862"/>
                  </a:lnTo>
                  <a:lnTo>
                    <a:pt x="1244" y="866"/>
                  </a:lnTo>
                  <a:lnTo>
                    <a:pt x="1244" y="870"/>
                  </a:lnTo>
                  <a:lnTo>
                    <a:pt x="1242" y="874"/>
                  </a:lnTo>
                  <a:lnTo>
                    <a:pt x="1242" y="878"/>
                  </a:lnTo>
                  <a:lnTo>
                    <a:pt x="1244" y="878"/>
                  </a:lnTo>
                  <a:lnTo>
                    <a:pt x="1244" y="874"/>
                  </a:lnTo>
                  <a:lnTo>
                    <a:pt x="1248" y="870"/>
                  </a:lnTo>
                  <a:lnTo>
                    <a:pt x="1248" y="874"/>
                  </a:lnTo>
                  <a:lnTo>
                    <a:pt x="1248" y="878"/>
                  </a:lnTo>
                  <a:lnTo>
                    <a:pt x="1248" y="880"/>
                  </a:lnTo>
                  <a:lnTo>
                    <a:pt x="1244" y="880"/>
                  </a:lnTo>
                  <a:lnTo>
                    <a:pt x="1244" y="884"/>
                  </a:lnTo>
                  <a:lnTo>
                    <a:pt x="1244" y="888"/>
                  </a:lnTo>
                  <a:lnTo>
                    <a:pt x="1244" y="892"/>
                  </a:lnTo>
                  <a:lnTo>
                    <a:pt x="1242" y="892"/>
                  </a:lnTo>
                  <a:lnTo>
                    <a:pt x="1238" y="892"/>
                  </a:lnTo>
                  <a:lnTo>
                    <a:pt x="1234" y="892"/>
                  </a:lnTo>
                  <a:lnTo>
                    <a:pt x="1234" y="888"/>
                  </a:lnTo>
                  <a:lnTo>
                    <a:pt x="1238" y="888"/>
                  </a:lnTo>
                  <a:lnTo>
                    <a:pt x="1234" y="884"/>
                  </a:lnTo>
                  <a:lnTo>
                    <a:pt x="1238" y="884"/>
                  </a:lnTo>
                  <a:lnTo>
                    <a:pt x="1238" y="880"/>
                  </a:lnTo>
                  <a:lnTo>
                    <a:pt x="1234" y="884"/>
                  </a:lnTo>
                  <a:lnTo>
                    <a:pt x="1230" y="888"/>
                  </a:lnTo>
                  <a:lnTo>
                    <a:pt x="1226" y="888"/>
                  </a:lnTo>
                  <a:lnTo>
                    <a:pt x="1226" y="884"/>
                  </a:lnTo>
                  <a:lnTo>
                    <a:pt x="1230" y="884"/>
                  </a:lnTo>
                  <a:lnTo>
                    <a:pt x="1230" y="880"/>
                  </a:lnTo>
                  <a:lnTo>
                    <a:pt x="1234" y="878"/>
                  </a:lnTo>
                  <a:lnTo>
                    <a:pt x="1230" y="878"/>
                  </a:lnTo>
                  <a:lnTo>
                    <a:pt x="1230" y="874"/>
                  </a:lnTo>
                  <a:lnTo>
                    <a:pt x="1234" y="874"/>
                  </a:lnTo>
                  <a:lnTo>
                    <a:pt x="1230" y="874"/>
                  </a:lnTo>
                  <a:lnTo>
                    <a:pt x="1230" y="870"/>
                  </a:lnTo>
                  <a:lnTo>
                    <a:pt x="1226" y="870"/>
                  </a:lnTo>
                  <a:lnTo>
                    <a:pt x="1226" y="874"/>
                  </a:lnTo>
                  <a:lnTo>
                    <a:pt x="1222" y="874"/>
                  </a:lnTo>
                  <a:lnTo>
                    <a:pt x="1222" y="878"/>
                  </a:lnTo>
                  <a:lnTo>
                    <a:pt x="1226" y="874"/>
                  </a:lnTo>
                  <a:lnTo>
                    <a:pt x="1222" y="874"/>
                  </a:lnTo>
                  <a:lnTo>
                    <a:pt x="1222" y="878"/>
                  </a:lnTo>
                  <a:lnTo>
                    <a:pt x="1218" y="878"/>
                  </a:lnTo>
                  <a:lnTo>
                    <a:pt x="1216" y="880"/>
                  </a:lnTo>
                  <a:lnTo>
                    <a:pt x="1216" y="884"/>
                  </a:lnTo>
                  <a:lnTo>
                    <a:pt x="1212" y="888"/>
                  </a:lnTo>
                  <a:lnTo>
                    <a:pt x="1208" y="888"/>
                  </a:lnTo>
                  <a:lnTo>
                    <a:pt x="1204" y="888"/>
                  </a:lnTo>
                  <a:lnTo>
                    <a:pt x="1204" y="884"/>
                  </a:lnTo>
                  <a:lnTo>
                    <a:pt x="1208" y="884"/>
                  </a:lnTo>
                  <a:lnTo>
                    <a:pt x="1212" y="880"/>
                  </a:lnTo>
                  <a:lnTo>
                    <a:pt x="1212" y="878"/>
                  </a:lnTo>
                  <a:lnTo>
                    <a:pt x="1216" y="878"/>
                  </a:lnTo>
                  <a:lnTo>
                    <a:pt x="1218" y="874"/>
                  </a:lnTo>
                  <a:lnTo>
                    <a:pt x="1216" y="874"/>
                  </a:lnTo>
                  <a:lnTo>
                    <a:pt x="1216" y="870"/>
                  </a:lnTo>
                  <a:lnTo>
                    <a:pt x="1218" y="870"/>
                  </a:lnTo>
                  <a:lnTo>
                    <a:pt x="1216" y="870"/>
                  </a:lnTo>
                  <a:lnTo>
                    <a:pt x="1216" y="874"/>
                  </a:lnTo>
                  <a:lnTo>
                    <a:pt x="1212" y="874"/>
                  </a:lnTo>
                  <a:lnTo>
                    <a:pt x="1212" y="870"/>
                  </a:lnTo>
                  <a:lnTo>
                    <a:pt x="1212" y="874"/>
                  </a:lnTo>
                  <a:lnTo>
                    <a:pt x="1212" y="878"/>
                  </a:lnTo>
                  <a:lnTo>
                    <a:pt x="1208" y="878"/>
                  </a:lnTo>
                  <a:lnTo>
                    <a:pt x="1204" y="878"/>
                  </a:lnTo>
                  <a:lnTo>
                    <a:pt x="1204" y="874"/>
                  </a:lnTo>
                  <a:lnTo>
                    <a:pt x="1204" y="878"/>
                  </a:lnTo>
                  <a:lnTo>
                    <a:pt x="1200" y="878"/>
                  </a:lnTo>
                  <a:lnTo>
                    <a:pt x="1200" y="874"/>
                  </a:lnTo>
                  <a:lnTo>
                    <a:pt x="1204" y="874"/>
                  </a:lnTo>
                  <a:lnTo>
                    <a:pt x="1208" y="874"/>
                  </a:lnTo>
                  <a:lnTo>
                    <a:pt x="1204" y="874"/>
                  </a:lnTo>
                  <a:lnTo>
                    <a:pt x="1204" y="870"/>
                  </a:lnTo>
                  <a:lnTo>
                    <a:pt x="1204" y="866"/>
                  </a:lnTo>
                  <a:lnTo>
                    <a:pt x="1204" y="870"/>
                  </a:lnTo>
                  <a:lnTo>
                    <a:pt x="1200" y="870"/>
                  </a:lnTo>
                  <a:lnTo>
                    <a:pt x="1200" y="874"/>
                  </a:lnTo>
                  <a:lnTo>
                    <a:pt x="1196" y="874"/>
                  </a:lnTo>
                  <a:lnTo>
                    <a:pt x="1192" y="874"/>
                  </a:lnTo>
                  <a:lnTo>
                    <a:pt x="1188" y="874"/>
                  </a:lnTo>
                  <a:lnTo>
                    <a:pt x="1188" y="874"/>
                  </a:lnTo>
                  <a:lnTo>
                    <a:pt x="1188" y="874"/>
                  </a:lnTo>
                  <a:close/>
                  <a:moveTo>
                    <a:pt x="190" y="818"/>
                  </a:moveTo>
                  <a:lnTo>
                    <a:pt x="190" y="814"/>
                  </a:lnTo>
                  <a:lnTo>
                    <a:pt x="190" y="810"/>
                  </a:lnTo>
                  <a:lnTo>
                    <a:pt x="186" y="810"/>
                  </a:lnTo>
                  <a:lnTo>
                    <a:pt x="190" y="810"/>
                  </a:lnTo>
                  <a:lnTo>
                    <a:pt x="190" y="814"/>
                  </a:lnTo>
                  <a:lnTo>
                    <a:pt x="182" y="814"/>
                  </a:lnTo>
                  <a:lnTo>
                    <a:pt x="180" y="814"/>
                  </a:lnTo>
                  <a:lnTo>
                    <a:pt x="180" y="810"/>
                  </a:lnTo>
                  <a:lnTo>
                    <a:pt x="180" y="806"/>
                  </a:lnTo>
                  <a:lnTo>
                    <a:pt x="182" y="806"/>
                  </a:lnTo>
                  <a:lnTo>
                    <a:pt x="186" y="806"/>
                  </a:lnTo>
                  <a:lnTo>
                    <a:pt x="190" y="806"/>
                  </a:lnTo>
                  <a:lnTo>
                    <a:pt x="190" y="810"/>
                  </a:lnTo>
                  <a:lnTo>
                    <a:pt x="194" y="810"/>
                  </a:lnTo>
                  <a:lnTo>
                    <a:pt x="198" y="810"/>
                  </a:lnTo>
                  <a:lnTo>
                    <a:pt x="202" y="814"/>
                  </a:lnTo>
                  <a:lnTo>
                    <a:pt x="206" y="814"/>
                  </a:lnTo>
                  <a:lnTo>
                    <a:pt x="210" y="814"/>
                  </a:lnTo>
                  <a:lnTo>
                    <a:pt x="212" y="814"/>
                  </a:lnTo>
                  <a:lnTo>
                    <a:pt x="212" y="818"/>
                  </a:lnTo>
                  <a:lnTo>
                    <a:pt x="216" y="818"/>
                  </a:lnTo>
                  <a:lnTo>
                    <a:pt x="220" y="818"/>
                  </a:lnTo>
                  <a:lnTo>
                    <a:pt x="220" y="822"/>
                  </a:lnTo>
                  <a:lnTo>
                    <a:pt x="224" y="822"/>
                  </a:lnTo>
                  <a:lnTo>
                    <a:pt x="224" y="824"/>
                  </a:lnTo>
                  <a:lnTo>
                    <a:pt x="228" y="828"/>
                  </a:lnTo>
                  <a:lnTo>
                    <a:pt x="228" y="832"/>
                  </a:lnTo>
                  <a:lnTo>
                    <a:pt x="228" y="836"/>
                  </a:lnTo>
                  <a:lnTo>
                    <a:pt x="232" y="836"/>
                  </a:lnTo>
                  <a:lnTo>
                    <a:pt x="236" y="840"/>
                  </a:lnTo>
                  <a:lnTo>
                    <a:pt x="238" y="840"/>
                  </a:lnTo>
                  <a:lnTo>
                    <a:pt x="242" y="840"/>
                  </a:lnTo>
                  <a:lnTo>
                    <a:pt x="242" y="844"/>
                  </a:lnTo>
                  <a:lnTo>
                    <a:pt x="246" y="848"/>
                  </a:lnTo>
                  <a:lnTo>
                    <a:pt x="246" y="852"/>
                  </a:lnTo>
                  <a:lnTo>
                    <a:pt x="246" y="854"/>
                  </a:lnTo>
                  <a:lnTo>
                    <a:pt x="246" y="852"/>
                  </a:lnTo>
                  <a:lnTo>
                    <a:pt x="250" y="852"/>
                  </a:lnTo>
                  <a:lnTo>
                    <a:pt x="250" y="854"/>
                  </a:lnTo>
                  <a:lnTo>
                    <a:pt x="250" y="858"/>
                  </a:lnTo>
                  <a:lnTo>
                    <a:pt x="250" y="854"/>
                  </a:lnTo>
                  <a:lnTo>
                    <a:pt x="246" y="858"/>
                  </a:lnTo>
                  <a:lnTo>
                    <a:pt x="242" y="858"/>
                  </a:lnTo>
                  <a:lnTo>
                    <a:pt x="236" y="854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28" y="852"/>
                  </a:lnTo>
                  <a:lnTo>
                    <a:pt x="224" y="852"/>
                  </a:lnTo>
                  <a:lnTo>
                    <a:pt x="224" y="848"/>
                  </a:lnTo>
                  <a:lnTo>
                    <a:pt x="228" y="848"/>
                  </a:lnTo>
                  <a:lnTo>
                    <a:pt x="228" y="844"/>
                  </a:lnTo>
                  <a:lnTo>
                    <a:pt x="228" y="840"/>
                  </a:lnTo>
                  <a:lnTo>
                    <a:pt x="228" y="844"/>
                  </a:lnTo>
                  <a:lnTo>
                    <a:pt x="224" y="844"/>
                  </a:lnTo>
                  <a:lnTo>
                    <a:pt x="224" y="848"/>
                  </a:lnTo>
                  <a:lnTo>
                    <a:pt x="220" y="844"/>
                  </a:lnTo>
                  <a:lnTo>
                    <a:pt x="220" y="848"/>
                  </a:lnTo>
                  <a:lnTo>
                    <a:pt x="216" y="844"/>
                  </a:lnTo>
                  <a:lnTo>
                    <a:pt x="216" y="840"/>
                  </a:lnTo>
                  <a:lnTo>
                    <a:pt x="212" y="840"/>
                  </a:lnTo>
                  <a:lnTo>
                    <a:pt x="212" y="836"/>
                  </a:lnTo>
                  <a:lnTo>
                    <a:pt x="210" y="836"/>
                  </a:lnTo>
                  <a:lnTo>
                    <a:pt x="206" y="836"/>
                  </a:lnTo>
                  <a:lnTo>
                    <a:pt x="206" y="832"/>
                  </a:lnTo>
                  <a:lnTo>
                    <a:pt x="210" y="832"/>
                  </a:lnTo>
                  <a:lnTo>
                    <a:pt x="212" y="832"/>
                  </a:lnTo>
                  <a:lnTo>
                    <a:pt x="210" y="832"/>
                  </a:lnTo>
                  <a:lnTo>
                    <a:pt x="206" y="832"/>
                  </a:lnTo>
                  <a:lnTo>
                    <a:pt x="206" y="828"/>
                  </a:lnTo>
                  <a:lnTo>
                    <a:pt x="202" y="828"/>
                  </a:lnTo>
                  <a:lnTo>
                    <a:pt x="202" y="824"/>
                  </a:lnTo>
                  <a:lnTo>
                    <a:pt x="198" y="824"/>
                  </a:lnTo>
                  <a:lnTo>
                    <a:pt x="198" y="828"/>
                  </a:lnTo>
                  <a:lnTo>
                    <a:pt x="194" y="824"/>
                  </a:lnTo>
                  <a:lnTo>
                    <a:pt x="194" y="822"/>
                  </a:lnTo>
                  <a:lnTo>
                    <a:pt x="198" y="822"/>
                  </a:lnTo>
                  <a:lnTo>
                    <a:pt x="194" y="822"/>
                  </a:lnTo>
                  <a:lnTo>
                    <a:pt x="194" y="824"/>
                  </a:lnTo>
                  <a:lnTo>
                    <a:pt x="190" y="822"/>
                  </a:lnTo>
                  <a:lnTo>
                    <a:pt x="186" y="822"/>
                  </a:lnTo>
                  <a:lnTo>
                    <a:pt x="186" y="818"/>
                  </a:lnTo>
                  <a:lnTo>
                    <a:pt x="182" y="818"/>
                  </a:lnTo>
                  <a:lnTo>
                    <a:pt x="186" y="814"/>
                  </a:lnTo>
                  <a:lnTo>
                    <a:pt x="190" y="814"/>
                  </a:lnTo>
                  <a:lnTo>
                    <a:pt x="190" y="818"/>
                  </a:lnTo>
                  <a:lnTo>
                    <a:pt x="190" y="818"/>
                  </a:lnTo>
                  <a:lnTo>
                    <a:pt x="190" y="818"/>
                  </a:lnTo>
                  <a:close/>
                  <a:moveTo>
                    <a:pt x="210" y="806"/>
                  </a:moveTo>
                  <a:lnTo>
                    <a:pt x="210" y="810"/>
                  </a:lnTo>
                  <a:lnTo>
                    <a:pt x="206" y="810"/>
                  </a:lnTo>
                  <a:lnTo>
                    <a:pt x="206" y="806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06"/>
                  </a:lnTo>
                  <a:close/>
                  <a:moveTo>
                    <a:pt x="220" y="818"/>
                  </a:moveTo>
                  <a:lnTo>
                    <a:pt x="224" y="818"/>
                  </a:lnTo>
                  <a:lnTo>
                    <a:pt x="224" y="822"/>
                  </a:lnTo>
                  <a:lnTo>
                    <a:pt x="224" y="824"/>
                  </a:lnTo>
                  <a:lnTo>
                    <a:pt x="224" y="822"/>
                  </a:lnTo>
                  <a:lnTo>
                    <a:pt x="220" y="822"/>
                  </a:lnTo>
                  <a:lnTo>
                    <a:pt x="220" y="818"/>
                  </a:lnTo>
                  <a:lnTo>
                    <a:pt x="220" y="818"/>
                  </a:lnTo>
                  <a:lnTo>
                    <a:pt x="220" y="818"/>
                  </a:lnTo>
                  <a:close/>
                  <a:moveTo>
                    <a:pt x="1096" y="828"/>
                  </a:moveTo>
                  <a:lnTo>
                    <a:pt x="1100" y="828"/>
                  </a:lnTo>
                  <a:lnTo>
                    <a:pt x="1104" y="828"/>
                  </a:lnTo>
                  <a:lnTo>
                    <a:pt x="1106" y="832"/>
                  </a:lnTo>
                  <a:lnTo>
                    <a:pt x="1110" y="832"/>
                  </a:lnTo>
                  <a:lnTo>
                    <a:pt x="1110" y="836"/>
                  </a:lnTo>
                  <a:lnTo>
                    <a:pt x="1114" y="836"/>
                  </a:lnTo>
                  <a:lnTo>
                    <a:pt x="1118" y="836"/>
                  </a:lnTo>
                  <a:lnTo>
                    <a:pt x="1118" y="840"/>
                  </a:lnTo>
                  <a:lnTo>
                    <a:pt x="1122" y="840"/>
                  </a:lnTo>
                  <a:lnTo>
                    <a:pt x="1122" y="844"/>
                  </a:lnTo>
                  <a:lnTo>
                    <a:pt x="1118" y="844"/>
                  </a:lnTo>
                  <a:lnTo>
                    <a:pt x="1114" y="844"/>
                  </a:lnTo>
                  <a:lnTo>
                    <a:pt x="1110" y="844"/>
                  </a:lnTo>
                  <a:lnTo>
                    <a:pt x="1106" y="840"/>
                  </a:lnTo>
                  <a:lnTo>
                    <a:pt x="1104" y="840"/>
                  </a:lnTo>
                  <a:lnTo>
                    <a:pt x="1100" y="840"/>
                  </a:lnTo>
                  <a:lnTo>
                    <a:pt x="1096" y="836"/>
                  </a:lnTo>
                  <a:lnTo>
                    <a:pt x="1092" y="832"/>
                  </a:lnTo>
                  <a:lnTo>
                    <a:pt x="1088" y="832"/>
                  </a:lnTo>
                  <a:lnTo>
                    <a:pt x="1088" y="828"/>
                  </a:lnTo>
                  <a:lnTo>
                    <a:pt x="1084" y="828"/>
                  </a:lnTo>
                  <a:lnTo>
                    <a:pt x="1080" y="824"/>
                  </a:lnTo>
                  <a:lnTo>
                    <a:pt x="1084" y="824"/>
                  </a:lnTo>
                  <a:lnTo>
                    <a:pt x="1088" y="824"/>
                  </a:lnTo>
                  <a:lnTo>
                    <a:pt x="1096" y="828"/>
                  </a:lnTo>
                  <a:lnTo>
                    <a:pt x="1096" y="828"/>
                  </a:lnTo>
                  <a:lnTo>
                    <a:pt x="1096" y="828"/>
                  </a:lnTo>
                  <a:close/>
                  <a:moveTo>
                    <a:pt x="202" y="824"/>
                  </a:moveTo>
                  <a:lnTo>
                    <a:pt x="202" y="828"/>
                  </a:lnTo>
                  <a:lnTo>
                    <a:pt x="206" y="832"/>
                  </a:lnTo>
                  <a:lnTo>
                    <a:pt x="202" y="832"/>
                  </a:lnTo>
                  <a:lnTo>
                    <a:pt x="198" y="828"/>
                  </a:lnTo>
                  <a:lnTo>
                    <a:pt x="202" y="824"/>
                  </a:lnTo>
                  <a:lnTo>
                    <a:pt x="202" y="824"/>
                  </a:lnTo>
                  <a:lnTo>
                    <a:pt x="202" y="824"/>
                  </a:lnTo>
                  <a:close/>
                  <a:moveTo>
                    <a:pt x="238" y="836"/>
                  </a:moveTo>
                  <a:lnTo>
                    <a:pt x="236" y="832"/>
                  </a:lnTo>
                  <a:lnTo>
                    <a:pt x="232" y="828"/>
                  </a:lnTo>
                  <a:lnTo>
                    <a:pt x="236" y="828"/>
                  </a:lnTo>
                  <a:lnTo>
                    <a:pt x="238" y="832"/>
                  </a:lnTo>
                  <a:lnTo>
                    <a:pt x="238" y="836"/>
                  </a:lnTo>
                  <a:lnTo>
                    <a:pt x="238" y="836"/>
                  </a:lnTo>
                  <a:lnTo>
                    <a:pt x="238" y="836"/>
                  </a:lnTo>
                  <a:close/>
                  <a:moveTo>
                    <a:pt x="210" y="836"/>
                  </a:moveTo>
                  <a:lnTo>
                    <a:pt x="212" y="836"/>
                  </a:lnTo>
                  <a:lnTo>
                    <a:pt x="212" y="840"/>
                  </a:lnTo>
                  <a:lnTo>
                    <a:pt x="210" y="840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10" y="836"/>
                  </a:lnTo>
                  <a:close/>
                  <a:moveTo>
                    <a:pt x="246" y="844"/>
                  </a:moveTo>
                  <a:lnTo>
                    <a:pt x="246" y="848"/>
                  </a:lnTo>
                  <a:lnTo>
                    <a:pt x="250" y="848"/>
                  </a:lnTo>
                  <a:lnTo>
                    <a:pt x="246" y="848"/>
                  </a:lnTo>
                  <a:lnTo>
                    <a:pt x="246" y="844"/>
                  </a:lnTo>
                  <a:lnTo>
                    <a:pt x="246" y="844"/>
                  </a:lnTo>
                  <a:lnTo>
                    <a:pt x="246" y="844"/>
                  </a:lnTo>
                  <a:close/>
                  <a:moveTo>
                    <a:pt x="246" y="848"/>
                  </a:moveTo>
                  <a:lnTo>
                    <a:pt x="250" y="848"/>
                  </a:lnTo>
                  <a:lnTo>
                    <a:pt x="250" y="852"/>
                  </a:lnTo>
                  <a:lnTo>
                    <a:pt x="246" y="852"/>
                  </a:lnTo>
                  <a:lnTo>
                    <a:pt x="246" y="848"/>
                  </a:lnTo>
                  <a:lnTo>
                    <a:pt x="246" y="848"/>
                  </a:lnTo>
                  <a:lnTo>
                    <a:pt x="246" y="848"/>
                  </a:lnTo>
                  <a:close/>
                  <a:moveTo>
                    <a:pt x="1080" y="866"/>
                  </a:moveTo>
                  <a:lnTo>
                    <a:pt x="1080" y="870"/>
                  </a:lnTo>
                  <a:lnTo>
                    <a:pt x="1076" y="870"/>
                  </a:lnTo>
                  <a:lnTo>
                    <a:pt x="1080" y="870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80" y="866"/>
                  </a:lnTo>
                  <a:close/>
                  <a:moveTo>
                    <a:pt x="1126" y="874"/>
                  </a:moveTo>
                  <a:lnTo>
                    <a:pt x="1122" y="874"/>
                  </a:lnTo>
                  <a:lnTo>
                    <a:pt x="1126" y="874"/>
                  </a:lnTo>
                  <a:lnTo>
                    <a:pt x="1122" y="874"/>
                  </a:lnTo>
                  <a:lnTo>
                    <a:pt x="1118" y="878"/>
                  </a:lnTo>
                  <a:lnTo>
                    <a:pt x="1122" y="878"/>
                  </a:lnTo>
                  <a:lnTo>
                    <a:pt x="1122" y="874"/>
                  </a:lnTo>
                  <a:lnTo>
                    <a:pt x="1122" y="878"/>
                  </a:lnTo>
                  <a:lnTo>
                    <a:pt x="1118" y="878"/>
                  </a:lnTo>
                  <a:lnTo>
                    <a:pt x="1118" y="880"/>
                  </a:lnTo>
                  <a:lnTo>
                    <a:pt x="1122" y="880"/>
                  </a:lnTo>
                  <a:lnTo>
                    <a:pt x="1118" y="880"/>
                  </a:lnTo>
                  <a:lnTo>
                    <a:pt x="1118" y="878"/>
                  </a:lnTo>
                  <a:lnTo>
                    <a:pt x="1122" y="874"/>
                  </a:lnTo>
                  <a:lnTo>
                    <a:pt x="1126" y="874"/>
                  </a:lnTo>
                  <a:lnTo>
                    <a:pt x="1126" y="874"/>
                  </a:lnTo>
                  <a:lnTo>
                    <a:pt x="1126" y="874"/>
                  </a:lnTo>
                  <a:close/>
                  <a:moveTo>
                    <a:pt x="1114" y="900"/>
                  </a:moveTo>
                  <a:lnTo>
                    <a:pt x="1110" y="900"/>
                  </a:lnTo>
                  <a:lnTo>
                    <a:pt x="1110" y="904"/>
                  </a:lnTo>
                  <a:lnTo>
                    <a:pt x="1106" y="904"/>
                  </a:lnTo>
                  <a:lnTo>
                    <a:pt x="1110" y="904"/>
                  </a:lnTo>
                  <a:lnTo>
                    <a:pt x="1110" y="908"/>
                  </a:lnTo>
                  <a:lnTo>
                    <a:pt x="1106" y="908"/>
                  </a:lnTo>
                  <a:lnTo>
                    <a:pt x="1104" y="908"/>
                  </a:lnTo>
                  <a:lnTo>
                    <a:pt x="1104" y="904"/>
                  </a:lnTo>
                  <a:lnTo>
                    <a:pt x="1100" y="904"/>
                  </a:lnTo>
                  <a:lnTo>
                    <a:pt x="1104" y="900"/>
                  </a:lnTo>
                  <a:lnTo>
                    <a:pt x="1100" y="904"/>
                  </a:lnTo>
                  <a:lnTo>
                    <a:pt x="1096" y="904"/>
                  </a:lnTo>
                  <a:lnTo>
                    <a:pt x="1092" y="900"/>
                  </a:lnTo>
                  <a:lnTo>
                    <a:pt x="1088" y="900"/>
                  </a:lnTo>
                  <a:lnTo>
                    <a:pt x="1088" y="896"/>
                  </a:lnTo>
                  <a:lnTo>
                    <a:pt x="1088" y="892"/>
                  </a:lnTo>
                  <a:lnTo>
                    <a:pt x="1084" y="892"/>
                  </a:lnTo>
                  <a:lnTo>
                    <a:pt x="1084" y="888"/>
                  </a:lnTo>
                  <a:lnTo>
                    <a:pt x="1088" y="884"/>
                  </a:lnTo>
                  <a:lnTo>
                    <a:pt x="1088" y="888"/>
                  </a:lnTo>
                  <a:lnTo>
                    <a:pt x="1088" y="892"/>
                  </a:lnTo>
                  <a:lnTo>
                    <a:pt x="1092" y="892"/>
                  </a:lnTo>
                  <a:lnTo>
                    <a:pt x="1092" y="896"/>
                  </a:lnTo>
                  <a:lnTo>
                    <a:pt x="1096" y="896"/>
                  </a:lnTo>
                  <a:lnTo>
                    <a:pt x="1100" y="896"/>
                  </a:lnTo>
                  <a:lnTo>
                    <a:pt x="1104" y="896"/>
                  </a:lnTo>
                  <a:lnTo>
                    <a:pt x="1106" y="896"/>
                  </a:lnTo>
                  <a:lnTo>
                    <a:pt x="1110" y="896"/>
                  </a:lnTo>
                  <a:lnTo>
                    <a:pt x="1114" y="896"/>
                  </a:lnTo>
                  <a:lnTo>
                    <a:pt x="1118" y="896"/>
                  </a:lnTo>
                  <a:lnTo>
                    <a:pt x="1114" y="900"/>
                  </a:lnTo>
                  <a:lnTo>
                    <a:pt x="1114" y="900"/>
                  </a:lnTo>
                  <a:lnTo>
                    <a:pt x="1114" y="900"/>
                  </a:lnTo>
                  <a:close/>
                  <a:moveTo>
                    <a:pt x="1136" y="914"/>
                  </a:moveTo>
                  <a:lnTo>
                    <a:pt x="1132" y="914"/>
                  </a:lnTo>
                  <a:lnTo>
                    <a:pt x="1130" y="914"/>
                  </a:lnTo>
                  <a:lnTo>
                    <a:pt x="1126" y="914"/>
                  </a:lnTo>
                  <a:lnTo>
                    <a:pt x="1126" y="910"/>
                  </a:lnTo>
                  <a:lnTo>
                    <a:pt x="1126" y="908"/>
                  </a:lnTo>
                  <a:lnTo>
                    <a:pt x="1126" y="904"/>
                  </a:lnTo>
                  <a:lnTo>
                    <a:pt x="1126" y="900"/>
                  </a:lnTo>
                  <a:lnTo>
                    <a:pt x="1130" y="896"/>
                  </a:lnTo>
                  <a:lnTo>
                    <a:pt x="1132" y="892"/>
                  </a:lnTo>
                  <a:lnTo>
                    <a:pt x="1132" y="888"/>
                  </a:lnTo>
                  <a:lnTo>
                    <a:pt x="1136" y="888"/>
                  </a:lnTo>
                  <a:lnTo>
                    <a:pt x="1136" y="884"/>
                  </a:lnTo>
                  <a:lnTo>
                    <a:pt x="1140" y="884"/>
                  </a:lnTo>
                  <a:lnTo>
                    <a:pt x="1136" y="888"/>
                  </a:lnTo>
                  <a:lnTo>
                    <a:pt x="1140" y="888"/>
                  </a:lnTo>
                  <a:lnTo>
                    <a:pt x="1140" y="892"/>
                  </a:lnTo>
                  <a:lnTo>
                    <a:pt x="1136" y="900"/>
                  </a:lnTo>
                  <a:lnTo>
                    <a:pt x="1136" y="904"/>
                  </a:lnTo>
                  <a:lnTo>
                    <a:pt x="1136" y="900"/>
                  </a:lnTo>
                  <a:lnTo>
                    <a:pt x="1140" y="900"/>
                  </a:lnTo>
                  <a:lnTo>
                    <a:pt x="1136" y="904"/>
                  </a:lnTo>
                  <a:lnTo>
                    <a:pt x="1132" y="904"/>
                  </a:lnTo>
                  <a:lnTo>
                    <a:pt x="1132" y="908"/>
                  </a:lnTo>
                  <a:lnTo>
                    <a:pt x="1130" y="908"/>
                  </a:lnTo>
                  <a:lnTo>
                    <a:pt x="1132" y="908"/>
                  </a:lnTo>
                  <a:lnTo>
                    <a:pt x="1132" y="904"/>
                  </a:lnTo>
                  <a:lnTo>
                    <a:pt x="1136" y="904"/>
                  </a:lnTo>
                  <a:lnTo>
                    <a:pt x="1132" y="908"/>
                  </a:lnTo>
                  <a:lnTo>
                    <a:pt x="1130" y="908"/>
                  </a:lnTo>
                  <a:lnTo>
                    <a:pt x="1132" y="908"/>
                  </a:lnTo>
                  <a:lnTo>
                    <a:pt x="1132" y="910"/>
                  </a:lnTo>
                  <a:lnTo>
                    <a:pt x="1130" y="910"/>
                  </a:lnTo>
                  <a:lnTo>
                    <a:pt x="1132" y="910"/>
                  </a:lnTo>
                  <a:lnTo>
                    <a:pt x="1136" y="910"/>
                  </a:lnTo>
                  <a:lnTo>
                    <a:pt x="1136" y="908"/>
                  </a:lnTo>
                  <a:lnTo>
                    <a:pt x="1140" y="908"/>
                  </a:lnTo>
                  <a:lnTo>
                    <a:pt x="1136" y="908"/>
                  </a:lnTo>
                  <a:lnTo>
                    <a:pt x="1132" y="908"/>
                  </a:lnTo>
                  <a:lnTo>
                    <a:pt x="1136" y="908"/>
                  </a:lnTo>
                  <a:lnTo>
                    <a:pt x="1136" y="904"/>
                  </a:lnTo>
                  <a:lnTo>
                    <a:pt x="1140" y="904"/>
                  </a:lnTo>
                  <a:lnTo>
                    <a:pt x="1140" y="900"/>
                  </a:lnTo>
                  <a:lnTo>
                    <a:pt x="1140" y="904"/>
                  </a:lnTo>
                  <a:lnTo>
                    <a:pt x="1136" y="904"/>
                  </a:lnTo>
                  <a:lnTo>
                    <a:pt x="1140" y="900"/>
                  </a:lnTo>
                  <a:lnTo>
                    <a:pt x="1144" y="900"/>
                  </a:lnTo>
                  <a:lnTo>
                    <a:pt x="1144" y="904"/>
                  </a:lnTo>
                  <a:lnTo>
                    <a:pt x="1148" y="904"/>
                  </a:lnTo>
                  <a:lnTo>
                    <a:pt x="1148" y="908"/>
                  </a:lnTo>
                  <a:lnTo>
                    <a:pt x="1144" y="908"/>
                  </a:lnTo>
                  <a:lnTo>
                    <a:pt x="1144" y="910"/>
                  </a:lnTo>
                  <a:lnTo>
                    <a:pt x="1140" y="910"/>
                  </a:lnTo>
                  <a:lnTo>
                    <a:pt x="1140" y="914"/>
                  </a:lnTo>
                  <a:lnTo>
                    <a:pt x="1136" y="914"/>
                  </a:lnTo>
                  <a:lnTo>
                    <a:pt x="1136" y="914"/>
                  </a:lnTo>
                  <a:lnTo>
                    <a:pt x="1136" y="914"/>
                  </a:lnTo>
                  <a:close/>
                  <a:moveTo>
                    <a:pt x="992" y="884"/>
                  </a:moveTo>
                  <a:lnTo>
                    <a:pt x="992" y="888"/>
                  </a:lnTo>
                  <a:lnTo>
                    <a:pt x="988" y="888"/>
                  </a:lnTo>
                  <a:lnTo>
                    <a:pt x="992" y="884"/>
                  </a:lnTo>
                  <a:lnTo>
                    <a:pt x="992" y="884"/>
                  </a:lnTo>
                  <a:lnTo>
                    <a:pt x="992" y="884"/>
                  </a:lnTo>
                  <a:close/>
                  <a:moveTo>
                    <a:pt x="1132" y="914"/>
                  </a:moveTo>
                  <a:lnTo>
                    <a:pt x="1132" y="918"/>
                  </a:lnTo>
                  <a:lnTo>
                    <a:pt x="1130" y="918"/>
                  </a:lnTo>
                  <a:lnTo>
                    <a:pt x="1130" y="914"/>
                  </a:lnTo>
                  <a:lnTo>
                    <a:pt x="1132" y="914"/>
                  </a:lnTo>
                  <a:lnTo>
                    <a:pt x="1132" y="914"/>
                  </a:lnTo>
                  <a:lnTo>
                    <a:pt x="1132" y="914"/>
                  </a:lnTo>
                  <a:close/>
                  <a:moveTo>
                    <a:pt x="1052" y="930"/>
                  </a:moveTo>
                  <a:lnTo>
                    <a:pt x="1052" y="934"/>
                  </a:lnTo>
                  <a:lnTo>
                    <a:pt x="1048" y="934"/>
                  </a:lnTo>
                  <a:lnTo>
                    <a:pt x="1048" y="930"/>
                  </a:lnTo>
                  <a:lnTo>
                    <a:pt x="1052" y="930"/>
                  </a:lnTo>
                  <a:lnTo>
                    <a:pt x="1052" y="930"/>
                  </a:lnTo>
                  <a:lnTo>
                    <a:pt x="1052" y="930"/>
                  </a:lnTo>
                  <a:close/>
                  <a:moveTo>
                    <a:pt x="820" y="78"/>
                  </a:moveTo>
                  <a:lnTo>
                    <a:pt x="816" y="78"/>
                  </a:lnTo>
                  <a:lnTo>
                    <a:pt x="816" y="76"/>
                  </a:lnTo>
                  <a:lnTo>
                    <a:pt x="820" y="76"/>
                  </a:lnTo>
                  <a:lnTo>
                    <a:pt x="824" y="76"/>
                  </a:lnTo>
                  <a:lnTo>
                    <a:pt x="828" y="76"/>
                  </a:lnTo>
                  <a:lnTo>
                    <a:pt x="828" y="72"/>
                  </a:lnTo>
                  <a:lnTo>
                    <a:pt x="832" y="72"/>
                  </a:lnTo>
                  <a:lnTo>
                    <a:pt x="834" y="72"/>
                  </a:lnTo>
                  <a:lnTo>
                    <a:pt x="838" y="72"/>
                  </a:lnTo>
                  <a:lnTo>
                    <a:pt x="834" y="68"/>
                  </a:lnTo>
                  <a:lnTo>
                    <a:pt x="834" y="72"/>
                  </a:lnTo>
                  <a:lnTo>
                    <a:pt x="832" y="72"/>
                  </a:lnTo>
                  <a:lnTo>
                    <a:pt x="828" y="72"/>
                  </a:lnTo>
                  <a:lnTo>
                    <a:pt x="820" y="72"/>
                  </a:lnTo>
                  <a:lnTo>
                    <a:pt x="816" y="76"/>
                  </a:lnTo>
                  <a:lnTo>
                    <a:pt x="812" y="76"/>
                  </a:lnTo>
                  <a:lnTo>
                    <a:pt x="812" y="72"/>
                  </a:lnTo>
                  <a:lnTo>
                    <a:pt x="816" y="72"/>
                  </a:lnTo>
                  <a:lnTo>
                    <a:pt x="820" y="72"/>
                  </a:lnTo>
                  <a:lnTo>
                    <a:pt x="816" y="68"/>
                  </a:lnTo>
                  <a:lnTo>
                    <a:pt x="816" y="72"/>
                  </a:lnTo>
                  <a:lnTo>
                    <a:pt x="812" y="72"/>
                  </a:lnTo>
                  <a:lnTo>
                    <a:pt x="808" y="72"/>
                  </a:lnTo>
                  <a:lnTo>
                    <a:pt x="808" y="76"/>
                  </a:lnTo>
                  <a:lnTo>
                    <a:pt x="808" y="78"/>
                  </a:lnTo>
                  <a:lnTo>
                    <a:pt x="806" y="78"/>
                  </a:lnTo>
                  <a:lnTo>
                    <a:pt x="802" y="78"/>
                  </a:lnTo>
                  <a:lnTo>
                    <a:pt x="798" y="78"/>
                  </a:lnTo>
                  <a:lnTo>
                    <a:pt x="794" y="78"/>
                  </a:lnTo>
                  <a:lnTo>
                    <a:pt x="790" y="78"/>
                  </a:lnTo>
                  <a:lnTo>
                    <a:pt x="786" y="78"/>
                  </a:lnTo>
                  <a:lnTo>
                    <a:pt x="782" y="78"/>
                  </a:lnTo>
                  <a:lnTo>
                    <a:pt x="778" y="78"/>
                  </a:lnTo>
                  <a:lnTo>
                    <a:pt x="782" y="76"/>
                  </a:lnTo>
                  <a:lnTo>
                    <a:pt x="778" y="76"/>
                  </a:lnTo>
                  <a:lnTo>
                    <a:pt x="778" y="78"/>
                  </a:lnTo>
                  <a:lnTo>
                    <a:pt x="776" y="78"/>
                  </a:lnTo>
                  <a:lnTo>
                    <a:pt x="772" y="78"/>
                  </a:lnTo>
                  <a:lnTo>
                    <a:pt x="768" y="76"/>
                  </a:lnTo>
                  <a:lnTo>
                    <a:pt x="772" y="72"/>
                  </a:lnTo>
                  <a:lnTo>
                    <a:pt x="776" y="72"/>
                  </a:lnTo>
                  <a:lnTo>
                    <a:pt x="776" y="68"/>
                  </a:lnTo>
                  <a:lnTo>
                    <a:pt x="778" y="68"/>
                  </a:lnTo>
                  <a:lnTo>
                    <a:pt x="782" y="68"/>
                  </a:lnTo>
                  <a:lnTo>
                    <a:pt x="782" y="64"/>
                  </a:lnTo>
                  <a:lnTo>
                    <a:pt x="790" y="64"/>
                  </a:lnTo>
                  <a:lnTo>
                    <a:pt x="794" y="64"/>
                  </a:lnTo>
                  <a:lnTo>
                    <a:pt x="802" y="64"/>
                  </a:lnTo>
                  <a:lnTo>
                    <a:pt x="806" y="64"/>
                  </a:lnTo>
                  <a:lnTo>
                    <a:pt x="808" y="64"/>
                  </a:lnTo>
                  <a:lnTo>
                    <a:pt x="812" y="60"/>
                  </a:lnTo>
                  <a:lnTo>
                    <a:pt x="816" y="60"/>
                  </a:lnTo>
                  <a:lnTo>
                    <a:pt x="820" y="60"/>
                  </a:lnTo>
                  <a:lnTo>
                    <a:pt x="824" y="60"/>
                  </a:lnTo>
                  <a:lnTo>
                    <a:pt x="828" y="60"/>
                  </a:lnTo>
                  <a:lnTo>
                    <a:pt x="824" y="60"/>
                  </a:lnTo>
                  <a:lnTo>
                    <a:pt x="820" y="60"/>
                  </a:lnTo>
                  <a:lnTo>
                    <a:pt x="816" y="60"/>
                  </a:lnTo>
                  <a:lnTo>
                    <a:pt x="812" y="60"/>
                  </a:lnTo>
                  <a:lnTo>
                    <a:pt x="808" y="60"/>
                  </a:lnTo>
                  <a:lnTo>
                    <a:pt x="806" y="60"/>
                  </a:lnTo>
                  <a:lnTo>
                    <a:pt x="802" y="60"/>
                  </a:lnTo>
                  <a:lnTo>
                    <a:pt x="798" y="60"/>
                  </a:lnTo>
                  <a:lnTo>
                    <a:pt x="794" y="64"/>
                  </a:lnTo>
                  <a:lnTo>
                    <a:pt x="790" y="64"/>
                  </a:lnTo>
                  <a:lnTo>
                    <a:pt x="786" y="64"/>
                  </a:lnTo>
                  <a:lnTo>
                    <a:pt x="782" y="64"/>
                  </a:lnTo>
                  <a:lnTo>
                    <a:pt x="778" y="64"/>
                  </a:lnTo>
                  <a:lnTo>
                    <a:pt x="776" y="64"/>
                  </a:lnTo>
                  <a:lnTo>
                    <a:pt x="772" y="68"/>
                  </a:lnTo>
                  <a:lnTo>
                    <a:pt x="764" y="72"/>
                  </a:lnTo>
                  <a:lnTo>
                    <a:pt x="760" y="76"/>
                  </a:lnTo>
                  <a:lnTo>
                    <a:pt x="756" y="76"/>
                  </a:lnTo>
                  <a:lnTo>
                    <a:pt x="752" y="76"/>
                  </a:lnTo>
                  <a:lnTo>
                    <a:pt x="748" y="76"/>
                  </a:lnTo>
                  <a:lnTo>
                    <a:pt x="746" y="76"/>
                  </a:lnTo>
                  <a:lnTo>
                    <a:pt x="746" y="72"/>
                  </a:lnTo>
                  <a:lnTo>
                    <a:pt x="742" y="72"/>
                  </a:lnTo>
                  <a:lnTo>
                    <a:pt x="738" y="72"/>
                  </a:lnTo>
                  <a:lnTo>
                    <a:pt x="734" y="72"/>
                  </a:lnTo>
                  <a:lnTo>
                    <a:pt x="732" y="68"/>
                  </a:lnTo>
                  <a:lnTo>
                    <a:pt x="734" y="68"/>
                  </a:lnTo>
                  <a:lnTo>
                    <a:pt x="738" y="64"/>
                  </a:lnTo>
                  <a:lnTo>
                    <a:pt x="742" y="64"/>
                  </a:lnTo>
                  <a:lnTo>
                    <a:pt x="746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60" y="64"/>
                  </a:lnTo>
                  <a:lnTo>
                    <a:pt x="764" y="64"/>
                  </a:lnTo>
                  <a:lnTo>
                    <a:pt x="768" y="64"/>
                  </a:lnTo>
                  <a:lnTo>
                    <a:pt x="772" y="64"/>
                  </a:lnTo>
                  <a:lnTo>
                    <a:pt x="776" y="64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6" y="56"/>
                  </a:lnTo>
                  <a:lnTo>
                    <a:pt x="790" y="56"/>
                  </a:lnTo>
                  <a:lnTo>
                    <a:pt x="794" y="56"/>
                  </a:lnTo>
                  <a:lnTo>
                    <a:pt x="790" y="56"/>
                  </a:lnTo>
                  <a:lnTo>
                    <a:pt x="786" y="56"/>
                  </a:lnTo>
                  <a:lnTo>
                    <a:pt x="782" y="56"/>
                  </a:lnTo>
                  <a:lnTo>
                    <a:pt x="778" y="56"/>
                  </a:lnTo>
                  <a:lnTo>
                    <a:pt x="776" y="60"/>
                  </a:lnTo>
                  <a:lnTo>
                    <a:pt x="772" y="60"/>
                  </a:lnTo>
                  <a:lnTo>
                    <a:pt x="768" y="60"/>
                  </a:lnTo>
                  <a:lnTo>
                    <a:pt x="764" y="60"/>
                  </a:lnTo>
                  <a:lnTo>
                    <a:pt x="760" y="60"/>
                  </a:lnTo>
                  <a:lnTo>
                    <a:pt x="760" y="64"/>
                  </a:lnTo>
                  <a:lnTo>
                    <a:pt x="752" y="64"/>
                  </a:lnTo>
                  <a:lnTo>
                    <a:pt x="748" y="64"/>
                  </a:lnTo>
                  <a:lnTo>
                    <a:pt x="746" y="64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4" y="64"/>
                  </a:lnTo>
                  <a:lnTo>
                    <a:pt x="732" y="64"/>
                  </a:lnTo>
                  <a:lnTo>
                    <a:pt x="728" y="64"/>
                  </a:lnTo>
                  <a:lnTo>
                    <a:pt x="724" y="64"/>
                  </a:lnTo>
                  <a:lnTo>
                    <a:pt x="720" y="64"/>
                  </a:lnTo>
                  <a:lnTo>
                    <a:pt x="716" y="60"/>
                  </a:lnTo>
                  <a:lnTo>
                    <a:pt x="720" y="56"/>
                  </a:lnTo>
                  <a:lnTo>
                    <a:pt x="724" y="56"/>
                  </a:lnTo>
                  <a:lnTo>
                    <a:pt x="728" y="56"/>
                  </a:lnTo>
                  <a:lnTo>
                    <a:pt x="728" y="60"/>
                  </a:lnTo>
                  <a:lnTo>
                    <a:pt x="732" y="60"/>
                  </a:lnTo>
                  <a:lnTo>
                    <a:pt x="732" y="56"/>
                  </a:lnTo>
                  <a:lnTo>
                    <a:pt x="734" y="56"/>
                  </a:lnTo>
                  <a:lnTo>
                    <a:pt x="732" y="56"/>
                  </a:lnTo>
                  <a:lnTo>
                    <a:pt x="728" y="56"/>
                  </a:lnTo>
                  <a:lnTo>
                    <a:pt x="724" y="56"/>
                  </a:lnTo>
                  <a:lnTo>
                    <a:pt x="724" y="52"/>
                  </a:lnTo>
                  <a:lnTo>
                    <a:pt x="728" y="52"/>
                  </a:lnTo>
                  <a:lnTo>
                    <a:pt x="732" y="52"/>
                  </a:lnTo>
                  <a:lnTo>
                    <a:pt x="734" y="52"/>
                  </a:lnTo>
                  <a:lnTo>
                    <a:pt x="738" y="50"/>
                  </a:lnTo>
                  <a:lnTo>
                    <a:pt x="742" y="50"/>
                  </a:lnTo>
                  <a:lnTo>
                    <a:pt x="746" y="50"/>
                  </a:lnTo>
                  <a:lnTo>
                    <a:pt x="748" y="50"/>
                  </a:lnTo>
                  <a:lnTo>
                    <a:pt x="752" y="50"/>
                  </a:lnTo>
                  <a:lnTo>
                    <a:pt x="756" y="50"/>
                  </a:lnTo>
                  <a:lnTo>
                    <a:pt x="760" y="50"/>
                  </a:lnTo>
                  <a:lnTo>
                    <a:pt x="756" y="50"/>
                  </a:lnTo>
                  <a:lnTo>
                    <a:pt x="752" y="50"/>
                  </a:lnTo>
                  <a:lnTo>
                    <a:pt x="748" y="50"/>
                  </a:lnTo>
                  <a:lnTo>
                    <a:pt x="746" y="50"/>
                  </a:lnTo>
                  <a:lnTo>
                    <a:pt x="742" y="50"/>
                  </a:lnTo>
                  <a:lnTo>
                    <a:pt x="738" y="50"/>
                  </a:lnTo>
                  <a:lnTo>
                    <a:pt x="734" y="50"/>
                  </a:lnTo>
                  <a:lnTo>
                    <a:pt x="732" y="50"/>
                  </a:lnTo>
                  <a:lnTo>
                    <a:pt x="728" y="50"/>
                  </a:lnTo>
                  <a:lnTo>
                    <a:pt x="728" y="52"/>
                  </a:lnTo>
                  <a:lnTo>
                    <a:pt x="720" y="52"/>
                  </a:lnTo>
                  <a:lnTo>
                    <a:pt x="716" y="52"/>
                  </a:lnTo>
                  <a:lnTo>
                    <a:pt x="712" y="52"/>
                  </a:lnTo>
                  <a:lnTo>
                    <a:pt x="716" y="52"/>
                  </a:lnTo>
                  <a:lnTo>
                    <a:pt x="712" y="52"/>
                  </a:lnTo>
                  <a:lnTo>
                    <a:pt x="708" y="52"/>
                  </a:lnTo>
                  <a:lnTo>
                    <a:pt x="708" y="50"/>
                  </a:lnTo>
                  <a:lnTo>
                    <a:pt x="712" y="50"/>
                  </a:lnTo>
                  <a:lnTo>
                    <a:pt x="716" y="50"/>
                  </a:lnTo>
                  <a:lnTo>
                    <a:pt x="720" y="50"/>
                  </a:lnTo>
                  <a:lnTo>
                    <a:pt x="724" y="46"/>
                  </a:lnTo>
                  <a:lnTo>
                    <a:pt x="728" y="46"/>
                  </a:lnTo>
                  <a:lnTo>
                    <a:pt x="724" y="46"/>
                  </a:lnTo>
                  <a:lnTo>
                    <a:pt x="720" y="46"/>
                  </a:lnTo>
                  <a:lnTo>
                    <a:pt x="716" y="46"/>
                  </a:lnTo>
                  <a:lnTo>
                    <a:pt x="712" y="46"/>
                  </a:lnTo>
                  <a:lnTo>
                    <a:pt x="708" y="46"/>
                  </a:lnTo>
                  <a:lnTo>
                    <a:pt x="708" y="50"/>
                  </a:lnTo>
                  <a:lnTo>
                    <a:pt x="706" y="50"/>
                  </a:lnTo>
                  <a:lnTo>
                    <a:pt x="702" y="50"/>
                  </a:lnTo>
                  <a:lnTo>
                    <a:pt x="702" y="46"/>
                  </a:lnTo>
                  <a:lnTo>
                    <a:pt x="698" y="46"/>
                  </a:lnTo>
                  <a:lnTo>
                    <a:pt x="694" y="46"/>
                  </a:lnTo>
                  <a:lnTo>
                    <a:pt x="698" y="46"/>
                  </a:lnTo>
                  <a:lnTo>
                    <a:pt x="698" y="42"/>
                  </a:lnTo>
                  <a:lnTo>
                    <a:pt x="702" y="42"/>
                  </a:lnTo>
                  <a:lnTo>
                    <a:pt x="706" y="42"/>
                  </a:lnTo>
                  <a:lnTo>
                    <a:pt x="708" y="42"/>
                  </a:lnTo>
                  <a:lnTo>
                    <a:pt x="708" y="38"/>
                  </a:lnTo>
                  <a:lnTo>
                    <a:pt x="712" y="38"/>
                  </a:lnTo>
                  <a:lnTo>
                    <a:pt x="716" y="38"/>
                  </a:lnTo>
                  <a:lnTo>
                    <a:pt x="720" y="38"/>
                  </a:lnTo>
                  <a:lnTo>
                    <a:pt x="724" y="38"/>
                  </a:lnTo>
                  <a:lnTo>
                    <a:pt x="728" y="38"/>
                  </a:lnTo>
                  <a:lnTo>
                    <a:pt x="732" y="42"/>
                  </a:lnTo>
                  <a:lnTo>
                    <a:pt x="732" y="38"/>
                  </a:lnTo>
                  <a:lnTo>
                    <a:pt x="734" y="38"/>
                  </a:lnTo>
                  <a:lnTo>
                    <a:pt x="734" y="34"/>
                  </a:lnTo>
                  <a:lnTo>
                    <a:pt x="738" y="34"/>
                  </a:lnTo>
                  <a:lnTo>
                    <a:pt x="742" y="34"/>
                  </a:lnTo>
                  <a:lnTo>
                    <a:pt x="746" y="34"/>
                  </a:lnTo>
                  <a:lnTo>
                    <a:pt x="748" y="30"/>
                  </a:lnTo>
                  <a:lnTo>
                    <a:pt x="752" y="34"/>
                  </a:lnTo>
                  <a:lnTo>
                    <a:pt x="752" y="30"/>
                  </a:lnTo>
                  <a:lnTo>
                    <a:pt x="756" y="30"/>
                  </a:lnTo>
                  <a:lnTo>
                    <a:pt x="756" y="34"/>
                  </a:lnTo>
                  <a:lnTo>
                    <a:pt x="760" y="34"/>
                  </a:lnTo>
                  <a:lnTo>
                    <a:pt x="760" y="38"/>
                  </a:lnTo>
                  <a:lnTo>
                    <a:pt x="764" y="38"/>
                  </a:lnTo>
                  <a:lnTo>
                    <a:pt x="768" y="38"/>
                  </a:lnTo>
                  <a:lnTo>
                    <a:pt x="764" y="38"/>
                  </a:lnTo>
                  <a:lnTo>
                    <a:pt x="760" y="38"/>
                  </a:lnTo>
                  <a:lnTo>
                    <a:pt x="760" y="34"/>
                  </a:lnTo>
                  <a:lnTo>
                    <a:pt x="764" y="34"/>
                  </a:lnTo>
                  <a:lnTo>
                    <a:pt x="768" y="34"/>
                  </a:lnTo>
                  <a:lnTo>
                    <a:pt x="772" y="34"/>
                  </a:lnTo>
                  <a:lnTo>
                    <a:pt x="776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2" y="38"/>
                  </a:lnTo>
                  <a:lnTo>
                    <a:pt x="786" y="38"/>
                  </a:lnTo>
                  <a:lnTo>
                    <a:pt x="782" y="38"/>
                  </a:lnTo>
                  <a:lnTo>
                    <a:pt x="782" y="34"/>
                  </a:lnTo>
                  <a:lnTo>
                    <a:pt x="786" y="34"/>
                  </a:lnTo>
                  <a:lnTo>
                    <a:pt x="790" y="34"/>
                  </a:lnTo>
                  <a:lnTo>
                    <a:pt x="790" y="38"/>
                  </a:lnTo>
                  <a:lnTo>
                    <a:pt x="794" y="38"/>
                  </a:lnTo>
                  <a:lnTo>
                    <a:pt x="790" y="38"/>
                  </a:lnTo>
                  <a:lnTo>
                    <a:pt x="790" y="34"/>
                  </a:lnTo>
                  <a:lnTo>
                    <a:pt x="794" y="34"/>
                  </a:lnTo>
                  <a:lnTo>
                    <a:pt x="794" y="38"/>
                  </a:lnTo>
                  <a:lnTo>
                    <a:pt x="798" y="38"/>
                  </a:lnTo>
                  <a:lnTo>
                    <a:pt x="794" y="34"/>
                  </a:lnTo>
                  <a:lnTo>
                    <a:pt x="790" y="34"/>
                  </a:lnTo>
                  <a:lnTo>
                    <a:pt x="786" y="34"/>
                  </a:lnTo>
                  <a:lnTo>
                    <a:pt x="782" y="34"/>
                  </a:lnTo>
                  <a:lnTo>
                    <a:pt x="778" y="34"/>
                  </a:lnTo>
                  <a:lnTo>
                    <a:pt x="778" y="30"/>
                  </a:lnTo>
                  <a:lnTo>
                    <a:pt x="776" y="30"/>
                  </a:lnTo>
                  <a:lnTo>
                    <a:pt x="772" y="30"/>
                  </a:lnTo>
                  <a:lnTo>
                    <a:pt x="768" y="30"/>
                  </a:lnTo>
                  <a:lnTo>
                    <a:pt x="764" y="30"/>
                  </a:lnTo>
                  <a:lnTo>
                    <a:pt x="764" y="26"/>
                  </a:lnTo>
                  <a:lnTo>
                    <a:pt x="768" y="26"/>
                  </a:lnTo>
                  <a:lnTo>
                    <a:pt x="772" y="26"/>
                  </a:lnTo>
                  <a:lnTo>
                    <a:pt x="776" y="26"/>
                  </a:lnTo>
                  <a:lnTo>
                    <a:pt x="778" y="26"/>
                  </a:lnTo>
                  <a:lnTo>
                    <a:pt x="782" y="26"/>
                  </a:lnTo>
                  <a:lnTo>
                    <a:pt x="786" y="26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8" y="20"/>
                  </a:lnTo>
                  <a:lnTo>
                    <a:pt x="782" y="20"/>
                  </a:lnTo>
                  <a:lnTo>
                    <a:pt x="786" y="20"/>
                  </a:lnTo>
                  <a:lnTo>
                    <a:pt x="790" y="20"/>
                  </a:lnTo>
                  <a:lnTo>
                    <a:pt x="798" y="20"/>
                  </a:lnTo>
                  <a:lnTo>
                    <a:pt x="798" y="22"/>
                  </a:lnTo>
                  <a:lnTo>
                    <a:pt x="794" y="22"/>
                  </a:lnTo>
                  <a:lnTo>
                    <a:pt x="798" y="22"/>
                  </a:lnTo>
                  <a:lnTo>
                    <a:pt x="802" y="22"/>
                  </a:lnTo>
                  <a:lnTo>
                    <a:pt x="806" y="22"/>
                  </a:lnTo>
                  <a:lnTo>
                    <a:pt x="808" y="22"/>
                  </a:lnTo>
                  <a:lnTo>
                    <a:pt x="812" y="26"/>
                  </a:lnTo>
                  <a:lnTo>
                    <a:pt x="816" y="26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20" y="34"/>
                  </a:lnTo>
                  <a:lnTo>
                    <a:pt x="824" y="34"/>
                  </a:lnTo>
                  <a:lnTo>
                    <a:pt x="828" y="34"/>
                  </a:lnTo>
                  <a:lnTo>
                    <a:pt x="832" y="34"/>
                  </a:lnTo>
                  <a:lnTo>
                    <a:pt x="834" y="34"/>
                  </a:lnTo>
                  <a:lnTo>
                    <a:pt x="832" y="34"/>
                  </a:lnTo>
                  <a:lnTo>
                    <a:pt x="828" y="30"/>
                  </a:lnTo>
                  <a:lnTo>
                    <a:pt x="824" y="30"/>
                  </a:lnTo>
                  <a:lnTo>
                    <a:pt x="820" y="30"/>
                  </a:lnTo>
                  <a:lnTo>
                    <a:pt x="820" y="26"/>
                  </a:lnTo>
                  <a:lnTo>
                    <a:pt x="824" y="26"/>
                  </a:lnTo>
                  <a:lnTo>
                    <a:pt x="828" y="26"/>
                  </a:lnTo>
                  <a:lnTo>
                    <a:pt x="832" y="26"/>
                  </a:lnTo>
                  <a:lnTo>
                    <a:pt x="832" y="30"/>
                  </a:lnTo>
                  <a:lnTo>
                    <a:pt x="834" y="30"/>
                  </a:lnTo>
                  <a:lnTo>
                    <a:pt x="838" y="30"/>
                  </a:lnTo>
                  <a:lnTo>
                    <a:pt x="842" y="30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4" y="34"/>
                  </a:lnTo>
                  <a:lnTo>
                    <a:pt x="858" y="34"/>
                  </a:lnTo>
                  <a:lnTo>
                    <a:pt x="862" y="34"/>
                  </a:lnTo>
                  <a:lnTo>
                    <a:pt x="864" y="38"/>
                  </a:lnTo>
                  <a:lnTo>
                    <a:pt x="868" y="38"/>
                  </a:lnTo>
                  <a:lnTo>
                    <a:pt x="868" y="42"/>
                  </a:lnTo>
                  <a:lnTo>
                    <a:pt x="872" y="42"/>
                  </a:lnTo>
                  <a:lnTo>
                    <a:pt x="868" y="38"/>
                  </a:lnTo>
                  <a:lnTo>
                    <a:pt x="864" y="34"/>
                  </a:lnTo>
                  <a:lnTo>
                    <a:pt x="862" y="34"/>
                  </a:lnTo>
                  <a:lnTo>
                    <a:pt x="858" y="34"/>
                  </a:lnTo>
                  <a:lnTo>
                    <a:pt x="854" y="34"/>
                  </a:lnTo>
                  <a:lnTo>
                    <a:pt x="850" y="34"/>
                  </a:lnTo>
                  <a:lnTo>
                    <a:pt x="850" y="30"/>
                  </a:lnTo>
                  <a:lnTo>
                    <a:pt x="846" y="30"/>
                  </a:lnTo>
                  <a:lnTo>
                    <a:pt x="842" y="30"/>
                  </a:lnTo>
                  <a:lnTo>
                    <a:pt x="838" y="26"/>
                  </a:lnTo>
                  <a:lnTo>
                    <a:pt x="834" y="26"/>
                  </a:lnTo>
                  <a:lnTo>
                    <a:pt x="832" y="26"/>
                  </a:lnTo>
                  <a:lnTo>
                    <a:pt x="828" y="26"/>
                  </a:lnTo>
                  <a:lnTo>
                    <a:pt x="828" y="22"/>
                  </a:lnTo>
                  <a:lnTo>
                    <a:pt x="824" y="22"/>
                  </a:lnTo>
                  <a:lnTo>
                    <a:pt x="828" y="20"/>
                  </a:lnTo>
                  <a:lnTo>
                    <a:pt x="832" y="20"/>
                  </a:lnTo>
                  <a:lnTo>
                    <a:pt x="838" y="20"/>
                  </a:lnTo>
                  <a:lnTo>
                    <a:pt x="842" y="20"/>
                  </a:lnTo>
                  <a:lnTo>
                    <a:pt x="838" y="20"/>
                  </a:lnTo>
                  <a:lnTo>
                    <a:pt x="834" y="20"/>
                  </a:lnTo>
                  <a:lnTo>
                    <a:pt x="832" y="20"/>
                  </a:lnTo>
                  <a:lnTo>
                    <a:pt x="832" y="16"/>
                  </a:lnTo>
                  <a:lnTo>
                    <a:pt x="828" y="16"/>
                  </a:lnTo>
                  <a:lnTo>
                    <a:pt x="832" y="16"/>
                  </a:lnTo>
                  <a:lnTo>
                    <a:pt x="834" y="16"/>
                  </a:lnTo>
                  <a:lnTo>
                    <a:pt x="842" y="16"/>
                  </a:lnTo>
                  <a:lnTo>
                    <a:pt x="846" y="20"/>
                  </a:lnTo>
                  <a:lnTo>
                    <a:pt x="850" y="20"/>
                  </a:lnTo>
                  <a:lnTo>
                    <a:pt x="854" y="20"/>
                  </a:lnTo>
                  <a:lnTo>
                    <a:pt x="850" y="16"/>
                  </a:lnTo>
                  <a:lnTo>
                    <a:pt x="846" y="16"/>
                  </a:lnTo>
                  <a:lnTo>
                    <a:pt x="846" y="12"/>
                  </a:lnTo>
                  <a:lnTo>
                    <a:pt x="842" y="12"/>
                  </a:lnTo>
                  <a:lnTo>
                    <a:pt x="838" y="12"/>
                  </a:lnTo>
                  <a:lnTo>
                    <a:pt x="842" y="12"/>
                  </a:lnTo>
                  <a:lnTo>
                    <a:pt x="842" y="8"/>
                  </a:lnTo>
                  <a:lnTo>
                    <a:pt x="850" y="12"/>
                  </a:lnTo>
                  <a:lnTo>
                    <a:pt x="858" y="12"/>
                  </a:lnTo>
                  <a:lnTo>
                    <a:pt x="862" y="12"/>
                  </a:lnTo>
                  <a:lnTo>
                    <a:pt x="862" y="16"/>
                  </a:lnTo>
                  <a:lnTo>
                    <a:pt x="864" y="16"/>
                  </a:lnTo>
                  <a:lnTo>
                    <a:pt x="864" y="12"/>
                  </a:lnTo>
                  <a:lnTo>
                    <a:pt x="868" y="16"/>
                  </a:lnTo>
                  <a:lnTo>
                    <a:pt x="872" y="16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884" y="16"/>
                  </a:lnTo>
                  <a:lnTo>
                    <a:pt x="880" y="16"/>
                  </a:lnTo>
                  <a:lnTo>
                    <a:pt x="876" y="16"/>
                  </a:lnTo>
                  <a:lnTo>
                    <a:pt x="872" y="16"/>
                  </a:lnTo>
                  <a:lnTo>
                    <a:pt x="872" y="12"/>
                  </a:lnTo>
                  <a:lnTo>
                    <a:pt x="868" y="12"/>
                  </a:lnTo>
                  <a:lnTo>
                    <a:pt x="864" y="12"/>
                  </a:lnTo>
                  <a:lnTo>
                    <a:pt x="862" y="12"/>
                  </a:lnTo>
                  <a:lnTo>
                    <a:pt x="864" y="12"/>
                  </a:lnTo>
                  <a:lnTo>
                    <a:pt x="868" y="12"/>
                  </a:lnTo>
                  <a:lnTo>
                    <a:pt x="864" y="8"/>
                  </a:lnTo>
                  <a:lnTo>
                    <a:pt x="862" y="8"/>
                  </a:lnTo>
                  <a:lnTo>
                    <a:pt x="858" y="8"/>
                  </a:lnTo>
                  <a:lnTo>
                    <a:pt x="862" y="8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72" y="4"/>
                  </a:lnTo>
                  <a:lnTo>
                    <a:pt x="876" y="4"/>
                  </a:lnTo>
                  <a:lnTo>
                    <a:pt x="876" y="8"/>
                  </a:lnTo>
                  <a:lnTo>
                    <a:pt x="880" y="8"/>
                  </a:lnTo>
                  <a:lnTo>
                    <a:pt x="884" y="8"/>
                  </a:lnTo>
                  <a:lnTo>
                    <a:pt x="888" y="8"/>
                  </a:lnTo>
                  <a:lnTo>
                    <a:pt x="888" y="12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90" y="8"/>
                  </a:lnTo>
                  <a:lnTo>
                    <a:pt x="894" y="8"/>
                  </a:lnTo>
                  <a:lnTo>
                    <a:pt x="898" y="8"/>
                  </a:lnTo>
                  <a:lnTo>
                    <a:pt x="902" y="8"/>
                  </a:lnTo>
                  <a:lnTo>
                    <a:pt x="906" y="12"/>
                  </a:lnTo>
                  <a:lnTo>
                    <a:pt x="910" y="12"/>
                  </a:lnTo>
                  <a:lnTo>
                    <a:pt x="910" y="16"/>
                  </a:lnTo>
                  <a:lnTo>
                    <a:pt x="914" y="16"/>
                  </a:lnTo>
                  <a:lnTo>
                    <a:pt x="918" y="16"/>
                  </a:lnTo>
                  <a:lnTo>
                    <a:pt x="920" y="16"/>
                  </a:lnTo>
                  <a:lnTo>
                    <a:pt x="920" y="20"/>
                  </a:lnTo>
                  <a:lnTo>
                    <a:pt x="918" y="20"/>
                  </a:lnTo>
                  <a:lnTo>
                    <a:pt x="918" y="22"/>
                  </a:lnTo>
                  <a:lnTo>
                    <a:pt x="918" y="20"/>
                  </a:lnTo>
                  <a:lnTo>
                    <a:pt x="920" y="20"/>
                  </a:lnTo>
                  <a:lnTo>
                    <a:pt x="924" y="16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20" y="16"/>
                  </a:lnTo>
                  <a:lnTo>
                    <a:pt x="918" y="16"/>
                  </a:lnTo>
                  <a:lnTo>
                    <a:pt x="918" y="12"/>
                  </a:lnTo>
                  <a:lnTo>
                    <a:pt x="914" y="12"/>
                  </a:lnTo>
                  <a:lnTo>
                    <a:pt x="918" y="12"/>
                  </a:lnTo>
                  <a:lnTo>
                    <a:pt x="920" y="12"/>
                  </a:lnTo>
                  <a:lnTo>
                    <a:pt x="918" y="12"/>
                  </a:lnTo>
                  <a:lnTo>
                    <a:pt x="914" y="12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2" y="8"/>
                  </a:lnTo>
                  <a:lnTo>
                    <a:pt x="898" y="4"/>
                  </a:lnTo>
                  <a:lnTo>
                    <a:pt x="902" y="4"/>
                  </a:lnTo>
                  <a:lnTo>
                    <a:pt x="906" y="4"/>
                  </a:lnTo>
                  <a:lnTo>
                    <a:pt x="910" y="4"/>
                  </a:lnTo>
                  <a:lnTo>
                    <a:pt x="914" y="4"/>
                  </a:lnTo>
                  <a:lnTo>
                    <a:pt x="918" y="4"/>
                  </a:lnTo>
                  <a:lnTo>
                    <a:pt x="920" y="4"/>
                  </a:lnTo>
                  <a:lnTo>
                    <a:pt x="924" y="4"/>
                  </a:lnTo>
                  <a:lnTo>
                    <a:pt x="928" y="4"/>
                  </a:lnTo>
                  <a:lnTo>
                    <a:pt x="932" y="4"/>
                  </a:lnTo>
                  <a:lnTo>
                    <a:pt x="936" y="4"/>
                  </a:lnTo>
                  <a:lnTo>
                    <a:pt x="940" y="4"/>
                  </a:lnTo>
                  <a:lnTo>
                    <a:pt x="944" y="4"/>
                  </a:lnTo>
                  <a:lnTo>
                    <a:pt x="948" y="4"/>
                  </a:lnTo>
                  <a:lnTo>
                    <a:pt x="950" y="8"/>
                  </a:lnTo>
                  <a:lnTo>
                    <a:pt x="954" y="12"/>
                  </a:lnTo>
                  <a:lnTo>
                    <a:pt x="958" y="12"/>
                  </a:lnTo>
                  <a:lnTo>
                    <a:pt x="962" y="12"/>
                  </a:lnTo>
                  <a:lnTo>
                    <a:pt x="966" y="12"/>
                  </a:lnTo>
                  <a:lnTo>
                    <a:pt x="966" y="16"/>
                  </a:lnTo>
                  <a:lnTo>
                    <a:pt x="970" y="12"/>
                  </a:lnTo>
                  <a:lnTo>
                    <a:pt x="966" y="12"/>
                  </a:lnTo>
                  <a:lnTo>
                    <a:pt x="962" y="12"/>
                  </a:lnTo>
                  <a:lnTo>
                    <a:pt x="958" y="12"/>
                  </a:lnTo>
                  <a:lnTo>
                    <a:pt x="954" y="8"/>
                  </a:lnTo>
                  <a:lnTo>
                    <a:pt x="958" y="4"/>
                  </a:lnTo>
                  <a:lnTo>
                    <a:pt x="962" y="4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4" y="0"/>
                  </a:lnTo>
                  <a:lnTo>
                    <a:pt x="976" y="0"/>
                  </a:lnTo>
                  <a:lnTo>
                    <a:pt x="980" y="0"/>
                  </a:lnTo>
                  <a:lnTo>
                    <a:pt x="980" y="4"/>
                  </a:lnTo>
                  <a:lnTo>
                    <a:pt x="980" y="8"/>
                  </a:lnTo>
                  <a:lnTo>
                    <a:pt x="984" y="8"/>
                  </a:lnTo>
                  <a:lnTo>
                    <a:pt x="988" y="8"/>
                  </a:lnTo>
                  <a:lnTo>
                    <a:pt x="992" y="8"/>
                  </a:lnTo>
                  <a:lnTo>
                    <a:pt x="988" y="8"/>
                  </a:lnTo>
                  <a:lnTo>
                    <a:pt x="984" y="4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0" y="0"/>
                  </a:lnTo>
                  <a:lnTo>
                    <a:pt x="1004" y="0"/>
                  </a:lnTo>
                  <a:lnTo>
                    <a:pt x="1006" y="0"/>
                  </a:lnTo>
                  <a:lnTo>
                    <a:pt x="1010" y="0"/>
                  </a:lnTo>
                  <a:lnTo>
                    <a:pt x="1010" y="4"/>
                  </a:lnTo>
                  <a:lnTo>
                    <a:pt x="1006" y="4"/>
                  </a:lnTo>
                  <a:lnTo>
                    <a:pt x="1010" y="4"/>
                  </a:lnTo>
                  <a:lnTo>
                    <a:pt x="1014" y="4"/>
                  </a:lnTo>
                  <a:lnTo>
                    <a:pt x="1018" y="4"/>
                  </a:lnTo>
                  <a:lnTo>
                    <a:pt x="1022" y="4"/>
                  </a:lnTo>
                  <a:lnTo>
                    <a:pt x="1026" y="4"/>
                  </a:lnTo>
                  <a:lnTo>
                    <a:pt x="1030" y="4"/>
                  </a:lnTo>
                  <a:lnTo>
                    <a:pt x="1030" y="8"/>
                  </a:lnTo>
                  <a:lnTo>
                    <a:pt x="1032" y="8"/>
                  </a:lnTo>
                  <a:lnTo>
                    <a:pt x="1032" y="4"/>
                  </a:lnTo>
                  <a:lnTo>
                    <a:pt x="1036" y="4"/>
                  </a:lnTo>
                  <a:lnTo>
                    <a:pt x="1040" y="4"/>
                  </a:lnTo>
                  <a:lnTo>
                    <a:pt x="1040" y="8"/>
                  </a:lnTo>
                  <a:lnTo>
                    <a:pt x="1044" y="8"/>
                  </a:lnTo>
                  <a:lnTo>
                    <a:pt x="1044" y="4"/>
                  </a:lnTo>
                  <a:lnTo>
                    <a:pt x="1048" y="4"/>
                  </a:lnTo>
                  <a:lnTo>
                    <a:pt x="1048" y="8"/>
                  </a:lnTo>
                  <a:lnTo>
                    <a:pt x="1052" y="8"/>
                  </a:lnTo>
                  <a:lnTo>
                    <a:pt x="1056" y="8"/>
                  </a:lnTo>
                  <a:lnTo>
                    <a:pt x="1048" y="12"/>
                  </a:lnTo>
                  <a:lnTo>
                    <a:pt x="1044" y="12"/>
                  </a:lnTo>
                  <a:lnTo>
                    <a:pt x="1040" y="12"/>
                  </a:lnTo>
                  <a:lnTo>
                    <a:pt x="1036" y="12"/>
                  </a:lnTo>
                  <a:lnTo>
                    <a:pt x="1032" y="12"/>
                  </a:lnTo>
                  <a:lnTo>
                    <a:pt x="1032" y="16"/>
                  </a:lnTo>
                  <a:lnTo>
                    <a:pt x="1030" y="16"/>
                  </a:lnTo>
                  <a:lnTo>
                    <a:pt x="1026" y="16"/>
                  </a:lnTo>
                  <a:lnTo>
                    <a:pt x="1022" y="16"/>
                  </a:lnTo>
                  <a:lnTo>
                    <a:pt x="1026" y="16"/>
                  </a:lnTo>
                  <a:lnTo>
                    <a:pt x="1030" y="16"/>
                  </a:lnTo>
                  <a:lnTo>
                    <a:pt x="1032" y="16"/>
                  </a:lnTo>
                  <a:lnTo>
                    <a:pt x="1036" y="16"/>
                  </a:lnTo>
                  <a:lnTo>
                    <a:pt x="1040" y="16"/>
                  </a:lnTo>
                  <a:lnTo>
                    <a:pt x="1044" y="16"/>
                  </a:lnTo>
                  <a:lnTo>
                    <a:pt x="1048" y="12"/>
                  </a:lnTo>
                  <a:lnTo>
                    <a:pt x="1052" y="12"/>
                  </a:lnTo>
                  <a:lnTo>
                    <a:pt x="1060" y="12"/>
                  </a:lnTo>
                  <a:lnTo>
                    <a:pt x="1062" y="8"/>
                  </a:lnTo>
                  <a:lnTo>
                    <a:pt x="1066" y="8"/>
                  </a:lnTo>
                  <a:lnTo>
                    <a:pt x="1070" y="8"/>
                  </a:lnTo>
                  <a:lnTo>
                    <a:pt x="1066" y="12"/>
                  </a:lnTo>
                  <a:lnTo>
                    <a:pt x="1070" y="12"/>
                  </a:lnTo>
                  <a:lnTo>
                    <a:pt x="1074" y="12"/>
                  </a:lnTo>
                  <a:lnTo>
                    <a:pt x="1070" y="12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6" y="8"/>
                  </a:lnTo>
                  <a:lnTo>
                    <a:pt x="1080" y="8"/>
                  </a:lnTo>
                  <a:lnTo>
                    <a:pt x="1076" y="8"/>
                  </a:lnTo>
                  <a:lnTo>
                    <a:pt x="1076" y="12"/>
                  </a:lnTo>
                  <a:lnTo>
                    <a:pt x="1080" y="12"/>
                  </a:lnTo>
                  <a:lnTo>
                    <a:pt x="1084" y="12"/>
                  </a:lnTo>
                  <a:lnTo>
                    <a:pt x="1088" y="8"/>
                  </a:lnTo>
                  <a:lnTo>
                    <a:pt x="1092" y="8"/>
                  </a:lnTo>
                  <a:lnTo>
                    <a:pt x="1096" y="8"/>
                  </a:lnTo>
                  <a:lnTo>
                    <a:pt x="1096" y="12"/>
                  </a:lnTo>
                  <a:lnTo>
                    <a:pt x="1092" y="12"/>
                  </a:lnTo>
                  <a:lnTo>
                    <a:pt x="1096" y="16"/>
                  </a:lnTo>
                  <a:lnTo>
                    <a:pt x="1100" y="16"/>
                  </a:lnTo>
                  <a:lnTo>
                    <a:pt x="1104" y="16"/>
                  </a:lnTo>
                  <a:lnTo>
                    <a:pt x="1104" y="20"/>
                  </a:lnTo>
                  <a:lnTo>
                    <a:pt x="1100" y="20"/>
                  </a:lnTo>
                  <a:lnTo>
                    <a:pt x="1100" y="22"/>
                  </a:lnTo>
                  <a:lnTo>
                    <a:pt x="1104" y="22"/>
                  </a:lnTo>
                  <a:lnTo>
                    <a:pt x="1104" y="20"/>
                  </a:lnTo>
                  <a:lnTo>
                    <a:pt x="1106" y="20"/>
                  </a:lnTo>
                  <a:lnTo>
                    <a:pt x="1110" y="20"/>
                  </a:lnTo>
                  <a:lnTo>
                    <a:pt x="1114" y="20"/>
                  </a:lnTo>
                  <a:lnTo>
                    <a:pt x="1110" y="20"/>
                  </a:lnTo>
                  <a:lnTo>
                    <a:pt x="1114" y="20"/>
                  </a:lnTo>
                  <a:lnTo>
                    <a:pt x="1118" y="20"/>
                  </a:lnTo>
                  <a:lnTo>
                    <a:pt x="1122" y="20"/>
                  </a:lnTo>
                  <a:lnTo>
                    <a:pt x="1126" y="20"/>
                  </a:lnTo>
                  <a:lnTo>
                    <a:pt x="1126" y="22"/>
                  </a:lnTo>
                  <a:lnTo>
                    <a:pt x="1130" y="22"/>
                  </a:lnTo>
                  <a:lnTo>
                    <a:pt x="1130" y="26"/>
                  </a:lnTo>
                  <a:lnTo>
                    <a:pt x="1126" y="30"/>
                  </a:lnTo>
                  <a:lnTo>
                    <a:pt x="1122" y="30"/>
                  </a:lnTo>
                  <a:lnTo>
                    <a:pt x="1118" y="30"/>
                  </a:lnTo>
                  <a:lnTo>
                    <a:pt x="1114" y="34"/>
                  </a:lnTo>
                  <a:lnTo>
                    <a:pt x="1110" y="34"/>
                  </a:lnTo>
                  <a:lnTo>
                    <a:pt x="1104" y="38"/>
                  </a:lnTo>
                  <a:lnTo>
                    <a:pt x="1100" y="38"/>
                  </a:lnTo>
                  <a:lnTo>
                    <a:pt x="1096" y="38"/>
                  </a:lnTo>
                  <a:lnTo>
                    <a:pt x="1092" y="38"/>
                  </a:lnTo>
                  <a:lnTo>
                    <a:pt x="1092" y="42"/>
                  </a:lnTo>
                  <a:lnTo>
                    <a:pt x="1088" y="42"/>
                  </a:lnTo>
                  <a:lnTo>
                    <a:pt x="1084" y="42"/>
                  </a:lnTo>
                  <a:lnTo>
                    <a:pt x="1088" y="42"/>
                  </a:lnTo>
                  <a:lnTo>
                    <a:pt x="1084" y="42"/>
                  </a:lnTo>
                  <a:lnTo>
                    <a:pt x="1080" y="42"/>
                  </a:lnTo>
                  <a:lnTo>
                    <a:pt x="1076" y="42"/>
                  </a:lnTo>
                  <a:lnTo>
                    <a:pt x="1074" y="42"/>
                  </a:lnTo>
                  <a:lnTo>
                    <a:pt x="1070" y="42"/>
                  </a:lnTo>
                  <a:lnTo>
                    <a:pt x="1066" y="46"/>
                  </a:lnTo>
                  <a:lnTo>
                    <a:pt x="1062" y="46"/>
                  </a:lnTo>
                  <a:lnTo>
                    <a:pt x="1060" y="46"/>
                  </a:lnTo>
                  <a:lnTo>
                    <a:pt x="1062" y="46"/>
                  </a:lnTo>
                  <a:lnTo>
                    <a:pt x="1066" y="46"/>
                  </a:lnTo>
                  <a:lnTo>
                    <a:pt x="1070" y="46"/>
                  </a:lnTo>
                  <a:lnTo>
                    <a:pt x="1066" y="46"/>
                  </a:lnTo>
                  <a:lnTo>
                    <a:pt x="1062" y="46"/>
                  </a:lnTo>
                  <a:lnTo>
                    <a:pt x="1060" y="46"/>
                  </a:lnTo>
                  <a:lnTo>
                    <a:pt x="1056" y="46"/>
                  </a:lnTo>
                  <a:lnTo>
                    <a:pt x="1052" y="46"/>
                  </a:lnTo>
                  <a:lnTo>
                    <a:pt x="1048" y="46"/>
                  </a:lnTo>
                  <a:lnTo>
                    <a:pt x="1044" y="46"/>
                  </a:lnTo>
                  <a:lnTo>
                    <a:pt x="1040" y="46"/>
                  </a:lnTo>
                  <a:lnTo>
                    <a:pt x="1036" y="46"/>
                  </a:lnTo>
                  <a:lnTo>
                    <a:pt x="1032" y="50"/>
                  </a:lnTo>
                  <a:lnTo>
                    <a:pt x="1030" y="50"/>
                  </a:lnTo>
                  <a:lnTo>
                    <a:pt x="1026" y="46"/>
                  </a:lnTo>
                  <a:lnTo>
                    <a:pt x="1022" y="46"/>
                  </a:lnTo>
                  <a:lnTo>
                    <a:pt x="1018" y="46"/>
                  </a:lnTo>
                  <a:lnTo>
                    <a:pt x="1014" y="42"/>
                  </a:lnTo>
                  <a:lnTo>
                    <a:pt x="1014" y="46"/>
                  </a:lnTo>
                  <a:lnTo>
                    <a:pt x="1018" y="46"/>
                  </a:lnTo>
                  <a:lnTo>
                    <a:pt x="1022" y="46"/>
                  </a:lnTo>
                  <a:lnTo>
                    <a:pt x="1026" y="46"/>
                  </a:lnTo>
                  <a:lnTo>
                    <a:pt x="1026" y="50"/>
                  </a:lnTo>
                  <a:lnTo>
                    <a:pt x="1030" y="50"/>
                  </a:lnTo>
                  <a:lnTo>
                    <a:pt x="1026" y="50"/>
                  </a:lnTo>
                  <a:lnTo>
                    <a:pt x="1022" y="50"/>
                  </a:lnTo>
                  <a:lnTo>
                    <a:pt x="1026" y="50"/>
                  </a:lnTo>
                  <a:lnTo>
                    <a:pt x="1030" y="50"/>
                  </a:lnTo>
                  <a:lnTo>
                    <a:pt x="1032" y="50"/>
                  </a:lnTo>
                  <a:lnTo>
                    <a:pt x="1036" y="50"/>
                  </a:lnTo>
                  <a:lnTo>
                    <a:pt x="1040" y="50"/>
                  </a:lnTo>
                  <a:lnTo>
                    <a:pt x="1044" y="50"/>
                  </a:lnTo>
                  <a:lnTo>
                    <a:pt x="1048" y="50"/>
                  </a:lnTo>
                  <a:lnTo>
                    <a:pt x="1052" y="50"/>
                  </a:lnTo>
                  <a:lnTo>
                    <a:pt x="1048" y="50"/>
                  </a:lnTo>
                  <a:lnTo>
                    <a:pt x="1044" y="52"/>
                  </a:lnTo>
                  <a:lnTo>
                    <a:pt x="1040" y="52"/>
                  </a:lnTo>
                  <a:lnTo>
                    <a:pt x="1036" y="52"/>
                  </a:lnTo>
                  <a:lnTo>
                    <a:pt x="1032" y="52"/>
                  </a:lnTo>
                  <a:lnTo>
                    <a:pt x="1030" y="52"/>
                  </a:lnTo>
                  <a:lnTo>
                    <a:pt x="1030" y="56"/>
                  </a:lnTo>
                  <a:lnTo>
                    <a:pt x="1026" y="56"/>
                  </a:lnTo>
                  <a:lnTo>
                    <a:pt x="1022" y="56"/>
                  </a:lnTo>
                  <a:lnTo>
                    <a:pt x="1018" y="56"/>
                  </a:lnTo>
                  <a:lnTo>
                    <a:pt x="1014" y="56"/>
                  </a:lnTo>
                  <a:lnTo>
                    <a:pt x="1010" y="56"/>
                  </a:lnTo>
                  <a:lnTo>
                    <a:pt x="1014" y="56"/>
                  </a:lnTo>
                  <a:lnTo>
                    <a:pt x="1010" y="56"/>
                  </a:lnTo>
                  <a:lnTo>
                    <a:pt x="1006" y="60"/>
                  </a:lnTo>
                  <a:lnTo>
                    <a:pt x="1004" y="60"/>
                  </a:lnTo>
                  <a:lnTo>
                    <a:pt x="1006" y="60"/>
                  </a:lnTo>
                  <a:lnTo>
                    <a:pt x="1010" y="60"/>
                  </a:lnTo>
                  <a:lnTo>
                    <a:pt x="1006" y="60"/>
                  </a:lnTo>
                  <a:lnTo>
                    <a:pt x="1004" y="60"/>
                  </a:lnTo>
                  <a:lnTo>
                    <a:pt x="1006" y="60"/>
                  </a:lnTo>
                  <a:lnTo>
                    <a:pt x="1010" y="60"/>
                  </a:lnTo>
                  <a:lnTo>
                    <a:pt x="1014" y="60"/>
                  </a:lnTo>
                  <a:lnTo>
                    <a:pt x="1022" y="56"/>
                  </a:lnTo>
                  <a:lnTo>
                    <a:pt x="1030" y="56"/>
                  </a:lnTo>
                  <a:lnTo>
                    <a:pt x="1032" y="56"/>
                  </a:lnTo>
                  <a:lnTo>
                    <a:pt x="1036" y="56"/>
                  </a:lnTo>
                  <a:lnTo>
                    <a:pt x="1036" y="52"/>
                  </a:lnTo>
                  <a:lnTo>
                    <a:pt x="1040" y="52"/>
                  </a:lnTo>
                  <a:lnTo>
                    <a:pt x="1044" y="52"/>
                  </a:lnTo>
                  <a:lnTo>
                    <a:pt x="1048" y="52"/>
                  </a:lnTo>
                  <a:lnTo>
                    <a:pt x="1052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2" y="50"/>
                  </a:lnTo>
                  <a:lnTo>
                    <a:pt x="1066" y="50"/>
                  </a:lnTo>
                  <a:lnTo>
                    <a:pt x="1070" y="50"/>
                  </a:lnTo>
                  <a:lnTo>
                    <a:pt x="1074" y="50"/>
                  </a:lnTo>
                  <a:lnTo>
                    <a:pt x="1080" y="50"/>
                  </a:lnTo>
                  <a:lnTo>
                    <a:pt x="1080" y="52"/>
                  </a:lnTo>
                  <a:lnTo>
                    <a:pt x="1076" y="52"/>
                  </a:lnTo>
                  <a:lnTo>
                    <a:pt x="1074" y="56"/>
                  </a:lnTo>
                  <a:lnTo>
                    <a:pt x="1070" y="56"/>
                  </a:lnTo>
                  <a:lnTo>
                    <a:pt x="1066" y="56"/>
                  </a:lnTo>
                  <a:lnTo>
                    <a:pt x="1062" y="56"/>
                  </a:lnTo>
                  <a:lnTo>
                    <a:pt x="1060" y="60"/>
                  </a:lnTo>
                  <a:lnTo>
                    <a:pt x="1056" y="60"/>
                  </a:lnTo>
                  <a:lnTo>
                    <a:pt x="1056" y="64"/>
                  </a:lnTo>
                  <a:lnTo>
                    <a:pt x="1052" y="64"/>
                  </a:lnTo>
                  <a:lnTo>
                    <a:pt x="1048" y="64"/>
                  </a:lnTo>
                  <a:lnTo>
                    <a:pt x="1044" y="68"/>
                  </a:lnTo>
                  <a:lnTo>
                    <a:pt x="1040" y="68"/>
                  </a:lnTo>
                  <a:lnTo>
                    <a:pt x="1036" y="68"/>
                  </a:lnTo>
                  <a:lnTo>
                    <a:pt x="1040" y="68"/>
                  </a:lnTo>
                  <a:lnTo>
                    <a:pt x="1036" y="68"/>
                  </a:lnTo>
                  <a:lnTo>
                    <a:pt x="1032" y="68"/>
                  </a:lnTo>
                  <a:lnTo>
                    <a:pt x="1032" y="72"/>
                  </a:lnTo>
                  <a:lnTo>
                    <a:pt x="1030" y="72"/>
                  </a:lnTo>
                  <a:lnTo>
                    <a:pt x="1022" y="76"/>
                  </a:lnTo>
                  <a:lnTo>
                    <a:pt x="1018" y="76"/>
                  </a:lnTo>
                  <a:lnTo>
                    <a:pt x="1018" y="78"/>
                  </a:lnTo>
                  <a:lnTo>
                    <a:pt x="1014" y="78"/>
                  </a:lnTo>
                  <a:lnTo>
                    <a:pt x="1014" y="82"/>
                  </a:lnTo>
                  <a:lnTo>
                    <a:pt x="1010" y="82"/>
                  </a:lnTo>
                  <a:lnTo>
                    <a:pt x="1006" y="82"/>
                  </a:lnTo>
                  <a:lnTo>
                    <a:pt x="1004" y="82"/>
                  </a:lnTo>
                  <a:lnTo>
                    <a:pt x="1000" y="82"/>
                  </a:lnTo>
                  <a:lnTo>
                    <a:pt x="1000" y="78"/>
                  </a:lnTo>
                  <a:lnTo>
                    <a:pt x="996" y="78"/>
                  </a:lnTo>
                  <a:lnTo>
                    <a:pt x="992" y="78"/>
                  </a:lnTo>
                  <a:lnTo>
                    <a:pt x="996" y="78"/>
                  </a:lnTo>
                  <a:lnTo>
                    <a:pt x="1000" y="78"/>
                  </a:lnTo>
                  <a:lnTo>
                    <a:pt x="1000" y="82"/>
                  </a:lnTo>
                  <a:lnTo>
                    <a:pt x="1000" y="86"/>
                  </a:lnTo>
                  <a:lnTo>
                    <a:pt x="1004" y="86"/>
                  </a:lnTo>
                  <a:lnTo>
                    <a:pt x="1006" y="86"/>
                  </a:lnTo>
                  <a:lnTo>
                    <a:pt x="1004" y="86"/>
                  </a:lnTo>
                  <a:lnTo>
                    <a:pt x="1004" y="90"/>
                  </a:lnTo>
                  <a:lnTo>
                    <a:pt x="1000" y="90"/>
                  </a:lnTo>
                  <a:lnTo>
                    <a:pt x="996" y="86"/>
                  </a:lnTo>
                  <a:lnTo>
                    <a:pt x="992" y="90"/>
                  </a:lnTo>
                  <a:lnTo>
                    <a:pt x="988" y="90"/>
                  </a:lnTo>
                  <a:lnTo>
                    <a:pt x="984" y="90"/>
                  </a:lnTo>
                  <a:lnTo>
                    <a:pt x="980" y="90"/>
                  </a:lnTo>
                  <a:lnTo>
                    <a:pt x="976" y="90"/>
                  </a:lnTo>
                  <a:lnTo>
                    <a:pt x="974" y="90"/>
                  </a:lnTo>
                  <a:lnTo>
                    <a:pt x="974" y="86"/>
                  </a:lnTo>
                  <a:lnTo>
                    <a:pt x="970" y="86"/>
                  </a:lnTo>
                  <a:lnTo>
                    <a:pt x="974" y="90"/>
                  </a:lnTo>
                  <a:lnTo>
                    <a:pt x="976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6" y="94"/>
                  </a:lnTo>
                  <a:lnTo>
                    <a:pt x="980" y="94"/>
                  </a:lnTo>
                  <a:lnTo>
                    <a:pt x="984" y="94"/>
                  </a:lnTo>
                  <a:lnTo>
                    <a:pt x="984" y="90"/>
                  </a:lnTo>
                  <a:lnTo>
                    <a:pt x="988" y="90"/>
                  </a:lnTo>
                  <a:lnTo>
                    <a:pt x="992" y="90"/>
                  </a:lnTo>
                  <a:lnTo>
                    <a:pt x="996" y="90"/>
                  </a:lnTo>
                  <a:lnTo>
                    <a:pt x="996" y="94"/>
                  </a:lnTo>
                  <a:lnTo>
                    <a:pt x="992" y="94"/>
                  </a:lnTo>
                  <a:lnTo>
                    <a:pt x="988" y="94"/>
                  </a:lnTo>
                  <a:lnTo>
                    <a:pt x="984" y="98"/>
                  </a:lnTo>
                  <a:lnTo>
                    <a:pt x="988" y="98"/>
                  </a:lnTo>
                  <a:lnTo>
                    <a:pt x="992" y="98"/>
                  </a:lnTo>
                  <a:lnTo>
                    <a:pt x="988" y="102"/>
                  </a:lnTo>
                  <a:lnTo>
                    <a:pt x="984" y="102"/>
                  </a:lnTo>
                  <a:lnTo>
                    <a:pt x="980" y="102"/>
                  </a:lnTo>
                  <a:lnTo>
                    <a:pt x="976" y="102"/>
                  </a:lnTo>
                  <a:lnTo>
                    <a:pt x="974" y="106"/>
                  </a:lnTo>
                  <a:lnTo>
                    <a:pt x="970" y="106"/>
                  </a:lnTo>
                  <a:lnTo>
                    <a:pt x="970" y="102"/>
                  </a:lnTo>
                  <a:lnTo>
                    <a:pt x="970" y="106"/>
                  </a:lnTo>
                  <a:lnTo>
                    <a:pt x="966" y="106"/>
                  </a:lnTo>
                  <a:lnTo>
                    <a:pt x="962" y="102"/>
                  </a:lnTo>
                  <a:lnTo>
                    <a:pt x="962" y="98"/>
                  </a:lnTo>
                  <a:lnTo>
                    <a:pt x="958" y="98"/>
                  </a:lnTo>
                  <a:lnTo>
                    <a:pt x="954" y="98"/>
                  </a:lnTo>
                  <a:lnTo>
                    <a:pt x="950" y="98"/>
                  </a:lnTo>
                  <a:lnTo>
                    <a:pt x="948" y="98"/>
                  </a:lnTo>
                  <a:lnTo>
                    <a:pt x="944" y="98"/>
                  </a:lnTo>
                  <a:lnTo>
                    <a:pt x="940" y="98"/>
                  </a:lnTo>
                  <a:lnTo>
                    <a:pt x="936" y="98"/>
                  </a:lnTo>
                  <a:lnTo>
                    <a:pt x="936" y="102"/>
                  </a:lnTo>
                  <a:lnTo>
                    <a:pt x="940" y="102"/>
                  </a:lnTo>
                  <a:lnTo>
                    <a:pt x="944" y="102"/>
                  </a:lnTo>
                  <a:lnTo>
                    <a:pt x="948" y="102"/>
                  </a:lnTo>
                  <a:lnTo>
                    <a:pt x="950" y="102"/>
                  </a:lnTo>
                  <a:lnTo>
                    <a:pt x="954" y="102"/>
                  </a:lnTo>
                  <a:lnTo>
                    <a:pt x="958" y="102"/>
                  </a:lnTo>
                  <a:lnTo>
                    <a:pt x="958" y="106"/>
                  </a:lnTo>
                  <a:lnTo>
                    <a:pt x="958" y="108"/>
                  </a:lnTo>
                  <a:lnTo>
                    <a:pt x="954" y="108"/>
                  </a:lnTo>
                  <a:lnTo>
                    <a:pt x="950" y="108"/>
                  </a:lnTo>
                  <a:lnTo>
                    <a:pt x="948" y="108"/>
                  </a:lnTo>
                  <a:lnTo>
                    <a:pt x="944" y="108"/>
                  </a:lnTo>
                  <a:lnTo>
                    <a:pt x="940" y="108"/>
                  </a:lnTo>
                  <a:lnTo>
                    <a:pt x="936" y="108"/>
                  </a:lnTo>
                  <a:lnTo>
                    <a:pt x="932" y="108"/>
                  </a:lnTo>
                  <a:lnTo>
                    <a:pt x="936" y="108"/>
                  </a:lnTo>
                  <a:lnTo>
                    <a:pt x="936" y="112"/>
                  </a:lnTo>
                  <a:lnTo>
                    <a:pt x="932" y="112"/>
                  </a:lnTo>
                  <a:lnTo>
                    <a:pt x="928" y="112"/>
                  </a:lnTo>
                  <a:lnTo>
                    <a:pt x="924" y="112"/>
                  </a:lnTo>
                  <a:lnTo>
                    <a:pt x="920" y="108"/>
                  </a:lnTo>
                  <a:lnTo>
                    <a:pt x="920" y="112"/>
                  </a:lnTo>
                  <a:lnTo>
                    <a:pt x="920" y="108"/>
                  </a:lnTo>
                  <a:lnTo>
                    <a:pt x="918" y="108"/>
                  </a:lnTo>
                  <a:lnTo>
                    <a:pt x="914" y="108"/>
                  </a:lnTo>
                  <a:lnTo>
                    <a:pt x="910" y="108"/>
                  </a:lnTo>
                  <a:lnTo>
                    <a:pt x="906" y="108"/>
                  </a:lnTo>
                  <a:lnTo>
                    <a:pt x="902" y="108"/>
                  </a:lnTo>
                  <a:lnTo>
                    <a:pt x="906" y="108"/>
                  </a:lnTo>
                  <a:lnTo>
                    <a:pt x="910" y="108"/>
                  </a:lnTo>
                  <a:lnTo>
                    <a:pt x="914" y="108"/>
                  </a:lnTo>
                  <a:lnTo>
                    <a:pt x="918" y="108"/>
                  </a:lnTo>
                  <a:lnTo>
                    <a:pt x="918" y="112"/>
                  </a:lnTo>
                  <a:lnTo>
                    <a:pt x="920" y="112"/>
                  </a:lnTo>
                  <a:lnTo>
                    <a:pt x="918" y="112"/>
                  </a:lnTo>
                  <a:lnTo>
                    <a:pt x="914" y="112"/>
                  </a:lnTo>
                  <a:lnTo>
                    <a:pt x="910" y="112"/>
                  </a:lnTo>
                  <a:lnTo>
                    <a:pt x="906" y="112"/>
                  </a:lnTo>
                  <a:lnTo>
                    <a:pt x="902" y="112"/>
                  </a:lnTo>
                  <a:lnTo>
                    <a:pt x="902" y="108"/>
                  </a:lnTo>
                  <a:lnTo>
                    <a:pt x="898" y="108"/>
                  </a:lnTo>
                  <a:lnTo>
                    <a:pt x="902" y="112"/>
                  </a:lnTo>
                  <a:lnTo>
                    <a:pt x="898" y="112"/>
                  </a:lnTo>
                  <a:lnTo>
                    <a:pt x="894" y="112"/>
                  </a:lnTo>
                  <a:lnTo>
                    <a:pt x="890" y="112"/>
                  </a:lnTo>
                  <a:lnTo>
                    <a:pt x="894" y="112"/>
                  </a:lnTo>
                  <a:lnTo>
                    <a:pt x="898" y="112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8" y="116"/>
                  </a:lnTo>
                  <a:lnTo>
                    <a:pt x="920" y="116"/>
                  </a:lnTo>
                  <a:lnTo>
                    <a:pt x="924" y="116"/>
                  </a:lnTo>
                  <a:lnTo>
                    <a:pt x="928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36" y="116"/>
                  </a:lnTo>
                  <a:lnTo>
                    <a:pt x="936" y="120"/>
                  </a:lnTo>
                  <a:lnTo>
                    <a:pt x="940" y="120"/>
                  </a:lnTo>
                  <a:lnTo>
                    <a:pt x="944" y="120"/>
                  </a:lnTo>
                  <a:lnTo>
                    <a:pt x="940" y="120"/>
                  </a:lnTo>
                  <a:lnTo>
                    <a:pt x="940" y="124"/>
                  </a:lnTo>
                  <a:lnTo>
                    <a:pt x="936" y="124"/>
                  </a:lnTo>
                  <a:lnTo>
                    <a:pt x="932" y="124"/>
                  </a:lnTo>
                  <a:lnTo>
                    <a:pt x="928" y="120"/>
                  </a:lnTo>
                  <a:lnTo>
                    <a:pt x="924" y="120"/>
                  </a:lnTo>
                  <a:lnTo>
                    <a:pt x="920" y="120"/>
                  </a:lnTo>
                  <a:lnTo>
                    <a:pt x="920" y="116"/>
                  </a:lnTo>
                  <a:lnTo>
                    <a:pt x="918" y="116"/>
                  </a:lnTo>
                  <a:lnTo>
                    <a:pt x="914" y="116"/>
                  </a:lnTo>
                  <a:lnTo>
                    <a:pt x="906" y="116"/>
                  </a:lnTo>
                  <a:lnTo>
                    <a:pt x="902" y="116"/>
                  </a:lnTo>
                  <a:lnTo>
                    <a:pt x="898" y="116"/>
                  </a:lnTo>
                  <a:lnTo>
                    <a:pt x="894" y="116"/>
                  </a:lnTo>
                  <a:lnTo>
                    <a:pt x="888" y="116"/>
                  </a:lnTo>
                  <a:lnTo>
                    <a:pt x="888" y="120"/>
                  </a:lnTo>
                  <a:lnTo>
                    <a:pt x="890" y="116"/>
                  </a:lnTo>
                  <a:lnTo>
                    <a:pt x="894" y="116"/>
                  </a:lnTo>
                  <a:lnTo>
                    <a:pt x="898" y="116"/>
                  </a:lnTo>
                  <a:lnTo>
                    <a:pt x="902" y="120"/>
                  </a:lnTo>
                  <a:lnTo>
                    <a:pt x="906" y="120"/>
                  </a:lnTo>
                  <a:lnTo>
                    <a:pt x="910" y="120"/>
                  </a:lnTo>
                  <a:lnTo>
                    <a:pt x="914" y="120"/>
                  </a:lnTo>
                  <a:lnTo>
                    <a:pt x="918" y="120"/>
                  </a:lnTo>
                  <a:lnTo>
                    <a:pt x="914" y="120"/>
                  </a:lnTo>
                  <a:lnTo>
                    <a:pt x="910" y="120"/>
                  </a:lnTo>
                  <a:lnTo>
                    <a:pt x="906" y="120"/>
                  </a:lnTo>
                  <a:lnTo>
                    <a:pt x="902" y="120"/>
                  </a:lnTo>
                  <a:lnTo>
                    <a:pt x="898" y="120"/>
                  </a:lnTo>
                  <a:lnTo>
                    <a:pt x="898" y="124"/>
                  </a:lnTo>
                  <a:lnTo>
                    <a:pt x="894" y="124"/>
                  </a:lnTo>
                  <a:lnTo>
                    <a:pt x="894" y="120"/>
                  </a:lnTo>
                  <a:lnTo>
                    <a:pt x="890" y="120"/>
                  </a:lnTo>
                  <a:lnTo>
                    <a:pt x="888" y="120"/>
                  </a:lnTo>
                  <a:lnTo>
                    <a:pt x="884" y="120"/>
                  </a:lnTo>
                  <a:lnTo>
                    <a:pt x="880" y="120"/>
                  </a:lnTo>
                  <a:lnTo>
                    <a:pt x="884" y="120"/>
                  </a:lnTo>
                  <a:lnTo>
                    <a:pt x="888" y="120"/>
                  </a:lnTo>
                  <a:lnTo>
                    <a:pt x="890" y="120"/>
                  </a:lnTo>
                  <a:lnTo>
                    <a:pt x="894" y="120"/>
                  </a:lnTo>
                  <a:lnTo>
                    <a:pt x="894" y="124"/>
                  </a:lnTo>
                  <a:lnTo>
                    <a:pt x="890" y="124"/>
                  </a:lnTo>
                  <a:lnTo>
                    <a:pt x="890" y="128"/>
                  </a:lnTo>
                  <a:lnTo>
                    <a:pt x="888" y="128"/>
                  </a:lnTo>
                  <a:lnTo>
                    <a:pt x="888" y="132"/>
                  </a:lnTo>
                  <a:lnTo>
                    <a:pt x="888" y="128"/>
                  </a:lnTo>
                  <a:lnTo>
                    <a:pt x="890" y="128"/>
                  </a:lnTo>
                  <a:lnTo>
                    <a:pt x="890" y="124"/>
                  </a:lnTo>
                  <a:lnTo>
                    <a:pt x="894" y="124"/>
                  </a:lnTo>
                  <a:lnTo>
                    <a:pt x="898" y="124"/>
                  </a:lnTo>
                  <a:lnTo>
                    <a:pt x="902" y="124"/>
                  </a:lnTo>
                  <a:lnTo>
                    <a:pt x="906" y="124"/>
                  </a:lnTo>
                  <a:lnTo>
                    <a:pt x="910" y="124"/>
                  </a:lnTo>
                  <a:lnTo>
                    <a:pt x="914" y="124"/>
                  </a:lnTo>
                  <a:lnTo>
                    <a:pt x="920" y="124"/>
                  </a:lnTo>
                  <a:lnTo>
                    <a:pt x="924" y="124"/>
                  </a:lnTo>
                  <a:lnTo>
                    <a:pt x="920" y="124"/>
                  </a:lnTo>
                  <a:lnTo>
                    <a:pt x="918" y="124"/>
                  </a:lnTo>
                  <a:lnTo>
                    <a:pt x="918" y="128"/>
                  </a:lnTo>
                  <a:lnTo>
                    <a:pt x="914" y="128"/>
                  </a:lnTo>
                  <a:lnTo>
                    <a:pt x="918" y="128"/>
                  </a:lnTo>
                  <a:lnTo>
                    <a:pt x="920" y="128"/>
                  </a:lnTo>
                  <a:lnTo>
                    <a:pt x="928" y="128"/>
                  </a:lnTo>
                  <a:lnTo>
                    <a:pt x="932" y="128"/>
                  </a:lnTo>
                  <a:lnTo>
                    <a:pt x="936" y="128"/>
                  </a:lnTo>
                  <a:lnTo>
                    <a:pt x="936" y="132"/>
                  </a:lnTo>
                  <a:lnTo>
                    <a:pt x="936" y="136"/>
                  </a:lnTo>
                  <a:lnTo>
                    <a:pt x="932" y="136"/>
                  </a:lnTo>
                  <a:lnTo>
                    <a:pt x="928" y="136"/>
                  </a:lnTo>
                  <a:lnTo>
                    <a:pt x="928" y="138"/>
                  </a:lnTo>
                  <a:lnTo>
                    <a:pt x="920" y="138"/>
                  </a:lnTo>
                  <a:lnTo>
                    <a:pt x="918" y="136"/>
                  </a:lnTo>
                  <a:lnTo>
                    <a:pt x="914" y="136"/>
                  </a:lnTo>
                  <a:lnTo>
                    <a:pt x="910" y="136"/>
                  </a:lnTo>
                  <a:lnTo>
                    <a:pt x="910" y="138"/>
                  </a:lnTo>
                  <a:lnTo>
                    <a:pt x="914" y="138"/>
                  </a:lnTo>
                  <a:lnTo>
                    <a:pt x="918" y="138"/>
                  </a:lnTo>
                  <a:lnTo>
                    <a:pt x="920" y="138"/>
                  </a:lnTo>
                  <a:lnTo>
                    <a:pt x="924" y="138"/>
                  </a:lnTo>
                  <a:lnTo>
                    <a:pt x="928" y="138"/>
                  </a:lnTo>
                  <a:lnTo>
                    <a:pt x="932" y="142"/>
                  </a:lnTo>
                  <a:lnTo>
                    <a:pt x="928" y="142"/>
                  </a:lnTo>
                  <a:lnTo>
                    <a:pt x="928" y="146"/>
                  </a:lnTo>
                  <a:lnTo>
                    <a:pt x="924" y="146"/>
                  </a:lnTo>
                  <a:lnTo>
                    <a:pt x="920" y="146"/>
                  </a:lnTo>
                  <a:lnTo>
                    <a:pt x="918" y="146"/>
                  </a:lnTo>
                  <a:lnTo>
                    <a:pt x="914" y="146"/>
                  </a:lnTo>
                  <a:lnTo>
                    <a:pt x="910" y="146"/>
                  </a:lnTo>
                  <a:lnTo>
                    <a:pt x="906" y="146"/>
                  </a:lnTo>
                  <a:lnTo>
                    <a:pt x="910" y="146"/>
                  </a:lnTo>
                  <a:lnTo>
                    <a:pt x="914" y="146"/>
                  </a:lnTo>
                  <a:lnTo>
                    <a:pt x="920" y="146"/>
                  </a:lnTo>
                  <a:lnTo>
                    <a:pt x="924" y="146"/>
                  </a:lnTo>
                  <a:lnTo>
                    <a:pt x="924" y="150"/>
                  </a:lnTo>
                  <a:lnTo>
                    <a:pt x="920" y="150"/>
                  </a:lnTo>
                  <a:lnTo>
                    <a:pt x="920" y="154"/>
                  </a:lnTo>
                  <a:lnTo>
                    <a:pt x="918" y="150"/>
                  </a:lnTo>
                  <a:lnTo>
                    <a:pt x="914" y="150"/>
                  </a:lnTo>
                  <a:lnTo>
                    <a:pt x="914" y="154"/>
                  </a:lnTo>
                  <a:lnTo>
                    <a:pt x="910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894" y="154"/>
                  </a:lnTo>
                  <a:lnTo>
                    <a:pt x="890" y="154"/>
                  </a:lnTo>
                  <a:lnTo>
                    <a:pt x="888" y="154"/>
                  </a:lnTo>
                  <a:lnTo>
                    <a:pt x="888" y="150"/>
                  </a:lnTo>
                  <a:lnTo>
                    <a:pt x="884" y="154"/>
                  </a:lnTo>
                  <a:lnTo>
                    <a:pt x="888" y="154"/>
                  </a:lnTo>
                  <a:lnTo>
                    <a:pt x="888" y="158"/>
                  </a:lnTo>
                  <a:lnTo>
                    <a:pt x="890" y="158"/>
                  </a:lnTo>
                  <a:lnTo>
                    <a:pt x="890" y="160"/>
                  </a:lnTo>
                  <a:lnTo>
                    <a:pt x="894" y="160"/>
                  </a:lnTo>
                  <a:lnTo>
                    <a:pt x="890" y="164"/>
                  </a:lnTo>
                  <a:lnTo>
                    <a:pt x="888" y="168"/>
                  </a:lnTo>
                  <a:lnTo>
                    <a:pt x="880" y="172"/>
                  </a:lnTo>
                  <a:lnTo>
                    <a:pt x="880" y="168"/>
                  </a:lnTo>
                  <a:lnTo>
                    <a:pt x="876" y="168"/>
                  </a:lnTo>
                  <a:lnTo>
                    <a:pt x="876" y="172"/>
                  </a:lnTo>
                  <a:lnTo>
                    <a:pt x="872" y="172"/>
                  </a:lnTo>
                  <a:lnTo>
                    <a:pt x="868" y="172"/>
                  </a:lnTo>
                  <a:lnTo>
                    <a:pt x="864" y="172"/>
                  </a:lnTo>
                  <a:lnTo>
                    <a:pt x="862" y="172"/>
                  </a:lnTo>
                  <a:lnTo>
                    <a:pt x="858" y="172"/>
                  </a:lnTo>
                  <a:lnTo>
                    <a:pt x="854" y="168"/>
                  </a:lnTo>
                  <a:lnTo>
                    <a:pt x="850" y="168"/>
                  </a:lnTo>
                  <a:lnTo>
                    <a:pt x="846" y="168"/>
                  </a:lnTo>
                  <a:lnTo>
                    <a:pt x="842" y="168"/>
                  </a:lnTo>
                  <a:lnTo>
                    <a:pt x="842" y="164"/>
                  </a:lnTo>
                  <a:lnTo>
                    <a:pt x="838" y="164"/>
                  </a:lnTo>
                  <a:lnTo>
                    <a:pt x="834" y="160"/>
                  </a:lnTo>
                  <a:lnTo>
                    <a:pt x="838" y="164"/>
                  </a:lnTo>
                  <a:lnTo>
                    <a:pt x="838" y="168"/>
                  </a:lnTo>
                  <a:lnTo>
                    <a:pt x="842" y="168"/>
                  </a:lnTo>
                  <a:lnTo>
                    <a:pt x="846" y="168"/>
                  </a:lnTo>
                  <a:lnTo>
                    <a:pt x="846" y="172"/>
                  </a:lnTo>
                  <a:lnTo>
                    <a:pt x="842" y="172"/>
                  </a:lnTo>
                  <a:lnTo>
                    <a:pt x="834" y="172"/>
                  </a:lnTo>
                  <a:lnTo>
                    <a:pt x="832" y="172"/>
                  </a:lnTo>
                  <a:lnTo>
                    <a:pt x="834" y="172"/>
                  </a:lnTo>
                  <a:lnTo>
                    <a:pt x="834" y="176"/>
                  </a:lnTo>
                  <a:lnTo>
                    <a:pt x="838" y="176"/>
                  </a:lnTo>
                  <a:lnTo>
                    <a:pt x="838" y="172"/>
                  </a:lnTo>
                  <a:lnTo>
                    <a:pt x="842" y="172"/>
                  </a:lnTo>
                  <a:lnTo>
                    <a:pt x="846" y="172"/>
                  </a:lnTo>
                  <a:lnTo>
                    <a:pt x="850" y="172"/>
                  </a:lnTo>
                  <a:lnTo>
                    <a:pt x="854" y="172"/>
                  </a:lnTo>
                  <a:lnTo>
                    <a:pt x="858" y="172"/>
                  </a:lnTo>
                  <a:lnTo>
                    <a:pt x="862" y="172"/>
                  </a:lnTo>
                  <a:lnTo>
                    <a:pt x="862" y="176"/>
                  </a:lnTo>
                  <a:lnTo>
                    <a:pt x="858" y="176"/>
                  </a:lnTo>
                  <a:lnTo>
                    <a:pt x="862" y="176"/>
                  </a:lnTo>
                  <a:lnTo>
                    <a:pt x="864" y="172"/>
                  </a:lnTo>
                  <a:lnTo>
                    <a:pt x="868" y="172"/>
                  </a:lnTo>
                  <a:lnTo>
                    <a:pt x="872" y="172"/>
                  </a:lnTo>
                  <a:lnTo>
                    <a:pt x="876" y="176"/>
                  </a:lnTo>
                  <a:lnTo>
                    <a:pt x="876" y="180"/>
                  </a:lnTo>
                  <a:lnTo>
                    <a:pt x="872" y="180"/>
                  </a:lnTo>
                  <a:lnTo>
                    <a:pt x="872" y="182"/>
                  </a:lnTo>
                  <a:lnTo>
                    <a:pt x="872" y="180"/>
                  </a:lnTo>
                  <a:lnTo>
                    <a:pt x="876" y="180"/>
                  </a:lnTo>
                  <a:lnTo>
                    <a:pt x="880" y="182"/>
                  </a:lnTo>
                  <a:lnTo>
                    <a:pt x="884" y="182"/>
                  </a:lnTo>
                  <a:lnTo>
                    <a:pt x="884" y="180"/>
                  </a:lnTo>
                  <a:lnTo>
                    <a:pt x="888" y="180"/>
                  </a:lnTo>
                  <a:lnTo>
                    <a:pt x="890" y="180"/>
                  </a:lnTo>
                  <a:lnTo>
                    <a:pt x="894" y="186"/>
                  </a:lnTo>
                  <a:lnTo>
                    <a:pt x="894" y="190"/>
                  </a:lnTo>
                  <a:lnTo>
                    <a:pt x="890" y="190"/>
                  </a:lnTo>
                  <a:lnTo>
                    <a:pt x="888" y="190"/>
                  </a:lnTo>
                  <a:lnTo>
                    <a:pt x="888" y="194"/>
                  </a:lnTo>
                  <a:lnTo>
                    <a:pt x="884" y="194"/>
                  </a:lnTo>
                  <a:lnTo>
                    <a:pt x="884" y="190"/>
                  </a:lnTo>
                  <a:lnTo>
                    <a:pt x="880" y="190"/>
                  </a:lnTo>
                  <a:lnTo>
                    <a:pt x="880" y="194"/>
                  </a:lnTo>
                  <a:lnTo>
                    <a:pt x="876" y="194"/>
                  </a:lnTo>
                  <a:lnTo>
                    <a:pt x="872" y="194"/>
                  </a:lnTo>
                  <a:lnTo>
                    <a:pt x="872" y="198"/>
                  </a:lnTo>
                  <a:lnTo>
                    <a:pt x="868" y="198"/>
                  </a:lnTo>
                  <a:lnTo>
                    <a:pt x="864" y="198"/>
                  </a:lnTo>
                  <a:lnTo>
                    <a:pt x="864" y="202"/>
                  </a:lnTo>
                  <a:lnTo>
                    <a:pt x="862" y="202"/>
                  </a:lnTo>
                  <a:lnTo>
                    <a:pt x="858" y="202"/>
                  </a:lnTo>
                  <a:lnTo>
                    <a:pt x="854" y="202"/>
                  </a:lnTo>
                  <a:lnTo>
                    <a:pt x="850" y="202"/>
                  </a:lnTo>
                  <a:lnTo>
                    <a:pt x="846" y="202"/>
                  </a:lnTo>
                  <a:lnTo>
                    <a:pt x="850" y="198"/>
                  </a:lnTo>
                  <a:lnTo>
                    <a:pt x="854" y="194"/>
                  </a:lnTo>
                  <a:lnTo>
                    <a:pt x="850" y="194"/>
                  </a:lnTo>
                  <a:lnTo>
                    <a:pt x="846" y="194"/>
                  </a:lnTo>
                  <a:lnTo>
                    <a:pt x="846" y="190"/>
                  </a:lnTo>
                  <a:lnTo>
                    <a:pt x="842" y="194"/>
                  </a:lnTo>
                  <a:lnTo>
                    <a:pt x="838" y="194"/>
                  </a:lnTo>
                  <a:lnTo>
                    <a:pt x="834" y="194"/>
                  </a:lnTo>
                  <a:lnTo>
                    <a:pt x="834" y="190"/>
                  </a:lnTo>
                  <a:lnTo>
                    <a:pt x="838" y="190"/>
                  </a:lnTo>
                  <a:lnTo>
                    <a:pt x="838" y="186"/>
                  </a:lnTo>
                  <a:lnTo>
                    <a:pt x="834" y="186"/>
                  </a:lnTo>
                  <a:lnTo>
                    <a:pt x="834" y="190"/>
                  </a:lnTo>
                  <a:lnTo>
                    <a:pt x="832" y="190"/>
                  </a:lnTo>
                  <a:lnTo>
                    <a:pt x="828" y="190"/>
                  </a:lnTo>
                  <a:lnTo>
                    <a:pt x="828" y="186"/>
                  </a:lnTo>
                  <a:lnTo>
                    <a:pt x="824" y="182"/>
                  </a:lnTo>
                  <a:lnTo>
                    <a:pt x="824" y="186"/>
                  </a:lnTo>
                  <a:lnTo>
                    <a:pt x="828" y="186"/>
                  </a:lnTo>
                  <a:lnTo>
                    <a:pt x="828" y="190"/>
                  </a:lnTo>
                  <a:lnTo>
                    <a:pt x="832" y="190"/>
                  </a:lnTo>
                  <a:lnTo>
                    <a:pt x="832" y="194"/>
                  </a:lnTo>
                  <a:lnTo>
                    <a:pt x="828" y="194"/>
                  </a:lnTo>
                  <a:lnTo>
                    <a:pt x="824" y="198"/>
                  </a:lnTo>
                  <a:lnTo>
                    <a:pt x="824" y="194"/>
                  </a:lnTo>
                  <a:lnTo>
                    <a:pt x="820" y="194"/>
                  </a:lnTo>
                  <a:lnTo>
                    <a:pt x="820" y="190"/>
                  </a:lnTo>
                  <a:lnTo>
                    <a:pt x="816" y="190"/>
                  </a:lnTo>
                  <a:lnTo>
                    <a:pt x="816" y="186"/>
                  </a:lnTo>
                  <a:lnTo>
                    <a:pt x="812" y="186"/>
                  </a:lnTo>
                  <a:lnTo>
                    <a:pt x="816" y="190"/>
                  </a:lnTo>
                  <a:lnTo>
                    <a:pt x="816" y="194"/>
                  </a:lnTo>
                  <a:lnTo>
                    <a:pt x="812" y="194"/>
                  </a:lnTo>
                  <a:lnTo>
                    <a:pt x="808" y="194"/>
                  </a:lnTo>
                  <a:lnTo>
                    <a:pt x="806" y="194"/>
                  </a:lnTo>
                  <a:lnTo>
                    <a:pt x="806" y="190"/>
                  </a:lnTo>
                  <a:lnTo>
                    <a:pt x="802" y="190"/>
                  </a:lnTo>
                  <a:lnTo>
                    <a:pt x="802" y="194"/>
                  </a:lnTo>
                  <a:lnTo>
                    <a:pt x="806" y="194"/>
                  </a:lnTo>
                  <a:lnTo>
                    <a:pt x="802" y="194"/>
                  </a:lnTo>
                  <a:lnTo>
                    <a:pt x="798" y="194"/>
                  </a:lnTo>
                  <a:lnTo>
                    <a:pt x="794" y="194"/>
                  </a:lnTo>
                  <a:lnTo>
                    <a:pt x="794" y="190"/>
                  </a:lnTo>
                  <a:lnTo>
                    <a:pt x="790" y="190"/>
                  </a:lnTo>
                  <a:lnTo>
                    <a:pt x="790" y="194"/>
                  </a:lnTo>
                  <a:lnTo>
                    <a:pt x="794" y="194"/>
                  </a:lnTo>
                  <a:lnTo>
                    <a:pt x="802" y="198"/>
                  </a:lnTo>
                  <a:lnTo>
                    <a:pt x="798" y="198"/>
                  </a:lnTo>
                  <a:lnTo>
                    <a:pt x="794" y="198"/>
                  </a:lnTo>
                  <a:lnTo>
                    <a:pt x="790" y="198"/>
                  </a:lnTo>
                  <a:lnTo>
                    <a:pt x="786" y="198"/>
                  </a:lnTo>
                  <a:lnTo>
                    <a:pt x="782" y="198"/>
                  </a:lnTo>
                  <a:lnTo>
                    <a:pt x="778" y="198"/>
                  </a:lnTo>
                  <a:lnTo>
                    <a:pt x="776" y="198"/>
                  </a:lnTo>
                  <a:lnTo>
                    <a:pt x="772" y="198"/>
                  </a:lnTo>
                  <a:lnTo>
                    <a:pt x="772" y="194"/>
                  </a:lnTo>
                  <a:lnTo>
                    <a:pt x="776" y="194"/>
                  </a:lnTo>
                  <a:lnTo>
                    <a:pt x="772" y="190"/>
                  </a:lnTo>
                  <a:lnTo>
                    <a:pt x="768" y="190"/>
                  </a:lnTo>
                  <a:lnTo>
                    <a:pt x="772" y="190"/>
                  </a:lnTo>
                  <a:lnTo>
                    <a:pt x="772" y="194"/>
                  </a:lnTo>
                  <a:lnTo>
                    <a:pt x="768" y="194"/>
                  </a:lnTo>
                  <a:lnTo>
                    <a:pt x="768" y="198"/>
                  </a:lnTo>
                  <a:lnTo>
                    <a:pt x="764" y="198"/>
                  </a:lnTo>
                  <a:lnTo>
                    <a:pt x="760" y="194"/>
                  </a:lnTo>
                  <a:lnTo>
                    <a:pt x="756" y="194"/>
                  </a:lnTo>
                  <a:lnTo>
                    <a:pt x="756" y="190"/>
                  </a:lnTo>
                  <a:lnTo>
                    <a:pt x="756" y="194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2" y="194"/>
                  </a:lnTo>
                  <a:lnTo>
                    <a:pt x="746" y="194"/>
                  </a:lnTo>
                  <a:lnTo>
                    <a:pt x="742" y="190"/>
                  </a:lnTo>
                  <a:lnTo>
                    <a:pt x="742" y="186"/>
                  </a:lnTo>
                  <a:lnTo>
                    <a:pt x="742" y="182"/>
                  </a:lnTo>
                  <a:lnTo>
                    <a:pt x="738" y="186"/>
                  </a:lnTo>
                  <a:lnTo>
                    <a:pt x="742" y="186"/>
                  </a:lnTo>
                  <a:lnTo>
                    <a:pt x="742" y="190"/>
                  </a:lnTo>
                  <a:lnTo>
                    <a:pt x="742" y="194"/>
                  </a:lnTo>
                  <a:lnTo>
                    <a:pt x="738" y="194"/>
                  </a:lnTo>
                  <a:lnTo>
                    <a:pt x="742" y="194"/>
                  </a:lnTo>
                  <a:lnTo>
                    <a:pt x="742" y="190"/>
                  </a:lnTo>
                  <a:lnTo>
                    <a:pt x="738" y="190"/>
                  </a:lnTo>
                  <a:lnTo>
                    <a:pt x="738" y="194"/>
                  </a:lnTo>
                  <a:lnTo>
                    <a:pt x="734" y="194"/>
                  </a:lnTo>
                  <a:lnTo>
                    <a:pt x="732" y="194"/>
                  </a:lnTo>
                  <a:lnTo>
                    <a:pt x="728" y="190"/>
                  </a:lnTo>
                  <a:lnTo>
                    <a:pt x="732" y="186"/>
                  </a:lnTo>
                  <a:lnTo>
                    <a:pt x="728" y="186"/>
                  </a:lnTo>
                  <a:lnTo>
                    <a:pt x="728" y="182"/>
                  </a:lnTo>
                  <a:lnTo>
                    <a:pt x="732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8" y="180"/>
                  </a:lnTo>
                  <a:lnTo>
                    <a:pt x="742" y="176"/>
                  </a:lnTo>
                  <a:lnTo>
                    <a:pt x="746" y="176"/>
                  </a:lnTo>
                  <a:lnTo>
                    <a:pt x="748" y="176"/>
                  </a:lnTo>
                  <a:lnTo>
                    <a:pt x="752" y="176"/>
                  </a:lnTo>
                  <a:lnTo>
                    <a:pt x="756" y="176"/>
                  </a:lnTo>
                  <a:lnTo>
                    <a:pt x="760" y="176"/>
                  </a:lnTo>
                  <a:lnTo>
                    <a:pt x="756" y="176"/>
                  </a:lnTo>
                  <a:lnTo>
                    <a:pt x="760" y="176"/>
                  </a:lnTo>
                  <a:lnTo>
                    <a:pt x="764" y="176"/>
                  </a:lnTo>
                  <a:lnTo>
                    <a:pt x="768" y="176"/>
                  </a:lnTo>
                  <a:lnTo>
                    <a:pt x="764" y="172"/>
                  </a:lnTo>
                  <a:lnTo>
                    <a:pt x="760" y="172"/>
                  </a:lnTo>
                  <a:lnTo>
                    <a:pt x="764" y="172"/>
                  </a:lnTo>
                  <a:lnTo>
                    <a:pt x="760" y="172"/>
                  </a:lnTo>
                  <a:lnTo>
                    <a:pt x="760" y="168"/>
                  </a:lnTo>
                  <a:lnTo>
                    <a:pt x="764" y="168"/>
                  </a:lnTo>
                  <a:lnTo>
                    <a:pt x="760" y="168"/>
                  </a:lnTo>
                  <a:lnTo>
                    <a:pt x="756" y="168"/>
                  </a:lnTo>
                  <a:lnTo>
                    <a:pt x="752" y="168"/>
                  </a:lnTo>
                  <a:lnTo>
                    <a:pt x="752" y="164"/>
                  </a:lnTo>
                  <a:lnTo>
                    <a:pt x="748" y="160"/>
                  </a:lnTo>
                  <a:lnTo>
                    <a:pt x="746" y="160"/>
                  </a:lnTo>
                  <a:lnTo>
                    <a:pt x="746" y="158"/>
                  </a:lnTo>
                  <a:lnTo>
                    <a:pt x="748" y="158"/>
                  </a:lnTo>
                  <a:lnTo>
                    <a:pt x="752" y="158"/>
                  </a:lnTo>
                  <a:lnTo>
                    <a:pt x="752" y="154"/>
                  </a:lnTo>
                  <a:lnTo>
                    <a:pt x="760" y="154"/>
                  </a:lnTo>
                  <a:lnTo>
                    <a:pt x="764" y="154"/>
                  </a:lnTo>
                  <a:lnTo>
                    <a:pt x="768" y="154"/>
                  </a:lnTo>
                  <a:lnTo>
                    <a:pt x="772" y="158"/>
                  </a:lnTo>
                  <a:lnTo>
                    <a:pt x="776" y="158"/>
                  </a:lnTo>
                  <a:lnTo>
                    <a:pt x="778" y="160"/>
                  </a:lnTo>
                  <a:lnTo>
                    <a:pt x="782" y="164"/>
                  </a:lnTo>
                  <a:lnTo>
                    <a:pt x="782" y="168"/>
                  </a:lnTo>
                  <a:lnTo>
                    <a:pt x="778" y="168"/>
                  </a:lnTo>
                  <a:lnTo>
                    <a:pt x="782" y="168"/>
                  </a:lnTo>
                  <a:lnTo>
                    <a:pt x="782" y="164"/>
                  </a:lnTo>
                  <a:lnTo>
                    <a:pt x="786" y="168"/>
                  </a:lnTo>
                  <a:lnTo>
                    <a:pt x="790" y="168"/>
                  </a:lnTo>
                  <a:lnTo>
                    <a:pt x="794" y="168"/>
                  </a:lnTo>
                  <a:lnTo>
                    <a:pt x="794" y="172"/>
                  </a:lnTo>
                  <a:lnTo>
                    <a:pt x="798" y="172"/>
                  </a:lnTo>
                  <a:lnTo>
                    <a:pt x="798" y="168"/>
                  </a:lnTo>
                  <a:lnTo>
                    <a:pt x="802" y="168"/>
                  </a:lnTo>
                  <a:lnTo>
                    <a:pt x="806" y="168"/>
                  </a:lnTo>
                  <a:lnTo>
                    <a:pt x="808" y="168"/>
                  </a:lnTo>
                  <a:lnTo>
                    <a:pt x="812" y="168"/>
                  </a:lnTo>
                  <a:lnTo>
                    <a:pt x="808" y="168"/>
                  </a:lnTo>
                  <a:lnTo>
                    <a:pt x="808" y="164"/>
                  </a:lnTo>
                  <a:lnTo>
                    <a:pt x="812" y="164"/>
                  </a:lnTo>
                  <a:lnTo>
                    <a:pt x="816" y="164"/>
                  </a:lnTo>
                  <a:lnTo>
                    <a:pt x="820" y="160"/>
                  </a:lnTo>
                  <a:lnTo>
                    <a:pt x="824" y="158"/>
                  </a:lnTo>
                  <a:lnTo>
                    <a:pt x="828" y="154"/>
                  </a:lnTo>
                  <a:lnTo>
                    <a:pt x="828" y="150"/>
                  </a:lnTo>
                  <a:lnTo>
                    <a:pt x="832" y="150"/>
                  </a:lnTo>
                  <a:lnTo>
                    <a:pt x="828" y="150"/>
                  </a:lnTo>
                  <a:lnTo>
                    <a:pt x="824" y="150"/>
                  </a:lnTo>
                  <a:lnTo>
                    <a:pt x="824" y="154"/>
                  </a:lnTo>
                  <a:lnTo>
                    <a:pt x="820" y="154"/>
                  </a:lnTo>
                  <a:lnTo>
                    <a:pt x="820" y="158"/>
                  </a:lnTo>
                  <a:lnTo>
                    <a:pt x="816" y="158"/>
                  </a:lnTo>
                  <a:lnTo>
                    <a:pt x="816" y="160"/>
                  </a:lnTo>
                  <a:lnTo>
                    <a:pt x="812" y="160"/>
                  </a:lnTo>
                  <a:lnTo>
                    <a:pt x="812" y="164"/>
                  </a:lnTo>
                  <a:lnTo>
                    <a:pt x="808" y="164"/>
                  </a:lnTo>
                  <a:lnTo>
                    <a:pt x="806" y="164"/>
                  </a:lnTo>
                  <a:lnTo>
                    <a:pt x="802" y="164"/>
                  </a:lnTo>
                  <a:lnTo>
                    <a:pt x="798" y="164"/>
                  </a:lnTo>
                  <a:lnTo>
                    <a:pt x="794" y="164"/>
                  </a:lnTo>
                  <a:lnTo>
                    <a:pt x="794" y="160"/>
                  </a:lnTo>
                  <a:lnTo>
                    <a:pt x="798" y="160"/>
                  </a:lnTo>
                  <a:lnTo>
                    <a:pt x="802" y="160"/>
                  </a:lnTo>
                  <a:lnTo>
                    <a:pt x="798" y="158"/>
                  </a:lnTo>
                  <a:lnTo>
                    <a:pt x="798" y="160"/>
                  </a:lnTo>
                  <a:lnTo>
                    <a:pt x="794" y="160"/>
                  </a:lnTo>
                  <a:lnTo>
                    <a:pt x="790" y="160"/>
                  </a:lnTo>
                  <a:lnTo>
                    <a:pt x="786" y="160"/>
                  </a:lnTo>
                  <a:lnTo>
                    <a:pt x="786" y="158"/>
                  </a:lnTo>
                  <a:lnTo>
                    <a:pt x="790" y="158"/>
                  </a:lnTo>
                  <a:lnTo>
                    <a:pt x="786" y="158"/>
                  </a:lnTo>
                  <a:lnTo>
                    <a:pt x="786" y="154"/>
                  </a:lnTo>
                  <a:lnTo>
                    <a:pt x="790" y="154"/>
                  </a:lnTo>
                  <a:lnTo>
                    <a:pt x="794" y="154"/>
                  </a:lnTo>
                  <a:lnTo>
                    <a:pt x="798" y="154"/>
                  </a:lnTo>
                  <a:lnTo>
                    <a:pt x="802" y="154"/>
                  </a:lnTo>
                  <a:lnTo>
                    <a:pt x="798" y="154"/>
                  </a:lnTo>
                  <a:lnTo>
                    <a:pt x="794" y="154"/>
                  </a:lnTo>
                  <a:lnTo>
                    <a:pt x="790" y="154"/>
                  </a:lnTo>
                  <a:lnTo>
                    <a:pt x="786" y="154"/>
                  </a:lnTo>
                  <a:lnTo>
                    <a:pt x="782" y="154"/>
                  </a:lnTo>
                  <a:lnTo>
                    <a:pt x="786" y="150"/>
                  </a:lnTo>
                  <a:lnTo>
                    <a:pt x="790" y="150"/>
                  </a:lnTo>
                  <a:lnTo>
                    <a:pt x="794" y="150"/>
                  </a:lnTo>
                  <a:lnTo>
                    <a:pt x="798" y="150"/>
                  </a:lnTo>
                  <a:lnTo>
                    <a:pt x="802" y="150"/>
                  </a:lnTo>
                  <a:lnTo>
                    <a:pt x="798" y="150"/>
                  </a:lnTo>
                  <a:lnTo>
                    <a:pt x="794" y="150"/>
                  </a:lnTo>
                  <a:lnTo>
                    <a:pt x="790" y="150"/>
                  </a:lnTo>
                  <a:lnTo>
                    <a:pt x="790" y="146"/>
                  </a:lnTo>
                  <a:lnTo>
                    <a:pt x="794" y="146"/>
                  </a:lnTo>
                  <a:lnTo>
                    <a:pt x="798" y="146"/>
                  </a:lnTo>
                  <a:lnTo>
                    <a:pt x="802" y="146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798" y="146"/>
                  </a:lnTo>
                  <a:lnTo>
                    <a:pt x="794" y="146"/>
                  </a:lnTo>
                  <a:lnTo>
                    <a:pt x="794" y="142"/>
                  </a:lnTo>
                  <a:lnTo>
                    <a:pt x="798" y="142"/>
                  </a:lnTo>
                  <a:lnTo>
                    <a:pt x="794" y="142"/>
                  </a:lnTo>
                  <a:lnTo>
                    <a:pt x="794" y="138"/>
                  </a:lnTo>
                  <a:lnTo>
                    <a:pt x="794" y="136"/>
                  </a:lnTo>
                  <a:lnTo>
                    <a:pt x="798" y="136"/>
                  </a:lnTo>
                  <a:lnTo>
                    <a:pt x="794" y="138"/>
                  </a:lnTo>
                  <a:lnTo>
                    <a:pt x="794" y="142"/>
                  </a:lnTo>
                  <a:lnTo>
                    <a:pt x="790" y="142"/>
                  </a:lnTo>
                  <a:lnTo>
                    <a:pt x="790" y="146"/>
                  </a:lnTo>
                  <a:lnTo>
                    <a:pt x="786" y="150"/>
                  </a:lnTo>
                  <a:lnTo>
                    <a:pt x="782" y="150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6" y="146"/>
                  </a:lnTo>
                  <a:lnTo>
                    <a:pt x="778" y="146"/>
                  </a:lnTo>
                  <a:lnTo>
                    <a:pt x="778" y="142"/>
                  </a:lnTo>
                  <a:lnTo>
                    <a:pt x="776" y="142"/>
                  </a:lnTo>
                  <a:lnTo>
                    <a:pt x="776" y="146"/>
                  </a:lnTo>
                  <a:lnTo>
                    <a:pt x="772" y="146"/>
                  </a:lnTo>
                  <a:lnTo>
                    <a:pt x="768" y="146"/>
                  </a:lnTo>
                  <a:lnTo>
                    <a:pt x="768" y="150"/>
                  </a:lnTo>
                  <a:lnTo>
                    <a:pt x="764" y="150"/>
                  </a:lnTo>
                  <a:lnTo>
                    <a:pt x="760" y="150"/>
                  </a:lnTo>
                  <a:lnTo>
                    <a:pt x="756" y="150"/>
                  </a:lnTo>
                  <a:lnTo>
                    <a:pt x="756" y="146"/>
                  </a:lnTo>
                  <a:lnTo>
                    <a:pt x="760" y="146"/>
                  </a:lnTo>
                  <a:lnTo>
                    <a:pt x="756" y="146"/>
                  </a:lnTo>
                  <a:lnTo>
                    <a:pt x="756" y="142"/>
                  </a:lnTo>
                  <a:lnTo>
                    <a:pt x="756" y="138"/>
                  </a:lnTo>
                  <a:lnTo>
                    <a:pt x="760" y="138"/>
                  </a:lnTo>
                  <a:lnTo>
                    <a:pt x="760" y="136"/>
                  </a:lnTo>
                  <a:lnTo>
                    <a:pt x="764" y="136"/>
                  </a:lnTo>
                  <a:lnTo>
                    <a:pt x="760" y="136"/>
                  </a:lnTo>
                  <a:lnTo>
                    <a:pt x="764" y="132"/>
                  </a:lnTo>
                  <a:lnTo>
                    <a:pt x="768" y="128"/>
                  </a:lnTo>
                  <a:lnTo>
                    <a:pt x="772" y="128"/>
                  </a:lnTo>
                  <a:lnTo>
                    <a:pt x="776" y="128"/>
                  </a:lnTo>
                  <a:lnTo>
                    <a:pt x="778" y="128"/>
                  </a:lnTo>
                  <a:lnTo>
                    <a:pt x="782" y="128"/>
                  </a:lnTo>
                  <a:lnTo>
                    <a:pt x="786" y="128"/>
                  </a:lnTo>
                  <a:lnTo>
                    <a:pt x="786" y="124"/>
                  </a:lnTo>
                  <a:lnTo>
                    <a:pt x="790" y="124"/>
                  </a:lnTo>
                  <a:lnTo>
                    <a:pt x="794" y="128"/>
                  </a:lnTo>
                  <a:lnTo>
                    <a:pt x="798" y="128"/>
                  </a:lnTo>
                  <a:lnTo>
                    <a:pt x="802" y="128"/>
                  </a:lnTo>
                  <a:lnTo>
                    <a:pt x="806" y="128"/>
                  </a:lnTo>
                  <a:lnTo>
                    <a:pt x="808" y="128"/>
                  </a:lnTo>
                  <a:lnTo>
                    <a:pt x="812" y="128"/>
                  </a:lnTo>
                  <a:lnTo>
                    <a:pt x="816" y="128"/>
                  </a:lnTo>
                  <a:lnTo>
                    <a:pt x="816" y="132"/>
                  </a:lnTo>
                  <a:lnTo>
                    <a:pt x="820" y="132"/>
                  </a:lnTo>
                  <a:lnTo>
                    <a:pt x="824" y="132"/>
                  </a:lnTo>
                  <a:lnTo>
                    <a:pt x="828" y="136"/>
                  </a:lnTo>
                  <a:lnTo>
                    <a:pt x="832" y="136"/>
                  </a:lnTo>
                  <a:lnTo>
                    <a:pt x="828" y="136"/>
                  </a:lnTo>
                  <a:lnTo>
                    <a:pt x="828" y="132"/>
                  </a:lnTo>
                  <a:lnTo>
                    <a:pt x="832" y="132"/>
                  </a:lnTo>
                  <a:lnTo>
                    <a:pt x="828" y="132"/>
                  </a:lnTo>
                  <a:lnTo>
                    <a:pt x="824" y="132"/>
                  </a:lnTo>
                  <a:lnTo>
                    <a:pt x="820" y="132"/>
                  </a:lnTo>
                  <a:lnTo>
                    <a:pt x="820" y="128"/>
                  </a:lnTo>
                  <a:lnTo>
                    <a:pt x="816" y="128"/>
                  </a:lnTo>
                  <a:lnTo>
                    <a:pt x="820" y="128"/>
                  </a:lnTo>
                  <a:lnTo>
                    <a:pt x="824" y="128"/>
                  </a:lnTo>
                  <a:lnTo>
                    <a:pt x="828" y="128"/>
                  </a:lnTo>
                  <a:lnTo>
                    <a:pt x="832" y="128"/>
                  </a:lnTo>
                  <a:lnTo>
                    <a:pt x="834" y="128"/>
                  </a:lnTo>
                  <a:lnTo>
                    <a:pt x="838" y="128"/>
                  </a:lnTo>
                  <a:lnTo>
                    <a:pt x="834" y="128"/>
                  </a:lnTo>
                  <a:lnTo>
                    <a:pt x="838" y="128"/>
                  </a:lnTo>
                  <a:lnTo>
                    <a:pt x="838" y="124"/>
                  </a:lnTo>
                  <a:lnTo>
                    <a:pt x="842" y="124"/>
                  </a:lnTo>
                  <a:lnTo>
                    <a:pt x="842" y="120"/>
                  </a:lnTo>
                  <a:lnTo>
                    <a:pt x="838" y="120"/>
                  </a:lnTo>
                  <a:lnTo>
                    <a:pt x="834" y="124"/>
                  </a:lnTo>
                  <a:lnTo>
                    <a:pt x="832" y="124"/>
                  </a:lnTo>
                  <a:lnTo>
                    <a:pt x="832" y="128"/>
                  </a:lnTo>
                  <a:lnTo>
                    <a:pt x="828" y="128"/>
                  </a:lnTo>
                  <a:lnTo>
                    <a:pt x="824" y="128"/>
                  </a:lnTo>
                  <a:lnTo>
                    <a:pt x="824" y="124"/>
                  </a:lnTo>
                  <a:lnTo>
                    <a:pt x="820" y="124"/>
                  </a:lnTo>
                  <a:lnTo>
                    <a:pt x="816" y="124"/>
                  </a:lnTo>
                  <a:lnTo>
                    <a:pt x="812" y="124"/>
                  </a:lnTo>
                  <a:lnTo>
                    <a:pt x="808" y="124"/>
                  </a:lnTo>
                  <a:lnTo>
                    <a:pt x="806" y="124"/>
                  </a:lnTo>
                  <a:lnTo>
                    <a:pt x="802" y="124"/>
                  </a:lnTo>
                  <a:lnTo>
                    <a:pt x="798" y="124"/>
                  </a:lnTo>
                  <a:lnTo>
                    <a:pt x="794" y="124"/>
                  </a:lnTo>
                  <a:lnTo>
                    <a:pt x="794" y="120"/>
                  </a:lnTo>
                  <a:lnTo>
                    <a:pt x="798" y="120"/>
                  </a:lnTo>
                  <a:lnTo>
                    <a:pt x="806" y="120"/>
                  </a:lnTo>
                  <a:lnTo>
                    <a:pt x="808" y="120"/>
                  </a:lnTo>
                  <a:lnTo>
                    <a:pt x="808" y="124"/>
                  </a:lnTo>
                  <a:lnTo>
                    <a:pt x="812" y="124"/>
                  </a:lnTo>
                  <a:lnTo>
                    <a:pt x="816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06" y="120"/>
                  </a:lnTo>
                  <a:lnTo>
                    <a:pt x="806" y="116"/>
                  </a:lnTo>
                  <a:lnTo>
                    <a:pt x="802" y="116"/>
                  </a:lnTo>
                  <a:lnTo>
                    <a:pt x="802" y="112"/>
                  </a:lnTo>
                  <a:lnTo>
                    <a:pt x="798" y="112"/>
                  </a:lnTo>
                  <a:lnTo>
                    <a:pt x="798" y="108"/>
                  </a:lnTo>
                  <a:lnTo>
                    <a:pt x="794" y="108"/>
                  </a:lnTo>
                  <a:lnTo>
                    <a:pt x="790" y="106"/>
                  </a:lnTo>
                  <a:lnTo>
                    <a:pt x="786" y="106"/>
                  </a:lnTo>
                  <a:lnTo>
                    <a:pt x="786" y="102"/>
                  </a:lnTo>
                  <a:lnTo>
                    <a:pt x="782" y="102"/>
                  </a:lnTo>
                  <a:lnTo>
                    <a:pt x="778" y="102"/>
                  </a:lnTo>
                  <a:lnTo>
                    <a:pt x="776" y="102"/>
                  </a:lnTo>
                  <a:lnTo>
                    <a:pt x="772" y="102"/>
                  </a:lnTo>
                  <a:lnTo>
                    <a:pt x="772" y="98"/>
                  </a:lnTo>
                  <a:lnTo>
                    <a:pt x="772" y="94"/>
                  </a:lnTo>
                  <a:lnTo>
                    <a:pt x="776" y="94"/>
                  </a:lnTo>
                  <a:lnTo>
                    <a:pt x="778" y="94"/>
                  </a:lnTo>
                  <a:lnTo>
                    <a:pt x="778" y="98"/>
                  </a:lnTo>
                  <a:lnTo>
                    <a:pt x="782" y="98"/>
                  </a:lnTo>
                  <a:lnTo>
                    <a:pt x="786" y="98"/>
                  </a:lnTo>
                  <a:lnTo>
                    <a:pt x="782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68" y="94"/>
                  </a:lnTo>
                  <a:lnTo>
                    <a:pt x="768" y="90"/>
                  </a:lnTo>
                  <a:lnTo>
                    <a:pt x="772" y="86"/>
                  </a:lnTo>
                  <a:lnTo>
                    <a:pt x="776" y="82"/>
                  </a:lnTo>
                  <a:lnTo>
                    <a:pt x="778" y="82"/>
                  </a:lnTo>
                  <a:lnTo>
                    <a:pt x="782" y="86"/>
                  </a:lnTo>
                  <a:lnTo>
                    <a:pt x="786" y="86"/>
                  </a:lnTo>
                  <a:lnTo>
                    <a:pt x="790" y="86"/>
                  </a:lnTo>
                  <a:lnTo>
                    <a:pt x="794" y="86"/>
                  </a:lnTo>
                  <a:lnTo>
                    <a:pt x="798" y="86"/>
                  </a:lnTo>
                  <a:lnTo>
                    <a:pt x="802" y="86"/>
                  </a:lnTo>
                  <a:lnTo>
                    <a:pt x="806" y="86"/>
                  </a:lnTo>
                  <a:lnTo>
                    <a:pt x="808" y="86"/>
                  </a:lnTo>
                  <a:lnTo>
                    <a:pt x="812" y="86"/>
                  </a:lnTo>
                  <a:lnTo>
                    <a:pt x="812" y="90"/>
                  </a:lnTo>
                  <a:lnTo>
                    <a:pt x="816" y="90"/>
                  </a:lnTo>
                  <a:lnTo>
                    <a:pt x="820" y="90"/>
                  </a:lnTo>
                  <a:lnTo>
                    <a:pt x="820" y="94"/>
                  </a:lnTo>
                  <a:lnTo>
                    <a:pt x="824" y="94"/>
                  </a:lnTo>
                  <a:lnTo>
                    <a:pt x="828" y="94"/>
                  </a:lnTo>
                  <a:lnTo>
                    <a:pt x="832" y="98"/>
                  </a:lnTo>
                  <a:lnTo>
                    <a:pt x="834" y="98"/>
                  </a:lnTo>
                  <a:lnTo>
                    <a:pt x="834" y="102"/>
                  </a:lnTo>
                  <a:lnTo>
                    <a:pt x="838" y="102"/>
                  </a:lnTo>
                  <a:lnTo>
                    <a:pt x="838" y="106"/>
                  </a:lnTo>
                  <a:lnTo>
                    <a:pt x="842" y="106"/>
                  </a:lnTo>
                  <a:lnTo>
                    <a:pt x="846" y="106"/>
                  </a:lnTo>
                  <a:lnTo>
                    <a:pt x="850" y="106"/>
                  </a:lnTo>
                  <a:lnTo>
                    <a:pt x="854" y="106"/>
                  </a:lnTo>
                  <a:lnTo>
                    <a:pt x="858" y="106"/>
                  </a:lnTo>
                  <a:lnTo>
                    <a:pt x="862" y="106"/>
                  </a:lnTo>
                  <a:lnTo>
                    <a:pt x="864" y="106"/>
                  </a:lnTo>
                  <a:lnTo>
                    <a:pt x="864" y="102"/>
                  </a:lnTo>
                  <a:lnTo>
                    <a:pt x="862" y="102"/>
                  </a:lnTo>
                  <a:lnTo>
                    <a:pt x="858" y="102"/>
                  </a:lnTo>
                  <a:lnTo>
                    <a:pt x="858" y="106"/>
                  </a:lnTo>
                  <a:lnTo>
                    <a:pt x="854" y="106"/>
                  </a:lnTo>
                  <a:lnTo>
                    <a:pt x="850" y="106"/>
                  </a:lnTo>
                  <a:lnTo>
                    <a:pt x="846" y="102"/>
                  </a:lnTo>
                  <a:lnTo>
                    <a:pt x="842" y="102"/>
                  </a:lnTo>
                  <a:lnTo>
                    <a:pt x="838" y="98"/>
                  </a:lnTo>
                  <a:lnTo>
                    <a:pt x="842" y="98"/>
                  </a:lnTo>
                  <a:lnTo>
                    <a:pt x="842" y="94"/>
                  </a:lnTo>
                  <a:lnTo>
                    <a:pt x="838" y="94"/>
                  </a:lnTo>
                  <a:lnTo>
                    <a:pt x="834" y="94"/>
                  </a:lnTo>
                  <a:lnTo>
                    <a:pt x="832" y="94"/>
                  </a:lnTo>
                  <a:lnTo>
                    <a:pt x="828" y="94"/>
                  </a:lnTo>
                  <a:lnTo>
                    <a:pt x="824" y="90"/>
                  </a:lnTo>
                  <a:lnTo>
                    <a:pt x="820" y="86"/>
                  </a:lnTo>
                  <a:lnTo>
                    <a:pt x="816" y="86"/>
                  </a:lnTo>
                  <a:lnTo>
                    <a:pt x="816" y="82"/>
                  </a:lnTo>
                  <a:lnTo>
                    <a:pt x="820" y="82"/>
                  </a:lnTo>
                  <a:lnTo>
                    <a:pt x="824" y="82"/>
                  </a:lnTo>
                  <a:lnTo>
                    <a:pt x="828" y="82"/>
                  </a:lnTo>
                  <a:lnTo>
                    <a:pt x="832" y="82"/>
                  </a:lnTo>
                  <a:lnTo>
                    <a:pt x="834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0" y="78"/>
                  </a:lnTo>
                  <a:lnTo>
                    <a:pt x="854" y="78"/>
                  </a:lnTo>
                  <a:lnTo>
                    <a:pt x="858" y="78"/>
                  </a:lnTo>
                  <a:lnTo>
                    <a:pt x="862" y="78"/>
                  </a:lnTo>
                  <a:lnTo>
                    <a:pt x="864" y="78"/>
                  </a:lnTo>
                  <a:lnTo>
                    <a:pt x="868" y="78"/>
                  </a:lnTo>
                  <a:lnTo>
                    <a:pt x="872" y="78"/>
                  </a:lnTo>
                  <a:lnTo>
                    <a:pt x="876" y="78"/>
                  </a:lnTo>
                  <a:lnTo>
                    <a:pt x="880" y="78"/>
                  </a:lnTo>
                  <a:lnTo>
                    <a:pt x="884" y="78"/>
                  </a:lnTo>
                  <a:lnTo>
                    <a:pt x="888" y="78"/>
                  </a:lnTo>
                  <a:lnTo>
                    <a:pt x="890" y="78"/>
                  </a:lnTo>
                  <a:lnTo>
                    <a:pt x="890" y="76"/>
                  </a:lnTo>
                  <a:lnTo>
                    <a:pt x="888" y="76"/>
                  </a:lnTo>
                  <a:lnTo>
                    <a:pt x="880" y="76"/>
                  </a:lnTo>
                  <a:lnTo>
                    <a:pt x="876" y="76"/>
                  </a:lnTo>
                  <a:lnTo>
                    <a:pt x="872" y="76"/>
                  </a:lnTo>
                  <a:lnTo>
                    <a:pt x="868" y="76"/>
                  </a:lnTo>
                  <a:lnTo>
                    <a:pt x="864" y="76"/>
                  </a:lnTo>
                  <a:lnTo>
                    <a:pt x="868" y="76"/>
                  </a:lnTo>
                  <a:lnTo>
                    <a:pt x="872" y="76"/>
                  </a:lnTo>
                  <a:lnTo>
                    <a:pt x="876" y="72"/>
                  </a:lnTo>
                  <a:lnTo>
                    <a:pt x="880" y="72"/>
                  </a:lnTo>
                  <a:lnTo>
                    <a:pt x="884" y="72"/>
                  </a:lnTo>
                  <a:lnTo>
                    <a:pt x="888" y="72"/>
                  </a:lnTo>
                  <a:lnTo>
                    <a:pt x="890" y="72"/>
                  </a:lnTo>
                  <a:lnTo>
                    <a:pt x="894" y="72"/>
                  </a:lnTo>
                  <a:lnTo>
                    <a:pt x="902" y="68"/>
                  </a:lnTo>
                  <a:lnTo>
                    <a:pt x="906" y="68"/>
                  </a:lnTo>
                  <a:lnTo>
                    <a:pt x="910" y="68"/>
                  </a:lnTo>
                  <a:lnTo>
                    <a:pt x="914" y="68"/>
                  </a:lnTo>
                  <a:lnTo>
                    <a:pt x="910" y="68"/>
                  </a:lnTo>
                  <a:lnTo>
                    <a:pt x="906" y="68"/>
                  </a:lnTo>
                  <a:lnTo>
                    <a:pt x="902" y="68"/>
                  </a:lnTo>
                  <a:lnTo>
                    <a:pt x="898" y="68"/>
                  </a:lnTo>
                  <a:lnTo>
                    <a:pt x="894" y="68"/>
                  </a:lnTo>
                  <a:lnTo>
                    <a:pt x="890" y="68"/>
                  </a:lnTo>
                  <a:lnTo>
                    <a:pt x="884" y="68"/>
                  </a:lnTo>
                  <a:lnTo>
                    <a:pt x="880" y="68"/>
                  </a:lnTo>
                  <a:lnTo>
                    <a:pt x="876" y="68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84" y="64"/>
                  </a:lnTo>
                  <a:lnTo>
                    <a:pt x="884" y="60"/>
                  </a:lnTo>
                  <a:lnTo>
                    <a:pt x="888" y="60"/>
                  </a:lnTo>
                  <a:lnTo>
                    <a:pt x="890" y="56"/>
                  </a:lnTo>
                  <a:lnTo>
                    <a:pt x="894" y="56"/>
                  </a:lnTo>
                  <a:lnTo>
                    <a:pt x="898" y="56"/>
                  </a:lnTo>
                  <a:lnTo>
                    <a:pt x="902" y="52"/>
                  </a:lnTo>
                  <a:lnTo>
                    <a:pt x="906" y="52"/>
                  </a:lnTo>
                  <a:lnTo>
                    <a:pt x="910" y="52"/>
                  </a:lnTo>
                  <a:lnTo>
                    <a:pt x="906" y="52"/>
                  </a:lnTo>
                  <a:lnTo>
                    <a:pt x="902" y="52"/>
                  </a:lnTo>
                  <a:lnTo>
                    <a:pt x="898" y="52"/>
                  </a:lnTo>
                  <a:lnTo>
                    <a:pt x="894" y="52"/>
                  </a:lnTo>
                  <a:lnTo>
                    <a:pt x="890" y="56"/>
                  </a:lnTo>
                  <a:lnTo>
                    <a:pt x="888" y="56"/>
                  </a:lnTo>
                  <a:lnTo>
                    <a:pt x="884" y="56"/>
                  </a:lnTo>
                  <a:lnTo>
                    <a:pt x="884" y="60"/>
                  </a:lnTo>
                  <a:lnTo>
                    <a:pt x="880" y="60"/>
                  </a:lnTo>
                  <a:lnTo>
                    <a:pt x="876" y="60"/>
                  </a:lnTo>
                  <a:lnTo>
                    <a:pt x="872" y="60"/>
                  </a:lnTo>
                  <a:lnTo>
                    <a:pt x="868" y="60"/>
                  </a:lnTo>
                  <a:lnTo>
                    <a:pt x="872" y="60"/>
                  </a:lnTo>
                  <a:lnTo>
                    <a:pt x="876" y="60"/>
                  </a:lnTo>
                  <a:lnTo>
                    <a:pt x="876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72" y="68"/>
                  </a:lnTo>
                  <a:lnTo>
                    <a:pt x="868" y="72"/>
                  </a:lnTo>
                  <a:lnTo>
                    <a:pt x="864" y="72"/>
                  </a:lnTo>
                  <a:lnTo>
                    <a:pt x="862" y="72"/>
                  </a:lnTo>
                  <a:lnTo>
                    <a:pt x="858" y="72"/>
                  </a:lnTo>
                  <a:lnTo>
                    <a:pt x="854" y="72"/>
                  </a:lnTo>
                  <a:lnTo>
                    <a:pt x="854" y="76"/>
                  </a:lnTo>
                  <a:lnTo>
                    <a:pt x="850" y="76"/>
                  </a:lnTo>
                  <a:lnTo>
                    <a:pt x="842" y="76"/>
                  </a:lnTo>
                  <a:lnTo>
                    <a:pt x="838" y="76"/>
                  </a:lnTo>
                  <a:lnTo>
                    <a:pt x="834" y="76"/>
                  </a:lnTo>
                  <a:lnTo>
                    <a:pt x="828" y="78"/>
                  </a:lnTo>
                  <a:lnTo>
                    <a:pt x="824" y="78"/>
                  </a:lnTo>
                  <a:lnTo>
                    <a:pt x="820" y="78"/>
                  </a:lnTo>
                  <a:lnTo>
                    <a:pt x="820" y="78"/>
                  </a:lnTo>
                  <a:lnTo>
                    <a:pt x="820" y="7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29" name="Freeform 69">
              <a:extLst>
                <a:ext uri="{FF2B5EF4-FFF2-40B4-BE49-F238E27FC236}">
                  <a16:creationId xmlns:a16="http://schemas.microsoft.com/office/drawing/2014/main" id="{D7C06B7B-9596-4B0C-F7CC-2E89BAB2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990" y="3809121"/>
              <a:ext cx="93515" cy="105588"/>
            </a:xfrm>
            <a:custGeom>
              <a:avLst/>
              <a:gdLst>
                <a:gd name="T0" fmla="*/ 6 w 48"/>
                <a:gd name="T1" fmla="*/ 22 h 56"/>
                <a:gd name="T2" fmla="*/ 2 w 48"/>
                <a:gd name="T3" fmla="*/ 22 h 56"/>
                <a:gd name="T4" fmla="*/ 2 w 48"/>
                <a:gd name="T5" fmla="*/ 18 h 56"/>
                <a:gd name="T6" fmla="*/ 0 w 48"/>
                <a:gd name="T7" fmla="*/ 16 h 56"/>
                <a:gd name="T8" fmla="*/ 2 w 48"/>
                <a:gd name="T9" fmla="*/ 12 h 56"/>
                <a:gd name="T10" fmla="*/ 0 w 48"/>
                <a:gd name="T11" fmla="*/ 8 h 56"/>
                <a:gd name="T12" fmla="*/ 0 w 48"/>
                <a:gd name="T13" fmla="*/ 4 h 56"/>
                <a:gd name="T14" fmla="*/ 2 w 48"/>
                <a:gd name="T15" fmla="*/ 4 h 56"/>
                <a:gd name="T16" fmla="*/ 2 w 48"/>
                <a:gd name="T17" fmla="*/ 0 h 56"/>
                <a:gd name="T18" fmla="*/ 6 w 48"/>
                <a:gd name="T19" fmla="*/ 4 h 56"/>
                <a:gd name="T20" fmla="*/ 10 w 48"/>
                <a:gd name="T21" fmla="*/ 4 h 56"/>
                <a:gd name="T22" fmla="*/ 18 w 48"/>
                <a:gd name="T23" fmla="*/ 4 h 56"/>
                <a:gd name="T24" fmla="*/ 26 w 48"/>
                <a:gd name="T25" fmla="*/ 8 h 56"/>
                <a:gd name="T26" fmla="*/ 26 w 48"/>
                <a:gd name="T27" fmla="*/ 8 h 56"/>
                <a:gd name="T28" fmla="*/ 28 w 48"/>
                <a:gd name="T29" fmla="*/ 8 h 56"/>
                <a:gd name="T30" fmla="*/ 28 w 48"/>
                <a:gd name="T31" fmla="*/ 8 h 56"/>
                <a:gd name="T32" fmla="*/ 32 w 48"/>
                <a:gd name="T33" fmla="*/ 4 h 56"/>
                <a:gd name="T34" fmla="*/ 32 w 48"/>
                <a:gd name="T35" fmla="*/ 8 h 56"/>
                <a:gd name="T36" fmla="*/ 32 w 48"/>
                <a:gd name="T37" fmla="*/ 8 h 56"/>
                <a:gd name="T38" fmla="*/ 36 w 48"/>
                <a:gd name="T39" fmla="*/ 16 h 56"/>
                <a:gd name="T40" fmla="*/ 40 w 48"/>
                <a:gd name="T41" fmla="*/ 22 h 56"/>
                <a:gd name="T42" fmla="*/ 44 w 48"/>
                <a:gd name="T43" fmla="*/ 26 h 56"/>
                <a:gd name="T44" fmla="*/ 48 w 48"/>
                <a:gd name="T45" fmla="*/ 30 h 56"/>
                <a:gd name="T46" fmla="*/ 44 w 48"/>
                <a:gd name="T47" fmla="*/ 30 h 56"/>
                <a:gd name="T48" fmla="*/ 44 w 48"/>
                <a:gd name="T49" fmla="*/ 26 h 56"/>
                <a:gd name="T50" fmla="*/ 40 w 48"/>
                <a:gd name="T51" fmla="*/ 38 h 56"/>
                <a:gd name="T52" fmla="*/ 44 w 48"/>
                <a:gd name="T53" fmla="*/ 40 h 56"/>
                <a:gd name="T54" fmla="*/ 40 w 48"/>
                <a:gd name="T55" fmla="*/ 40 h 56"/>
                <a:gd name="T56" fmla="*/ 40 w 48"/>
                <a:gd name="T57" fmla="*/ 44 h 56"/>
                <a:gd name="T58" fmla="*/ 40 w 48"/>
                <a:gd name="T59" fmla="*/ 48 h 56"/>
                <a:gd name="T60" fmla="*/ 40 w 48"/>
                <a:gd name="T61" fmla="*/ 48 h 56"/>
                <a:gd name="T62" fmla="*/ 40 w 48"/>
                <a:gd name="T63" fmla="*/ 52 h 56"/>
                <a:gd name="T64" fmla="*/ 40 w 48"/>
                <a:gd name="T65" fmla="*/ 56 h 56"/>
                <a:gd name="T66" fmla="*/ 40 w 48"/>
                <a:gd name="T67" fmla="*/ 52 h 56"/>
                <a:gd name="T68" fmla="*/ 36 w 48"/>
                <a:gd name="T69" fmla="*/ 48 h 56"/>
                <a:gd name="T70" fmla="*/ 36 w 48"/>
                <a:gd name="T71" fmla="*/ 44 h 56"/>
                <a:gd name="T72" fmla="*/ 36 w 48"/>
                <a:gd name="T73" fmla="*/ 40 h 56"/>
                <a:gd name="T74" fmla="*/ 32 w 48"/>
                <a:gd name="T75" fmla="*/ 44 h 56"/>
                <a:gd name="T76" fmla="*/ 36 w 48"/>
                <a:gd name="T77" fmla="*/ 44 h 56"/>
                <a:gd name="T78" fmla="*/ 36 w 48"/>
                <a:gd name="T79" fmla="*/ 48 h 56"/>
                <a:gd name="T80" fmla="*/ 36 w 48"/>
                <a:gd name="T81" fmla="*/ 48 h 56"/>
                <a:gd name="T82" fmla="*/ 32 w 48"/>
                <a:gd name="T83" fmla="*/ 48 h 56"/>
                <a:gd name="T84" fmla="*/ 28 w 48"/>
                <a:gd name="T85" fmla="*/ 44 h 56"/>
                <a:gd name="T86" fmla="*/ 32 w 48"/>
                <a:gd name="T87" fmla="*/ 38 h 56"/>
                <a:gd name="T88" fmla="*/ 28 w 48"/>
                <a:gd name="T89" fmla="*/ 34 h 56"/>
                <a:gd name="T90" fmla="*/ 26 w 48"/>
                <a:gd name="T91" fmla="*/ 30 h 56"/>
                <a:gd name="T92" fmla="*/ 22 w 48"/>
                <a:gd name="T93" fmla="*/ 30 h 56"/>
                <a:gd name="T94" fmla="*/ 18 w 48"/>
                <a:gd name="T95" fmla="*/ 26 h 56"/>
                <a:gd name="T96" fmla="*/ 18 w 48"/>
                <a:gd name="T97" fmla="*/ 26 h 56"/>
                <a:gd name="T98" fmla="*/ 14 w 48"/>
                <a:gd name="T99" fmla="*/ 22 h 56"/>
                <a:gd name="T100" fmla="*/ 10 w 48"/>
                <a:gd name="T101" fmla="*/ 18 h 56"/>
                <a:gd name="T102" fmla="*/ 10 w 48"/>
                <a:gd name="T103" fmla="*/ 18 h 56"/>
                <a:gd name="T104" fmla="*/ 10 w 48"/>
                <a:gd name="T105" fmla="*/ 18 h 56"/>
                <a:gd name="T106" fmla="*/ 14 w 48"/>
                <a:gd name="T107" fmla="*/ 22 h 56"/>
                <a:gd name="T108" fmla="*/ 10 w 48"/>
                <a:gd name="T109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56">
                  <a:moveTo>
                    <a:pt x="10" y="26"/>
                  </a:moveTo>
                  <a:lnTo>
                    <a:pt x="6" y="2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0" name="Freeform 70">
              <a:extLst>
                <a:ext uri="{FF2B5EF4-FFF2-40B4-BE49-F238E27FC236}">
                  <a16:creationId xmlns:a16="http://schemas.microsoft.com/office/drawing/2014/main" id="{B6EA2409-E081-4D2D-8A88-5B4B33926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266" y="3416935"/>
              <a:ext cx="300026" cy="109359"/>
            </a:xfrm>
            <a:custGeom>
              <a:avLst/>
              <a:gdLst>
                <a:gd name="T0" fmla="*/ 82 w 154"/>
                <a:gd name="T1" fmla="*/ 30 h 58"/>
                <a:gd name="T2" fmla="*/ 68 w 154"/>
                <a:gd name="T3" fmla="*/ 26 h 58"/>
                <a:gd name="T4" fmla="*/ 60 w 154"/>
                <a:gd name="T5" fmla="*/ 18 h 58"/>
                <a:gd name="T6" fmla="*/ 44 w 154"/>
                <a:gd name="T7" fmla="*/ 14 h 58"/>
                <a:gd name="T8" fmla="*/ 38 w 154"/>
                <a:gd name="T9" fmla="*/ 14 h 58"/>
                <a:gd name="T10" fmla="*/ 44 w 154"/>
                <a:gd name="T11" fmla="*/ 8 h 58"/>
                <a:gd name="T12" fmla="*/ 30 w 154"/>
                <a:gd name="T13" fmla="*/ 8 h 58"/>
                <a:gd name="T14" fmla="*/ 22 w 154"/>
                <a:gd name="T15" fmla="*/ 14 h 58"/>
                <a:gd name="T16" fmla="*/ 14 w 154"/>
                <a:gd name="T17" fmla="*/ 18 h 58"/>
                <a:gd name="T18" fmla="*/ 8 w 154"/>
                <a:gd name="T19" fmla="*/ 26 h 58"/>
                <a:gd name="T20" fmla="*/ 4 w 154"/>
                <a:gd name="T21" fmla="*/ 18 h 58"/>
                <a:gd name="T22" fmla="*/ 10 w 154"/>
                <a:gd name="T23" fmla="*/ 8 h 58"/>
                <a:gd name="T24" fmla="*/ 26 w 154"/>
                <a:gd name="T25" fmla="*/ 4 h 58"/>
                <a:gd name="T26" fmla="*/ 40 w 154"/>
                <a:gd name="T27" fmla="*/ 0 h 58"/>
                <a:gd name="T28" fmla="*/ 52 w 154"/>
                <a:gd name="T29" fmla="*/ 4 h 58"/>
                <a:gd name="T30" fmla="*/ 60 w 154"/>
                <a:gd name="T31" fmla="*/ 4 h 58"/>
                <a:gd name="T32" fmla="*/ 70 w 154"/>
                <a:gd name="T33" fmla="*/ 8 h 58"/>
                <a:gd name="T34" fmla="*/ 78 w 154"/>
                <a:gd name="T35" fmla="*/ 14 h 58"/>
                <a:gd name="T36" fmla="*/ 94 w 154"/>
                <a:gd name="T37" fmla="*/ 18 h 58"/>
                <a:gd name="T38" fmla="*/ 100 w 154"/>
                <a:gd name="T39" fmla="*/ 26 h 58"/>
                <a:gd name="T40" fmla="*/ 104 w 154"/>
                <a:gd name="T41" fmla="*/ 22 h 58"/>
                <a:gd name="T42" fmla="*/ 104 w 154"/>
                <a:gd name="T43" fmla="*/ 26 h 58"/>
                <a:gd name="T44" fmla="*/ 112 w 154"/>
                <a:gd name="T45" fmla="*/ 30 h 58"/>
                <a:gd name="T46" fmla="*/ 120 w 154"/>
                <a:gd name="T47" fmla="*/ 34 h 58"/>
                <a:gd name="T48" fmla="*/ 130 w 154"/>
                <a:gd name="T49" fmla="*/ 38 h 58"/>
                <a:gd name="T50" fmla="*/ 130 w 154"/>
                <a:gd name="T51" fmla="*/ 44 h 58"/>
                <a:gd name="T52" fmla="*/ 138 w 154"/>
                <a:gd name="T53" fmla="*/ 44 h 58"/>
                <a:gd name="T54" fmla="*/ 150 w 154"/>
                <a:gd name="T55" fmla="*/ 50 h 58"/>
                <a:gd name="T56" fmla="*/ 146 w 154"/>
                <a:gd name="T57" fmla="*/ 54 h 58"/>
                <a:gd name="T58" fmla="*/ 130 w 154"/>
                <a:gd name="T59" fmla="*/ 58 h 58"/>
                <a:gd name="T60" fmla="*/ 120 w 154"/>
                <a:gd name="T61" fmla="*/ 54 h 58"/>
                <a:gd name="T62" fmla="*/ 112 w 154"/>
                <a:gd name="T63" fmla="*/ 54 h 58"/>
                <a:gd name="T64" fmla="*/ 104 w 154"/>
                <a:gd name="T65" fmla="*/ 58 h 58"/>
                <a:gd name="T66" fmla="*/ 104 w 154"/>
                <a:gd name="T67" fmla="*/ 50 h 58"/>
                <a:gd name="T68" fmla="*/ 108 w 154"/>
                <a:gd name="T69" fmla="*/ 44 h 58"/>
                <a:gd name="T70" fmla="*/ 98 w 154"/>
                <a:gd name="T71" fmla="*/ 40 h 58"/>
                <a:gd name="T72" fmla="*/ 90 w 154"/>
                <a:gd name="T73" fmla="*/ 38 h 58"/>
                <a:gd name="T74" fmla="*/ 90 w 154"/>
                <a:gd name="T75" fmla="*/ 30 h 58"/>
                <a:gd name="T76" fmla="*/ 78 w 154"/>
                <a:gd name="T77" fmla="*/ 8 h 58"/>
                <a:gd name="T78" fmla="*/ 90 w 154"/>
                <a:gd name="T79" fmla="*/ 14 h 58"/>
                <a:gd name="T80" fmla="*/ 90 w 154"/>
                <a:gd name="T81" fmla="*/ 10 h 58"/>
                <a:gd name="T82" fmla="*/ 90 w 154"/>
                <a:gd name="T83" fmla="*/ 14 h 58"/>
                <a:gd name="T84" fmla="*/ 94 w 154"/>
                <a:gd name="T85" fmla="*/ 10 h 58"/>
                <a:gd name="T86" fmla="*/ 98 w 154"/>
                <a:gd name="T87" fmla="*/ 14 h 58"/>
                <a:gd name="T88" fmla="*/ 100 w 154"/>
                <a:gd name="T89" fmla="*/ 14 h 58"/>
                <a:gd name="T90" fmla="*/ 100 w 154"/>
                <a:gd name="T91" fmla="*/ 22 h 58"/>
                <a:gd name="T92" fmla="*/ 100 w 154"/>
                <a:gd name="T93" fmla="*/ 22 h 58"/>
                <a:gd name="T94" fmla="*/ 22 w 154"/>
                <a:gd name="T95" fmla="*/ 26 h 58"/>
                <a:gd name="T96" fmla="*/ 26 w 154"/>
                <a:gd name="T97" fmla="*/ 22 h 58"/>
                <a:gd name="T98" fmla="*/ 34 w 154"/>
                <a:gd name="T99" fmla="*/ 30 h 58"/>
                <a:gd name="T100" fmla="*/ 26 w 154"/>
                <a:gd name="T101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" h="58">
                  <a:moveTo>
                    <a:pt x="90" y="30"/>
                  </a:moveTo>
                  <a:lnTo>
                    <a:pt x="86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6" y="30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4" y="34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4" y="44"/>
                  </a:lnTo>
                  <a:lnTo>
                    <a:pt x="134" y="40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54" y="50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4" y="58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28" y="54"/>
                  </a:lnTo>
                  <a:lnTo>
                    <a:pt x="124" y="54"/>
                  </a:lnTo>
                  <a:lnTo>
                    <a:pt x="120" y="54"/>
                  </a:lnTo>
                  <a:lnTo>
                    <a:pt x="116" y="54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8" y="58"/>
                  </a:lnTo>
                  <a:lnTo>
                    <a:pt x="104" y="58"/>
                  </a:lnTo>
                  <a:lnTo>
                    <a:pt x="100" y="58"/>
                  </a:lnTo>
                  <a:lnTo>
                    <a:pt x="100" y="54"/>
                  </a:lnTo>
                  <a:lnTo>
                    <a:pt x="104" y="54"/>
                  </a:lnTo>
                  <a:lnTo>
                    <a:pt x="104" y="50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100" y="44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close/>
                  <a:moveTo>
                    <a:pt x="78" y="10"/>
                  </a:moveTo>
                  <a:lnTo>
                    <a:pt x="78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close/>
                  <a:moveTo>
                    <a:pt x="90" y="14"/>
                  </a:moveTo>
                  <a:lnTo>
                    <a:pt x="94" y="10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close/>
                  <a:moveTo>
                    <a:pt x="98" y="14"/>
                  </a:moveTo>
                  <a:lnTo>
                    <a:pt x="94" y="14"/>
                  </a:lnTo>
                  <a:lnTo>
                    <a:pt x="94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close/>
                  <a:moveTo>
                    <a:pt x="100" y="18"/>
                  </a:moveTo>
                  <a:lnTo>
                    <a:pt x="98" y="18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8"/>
                  </a:lnTo>
                  <a:close/>
                  <a:moveTo>
                    <a:pt x="100" y="22"/>
                  </a:moveTo>
                  <a:lnTo>
                    <a:pt x="98" y="18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close/>
                  <a:moveTo>
                    <a:pt x="26" y="30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1" name="Freeform 71">
              <a:extLst>
                <a:ext uri="{FF2B5EF4-FFF2-40B4-BE49-F238E27FC236}">
                  <a16:creationId xmlns:a16="http://schemas.microsoft.com/office/drawing/2014/main" id="{BCEE9695-7265-BB38-264B-F65CA131F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738" y="3518753"/>
              <a:ext cx="97411" cy="79191"/>
            </a:xfrm>
            <a:custGeom>
              <a:avLst/>
              <a:gdLst>
                <a:gd name="T0" fmla="*/ 24 w 50"/>
                <a:gd name="T1" fmla="*/ 30 h 42"/>
                <a:gd name="T2" fmla="*/ 22 w 50"/>
                <a:gd name="T3" fmla="*/ 30 h 42"/>
                <a:gd name="T4" fmla="*/ 18 w 50"/>
                <a:gd name="T5" fmla="*/ 30 h 42"/>
                <a:gd name="T6" fmla="*/ 18 w 50"/>
                <a:gd name="T7" fmla="*/ 30 h 42"/>
                <a:gd name="T8" fmla="*/ 18 w 50"/>
                <a:gd name="T9" fmla="*/ 26 h 42"/>
                <a:gd name="T10" fmla="*/ 18 w 50"/>
                <a:gd name="T11" fmla="*/ 30 h 42"/>
                <a:gd name="T12" fmla="*/ 14 w 50"/>
                <a:gd name="T13" fmla="*/ 30 h 42"/>
                <a:gd name="T14" fmla="*/ 10 w 50"/>
                <a:gd name="T15" fmla="*/ 30 h 42"/>
                <a:gd name="T16" fmla="*/ 10 w 50"/>
                <a:gd name="T17" fmla="*/ 34 h 42"/>
                <a:gd name="T18" fmla="*/ 10 w 50"/>
                <a:gd name="T19" fmla="*/ 38 h 42"/>
                <a:gd name="T20" fmla="*/ 2 w 50"/>
                <a:gd name="T21" fmla="*/ 38 h 42"/>
                <a:gd name="T22" fmla="*/ 2 w 50"/>
                <a:gd name="T23" fmla="*/ 34 h 42"/>
                <a:gd name="T24" fmla="*/ 2 w 50"/>
                <a:gd name="T25" fmla="*/ 30 h 42"/>
                <a:gd name="T26" fmla="*/ 0 w 50"/>
                <a:gd name="T27" fmla="*/ 26 h 42"/>
                <a:gd name="T28" fmla="*/ 0 w 50"/>
                <a:gd name="T29" fmla="*/ 26 h 42"/>
                <a:gd name="T30" fmla="*/ 0 w 50"/>
                <a:gd name="T31" fmla="*/ 26 h 42"/>
                <a:gd name="T32" fmla="*/ 2 w 50"/>
                <a:gd name="T33" fmla="*/ 24 h 42"/>
                <a:gd name="T34" fmla="*/ 2 w 50"/>
                <a:gd name="T35" fmla="*/ 24 h 42"/>
                <a:gd name="T36" fmla="*/ 2 w 50"/>
                <a:gd name="T37" fmla="*/ 16 h 42"/>
                <a:gd name="T38" fmla="*/ 2 w 50"/>
                <a:gd name="T39" fmla="*/ 16 h 42"/>
                <a:gd name="T40" fmla="*/ 2 w 50"/>
                <a:gd name="T41" fmla="*/ 8 h 42"/>
                <a:gd name="T42" fmla="*/ 2 w 50"/>
                <a:gd name="T43" fmla="*/ 8 h 42"/>
                <a:gd name="T44" fmla="*/ 2 w 50"/>
                <a:gd name="T45" fmla="*/ 4 h 42"/>
                <a:gd name="T46" fmla="*/ 2 w 50"/>
                <a:gd name="T47" fmla="*/ 4 h 42"/>
                <a:gd name="T48" fmla="*/ 6 w 50"/>
                <a:gd name="T49" fmla="*/ 0 h 42"/>
                <a:gd name="T50" fmla="*/ 10 w 50"/>
                <a:gd name="T51" fmla="*/ 4 h 42"/>
                <a:gd name="T52" fmla="*/ 10 w 50"/>
                <a:gd name="T53" fmla="*/ 0 h 42"/>
                <a:gd name="T54" fmla="*/ 14 w 50"/>
                <a:gd name="T55" fmla="*/ 0 h 42"/>
                <a:gd name="T56" fmla="*/ 18 w 50"/>
                <a:gd name="T57" fmla="*/ 4 h 42"/>
                <a:gd name="T58" fmla="*/ 22 w 50"/>
                <a:gd name="T59" fmla="*/ 4 h 42"/>
                <a:gd name="T60" fmla="*/ 24 w 50"/>
                <a:gd name="T61" fmla="*/ 8 h 42"/>
                <a:gd name="T62" fmla="*/ 24 w 50"/>
                <a:gd name="T63" fmla="*/ 4 h 42"/>
                <a:gd name="T64" fmla="*/ 28 w 50"/>
                <a:gd name="T65" fmla="*/ 8 h 42"/>
                <a:gd name="T66" fmla="*/ 28 w 50"/>
                <a:gd name="T67" fmla="*/ 12 h 42"/>
                <a:gd name="T68" fmla="*/ 28 w 50"/>
                <a:gd name="T69" fmla="*/ 12 h 42"/>
                <a:gd name="T70" fmla="*/ 36 w 50"/>
                <a:gd name="T71" fmla="*/ 12 h 42"/>
                <a:gd name="T72" fmla="*/ 40 w 50"/>
                <a:gd name="T73" fmla="*/ 12 h 42"/>
                <a:gd name="T74" fmla="*/ 32 w 50"/>
                <a:gd name="T75" fmla="*/ 16 h 42"/>
                <a:gd name="T76" fmla="*/ 32 w 50"/>
                <a:gd name="T77" fmla="*/ 16 h 42"/>
                <a:gd name="T78" fmla="*/ 36 w 50"/>
                <a:gd name="T79" fmla="*/ 16 h 42"/>
                <a:gd name="T80" fmla="*/ 36 w 50"/>
                <a:gd name="T81" fmla="*/ 16 h 42"/>
                <a:gd name="T82" fmla="*/ 40 w 50"/>
                <a:gd name="T83" fmla="*/ 20 h 42"/>
                <a:gd name="T84" fmla="*/ 44 w 50"/>
                <a:gd name="T85" fmla="*/ 20 h 42"/>
                <a:gd name="T86" fmla="*/ 48 w 50"/>
                <a:gd name="T87" fmla="*/ 24 h 42"/>
                <a:gd name="T88" fmla="*/ 50 w 50"/>
                <a:gd name="T89" fmla="*/ 26 h 42"/>
                <a:gd name="T90" fmla="*/ 48 w 50"/>
                <a:gd name="T91" fmla="*/ 30 h 42"/>
                <a:gd name="T92" fmla="*/ 48 w 50"/>
                <a:gd name="T93" fmla="*/ 30 h 42"/>
                <a:gd name="T94" fmla="*/ 44 w 50"/>
                <a:gd name="T95" fmla="*/ 30 h 42"/>
                <a:gd name="T96" fmla="*/ 44 w 50"/>
                <a:gd name="T97" fmla="*/ 30 h 42"/>
                <a:gd name="T98" fmla="*/ 40 w 50"/>
                <a:gd name="T99" fmla="*/ 30 h 42"/>
                <a:gd name="T100" fmla="*/ 32 w 50"/>
                <a:gd name="T101" fmla="*/ 26 h 42"/>
                <a:gd name="T102" fmla="*/ 28 w 50"/>
                <a:gd name="T103" fmla="*/ 26 h 42"/>
                <a:gd name="T104" fmla="*/ 24 w 50"/>
                <a:gd name="T105" fmla="*/ 26 h 42"/>
                <a:gd name="T106" fmla="*/ 44 w 50"/>
                <a:gd name="T107" fmla="*/ 34 h 42"/>
                <a:gd name="T108" fmla="*/ 44 w 50"/>
                <a:gd name="T109" fmla="*/ 34 h 42"/>
                <a:gd name="T110" fmla="*/ 48 w 50"/>
                <a:gd name="T11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42">
                  <a:moveTo>
                    <a:pt x="24" y="26"/>
                  </a:move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2" name="Freeform 72">
              <a:extLst>
                <a:ext uri="{FF2B5EF4-FFF2-40B4-BE49-F238E27FC236}">
                  <a16:creationId xmlns:a16="http://schemas.microsoft.com/office/drawing/2014/main" id="{2B4F05E2-FB48-2FEB-A6D0-8EEB4CC6B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097" y="3703532"/>
              <a:ext cx="62343" cy="41481"/>
            </a:xfrm>
            <a:custGeom>
              <a:avLst/>
              <a:gdLst>
                <a:gd name="T0" fmla="*/ 32 w 32"/>
                <a:gd name="T1" fmla="*/ 16 h 22"/>
                <a:gd name="T2" fmla="*/ 32 w 32"/>
                <a:gd name="T3" fmla="*/ 16 h 22"/>
                <a:gd name="T4" fmla="*/ 32 w 32"/>
                <a:gd name="T5" fmla="*/ 18 h 22"/>
                <a:gd name="T6" fmla="*/ 32 w 32"/>
                <a:gd name="T7" fmla="*/ 18 h 22"/>
                <a:gd name="T8" fmla="*/ 32 w 32"/>
                <a:gd name="T9" fmla="*/ 18 h 22"/>
                <a:gd name="T10" fmla="*/ 32 w 32"/>
                <a:gd name="T11" fmla="*/ 22 h 22"/>
                <a:gd name="T12" fmla="*/ 28 w 32"/>
                <a:gd name="T13" fmla="*/ 22 h 22"/>
                <a:gd name="T14" fmla="*/ 28 w 32"/>
                <a:gd name="T15" fmla="*/ 22 h 22"/>
                <a:gd name="T16" fmla="*/ 22 w 32"/>
                <a:gd name="T17" fmla="*/ 22 h 22"/>
                <a:gd name="T18" fmla="*/ 22 w 32"/>
                <a:gd name="T19" fmla="*/ 18 h 22"/>
                <a:gd name="T20" fmla="*/ 22 w 32"/>
                <a:gd name="T21" fmla="*/ 18 h 22"/>
                <a:gd name="T22" fmla="*/ 22 w 32"/>
                <a:gd name="T23" fmla="*/ 22 h 22"/>
                <a:gd name="T24" fmla="*/ 18 w 32"/>
                <a:gd name="T25" fmla="*/ 22 h 22"/>
                <a:gd name="T26" fmla="*/ 18 w 32"/>
                <a:gd name="T27" fmla="*/ 18 h 22"/>
                <a:gd name="T28" fmla="*/ 14 w 32"/>
                <a:gd name="T29" fmla="*/ 18 h 22"/>
                <a:gd name="T30" fmla="*/ 14 w 32"/>
                <a:gd name="T31" fmla="*/ 18 h 22"/>
                <a:gd name="T32" fmla="*/ 10 w 32"/>
                <a:gd name="T33" fmla="*/ 16 h 22"/>
                <a:gd name="T34" fmla="*/ 8 w 32"/>
                <a:gd name="T35" fmla="*/ 16 h 22"/>
                <a:gd name="T36" fmla="*/ 4 w 32"/>
                <a:gd name="T37" fmla="*/ 16 h 22"/>
                <a:gd name="T38" fmla="*/ 4 w 32"/>
                <a:gd name="T39" fmla="*/ 16 h 22"/>
                <a:gd name="T40" fmla="*/ 4 w 32"/>
                <a:gd name="T41" fmla="*/ 16 h 22"/>
                <a:gd name="T42" fmla="*/ 0 w 32"/>
                <a:gd name="T43" fmla="*/ 12 h 22"/>
                <a:gd name="T44" fmla="*/ 0 w 32"/>
                <a:gd name="T45" fmla="*/ 8 h 22"/>
                <a:gd name="T46" fmla="*/ 4 w 32"/>
                <a:gd name="T47" fmla="*/ 8 h 22"/>
                <a:gd name="T48" fmla="*/ 8 w 32"/>
                <a:gd name="T49" fmla="*/ 4 h 22"/>
                <a:gd name="T50" fmla="*/ 8 w 32"/>
                <a:gd name="T51" fmla="*/ 4 h 22"/>
                <a:gd name="T52" fmla="*/ 8 w 32"/>
                <a:gd name="T53" fmla="*/ 4 h 22"/>
                <a:gd name="T54" fmla="*/ 8 w 32"/>
                <a:gd name="T55" fmla="*/ 4 h 22"/>
                <a:gd name="T56" fmla="*/ 8 w 32"/>
                <a:gd name="T57" fmla="*/ 0 h 22"/>
                <a:gd name="T58" fmla="*/ 10 w 32"/>
                <a:gd name="T59" fmla="*/ 0 h 22"/>
                <a:gd name="T60" fmla="*/ 10 w 32"/>
                <a:gd name="T61" fmla="*/ 0 h 22"/>
                <a:gd name="T62" fmla="*/ 14 w 32"/>
                <a:gd name="T63" fmla="*/ 0 h 22"/>
                <a:gd name="T64" fmla="*/ 14 w 32"/>
                <a:gd name="T65" fmla="*/ 4 h 22"/>
                <a:gd name="T66" fmla="*/ 14 w 32"/>
                <a:gd name="T67" fmla="*/ 4 h 22"/>
                <a:gd name="T68" fmla="*/ 18 w 32"/>
                <a:gd name="T69" fmla="*/ 4 h 22"/>
                <a:gd name="T70" fmla="*/ 18 w 32"/>
                <a:gd name="T71" fmla="*/ 4 h 22"/>
                <a:gd name="T72" fmla="*/ 18 w 32"/>
                <a:gd name="T73" fmla="*/ 8 h 22"/>
                <a:gd name="T74" fmla="*/ 18 w 32"/>
                <a:gd name="T75" fmla="*/ 8 h 22"/>
                <a:gd name="T76" fmla="*/ 22 w 32"/>
                <a:gd name="T77" fmla="*/ 8 h 22"/>
                <a:gd name="T78" fmla="*/ 22 w 32"/>
                <a:gd name="T79" fmla="*/ 8 h 22"/>
                <a:gd name="T80" fmla="*/ 22 w 32"/>
                <a:gd name="T81" fmla="*/ 12 h 22"/>
                <a:gd name="T82" fmla="*/ 24 w 32"/>
                <a:gd name="T83" fmla="*/ 12 h 22"/>
                <a:gd name="T84" fmla="*/ 24 w 32"/>
                <a:gd name="T85" fmla="*/ 12 h 22"/>
                <a:gd name="T86" fmla="*/ 24 w 32"/>
                <a:gd name="T87" fmla="*/ 8 h 22"/>
                <a:gd name="T88" fmla="*/ 28 w 32"/>
                <a:gd name="T89" fmla="*/ 8 h 22"/>
                <a:gd name="T90" fmla="*/ 28 w 32"/>
                <a:gd name="T91" fmla="*/ 12 h 22"/>
                <a:gd name="T92" fmla="*/ 28 w 32"/>
                <a:gd name="T93" fmla="*/ 12 h 22"/>
                <a:gd name="T94" fmla="*/ 32 w 32"/>
                <a:gd name="T95" fmla="*/ 12 h 22"/>
                <a:gd name="T96" fmla="*/ 32 w 32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2">
                  <a:moveTo>
                    <a:pt x="32" y="12"/>
                  </a:moveTo>
                  <a:lnTo>
                    <a:pt x="32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3" name="Freeform 73">
              <a:extLst>
                <a:ext uri="{FF2B5EF4-FFF2-40B4-BE49-F238E27FC236}">
                  <a16:creationId xmlns:a16="http://schemas.microsoft.com/office/drawing/2014/main" id="{9E218448-0765-D301-AF44-81B9497E1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2566" y="871501"/>
              <a:ext cx="1675469" cy="1180327"/>
            </a:xfrm>
            <a:custGeom>
              <a:avLst/>
              <a:gdLst>
                <a:gd name="T0" fmla="*/ 472 w 860"/>
                <a:gd name="T1" fmla="*/ 18 h 626"/>
                <a:gd name="T2" fmla="*/ 342 w 860"/>
                <a:gd name="T3" fmla="*/ 34 h 626"/>
                <a:gd name="T4" fmla="*/ 738 w 860"/>
                <a:gd name="T5" fmla="*/ 60 h 626"/>
                <a:gd name="T6" fmla="*/ 764 w 860"/>
                <a:gd name="T7" fmla="*/ 160 h 626"/>
                <a:gd name="T8" fmla="*/ 734 w 860"/>
                <a:gd name="T9" fmla="*/ 204 h 626"/>
                <a:gd name="T10" fmla="*/ 742 w 860"/>
                <a:gd name="T11" fmla="*/ 256 h 626"/>
                <a:gd name="T12" fmla="*/ 234 w 860"/>
                <a:gd name="T13" fmla="*/ 284 h 626"/>
                <a:gd name="T14" fmla="*/ 246 w 860"/>
                <a:gd name="T15" fmla="*/ 294 h 626"/>
                <a:gd name="T16" fmla="*/ 252 w 860"/>
                <a:gd name="T17" fmla="*/ 314 h 626"/>
                <a:gd name="T18" fmla="*/ 506 w 860"/>
                <a:gd name="T19" fmla="*/ 484 h 626"/>
                <a:gd name="T20" fmla="*/ 332 w 860"/>
                <a:gd name="T21" fmla="*/ 578 h 626"/>
                <a:gd name="T22" fmla="*/ 418 w 860"/>
                <a:gd name="T23" fmla="*/ 622 h 626"/>
                <a:gd name="T24" fmla="*/ 308 w 860"/>
                <a:gd name="T25" fmla="*/ 398 h 626"/>
                <a:gd name="T26" fmla="*/ 312 w 860"/>
                <a:gd name="T27" fmla="*/ 366 h 626"/>
                <a:gd name="T28" fmla="*/ 268 w 860"/>
                <a:gd name="T29" fmla="*/ 320 h 626"/>
                <a:gd name="T30" fmla="*/ 256 w 860"/>
                <a:gd name="T31" fmla="*/ 306 h 626"/>
                <a:gd name="T32" fmla="*/ 200 w 860"/>
                <a:gd name="T33" fmla="*/ 238 h 626"/>
                <a:gd name="T34" fmla="*/ 86 w 860"/>
                <a:gd name="T35" fmla="*/ 216 h 626"/>
                <a:gd name="T36" fmla="*/ 86 w 860"/>
                <a:gd name="T37" fmla="*/ 190 h 626"/>
                <a:gd name="T38" fmla="*/ 30 w 860"/>
                <a:gd name="T39" fmla="*/ 172 h 626"/>
                <a:gd name="T40" fmla="*/ 122 w 860"/>
                <a:gd name="T41" fmla="*/ 104 h 626"/>
                <a:gd name="T42" fmla="*/ 178 w 860"/>
                <a:gd name="T43" fmla="*/ 52 h 626"/>
                <a:gd name="T44" fmla="*/ 276 w 860"/>
                <a:gd name="T45" fmla="*/ 60 h 626"/>
                <a:gd name="T46" fmla="*/ 406 w 860"/>
                <a:gd name="T47" fmla="*/ 56 h 626"/>
                <a:gd name="T48" fmla="*/ 464 w 860"/>
                <a:gd name="T49" fmla="*/ 26 h 626"/>
                <a:gd name="T50" fmla="*/ 418 w 860"/>
                <a:gd name="T51" fmla="*/ 12 h 626"/>
                <a:gd name="T52" fmla="*/ 524 w 860"/>
                <a:gd name="T53" fmla="*/ 4 h 626"/>
                <a:gd name="T54" fmla="*/ 584 w 860"/>
                <a:gd name="T55" fmla="*/ 18 h 626"/>
                <a:gd name="T56" fmla="*/ 678 w 860"/>
                <a:gd name="T57" fmla="*/ 16 h 626"/>
                <a:gd name="T58" fmla="*/ 606 w 860"/>
                <a:gd name="T59" fmla="*/ 44 h 626"/>
                <a:gd name="T60" fmla="*/ 692 w 860"/>
                <a:gd name="T61" fmla="*/ 48 h 626"/>
                <a:gd name="T62" fmla="*/ 786 w 860"/>
                <a:gd name="T63" fmla="*/ 52 h 626"/>
                <a:gd name="T64" fmla="*/ 748 w 860"/>
                <a:gd name="T65" fmla="*/ 90 h 626"/>
                <a:gd name="T66" fmla="*/ 756 w 860"/>
                <a:gd name="T67" fmla="*/ 124 h 626"/>
                <a:gd name="T68" fmla="*/ 744 w 860"/>
                <a:gd name="T69" fmla="*/ 178 h 626"/>
                <a:gd name="T70" fmla="*/ 726 w 860"/>
                <a:gd name="T71" fmla="*/ 208 h 626"/>
                <a:gd name="T72" fmla="*/ 734 w 860"/>
                <a:gd name="T73" fmla="*/ 238 h 626"/>
                <a:gd name="T74" fmla="*/ 738 w 860"/>
                <a:gd name="T75" fmla="*/ 280 h 626"/>
                <a:gd name="T76" fmla="*/ 660 w 860"/>
                <a:gd name="T77" fmla="*/ 294 h 626"/>
                <a:gd name="T78" fmla="*/ 704 w 860"/>
                <a:gd name="T79" fmla="*/ 328 h 626"/>
                <a:gd name="T80" fmla="*/ 688 w 860"/>
                <a:gd name="T81" fmla="*/ 358 h 626"/>
                <a:gd name="T82" fmla="*/ 632 w 860"/>
                <a:gd name="T83" fmla="*/ 358 h 626"/>
                <a:gd name="T84" fmla="*/ 704 w 860"/>
                <a:gd name="T85" fmla="*/ 388 h 626"/>
                <a:gd name="T86" fmla="*/ 580 w 860"/>
                <a:gd name="T87" fmla="*/ 426 h 626"/>
                <a:gd name="T88" fmla="*/ 502 w 860"/>
                <a:gd name="T89" fmla="*/ 484 h 626"/>
                <a:gd name="T90" fmla="*/ 458 w 860"/>
                <a:gd name="T91" fmla="*/ 530 h 626"/>
                <a:gd name="T92" fmla="*/ 436 w 860"/>
                <a:gd name="T93" fmla="*/ 578 h 626"/>
                <a:gd name="T94" fmla="*/ 420 w 860"/>
                <a:gd name="T95" fmla="*/ 618 h 626"/>
                <a:gd name="T96" fmla="*/ 388 w 860"/>
                <a:gd name="T97" fmla="*/ 596 h 626"/>
                <a:gd name="T98" fmla="*/ 332 w 860"/>
                <a:gd name="T99" fmla="*/ 578 h 626"/>
                <a:gd name="T100" fmla="*/ 306 w 860"/>
                <a:gd name="T101" fmla="*/ 534 h 626"/>
                <a:gd name="T102" fmla="*/ 302 w 860"/>
                <a:gd name="T103" fmla="*/ 518 h 626"/>
                <a:gd name="T104" fmla="*/ 286 w 860"/>
                <a:gd name="T105" fmla="*/ 482 h 626"/>
                <a:gd name="T106" fmla="*/ 278 w 860"/>
                <a:gd name="T107" fmla="*/ 462 h 626"/>
                <a:gd name="T108" fmla="*/ 290 w 860"/>
                <a:gd name="T109" fmla="*/ 436 h 626"/>
                <a:gd name="T110" fmla="*/ 278 w 860"/>
                <a:gd name="T111" fmla="*/ 432 h 626"/>
                <a:gd name="T112" fmla="*/ 306 w 860"/>
                <a:gd name="T113" fmla="*/ 418 h 626"/>
                <a:gd name="T114" fmla="*/ 768 w 860"/>
                <a:gd name="T115" fmla="*/ 216 h 626"/>
                <a:gd name="T116" fmla="*/ 712 w 860"/>
                <a:gd name="T117" fmla="*/ 310 h 626"/>
                <a:gd name="T118" fmla="*/ 648 w 860"/>
                <a:gd name="T119" fmla="*/ 358 h 626"/>
                <a:gd name="T120" fmla="*/ 264 w 860"/>
                <a:gd name="T121" fmla="*/ 380 h 626"/>
                <a:gd name="T122" fmla="*/ 610 w 860"/>
                <a:gd name="T123" fmla="*/ 426 h 626"/>
                <a:gd name="T124" fmla="*/ 462 w 860"/>
                <a:gd name="T125" fmla="*/ 51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0" h="626">
                  <a:moveTo>
                    <a:pt x="472" y="8"/>
                  </a:moveTo>
                  <a:lnTo>
                    <a:pt x="476" y="8"/>
                  </a:lnTo>
                  <a:lnTo>
                    <a:pt x="480" y="8"/>
                  </a:lnTo>
                  <a:lnTo>
                    <a:pt x="480" y="12"/>
                  </a:lnTo>
                  <a:lnTo>
                    <a:pt x="476" y="12"/>
                  </a:lnTo>
                  <a:lnTo>
                    <a:pt x="472" y="8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80" y="16"/>
                  </a:moveTo>
                  <a:lnTo>
                    <a:pt x="476" y="16"/>
                  </a:lnTo>
                  <a:lnTo>
                    <a:pt x="472" y="16"/>
                  </a:lnTo>
                  <a:lnTo>
                    <a:pt x="468" y="16"/>
                  </a:lnTo>
                  <a:lnTo>
                    <a:pt x="468" y="12"/>
                  </a:lnTo>
                  <a:lnTo>
                    <a:pt x="464" y="12"/>
                  </a:lnTo>
                  <a:lnTo>
                    <a:pt x="462" y="12"/>
                  </a:lnTo>
                  <a:lnTo>
                    <a:pt x="458" y="12"/>
                  </a:lnTo>
                  <a:lnTo>
                    <a:pt x="458" y="8"/>
                  </a:lnTo>
                  <a:lnTo>
                    <a:pt x="462" y="8"/>
                  </a:lnTo>
                  <a:lnTo>
                    <a:pt x="464" y="12"/>
                  </a:lnTo>
                  <a:lnTo>
                    <a:pt x="468" y="12"/>
                  </a:lnTo>
                  <a:lnTo>
                    <a:pt x="472" y="12"/>
                  </a:lnTo>
                  <a:lnTo>
                    <a:pt x="476" y="12"/>
                  </a:lnTo>
                  <a:lnTo>
                    <a:pt x="476" y="16"/>
                  </a:lnTo>
                  <a:lnTo>
                    <a:pt x="480" y="16"/>
                  </a:lnTo>
                  <a:lnTo>
                    <a:pt x="484" y="16"/>
                  </a:lnTo>
                  <a:lnTo>
                    <a:pt x="480" y="16"/>
                  </a:lnTo>
                  <a:lnTo>
                    <a:pt x="480" y="16"/>
                  </a:lnTo>
                  <a:lnTo>
                    <a:pt x="480" y="16"/>
                  </a:lnTo>
                  <a:close/>
                  <a:moveTo>
                    <a:pt x="446" y="12"/>
                  </a:moveTo>
                  <a:lnTo>
                    <a:pt x="442" y="12"/>
                  </a:lnTo>
                  <a:lnTo>
                    <a:pt x="446" y="8"/>
                  </a:lnTo>
                  <a:lnTo>
                    <a:pt x="450" y="12"/>
                  </a:lnTo>
                  <a:lnTo>
                    <a:pt x="446" y="12"/>
                  </a:lnTo>
                  <a:lnTo>
                    <a:pt x="446" y="12"/>
                  </a:lnTo>
                  <a:lnTo>
                    <a:pt x="446" y="12"/>
                  </a:lnTo>
                  <a:close/>
                  <a:moveTo>
                    <a:pt x="432" y="12"/>
                  </a:moveTo>
                  <a:lnTo>
                    <a:pt x="436" y="12"/>
                  </a:lnTo>
                  <a:lnTo>
                    <a:pt x="440" y="12"/>
                  </a:lnTo>
                  <a:lnTo>
                    <a:pt x="436" y="12"/>
                  </a:lnTo>
                  <a:lnTo>
                    <a:pt x="432" y="12"/>
                  </a:lnTo>
                  <a:lnTo>
                    <a:pt x="432" y="12"/>
                  </a:lnTo>
                  <a:lnTo>
                    <a:pt x="432" y="12"/>
                  </a:lnTo>
                  <a:close/>
                  <a:moveTo>
                    <a:pt x="442" y="12"/>
                  </a:moveTo>
                  <a:lnTo>
                    <a:pt x="446" y="12"/>
                  </a:lnTo>
                  <a:lnTo>
                    <a:pt x="450" y="12"/>
                  </a:lnTo>
                  <a:lnTo>
                    <a:pt x="446" y="12"/>
                  </a:lnTo>
                  <a:lnTo>
                    <a:pt x="442" y="12"/>
                  </a:lnTo>
                  <a:lnTo>
                    <a:pt x="442" y="12"/>
                  </a:lnTo>
                  <a:lnTo>
                    <a:pt x="442" y="12"/>
                  </a:lnTo>
                  <a:close/>
                  <a:moveTo>
                    <a:pt x="488" y="16"/>
                  </a:moveTo>
                  <a:lnTo>
                    <a:pt x="484" y="16"/>
                  </a:lnTo>
                  <a:lnTo>
                    <a:pt x="488" y="16"/>
                  </a:lnTo>
                  <a:lnTo>
                    <a:pt x="490" y="16"/>
                  </a:lnTo>
                  <a:lnTo>
                    <a:pt x="494" y="16"/>
                  </a:lnTo>
                  <a:lnTo>
                    <a:pt x="490" y="16"/>
                  </a:lnTo>
                  <a:lnTo>
                    <a:pt x="488" y="16"/>
                  </a:lnTo>
                  <a:lnTo>
                    <a:pt x="488" y="16"/>
                  </a:lnTo>
                  <a:lnTo>
                    <a:pt x="488" y="16"/>
                  </a:lnTo>
                  <a:close/>
                  <a:moveTo>
                    <a:pt x="468" y="18"/>
                  </a:moveTo>
                  <a:lnTo>
                    <a:pt x="464" y="18"/>
                  </a:lnTo>
                  <a:lnTo>
                    <a:pt x="462" y="18"/>
                  </a:lnTo>
                  <a:lnTo>
                    <a:pt x="458" y="18"/>
                  </a:lnTo>
                  <a:lnTo>
                    <a:pt x="454" y="18"/>
                  </a:lnTo>
                  <a:lnTo>
                    <a:pt x="450" y="16"/>
                  </a:lnTo>
                  <a:lnTo>
                    <a:pt x="446" y="16"/>
                  </a:lnTo>
                  <a:lnTo>
                    <a:pt x="450" y="16"/>
                  </a:lnTo>
                  <a:lnTo>
                    <a:pt x="454" y="16"/>
                  </a:lnTo>
                  <a:lnTo>
                    <a:pt x="458" y="16"/>
                  </a:lnTo>
                  <a:lnTo>
                    <a:pt x="462" y="18"/>
                  </a:lnTo>
                  <a:lnTo>
                    <a:pt x="464" y="18"/>
                  </a:lnTo>
                  <a:lnTo>
                    <a:pt x="468" y="18"/>
                  </a:lnTo>
                  <a:lnTo>
                    <a:pt x="468" y="18"/>
                  </a:lnTo>
                  <a:lnTo>
                    <a:pt x="468" y="18"/>
                  </a:lnTo>
                  <a:close/>
                  <a:moveTo>
                    <a:pt x="472" y="18"/>
                  </a:moveTo>
                  <a:lnTo>
                    <a:pt x="468" y="18"/>
                  </a:lnTo>
                  <a:lnTo>
                    <a:pt x="464" y="18"/>
                  </a:lnTo>
                  <a:lnTo>
                    <a:pt x="464" y="16"/>
                  </a:lnTo>
                  <a:lnTo>
                    <a:pt x="462" y="16"/>
                  </a:lnTo>
                  <a:lnTo>
                    <a:pt x="458" y="16"/>
                  </a:lnTo>
                  <a:lnTo>
                    <a:pt x="462" y="16"/>
                  </a:lnTo>
                  <a:lnTo>
                    <a:pt x="464" y="16"/>
                  </a:lnTo>
                  <a:lnTo>
                    <a:pt x="468" y="16"/>
                  </a:lnTo>
                  <a:lnTo>
                    <a:pt x="472" y="16"/>
                  </a:lnTo>
                  <a:lnTo>
                    <a:pt x="476" y="16"/>
                  </a:lnTo>
                  <a:lnTo>
                    <a:pt x="476" y="18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2" y="18"/>
                  </a:lnTo>
                  <a:close/>
                  <a:moveTo>
                    <a:pt x="368" y="22"/>
                  </a:move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8" y="22"/>
                  </a:lnTo>
                  <a:close/>
                  <a:moveTo>
                    <a:pt x="350" y="26"/>
                  </a:moveTo>
                  <a:lnTo>
                    <a:pt x="346" y="26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4" y="22"/>
                  </a:lnTo>
                  <a:lnTo>
                    <a:pt x="358" y="22"/>
                  </a:lnTo>
                  <a:lnTo>
                    <a:pt x="362" y="22"/>
                  </a:lnTo>
                  <a:lnTo>
                    <a:pt x="362" y="26"/>
                  </a:lnTo>
                  <a:lnTo>
                    <a:pt x="358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50" y="26"/>
                  </a:lnTo>
                  <a:close/>
                  <a:moveTo>
                    <a:pt x="394" y="48"/>
                  </a:moveTo>
                  <a:lnTo>
                    <a:pt x="392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84" y="42"/>
                  </a:lnTo>
                  <a:lnTo>
                    <a:pt x="380" y="42"/>
                  </a:lnTo>
                  <a:lnTo>
                    <a:pt x="376" y="42"/>
                  </a:lnTo>
                  <a:lnTo>
                    <a:pt x="372" y="42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64" y="34"/>
                  </a:lnTo>
                  <a:lnTo>
                    <a:pt x="362" y="34"/>
                  </a:lnTo>
                  <a:lnTo>
                    <a:pt x="362" y="30"/>
                  </a:lnTo>
                  <a:lnTo>
                    <a:pt x="358" y="30"/>
                  </a:lnTo>
                  <a:lnTo>
                    <a:pt x="362" y="30"/>
                  </a:lnTo>
                  <a:lnTo>
                    <a:pt x="364" y="30"/>
                  </a:lnTo>
                  <a:lnTo>
                    <a:pt x="368" y="30"/>
                  </a:lnTo>
                  <a:lnTo>
                    <a:pt x="372" y="30"/>
                  </a:lnTo>
                  <a:lnTo>
                    <a:pt x="376" y="30"/>
                  </a:lnTo>
                  <a:lnTo>
                    <a:pt x="380" y="30"/>
                  </a:lnTo>
                  <a:lnTo>
                    <a:pt x="384" y="30"/>
                  </a:lnTo>
                  <a:lnTo>
                    <a:pt x="392" y="34"/>
                  </a:lnTo>
                  <a:lnTo>
                    <a:pt x="394" y="34"/>
                  </a:lnTo>
                  <a:lnTo>
                    <a:pt x="398" y="34"/>
                  </a:lnTo>
                  <a:lnTo>
                    <a:pt x="398" y="38"/>
                  </a:lnTo>
                  <a:lnTo>
                    <a:pt x="402" y="38"/>
                  </a:lnTo>
                  <a:lnTo>
                    <a:pt x="402" y="42"/>
                  </a:lnTo>
                  <a:lnTo>
                    <a:pt x="398" y="42"/>
                  </a:lnTo>
                  <a:lnTo>
                    <a:pt x="394" y="42"/>
                  </a:lnTo>
                  <a:lnTo>
                    <a:pt x="394" y="44"/>
                  </a:lnTo>
                  <a:lnTo>
                    <a:pt x="398" y="44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4" y="48"/>
                  </a:lnTo>
                  <a:close/>
                  <a:moveTo>
                    <a:pt x="350" y="38"/>
                  </a:moveTo>
                  <a:lnTo>
                    <a:pt x="346" y="34"/>
                  </a:lnTo>
                  <a:lnTo>
                    <a:pt x="342" y="34"/>
                  </a:lnTo>
                  <a:lnTo>
                    <a:pt x="346" y="34"/>
                  </a:lnTo>
                  <a:lnTo>
                    <a:pt x="350" y="34"/>
                  </a:lnTo>
                  <a:lnTo>
                    <a:pt x="354" y="34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close/>
                  <a:moveTo>
                    <a:pt x="308" y="48"/>
                  </a:moveTo>
                  <a:lnTo>
                    <a:pt x="306" y="48"/>
                  </a:lnTo>
                  <a:lnTo>
                    <a:pt x="302" y="48"/>
                  </a:lnTo>
                  <a:lnTo>
                    <a:pt x="298" y="48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86" y="48"/>
                  </a:lnTo>
                  <a:lnTo>
                    <a:pt x="282" y="48"/>
                  </a:lnTo>
                  <a:lnTo>
                    <a:pt x="282" y="44"/>
                  </a:lnTo>
                  <a:lnTo>
                    <a:pt x="278" y="44"/>
                  </a:lnTo>
                  <a:lnTo>
                    <a:pt x="278" y="42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90" y="42"/>
                  </a:lnTo>
                  <a:lnTo>
                    <a:pt x="286" y="42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4" y="44"/>
                  </a:lnTo>
                  <a:lnTo>
                    <a:pt x="298" y="44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08" y="48"/>
                  </a:lnTo>
                  <a:lnTo>
                    <a:pt x="308" y="48"/>
                  </a:lnTo>
                  <a:close/>
                  <a:moveTo>
                    <a:pt x="294" y="42"/>
                  </a:moveTo>
                  <a:lnTo>
                    <a:pt x="298" y="42"/>
                  </a:lnTo>
                  <a:lnTo>
                    <a:pt x="298" y="44"/>
                  </a:lnTo>
                  <a:lnTo>
                    <a:pt x="294" y="44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close/>
                  <a:moveTo>
                    <a:pt x="764" y="48"/>
                  </a:moveTo>
                  <a:lnTo>
                    <a:pt x="760" y="44"/>
                  </a:lnTo>
                  <a:lnTo>
                    <a:pt x="756" y="44"/>
                  </a:lnTo>
                  <a:lnTo>
                    <a:pt x="756" y="42"/>
                  </a:lnTo>
                  <a:lnTo>
                    <a:pt x="760" y="42"/>
                  </a:lnTo>
                  <a:lnTo>
                    <a:pt x="760" y="44"/>
                  </a:lnTo>
                  <a:lnTo>
                    <a:pt x="764" y="48"/>
                  </a:lnTo>
                  <a:lnTo>
                    <a:pt x="768" y="48"/>
                  </a:lnTo>
                  <a:lnTo>
                    <a:pt x="764" y="48"/>
                  </a:lnTo>
                  <a:lnTo>
                    <a:pt x="764" y="48"/>
                  </a:lnTo>
                  <a:lnTo>
                    <a:pt x="764" y="48"/>
                  </a:lnTo>
                  <a:close/>
                  <a:moveTo>
                    <a:pt x="744" y="52"/>
                  </a:moveTo>
                  <a:lnTo>
                    <a:pt x="742" y="48"/>
                  </a:lnTo>
                  <a:lnTo>
                    <a:pt x="738" y="48"/>
                  </a:lnTo>
                  <a:lnTo>
                    <a:pt x="738" y="44"/>
                  </a:lnTo>
                  <a:lnTo>
                    <a:pt x="742" y="44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8" y="48"/>
                  </a:lnTo>
                  <a:lnTo>
                    <a:pt x="752" y="48"/>
                  </a:lnTo>
                  <a:lnTo>
                    <a:pt x="752" y="52"/>
                  </a:lnTo>
                  <a:lnTo>
                    <a:pt x="748" y="52"/>
                  </a:lnTo>
                  <a:lnTo>
                    <a:pt x="744" y="52"/>
                  </a:lnTo>
                  <a:lnTo>
                    <a:pt x="744" y="52"/>
                  </a:lnTo>
                  <a:lnTo>
                    <a:pt x="744" y="52"/>
                  </a:lnTo>
                  <a:close/>
                  <a:moveTo>
                    <a:pt x="768" y="60"/>
                  </a:moveTo>
                  <a:lnTo>
                    <a:pt x="764" y="60"/>
                  </a:lnTo>
                  <a:lnTo>
                    <a:pt x="760" y="56"/>
                  </a:lnTo>
                  <a:lnTo>
                    <a:pt x="764" y="56"/>
                  </a:lnTo>
                  <a:lnTo>
                    <a:pt x="768" y="56"/>
                  </a:lnTo>
                  <a:lnTo>
                    <a:pt x="770" y="56"/>
                  </a:lnTo>
                  <a:lnTo>
                    <a:pt x="770" y="60"/>
                  </a:lnTo>
                  <a:lnTo>
                    <a:pt x="774" y="60"/>
                  </a:lnTo>
                  <a:lnTo>
                    <a:pt x="770" y="60"/>
                  </a:lnTo>
                  <a:lnTo>
                    <a:pt x="768" y="60"/>
                  </a:lnTo>
                  <a:lnTo>
                    <a:pt x="768" y="60"/>
                  </a:lnTo>
                  <a:lnTo>
                    <a:pt x="768" y="60"/>
                  </a:lnTo>
                  <a:close/>
                  <a:moveTo>
                    <a:pt x="738" y="60"/>
                  </a:moveTo>
                  <a:lnTo>
                    <a:pt x="734" y="56"/>
                  </a:lnTo>
                  <a:lnTo>
                    <a:pt x="738" y="56"/>
                  </a:lnTo>
                  <a:lnTo>
                    <a:pt x="742" y="60"/>
                  </a:lnTo>
                  <a:lnTo>
                    <a:pt x="744" y="60"/>
                  </a:lnTo>
                  <a:lnTo>
                    <a:pt x="742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close/>
                  <a:moveTo>
                    <a:pt x="86" y="90"/>
                  </a:moveTo>
                  <a:lnTo>
                    <a:pt x="90" y="90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760" y="130"/>
                  </a:moveTo>
                  <a:lnTo>
                    <a:pt x="760" y="134"/>
                  </a:lnTo>
                  <a:lnTo>
                    <a:pt x="756" y="134"/>
                  </a:lnTo>
                  <a:lnTo>
                    <a:pt x="756" y="130"/>
                  </a:lnTo>
                  <a:lnTo>
                    <a:pt x="760" y="130"/>
                  </a:lnTo>
                  <a:lnTo>
                    <a:pt x="760" y="130"/>
                  </a:lnTo>
                  <a:lnTo>
                    <a:pt x="760" y="130"/>
                  </a:lnTo>
                  <a:close/>
                  <a:moveTo>
                    <a:pt x="782" y="130"/>
                  </a:moveTo>
                  <a:lnTo>
                    <a:pt x="782" y="134"/>
                  </a:lnTo>
                  <a:lnTo>
                    <a:pt x="778" y="134"/>
                  </a:lnTo>
                  <a:lnTo>
                    <a:pt x="778" y="138"/>
                  </a:lnTo>
                  <a:lnTo>
                    <a:pt x="774" y="138"/>
                  </a:lnTo>
                  <a:lnTo>
                    <a:pt x="774" y="134"/>
                  </a:lnTo>
                  <a:lnTo>
                    <a:pt x="778" y="130"/>
                  </a:lnTo>
                  <a:lnTo>
                    <a:pt x="782" y="130"/>
                  </a:lnTo>
                  <a:lnTo>
                    <a:pt x="782" y="130"/>
                  </a:lnTo>
                  <a:lnTo>
                    <a:pt x="782" y="130"/>
                  </a:lnTo>
                  <a:close/>
                  <a:moveTo>
                    <a:pt x="774" y="146"/>
                  </a:moveTo>
                  <a:lnTo>
                    <a:pt x="770" y="142"/>
                  </a:lnTo>
                  <a:lnTo>
                    <a:pt x="774" y="142"/>
                  </a:lnTo>
                  <a:lnTo>
                    <a:pt x="774" y="146"/>
                  </a:lnTo>
                  <a:lnTo>
                    <a:pt x="774" y="146"/>
                  </a:lnTo>
                  <a:lnTo>
                    <a:pt x="774" y="146"/>
                  </a:lnTo>
                  <a:close/>
                  <a:moveTo>
                    <a:pt x="770" y="146"/>
                  </a:moveTo>
                  <a:lnTo>
                    <a:pt x="770" y="150"/>
                  </a:lnTo>
                  <a:lnTo>
                    <a:pt x="768" y="150"/>
                  </a:lnTo>
                  <a:lnTo>
                    <a:pt x="768" y="146"/>
                  </a:lnTo>
                  <a:lnTo>
                    <a:pt x="770" y="146"/>
                  </a:lnTo>
                  <a:lnTo>
                    <a:pt x="770" y="146"/>
                  </a:lnTo>
                  <a:lnTo>
                    <a:pt x="770" y="146"/>
                  </a:lnTo>
                  <a:close/>
                  <a:moveTo>
                    <a:pt x="760" y="154"/>
                  </a:moveTo>
                  <a:lnTo>
                    <a:pt x="764" y="158"/>
                  </a:lnTo>
                  <a:lnTo>
                    <a:pt x="760" y="158"/>
                  </a:lnTo>
                  <a:lnTo>
                    <a:pt x="756" y="158"/>
                  </a:lnTo>
                  <a:lnTo>
                    <a:pt x="756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56" y="158"/>
                  </a:moveTo>
                  <a:lnTo>
                    <a:pt x="752" y="158"/>
                  </a:lnTo>
                  <a:lnTo>
                    <a:pt x="752" y="154"/>
                  </a:lnTo>
                  <a:lnTo>
                    <a:pt x="756" y="154"/>
                  </a:lnTo>
                  <a:lnTo>
                    <a:pt x="756" y="158"/>
                  </a:lnTo>
                  <a:lnTo>
                    <a:pt x="756" y="158"/>
                  </a:lnTo>
                  <a:lnTo>
                    <a:pt x="756" y="158"/>
                  </a:lnTo>
                  <a:close/>
                  <a:moveTo>
                    <a:pt x="760" y="160"/>
                  </a:moveTo>
                  <a:lnTo>
                    <a:pt x="760" y="158"/>
                  </a:lnTo>
                  <a:lnTo>
                    <a:pt x="764" y="158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0" y="160"/>
                  </a:lnTo>
                  <a:close/>
                  <a:moveTo>
                    <a:pt x="744" y="160"/>
                  </a:moveTo>
                  <a:lnTo>
                    <a:pt x="742" y="160"/>
                  </a:lnTo>
                  <a:lnTo>
                    <a:pt x="738" y="160"/>
                  </a:lnTo>
                  <a:lnTo>
                    <a:pt x="742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close/>
                  <a:moveTo>
                    <a:pt x="764" y="160"/>
                  </a:moveTo>
                  <a:lnTo>
                    <a:pt x="764" y="164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4" y="160"/>
                  </a:lnTo>
                  <a:lnTo>
                    <a:pt x="768" y="160"/>
                  </a:lnTo>
                  <a:lnTo>
                    <a:pt x="764" y="160"/>
                  </a:lnTo>
                  <a:lnTo>
                    <a:pt x="764" y="160"/>
                  </a:lnTo>
                  <a:lnTo>
                    <a:pt x="764" y="160"/>
                  </a:lnTo>
                  <a:close/>
                  <a:moveTo>
                    <a:pt x="734" y="164"/>
                  </a:moveTo>
                  <a:lnTo>
                    <a:pt x="734" y="168"/>
                  </a:lnTo>
                  <a:lnTo>
                    <a:pt x="730" y="168"/>
                  </a:lnTo>
                  <a:lnTo>
                    <a:pt x="730" y="164"/>
                  </a:lnTo>
                  <a:lnTo>
                    <a:pt x="734" y="164"/>
                  </a:lnTo>
                  <a:lnTo>
                    <a:pt x="734" y="164"/>
                  </a:lnTo>
                  <a:lnTo>
                    <a:pt x="734" y="164"/>
                  </a:lnTo>
                  <a:close/>
                  <a:moveTo>
                    <a:pt x="748" y="174"/>
                  </a:moveTo>
                  <a:lnTo>
                    <a:pt x="748" y="178"/>
                  </a:lnTo>
                  <a:lnTo>
                    <a:pt x="744" y="174"/>
                  </a:lnTo>
                  <a:lnTo>
                    <a:pt x="742" y="174"/>
                  </a:lnTo>
                  <a:lnTo>
                    <a:pt x="744" y="174"/>
                  </a:lnTo>
                  <a:lnTo>
                    <a:pt x="748" y="174"/>
                  </a:lnTo>
                  <a:lnTo>
                    <a:pt x="748" y="174"/>
                  </a:lnTo>
                  <a:lnTo>
                    <a:pt x="748" y="174"/>
                  </a:lnTo>
                  <a:close/>
                  <a:moveTo>
                    <a:pt x="752" y="178"/>
                  </a:moveTo>
                  <a:lnTo>
                    <a:pt x="748" y="178"/>
                  </a:lnTo>
                  <a:lnTo>
                    <a:pt x="752" y="178"/>
                  </a:lnTo>
                  <a:lnTo>
                    <a:pt x="752" y="178"/>
                  </a:lnTo>
                  <a:lnTo>
                    <a:pt x="752" y="178"/>
                  </a:lnTo>
                  <a:close/>
                  <a:moveTo>
                    <a:pt x="96" y="178"/>
                  </a:moveTo>
                  <a:lnTo>
                    <a:pt x="94" y="178"/>
                  </a:lnTo>
                  <a:lnTo>
                    <a:pt x="90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8"/>
                  </a:lnTo>
                  <a:close/>
                  <a:moveTo>
                    <a:pt x="26" y="182"/>
                  </a:moveTo>
                  <a:lnTo>
                    <a:pt x="26" y="178"/>
                  </a:lnTo>
                  <a:lnTo>
                    <a:pt x="30" y="178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38" y="182"/>
                  </a:lnTo>
                  <a:lnTo>
                    <a:pt x="34" y="182"/>
                  </a:lnTo>
                  <a:lnTo>
                    <a:pt x="30" y="182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close/>
                  <a:moveTo>
                    <a:pt x="10" y="182"/>
                  </a:moveTo>
                  <a:lnTo>
                    <a:pt x="14" y="182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10" y="182"/>
                  </a:lnTo>
                  <a:lnTo>
                    <a:pt x="8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close/>
                  <a:moveTo>
                    <a:pt x="752" y="198"/>
                  </a:moveTo>
                  <a:lnTo>
                    <a:pt x="756" y="198"/>
                  </a:lnTo>
                  <a:lnTo>
                    <a:pt x="752" y="200"/>
                  </a:lnTo>
                  <a:lnTo>
                    <a:pt x="752" y="198"/>
                  </a:lnTo>
                  <a:lnTo>
                    <a:pt x="752" y="198"/>
                  </a:lnTo>
                  <a:lnTo>
                    <a:pt x="752" y="198"/>
                  </a:lnTo>
                  <a:close/>
                  <a:moveTo>
                    <a:pt x="752" y="200"/>
                  </a:moveTo>
                  <a:lnTo>
                    <a:pt x="756" y="200"/>
                  </a:lnTo>
                  <a:lnTo>
                    <a:pt x="752" y="200"/>
                  </a:lnTo>
                  <a:lnTo>
                    <a:pt x="752" y="200"/>
                  </a:lnTo>
                  <a:lnTo>
                    <a:pt x="752" y="200"/>
                  </a:lnTo>
                  <a:close/>
                  <a:moveTo>
                    <a:pt x="734" y="204"/>
                  </a:moveTo>
                  <a:lnTo>
                    <a:pt x="730" y="204"/>
                  </a:lnTo>
                  <a:lnTo>
                    <a:pt x="726" y="204"/>
                  </a:lnTo>
                  <a:lnTo>
                    <a:pt x="730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34" y="204"/>
                  </a:lnTo>
                  <a:close/>
                  <a:moveTo>
                    <a:pt x="48" y="204"/>
                  </a:moveTo>
                  <a:lnTo>
                    <a:pt x="44" y="204"/>
                  </a:lnTo>
                  <a:lnTo>
                    <a:pt x="40" y="204"/>
                  </a:lnTo>
                  <a:lnTo>
                    <a:pt x="44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close/>
                  <a:moveTo>
                    <a:pt x="738" y="208"/>
                  </a:moveTo>
                  <a:lnTo>
                    <a:pt x="738" y="212"/>
                  </a:lnTo>
                  <a:lnTo>
                    <a:pt x="738" y="208"/>
                  </a:lnTo>
                  <a:lnTo>
                    <a:pt x="734" y="208"/>
                  </a:lnTo>
                  <a:lnTo>
                    <a:pt x="738" y="208"/>
                  </a:lnTo>
                  <a:lnTo>
                    <a:pt x="738" y="204"/>
                  </a:lnTo>
                  <a:lnTo>
                    <a:pt x="738" y="208"/>
                  </a:lnTo>
                  <a:lnTo>
                    <a:pt x="738" y="208"/>
                  </a:lnTo>
                  <a:lnTo>
                    <a:pt x="738" y="208"/>
                  </a:lnTo>
                  <a:close/>
                  <a:moveTo>
                    <a:pt x="40" y="208"/>
                  </a:moveTo>
                  <a:lnTo>
                    <a:pt x="44" y="208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0" y="208"/>
                  </a:lnTo>
                  <a:close/>
                  <a:moveTo>
                    <a:pt x="744" y="208"/>
                  </a:moveTo>
                  <a:lnTo>
                    <a:pt x="748" y="208"/>
                  </a:lnTo>
                  <a:lnTo>
                    <a:pt x="748" y="212"/>
                  </a:lnTo>
                  <a:lnTo>
                    <a:pt x="744" y="212"/>
                  </a:lnTo>
                  <a:lnTo>
                    <a:pt x="744" y="208"/>
                  </a:lnTo>
                  <a:lnTo>
                    <a:pt x="742" y="212"/>
                  </a:lnTo>
                  <a:lnTo>
                    <a:pt x="742" y="208"/>
                  </a:lnTo>
                  <a:lnTo>
                    <a:pt x="744" y="208"/>
                  </a:lnTo>
                  <a:lnTo>
                    <a:pt x="744" y="208"/>
                  </a:lnTo>
                  <a:lnTo>
                    <a:pt x="744" y="208"/>
                  </a:lnTo>
                  <a:close/>
                  <a:moveTo>
                    <a:pt x="734" y="212"/>
                  </a:moveTo>
                  <a:lnTo>
                    <a:pt x="738" y="212"/>
                  </a:lnTo>
                  <a:lnTo>
                    <a:pt x="742" y="212"/>
                  </a:lnTo>
                  <a:lnTo>
                    <a:pt x="742" y="216"/>
                  </a:lnTo>
                  <a:lnTo>
                    <a:pt x="742" y="212"/>
                  </a:lnTo>
                  <a:lnTo>
                    <a:pt x="738" y="212"/>
                  </a:lnTo>
                  <a:lnTo>
                    <a:pt x="734" y="212"/>
                  </a:lnTo>
                  <a:lnTo>
                    <a:pt x="734" y="212"/>
                  </a:lnTo>
                  <a:lnTo>
                    <a:pt x="734" y="212"/>
                  </a:lnTo>
                  <a:close/>
                  <a:moveTo>
                    <a:pt x="744" y="212"/>
                  </a:moveTo>
                  <a:lnTo>
                    <a:pt x="742" y="212"/>
                  </a:lnTo>
                  <a:lnTo>
                    <a:pt x="744" y="212"/>
                  </a:lnTo>
                  <a:lnTo>
                    <a:pt x="748" y="212"/>
                  </a:lnTo>
                  <a:lnTo>
                    <a:pt x="744" y="212"/>
                  </a:lnTo>
                  <a:lnTo>
                    <a:pt x="744" y="212"/>
                  </a:lnTo>
                  <a:lnTo>
                    <a:pt x="744" y="212"/>
                  </a:lnTo>
                  <a:close/>
                  <a:moveTo>
                    <a:pt x="110" y="220"/>
                  </a:moveTo>
                  <a:lnTo>
                    <a:pt x="114" y="220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748" y="224"/>
                  </a:moveTo>
                  <a:lnTo>
                    <a:pt x="744" y="224"/>
                  </a:lnTo>
                  <a:lnTo>
                    <a:pt x="748" y="220"/>
                  </a:lnTo>
                  <a:lnTo>
                    <a:pt x="748" y="224"/>
                  </a:lnTo>
                  <a:lnTo>
                    <a:pt x="748" y="224"/>
                  </a:lnTo>
                  <a:lnTo>
                    <a:pt x="748" y="224"/>
                  </a:lnTo>
                  <a:close/>
                  <a:moveTo>
                    <a:pt x="744" y="246"/>
                  </a:moveTo>
                  <a:lnTo>
                    <a:pt x="748" y="250"/>
                  </a:lnTo>
                  <a:lnTo>
                    <a:pt x="744" y="250"/>
                  </a:lnTo>
                  <a:lnTo>
                    <a:pt x="748" y="250"/>
                  </a:lnTo>
                  <a:lnTo>
                    <a:pt x="752" y="254"/>
                  </a:lnTo>
                  <a:lnTo>
                    <a:pt x="748" y="256"/>
                  </a:lnTo>
                  <a:lnTo>
                    <a:pt x="744" y="256"/>
                  </a:lnTo>
                  <a:lnTo>
                    <a:pt x="742" y="256"/>
                  </a:lnTo>
                  <a:lnTo>
                    <a:pt x="742" y="254"/>
                  </a:lnTo>
                  <a:lnTo>
                    <a:pt x="742" y="250"/>
                  </a:lnTo>
                  <a:lnTo>
                    <a:pt x="742" y="246"/>
                  </a:lnTo>
                  <a:lnTo>
                    <a:pt x="744" y="246"/>
                  </a:lnTo>
                  <a:lnTo>
                    <a:pt x="744" y="246"/>
                  </a:lnTo>
                  <a:lnTo>
                    <a:pt x="744" y="246"/>
                  </a:lnTo>
                  <a:close/>
                  <a:moveTo>
                    <a:pt x="770" y="256"/>
                  </a:moveTo>
                  <a:lnTo>
                    <a:pt x="768" y="256"/>
                  </a:lnTo>
                  <a:lnTo>
                    <a:pt x="770" y="256"/>
                  </a:lnTo>
                  <a:lnTo>
                    <a:pt x="774" y="256"/>
                  </a:lnTo>
                  <a:lnTo>
                    <a:pt x="770" y="256"/>
                  </a:lnTo>
                  <a:lnTo>
                    <a:pt x="770" y="256"/>
                  </a:lnTo>
                  <a:lnTo>
                    <a:pt x="770" y="256"/>
                  </a:lnTo>
                  <a:close/>
                  <a:moveTo>
                    <a:pt x="768" y="260"/>
                  </a:moveTo>
                  <a:lnTo>
                    <a:pt x="764" y="260"/>
                  </a:lnTo>
                  <a:lnTo>
                    <a:pt x="760" y="260"/>
                  </a:lnTo>
                  <a:lnTo>
                    <a:pt x="764" y="256"/>
                  </a:lnTo>
                  <a:lnTo>
                    <a:pt x="768" y="256"/>
                  </a:lnTo>
                  <a:lnTo>
                    <a:pt x="768" y="260"/>
                  </a:lnTo>
                  <a:lnTo>
                    <a:pt x="768" y="260"/>
                  </a:lnTo>
                  <a:lnTo>
                    <a:pt x="768" y="260"/>
                  </a:lnTo>
                  <a:close/>
                  <a:moveTo>
                    <a:pt x="226" y="260"/>
                  </a:moveTo>
                  <a:lnTo>
                    <a:pt x="222" y="26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26" y="260"/>
                  </a:lnTo>
                  <a:close/>
                  <a:moveTo>
                    <a:pt x="220" y="260"/>
                  </a:moveTo>
                  <a:lnTo>
                    <a:pt x="222" y="260"/>
                  </a:lnTo>
                  <a:lnTo>
                    <a:pt x="226" y="260"/>
                  </a:lnTo>
                  <a:lnTo>
                    <a:pt x="230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64"/>
                  </a:lnTo>
                  <a:lnTo>
                    <a:pt x="220" y="260"/>
                  </a:lnTo>
                  <a:lnTo>
                    <a:pt x="220" y="260"/>
                  </a:lnTo>
                  <a:lnTo>
                    <a:pt x="220" y="260"/>
                  </a:lnTo>
                  <a:close/>
                  <a:moveTo>
                    <a:pt x="734" y="264"/>
                  </a:moveTo>
                  <a:lnTo>
                    <a:pt x="738" y="264"/>
                  </a:lnTo>
                  <a:lnTo>
                    <a:pt x="742" y="264"/>
                  </a:lnTo>
                  <a:lnTo>
                    <a:pt x="742" y="268"/>
                  </a:lnTo>
                  <a:lnTo>
                    <a:pt x="744" y="268"/>
                  </a:lnTo>
                  <a:lnTo>
                    <a:pt x="748" y="268"/>
                  </a:lnTo>
                  <a:lnTo>
                    <a:pt x="748" y="272"/>
                  </a:lnTo>
                  <a:lnTo>
                    <a:pt x="744" y="272"/>
                  </a:lnTo>
                  <a:lnTo>
                    <a:pt x="742" y="272"/>
                  </a:lnTo>
                  <a:lnTo>
                    <a:pt x="738" y="272"/>
                  </a:lnTo>
                  <a:lnTo>
                    <a:pt x="734" y="272"/>
                  </a:lnTo>
                  <a:lnTo>
                    <a:pt x="730" y="272"/>
                  </a:lnTo>
                  <a:lnTo>
                    <a:pt x="726" y="272"/>
                  </a:lnTo>
                  <a:lnTo>
                    <a:pt x="722" y="272"/>
                  </a:lnTo>
                  <a:lnTo>
                    <a:pt x="722" y="268"/>
                  </a:lnTo>
                  <a:lnTo>
                    <a:pt x="722" y="264"/>
                  </a:lnTo>
                  <a:lnTo>
                    <a:pt x="726" y="264"/>
                  </a:lnTo>
                  <a:lnTo>
                    <a:pt x="730" y="264"/>
                  </a:lnTo>
                  <a:lnTo>
                    <a:pt x="734" y="264"/>
                  </a:lnTo>
                  <a:lnTo>
                    <a:pt x="734" y="264"/>
                  </a:lnTo>
                  <a:lnTo>
                    <a:pt x="734" y="264"/>
                  </a:lnTo>
                  <a:close/>
                  <a:moveTo>
                    <a:pt x="234" y="280"/>
                  </a:moveTo>
                  <a:lnTo>
                    <a:pt x="230" y="280"/>
                  </a:lnTo>
                  <a:lnTo>
                    <a:pt x="234" y="280"/>
                  </a:lnTo>
                  <a:lnTo>
                    <a:pt x="238" y="280"/>
                  </a:lnTo>
                  <a:lnTo>
                    <a:pt x="242" y="280"/>
                  </a:lnTo>
                  <a:lnTo>
                    <a:pt x="238" y="280"/>
                  </a:lnTo>
                  <a:lnTo>
                    <a:pt x="234" y="280"/>
                  </a:lnTo>
                  <a:lnTo>
                    <a:pt x="234" y="280"/>
                  </a:lnTo>
                  <a:lnTo>
                    <a:pt x="234" y="280"/>
                  </a:lnTo>
                  <a:close/>
                  <a:moveTo>
                    <a:pt x="234" y="284"/>
                  </a:moveTo>
                  <a:lnTo>
                    <a:pt x="230" y="286"/>
                  </a:lnTo>
                  <a:lnTo>
                    <a:pt x="226" y="286"/>
                  </a:lnTo>
                  <a:lnTo>
                    <a:pt x="226" y="284"/>
                  </a:lnTo>
                  <a:lnTo>
                    <a:pt x="230" y="284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4" y="284"/>
                  </a:lnTo>
                  <a:close/>
                  <a:moveTo>
                    <a:pt x="234" y="286"/>
                  </a:moveTo>
                  <a:lnTo>
                    <a:pt x="230" y="286"/>
                  </a:lnTo>
                  <a:lnTo>
                    <a:pt x="234" y="286"/>
                  </a:lnTo>
                  <a:lnTo>
                    <a:pt x="234" y="284"/>
                  </a:lnTo>
                  <a:lnTo>
                    <a:pt x="238" y="284"/>
                  </a:lnTo>
                  <a:lnTo>
                    <a:pt x="238" y="286"/>
                  </a:lnTo>
                  <a:lnTo>
                    <a:pt x="234" y="286"/>
                  </a:lnTo>
                  <a:lnTo>
                    <a:pt x="234" y="286"/>
                  </a:lnTo>
                  <a:lnTo>
                    <a:pt x="234" y="286"/>
                  </a:lnTo>
                  <a:close/>
                  <a:moveTo>
                    <a:pt x="242" y="286"/>
                  </a:moveTo>
                  <a:lnTo>
                    <a:pt x="246" y="286"/>
                  </a:lnTo>
                  <a:lnTo>
                    <a:pt x="246" y="290"/>
                  </a:lnTo>
                  <a:lnTo>
                    <a:pt x="242" y="290"/>
                  </a:lnTo>
                  <a:lnTo>
                    <a:pt x="246" y="290"/>
                  </a:lnTo>
                  <a:lnTo>
                    <a:pt x="242" y="290"/>
                  </a:lnTo>
                  <a:lnTo>
                    <a:pt x="238" y="286"/>
                  </a:lnTo>
                  <a:lnTo>
                    <a:pt x="242" y="286"/>
                  </a:lnTo>
                  <a:lnTo>
                    <a:pt x="242" y="286"/>
                  </a:lnTo>
                  <a:lnTo>
                    <a:pt x="242" y="286"/>
                  </a:lnTo>
                  <a:close/>
                  <a:moveTo>
                    <a:pt x="242" y="290"/>
                  </a:moveTo>
                  <a:lnTo>
                    <a:pt x="238" y="290"/>
                  </a:lnTo>
                  <a:lnTo>
                    <a:pt x="242" y="290"/>
                  </a:lnTo>
                  <a:lnTo>
                    <a:pt x="242" y="290"/>
                  </a:lnTo>
                  <a:lnTo>
                    <a:pt x="242" y="290"/>
                  </a:lnTo>
                  <a:close/>
                  <a:moveTo>
                    <a:pt x="686" y="290"/>
                  </a:moveTo>
                  <a:lnTo>
                    <a:pt x="688" y="290"/>
                  </a:lnTo>
                  <a:lnTo>
                    <a:pt x="692" y="294"/>
                  </a:lnTo>
                  <a:lnTo>
                    <a:pt x="696" y="294"/>
                  </a:lnTo>
                  <a:lnTo>
                    <a:pt x="700" y="294"/>
                  </a:lnTo>
                  <a:lnTo>
                    <a:pt x="704" y="294"/>
                  </a:lnTo>
                  <a:lnTo>
                    <a:pt x="704" y="298"/>
                  </a:lnTo>
                  <a:lnTo>
                    <a:pt x="696" y="298"/>
                  </a:lnTo>
                  <a:lnTo>
                    <a:pt x="696" y="294"/>
                  </a:lnTo>
                  <a:lnTo>
                    <a:pt x="692" y="294"/>
                  </a:lnTo>
                  <a:lnTo>
                    <a:pt x="688" y="294"/>
                  </a:lnTo>
                  <a:lnTo>
                    <a:pt x="686" y="294"/>
                  </a:lnTo>
                  <a:lnTo>
                    <a:pt x="682" y="294"/>
                  </a:lnTo>
                  <a:lnTo>
                    <a:pt x="678" y="294"/>
                  </a:lnTo>
                  <a:lnTo>
                    <a:pt x="682" y="294"/>
                  </a:lnTo>
                  <a:lnTo>
                    <a:pt x="686" y="294"/>
                  </a:lnTo>
                  <a:lnTo>
                    <a:pt x="688" y="294"/>
                  </a:lnTo>
                  <a:lnTo>
                    <a:pt x="692" y="294"/>
                  </a:lnTo>
                  <a:lnTo>
                    <a:pt x="692" y="298"/>
                  </a:lnTo>
                  <a:lnTo>
                    <a:pt x="696" y="298"/>
                  </a:lnTo>
                  <a:lnTo>
                    <a:pt x="700" y="298"/>
                  </a:lnTo>
                  <a:lnTo>
                    <a:pt x="704" y="298"/>
                  </a:lnTo>
                  <a:lnTo>
                    <a:pt x="708" y="298"/>
                  </a:lnTo>
                  <a:lnTo>
                    <a:pt x="704" y="298"/>
                  </a:lnTo>
                  <a:lnTo>
                    <a:pt x="700" y="298"/>
                  </a:lnTo>
                  <a:lnTo>
                    <a:pt x="700" y="302"/>
                  </a:lnTo>
                  <a:lnTo>
                    <a:pt x="696" y="302"/>
                  </a:lnTo>
                  <a:lnTo>
                    <a:pt x="692" y="302"/>
                  </a:lnTo>
                  <a:lnTo>
                    <a:pt x="688" y="302"/>
                  </a:lnTo>
                  <a:lnTo>
                    <a:pt x="686" y="302"/>
                  </a:lnTo>
                  <a:lnTo>
                    <a:pt x="682" y="302"/>
                  </a:lnTo>
                  <a:lnTo>
                    <a:pt x="678" y="298"/>
                  </a:lnTo>
                  <a:lnTo>
                    <a:pt x="674" y="298"/>
                  </a:lnTo>
                  <a:lnTo>
                    <a:pt x="670" y="298"/>
                  </a:lnTo>
                  <a:lnTo>
                    <a:pt x="666" y="298"/>
                  </a:lnTo>
                  <a:lnTo>
                    <a:pt x="670" y="294"/>
                  </a:lnTo>
                  <a:lnTo>
                    <a:pt x="674" y="294"/>
                  </a:lnTo>
                  <a:lnTo>
                    <a:pt x="674" y="290"/>
                  </a:lnTo>
                  <a:lnTo>
                    <a:pt x="678" y="290"/>
                  </a:lnTo>
                  <a:lnTo>
                    <a:pt x="682" y="290"/>
                  </a:lnTo>
                  <a:lnTo>
                    <a:pt x="686" y="290"/>
                  </a:lnTo>
                  <a:lnTo>
                    <a:pt x="686" y="290"/>
                  </a:lnTo>
                  <a:lnTo>
                    <a:pt x="686" y="290"/>
                  </a:lnTo>
                  <a:close/>
                  <a:moveTo>
                    <a:pt x="246" y="294"/>
                  </a:moveTo>
                  <a:lnTo>
                    <a:pt x="250" y="290"/>
                  </a:lnTo>
                  <a:lnTo>
                    <a:pt x="250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close/>
                  <a:moveTo>
                    <a:pt x="242" y="290"/>
                  </a:moveTo>
                  <a:lnTo>
                    <a:pt x="242" y="294"/>
                  </a:lnTo>
                  <a:lnTo>
                    <a:pt x="238" y="294"/>
                  </a:lnTo>
                  <a:lnTo>
                    <a:pt x="238" y="290"/>
                  </a:lnTo>
                  <a:lnTo>
                    <a:pt x="242" y="290"/>
                  </a:lnTo>
                  <a:lnTo>
                    <a:pt x="242" y="290"/>
                  </a:lnTo>
                  <a:lnTo>
                    <a:pt x="242" y="290"/>
                  </a:lnTo>
                  <a:close/>
                  <a:moveTo>
                    <a:pt x="246" y="294"/>
                  </a:moveTo>
                  <a:lnTo>
                    <a:pt x="242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close/>
                  <a:moveTo>
                    <a:pt x="242" y="294"/>
                  </a:moveTo>
                  <a:lnTo>
                    <a:pt x="242" y="298"/>
                  </a:lnTo>
                  <a:lnTo>
                    <a:pt x="238" y="298"/>
                  </a:lnTo>
                  <a:lnTo>
                    <a:pt x="238" y="294"/>
                  </a:lnTo>
                  <a:lnTo>
                    <a:pt x="242" y="294"/>
                  </a:lnTo>
                  <a:lnTo>
                    <a:pt x="242" y="294"/>
                  </a:lnTo>
                  <a:lnTo>
                    <a:pt x="242" y="294"/>
                  </a:lnTo>
                  <a:close/>
                  <a:moveTo>
                    <a:pt x="250" y="306"/>
                  </a:moveTo>
                  <a:lnTo>
                    <a:pt x="250" y="302"/>
                  </a:lnTo>
                  <a:lnTo>
                    <a:pt x="246" y="302"/>
                  </a:lnTo>
                  <a:lnTo>
                    <a:pt x="250" y="302"/>
                  </a:lnTo>
                  <a:lnTo>
                    <a:pt x="252" y="302"/>
                  </a:lnTo>
                  <a:lnTo>
                    <a:pt x="252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close/>
                  <a:moveTo>
                    <a:pt x="682" y="306"/>
                  </a:moveTo>
                  <a:lnTo>
                    <a:pt x="682" y="310"/>
                  </a:lnTo>
                  <a:lnTo>
                    <a:pt x="678" y="310"/>
                  </a:lnTo>
                  <a:lnTo>
                    <a:pt x="674" y="306"/>
                  </a:lnTo>
                  <a:lnTo>
                    <a:pt x="678" y="306"/>
                  </a:lnTo>
                  <a:lnTo>
                    <a:pt x="682" y="306"/>
                  </a:lnTo>
                  <a:lnTo>
                    <a:pt x="682" y="306"/>
                  </a:lnTo>
                  <a:lnTo>
                    <a:pt x="682" y="306"/>
                  </a:lnTo>
                  <a:close/>
                  <a:moveTo>
                    <a:pt x="246" y="306"/>
                  </a:moveTo>
                  <a:lnTo>
                    <a:pt x="250" y="306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46" y="306"/>
                  </a:lnTo>
                  <a:close/>
                  <a:moveTo>
                    <a:pt x="252" y="306"/>
                  </a:moveTo>
                  <a:lnTo>
                    <a:pt x="252" y="310"/>
                  </a:lnTo>
                  <a:lnTo>
                    <a:pt x="250" y="310"/>
                  </a:lnTo>
                  <a:lnTo>
                    <a:pt x="250" y="314"/>
                  </a:lnTo>
                  <a:lnTo>
                    <a:pt x="246" y="314"/>
                  </a:lnTo>
                  <a:lnTo>
                    <a:pt x="242" y="314"/>
                  </a:lnTo>
                  <a:lnTo>
                    <a:pt x="246" y="310"/>
                  </a:lnTo>
                  <a:lnTo>
                    <a:pt x="250" y="310"/>
                  </a:lnTo>
                  <a:lnTo>
                    <a:pt x="250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close/>
                  <a:moveTo>
                    <a:pt x="246" y="310"/>
                  </a:moveTo>
                  <a:lnTo>
                    <a:pt x="242" y="310"/>
                  </a:lnTo>
                  <a:lnTo>
                    <a:pt x="238" y="314"/>
                  </a:lnTo>
                  <a:lnTo>
                    <a:pt x="238" y="310"/>
                  </a:lnTo>
                  <a:lnTo>
                    <a:pt x="242" y="310"/>
                  </a:lnTo>
                  <a:lnTo>
                    <a:pt x="246" y="310"/>
                  </a:lnTo>
                  <a:lnTo>
                    <a:pt x="246" y="310"/>
                  </a:lnTo>
                  <a:lnTo>
                    <a:pt x="246" y="310"/>
                  </a:lnTo>
                  <a:close/>
                  <a:moveTo>
                    <a:pt x="252" y="310"/>
                  </a:moveTo>
                  <a:lnTo>
                    <a:pt x="256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close/>
                  <a:moveTo>
                    <a:pt x="252" y="310"/>
                  </a:moveTo>
                  <a:lnTo>
                    <a:pt x="252" y="314"/>
                  </a:lnTo>
                  <a:lnTo>
                    <a:pt x="250" y="314"/>
                  </a:lnTo>
                  <a:lnTo>
                    <a:pt x="25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close/>
                  <a:moveTo>
                    <a:pt x="252" y="314"/>
                  </a:moveTo>
                  <a:lnTo>
                    <a:pt x="250" y="314"/>
                  </a:lnTo>
                  <a:lnTo>
                    <a:pt x="252" y="314"/>
                  </a:lnTo>
                  <a:lnTo>
                    <a:pt x="252" y="314"/>
                  </a:lnTo>
                  <a:lnTo>
                    <a:pt x="252" y="314"/>
                  </a:lnTo>
                  <a:close/>
                  <a:moveTo>
                    <a:pt x="252" y="316"/>
                  </a:moveTo>
                  <a:lnTo>
                    <a:pt x="252" y="320"/>
                  </a:lnTo>
                  <a:lnTo>
                    <a:pt x="250" y="320"/>
                  </a:lnTo>
                  <a:lnTo>
                    <a:pt x="250" y="324"/>
                  </a:lnTo>
                  <a:lnTo>
                    <a:pt x="246" y="324"/>
                  </a:lnTo>
                  <a:lnTo>
                    <a:pt x="246" y="320"/>
                  </a:lnTo>
                  <a:lnTo>
                    <a:pt x="250" y="320"/>
                  </a:lnTo>
                  <a:lnTo>
                    <a:pt x="252" y="320"/>
                  </a:lnTo>
                  <a:lnTo>
                    <a:pt x="252" y="316"/>
                  </a:lnTo>
                  <a:lnTo>
                    <a:pt x="252" y="316"/>
                  </a:lnTo>
                  <a:lnTo>
                    <a:pt x="252" y="316"/>
                  </a:lnTo>
                  <a:close/>
                  <a:moveTo>
                    <a:pt x="670" y="350"/>
                  </a:moveTo>
                  <a:lnTo>
                    <a:pt x="674" y="354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70" y="350"/>
                  </a:lnTo>
                  <a:close/>
                  <a:moveTo>
                    <a:pt x="308" y="370"/>
                  </a:moveTo>
                  <a:lnTo>
                    <a:pt x="306" y="370"/>
                  </a:lnTo>
                  <a:lnTo>
                    <a:pt x="306" y="366"/>
                  </a:lnTo>
                  <a:lnTo>
                    <a:pt x="302" y="366"/>
                  </a:lnTo>
                  <a:lnTo>
                    <a:pt x="306" y="366"/>
                  </a:lnTo>
                  <a:lnTo>
                    <a:pt x="308" y="370"/>
                  </a:lnTo>
                  <a:lnTo>
                    <a:pt x="308" y="370"/>
                  </a:lnTo>
                  <a:lnTo>
                    <a:pt x="308" y="370"/>
                  </a:lnTo>
                  <a:close/>
                  <a:moveTo>
                    <a:pt x="704" y="388"/>
                  </a:moveTo>
                  <a:lnTo>
                    <a:pt x="700" y="388"/>
                  </a:lnTo>
                  <a:lnTo>
                    <a:pt x="696" y="388"/>
                  </a:lnTo>
                  <a:lnTo>
                    <a:pt x="700" y="388"/>
                  </a:lnTo>
                  <a:lnTo>
                    <a:pt x="704" y="388"/>
                  </a:lnTo>
                  <a:lnTo>
                    <a:pt x="704" y="388"/>
                  </a:lnTo>
                  <a:lnTo>
                    <a:pt x="704" y="388"/>
                  </a:lnTo>
                  <a:close/>
                  <a:moveTo>
                    <a:pt x="298" y="414"/>
                  </a:moveTo>
                  <a:lnTo>
                    <a:pt x="294" y="418"/>
                  </a:lnTo>
                  <a:lnTo>
                    <a:pt x="290" y="418"/>
                  </a:lnTo>
                  <a:lnTo>
                    <a:pt x="290" y="414"/>
                  </a:lnTo>
                  <a:lnTo>
                    <a:pt x="294" y="414"/>
                  </a:lnTo>
                  <a:lnTo>
                    <a:pt x="298" y="414"/>
                  </a:lnTo>
                  <a:lnTo>
                    <a:pt x="294" y="414"/>
                  </a:lnTo>
                  <a:lnTo>
                    <a:pt x="294" y="418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4"/>
                  </a:lnTo>
                  <a:close/>
                  <a:moveTo>
                    <a:pt x="282" y="418"/>
                  </a:moveTo>
                  <a:lnTo>
                    <a:pt x="282" y="422"/>
                  </a:lnTo>
                  <a:lnTo>
                    <a:pt x="278" y="42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8"/>
                  </a:lnTo>
                  <a:close/>
                  <a:moveTo>
                    <a:pt x="584" y="426"/>
                  </a:moveTo>
                  <a:lnTo>
                    <a:pt x="580" y="426"/>
                  </a:lnTo>
                  <a:lnTo>
                    <a:pt x="584" y="426"/>
                  </a:lnTo>
                  <a:lnTo>
                    <a:pt x="580" y="426"/>
                  </a:lnTo>
                  <a:lnTo>
                    <a:pt x="584" y="426"/>
                  </a:lnTo>
                  <a:lnTo>
                    <a:pt x="584" y="426"/>
                  </a:lnTo>
                  <a:lnTo>
                    <a:pt x="584" y="426"/>
                  </a:lnTo>
                  <a:close/>
                  <a:moveTo>
                    <a:pt x="282" y="458"/>
                  </a:moveTo>
                  <a:lnTo>
                    <a:pt x="278" y="458"/>
                  </a:lnTo>
                  <a:lnTo>
                    <a:pt x="276" y="458"/>
                  </a:lnTo>
                  <a:lnTo>
                    <a:pt x="278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close/>
                  <a:moveTo>
                    <a:pt x="510" y="484"/>
                  </a:moveTo>
                  <a:lnTo>
                    <a:pt x="510" y="482"/>
                  </a:lnTo>
                  <a:lnTo>
                    <a:pt x="510" y="484"/>
                  </a:lnTo>
                  <a:lnTo>
                    <a:pt x="510" y="484"/>
                  </a:lnTo>
                  <a:lnTo>
                    <a:pt x="510" y="484"/>
                  </a:lnTo>
                  <a:close/>
                  <a:moveTo>
                    <a:pt x="510" y="488"/>
                  </a:moveTo>
                  <a:lnTo>
                    <a:pt x="506" y="488"/>
                  </a:lnTo>
                  <a:lnTo>
                    <a:pt x="506" y="484"/>
                  </a:lnTo>
                  <a:lnTo>
                    <a:pt x="510" y="488"/>
                  </a:lnTo>
                  <a:lnTo>
                    <a:pt x="510" y="488"/>
                  </a:lnTo>
                  <a:lnTo>
                    <a:pt x="510" y="488"/>
                  </a:lnTo>
                  <a:close/>
                  <a:moveTo>
                    <a:pt x="278" y="488"/>
                  </a:moveTo>
                  <a:lnTo>
                    <a:pt x="282" y="488"/>
                  </a:lnTo>
                  <a:lnTo>
                    <a:pt x="282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8" y="488"/>
                  </a:lnTo>
                  <a:close/>
                  <a:moveTo>
                    <a:pt x="450" y="522"/>
                  </a:moveTo>
                  <a:lnTo>
                    <a:pt x="454" y="522"/>
                  </a:lnTo>
                  <a:lnTo>
                    <a:pt x="458" y="522"/>
                  </a:lnTo>
                  <a:lnTo>
                    <a:pt x="454" y="522"/>
                  </a:lnTo>
                  <a:lnTo>
                    <a:pt x="450" y="522"/>
                  </a:lnTo>
                  <a:lnTo>
                    <a:pt x="450" y="522"/>
                  </a:lnTo>
                  <a:lnTo>
                    <a:pt x="450" y="522"/>
                  </a:lnTo>
                  <a:close/>
                  <a:moveTo>
                    <a:pt x="450" y="548"/>
                  </a:moveTo>
                  <a:lnTo>
                    <a:pt x="450" y="544"/>
                  </a:lnTo>
                  <a:lnTo>
                    <a:pt x="446" y="544"/>
                  </a:lnTo>
                  <a:lnTo>
                    <a:pt x="442" y="544"/>
                  </a:lnTo>
                  <a:lnTo>
                    <a:pt x="442" y="540"/>
                  </a:lnTo>
                  <a:lnTo>
                    <a:pt x="440" y="540"/>
                  </a:lnTo>
                  <a:lnTo>
                    <a:pt x="442" y="540"/>
                  </a:lnTo>
                  <a:lnTo>
                    <a:pt x="446" y="540"/>
                  </a:lnTo>
                  <a:lnTo>
                    <a:pt x="446" y="544"/>
                  </a:lnTo>
                  <a:lnTo>
                    <a:pt x="450" y="544"/>
                  </a:lnTo>
                  <a:lnTo>
                    <a:pt x="450" y="548"/>
                  </a:lnTo>
                  <a:lnTo>
                    <a:pt x="450" y="548"/>
                  </a:lnTo>
                  <a:lnTo>
                    <a:pt x="450" y="548"/>
                  </a:lnTo>
                  <a:close/>
                  <a:moveTo>
                    <a:pt x="450" y="548"/>
                  </a:moveTo>
                  <a:lnTo>
                    <a:pt x="446" y="548"/>
                  </a:lnTo>
                  <a:lnTo>
                    <a:pt x="450" y="548"/>
                  </a:lnTo>
                  <a:lnTo>
                    <a:pt x="450" y="548"/>
                  </a:lnTo>
                  <a:lnTo>
                    <a:pt x="450" y="548"/>
                  </a:lnTo>
                  <a:close/>
                  <a:moveTo>
                    <a:pt x="312" y="548"/>
                  </a:moveTo>
                  <a:lnTo>
                    <a:pt x="316" y="548"/>
                  </a:lnTo>
                  <a:lnTo>
                    <a:pt x="312" y="548"/>
                  </a:lnTo>
                  <a:lnTo>
                    <a:pt x="312" y="548"/>
                  </a:lnTo>
                  <a:lnTo>
                    <a:pt x="312" y="548"/>
                  </a:lnTo>
                  <a:close/>
                  <a:moveTo>
                    <a:pt x="446" y="548"/>
                  </a:moveTo>
                  <a:lnTo>
                    <a:pt x="442" y="548"/>
                  </a:lnTo>
                  <a:lnTo>
                    <a:pt x="446" y="548"/>
                  </a:lnTo>
                  <a:lnTo>
                    <a:pt x="446" y="552"/>
                  </a:lnTo>
                  <a:lnTo>
                    <a:pt x="446" y="548"/>
                  </a:lnTo>
                  <a:lnTo>
                    <a:pt x="446" y="548"/>
                  </a:lnTo>
                  <a:lnTo>
                    <a:pt x="446" y="548"/>
                  </a:lnTo>
                  <a:close/>
                  <a:moveTo>
                    <a:pt x="442" y="556"/>
                  </a:moveTo>
                  <a:lnTo>
                    <a:pt x="442" y="552"/>
                  </a:lnTo>
                  <a:lnTo>
                    <a:pt x="446" y="552"/>
                  </a:lnTo>
                  <a:lnTo>
                    <a:pt x="442" y="556"/>
                  </a:lnTo>
                  <a:lnTo>
                    <a:pt x="442" y="556"/>
                  </a:lnTo>
                  <a:lnTo>
                    <a:pt x="442" y="556"/>
                  </a:lnTo>
                  <a:close/>
                  <a:moveTo>
                    <a:pt x="432" y="560"/>
                  </a:moveTo>
                  <a:lnTo>
                    <a:pt x="432" y="556"/>
                  </a:lnTo>
                  <a:lnTo>
                    <a:pt x="436" y="556"/>
                  </a:lnTo>
                  <a:lnTo>
                    <a:pt x="440" y="556"/>
                  </a:lnTo>
                  <a:lnTo>
                    <a:pt x="440" y="560"/>
                  </a:lnTo>
                  <a:lnTo>
                    <a:pt x="440" y="556"/>
                  </a:lnTo>
                  <a:lnTo>
                    <a:pt x="436" y="556"/>
                  </a:lnTo>
                  <a:lnTo>
                    <a:pt x="436" y="560"/>
                  </a:lnTo>
                  <a:lnTo>
                    <a:pt x="440" y="560"/>
                  </a:lnTo>
                  <a:lnTo>
                    <a:pt x="436" y="560"/>
                  </a:lnTo>
                  <a:lnTo>
                    <a:pt x="432" y="560"/>
                  </a:lnTo>
                  <a:lnTo>
                    <a:pt x="432" y="560"/>
                  </a:lnTo>
                  <a:lnTo>
                    <a:pt x="432" y="560"/>
                  </a:lnTo>
                  <a:close/>
                  <a:moveTo>
                    <a:pt x="436" y="564"/>
                  </a:moveTo>
                  <a:lnTo>
                    <a:pt x="432" y="564"/>
                  </a:lnTo>
                  <a:lnTo>
                    <a:pt x="436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6" y="564"/>
                  </a:lnTo>
                  <a:close/>
                  <a:moveTo>
                    <a:pt x="332" y="578"/>
                  </a:moveTo>
                  <a:lnTo>
                    <a:pt x="332" y="574"/>
                  </a:lnTo>
                  <a:lnTo>
                    <a:pt x="332" y="578"/>
                  </a:lnTo>
                  <a:lnTo>
                    <a:pt x="332" y="578"/>
                  </a:lnTo>
                  <a:lnTo>
                    <a:pt x="332" y="578"/>
                  </a:lnTo>
                  <a:close/>
                  <a:moveTo>
                    <a:pt x="436" y="582"/>
                  </a:moveTo>
                  <a:lnTo>
                    <a:pt x="436" y="578"/>
                  </a:lnTo>
                  <a:lnTo>
                    <a:pt x="436" y="582"/>
                  </a:lnTo>
                  <a:lnTo>
                    <a:pt x="436" y="582"/>
                  </a:lnTo>
                  <a:lnTo>
                    <a:pt x="436" y="582"/>
                  </a:lnTo>
                  <a:close/>
                  <a:moveTo>
                    <a:pt x="346" y="588"/>
                  </a:moveTo>
                  <a:lnTo>
                    <a:pt x="342" y="588"/>
                  </a:lnTo>
                  <a:lnTo>
                    <a:pt x="346" y="588"/>
                  </a:lnTo>
                  <a:lnTo>
                    <a:pt x="346" y="588"/>
                  </a:lnTo>
                  <a:lnTo>
                    <a:pt x="346" y="588"/>
                  </a:lnTo>
                  <a:close/>
                  <a:moveTo>
                    <a:pt x="350" y="596"/>
                  </a:moveTo>
                  <a:lnTo>
                    <a:pt x="354" y="596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50" y="596"/>
                  </a:lnTo>
                  <a:lnTo>
                    <a:pt x="350" y="596"/>
                  </a:lnTo>
                  <a:lnTo>
                    <a:pt x="350" y="596"/>
                  </a:lnTo>
                  <a:close/>
                  <a:moveTo>
                    <a:pt x="380" y="600"/>
                  </a:moveTo>
                  <a:lnTo>
                    <a:pt x="376" y="600"/>
                  </a:lnTo>
                  <a:lnTo>
                    <a:pt x="376" y="604"/>
                  </a:lnTo>
                  <a:lnTo>
                    <a:pt x="372" y="604"/>
                  </a:lnTo>
                  <a:lnTo>
                    <a:pt x="368" y="604"/>
                  </a:lnTo>
                  <a:lnTo>
                    <a:pt x="372" y="604"/>
                  </a:lnTo>
                  <a:lnTo>
                    <a:pt x="372" y="600"/>
                  </a:lnTo>
                  <a:lnTo>
                    <a:pt x="376" y="600"/>
                  </a:lnTo>
                  <a:lnTo>
                    <a:pt x="380" y="600"/>
                  </a:lnTo>
                  <a:lnTo>
                    <a:pt x="380" y="600"/>
                  </a:lnTo>
                  <a:lnTo>
                    <a:pt x="380" y="600"/>
                  </a:lnTo>
                  <a:close/>
                  <a:moveTo>
                    <a:pt x="424" y="600"/>
                  </a:moveTo>
                  <a:lnTo>
                    <a:pt x="428" y="600"/>
                  </a:lnTo>
                  <a:lnTo>
                    <a:pt x="424" y="600"/>
                  </a:lnTo>
                  <a:lnTo>
                    <a:pt x="424" y="600"/>
                  </a:lnTo>
                  <a:lnTo>
                    <a:pt x="424" y="600"/>
                  </a:lnTo>
                  <a:close/>
                  <a:moveTo>
                    <a:pt x="358" y="604"/>
                  </a:moveTo>
                  <a:lnTo>
                    <a:pt x="354" y="604"/>
                  </a:lnTo>
                  <a:lnTo>
                    <a:pt x="350" y="604"/>
                  </a:lnTo>
                  <a:lnTo>
                    <a:pt x="354" y="600"/>
                  </a:lnTo>
                  <a:lnTo>
                    <a:pt x="358" y="600"/>
                  </a:lnTo>
                  <a:lnTo>
                    <a:pt x="358" y="604"/>
                  </a:lnTo>
                  <a:lnTo>
                    <a:pt x="358" y="604"/>
                  </a:lnTo>
                  <a:lnTo>
                    <a:pt x="358" y="604"/>
                  </a:lnTo>
                  <a:close/>
                  <a:moveTo>
                    <a:pt x="384" y="604"/>
                  </a:moveTo>
                  <a:lnTo>
                    <a:pt x="380" y="604"/>
                  </a:lnTo>
                  <a:lnTo>
                    <a:pt x="380" y="608"/>
                  </a:lnTo>
                  <a:lnTo>
                    <a:pt x="380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4" y="604"/>
                  </a:lnTo>
                  <a:close/>
                  <a:moveTo>
                    <a:pt x="384" y="604"/>
                  </a:moveTo>
                  <a:lnTo>
                    <a:pt x="384" y="608"/>
                  </a:lnTo>
                  <a:lnTo>
                    <a:pt x="380" y="608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4" y="604"/>
                  </a:lnTo>
                  <a:close/>
                  <a:moveTo>
                    <a:pt x="394" y="612"/>
                  </a:moveTo>
                  <a:lnTo>
                    <a:pt x="394" y="614"/>
                  </a:lnTo>
                  <a:lnTo>
                    <a:pt x="392" y="614"/>
                  </a:lnTo>
                  <a:lnTo>
                    <a:pt x="392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94" y="612"/>
                  </a:lnTo>
                  <a:close/>
                  <a:moveTo>
                    <a:pt x="418" y="622"/>
                  </a:moveTo>
                  <a:lnTo>
                    <a:pt x="414" y="622"/>
                  </a:lnTo>
                  <a:lnTo>
                    <a:pt x="410" y="618"/>
                  </a:lnTo>
                  <a:lnTo>
                    <a:pt x="410" y="614"/>
                  </a:lnTo>
                  <a:lnTo>
                    <a:pt x="414" y="618"/>
                  </a:lnTo>
                  <a:lnTo>
                    <a:pt x="418" y="618"/>
                  </a:lnTo>
                  <a:lnTo>
                    <a:pt x="420" y="618"/>
                  </a:lnTo>
                  <a:lnTo>
                    <a:pt x="420" y="622"/>
                  </a:lnTo>
                  <a:lnTo>
                    <a:pt x="420" y="618"/>
                  </a:lnTo>
                  <a:lnTo>
                    <a:pt x="418" y="618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22"/>
                  </a:lnTo>
                  <a:close/>
                  <a:moveTo>
                    <a:pt x="406" y="614"/>
                  </a:moveTo>
                  <a:lnTo>
                    <a:pt x="406" y="618"/>
                  </a:lnTo>
                  <a:lnTo>
                    <a:pt x="410" y="618"/>
                  </a:lnTo>
                  <a:lnTo>
                    <a:pt x="406" y="618"/>
                  </a:lnTo>
                  <a:lnTo>
                    <a:pt x="406" y="614"/>
                  </a:lnTo>
                  <a:lnTo>
                    <a:pt x="406" y="614"/>
                  </a:lnTo>
                  <a:lnTo>
                    <a:pt x="406" y="614"/>
                  </a:lnTo>
                  <a:close/>
                  <a:moveTo>
                    <a:pt x="406" y="618"/>
                  </a:moveTo>
                  <a:lnTo>
                    <a:pt x="406" y="622"/>
                  </a:lnTo>
                  <a:lnTo>
                    <a:pt x="402" y="622"/>
                  </a:lnTo>
                  <a:lnTo>
                    <a:pt x="402" y="618"/>
                  </a:lnTo>
                  <a:lnTo>
                    <a:pt x="406" y="618"/>
                  </a:lnTo>
                  <a:lnTo>
                    <a:pt x="406" y="618"/>
                  </a:lnTo>
                  <a:lnTo>
                    <a:pt x="406" y="618"/>
                  </a:lnTo>
                  <a:close/>
                  <a:moveTo>
                    <a:pt x="418" y="622"/>
                  </a:moveTo>
                  <a:lnTo>
                    <a:pt x="418" y="618"/>
                  </a:lnTo>
                  <a:lnTo>
                    <a:pt x="420" y="618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22"/>
                  </a:lnTo>
                  <a:close/>
                  <a:moveTo>
                    <a:pt x="406" y="622"/>
                  </a:moveTo>
                  <a:lnTo>
                    <a:pt x="406" y="618"/>
                  </a:lnTo>
                  <a:lnTo>
                    <a:pt x="410" y="618"/>
                  </a:lnTo>
                  <a:lnTo>
                    <a:pt x="410" y="622"/>
                  </a:lnTo>
                  <a:lnTo>
                    <a:pt x="406" y="622"/>
                  </a:lnTo>
                  <a:lnTo>
                    <a:pt x="406" y="622"/>
                  </a:lnTo>
                  <a:lnTo>
                    <a:pt x="406" y="622"/>
                  </a:lnTo>
                  <a:close/>
                  <a:moveTo>
                    <a:pt x="410" y="626"/>
                  </a:moveTo>
                  <a:lnTo>
                    <a:pt x="410" y="622"/>
                  </a:lnTo>
                  <a:lnTo>
                    <a:pt x="414" y="622"/>
                  </a:lnTo>
                  <a:lnTo>
                    <a:pt x="414" y="626"/>
                  </a:lnTo>
                  <a:lnTo>
                    <a:pt x="410" y="626"/>
                  </a:lnTo>
                  <a:lnTo>
                    <a:pt x="410" y="626"/>
                  </a:lnTo>
                  <a:lnTo>
                    <a:pt x="410" y="626"/>
                  </a:lnTo>
                  <a:close/>
                  <a:moveTo>
                    <a:pt x="312" y="414"/>
                  </a:moveTo>
                  <a:lnTo>
                    <a:pt x="312" y="410"/>
                  </a:lnTo>
                  <a:lnTo>
                    <a:pt x="316" y="410"/>
                  </a:lnTo>
                  <a:lnTo>
                    <a:pt x="312" y="410"/>
                  </a:lnTo>
                  <a:lnTo>
                    <a:pt x="308" y="410"/>
                  </a:lnTo>
                  <a:lnTo>
                    <a:pt x="308" y="414"/>
                  </a:lnTo>
                  <a:lnTo>
                    <a:pt x="308" y="410"/>
                  </a:lnTo>
                  <a:lnTo>
                    <a:pt x="306" y="410"/>
                  </a:lnTo>
                  <a:lnTo>
                    <a:pt x="308" y="410"/>
                  </a:lnTo>
                  <a:lnTo>
                    <a:pt x="312" y="406"/>
                  </a:lnTo>
                  <a:lnTo>
                    <a:pt x="308" y="406"/>
                  </a:lnTo>
                  <a:lnTo>
                    <a:pt x="308" y="402"/>
                  </a:lnTo>
                  <a:lnTo>
                    <a:pt x="312" y="402"/>
                  </a:lnTo>
                  <a:lnTo>
                    <a:pt x="312" y="406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16" y="406"/>
                  </a:lnTo>
                  <a:lnTo>
                    <a:pt x="320" y="406"/>
                  </a:lnTo>
                  <a:lnTo>
                    <a:pt x="316" y="406"/>
                  </a:lnTo>
                  <a:lnTo>
                    <a:pt x="320" y="406"/>
                  </a:lnTo>
                  <a:lnTo>
                    <a:pt x="320" y="402"/>
                  </a:lnTo>
                  <a:lnTo>
                    <a:pt x="320" y="406"/>
                  </a:lnTo>
                  <a:lnTo>
                    <a:pt x="324" y="406"/>
                  </a:lnTo>
                  <a:lnTo>
                    <a:pt x="324" y="402"/>
                  </a:lnTo>
                  <a:lnTo>
                    <a:pt x="320" y="402"/>
                  </a:lnTo>
                  <a:lnTo>
                    <a:pt x="316" y="402"/>
                  </a:lnTo>
                  <a:lnTo>
                    <a:pt x="320" y="402"/>
                  </a:lnTo>
                  <a:lnTo>
                    <a:pt x="324" y="402"/>
                  </a:lnTo>
                  <a:lnTo>
                    <a:pt x="324" y="398"/>
                  </a:lnTo>
                  <a:lnTo>
                    <a:pt x="320" y="398"/>
                  </a:lnTo>
                  <a:lnTo>
                    <a:pt x="316" y="398"/>
                  </a:lnTo>
                  <a:lnTo>
                    <a:pt x="320" y="398"/>
                  </a:lnTo>
                  <a:lnTo>
                    <a:pt x="320" y="396"/>
                  </a:lnTo>
                  <a:lnTo>
                    <a:pt x="316" y="396"/>
                  </a:lnTo>
                  <a:lnTo>
                    <a:pt x="316" y="398"/>
                  </a:lnTo>
                  <a:lnTo>
                    <a:pt x="312" y="402"/>
                  </a:lnTo>
                  <a:lnTo>
                    <a:pt x="308" y="402"/>
                  </a:lnTo>
                  <a:lnTo>
                    <a:pt x="308" y="398"/>
                  </a:lnTo>
                  <a:lnTo>
                    <a:pt x="312" y="398"/>
                  </a:lnTo>
                  <a:lnTo>
                    <a:pt x="312" y="396"/>
                  </a:lnTo>
                  <a:lnTo>
                    <a:pt x="316" y="392"/>
                  </a:lnTo>
                  <a:lnTo>
                    <a:pt x="320" y="392"/>
                  </a:lnTo>
                  <a:lnTo>
                    <a:pt x="316" y="392"/>
                  </a:lnTo>
                  <a:lnTo>
                    <a:pt x="312" y="392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16" y="392"/>
                  </a:lnTo>
                  <a:lnTo>
                    <a:pt x="320" y="392"/>
                  </a:lnTo>
                  <a:lnTo>
                    <a:pt x="320" y="388"/>
                  </a:lnTo>
                  <a:lnTo>
                    <a:pt x="316" y="388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16" y="384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0" y="384"/>
                  </a:lnTo>
                  <a:lnTo>
                    <a:pt x="316" y="384"/>
                  </a:lnTo>
                  <a:lnTo>
                    <a:pt x="316" y="380"/>
                  </a:lnTo>
                  <a:lnTo>
                    <a:pt x="320" y="380"/>
                  </a:lnTo>
                  <a:lnTo>
                    <a:pt x="316" y="380"/>
                  </a:lnTo>
                  <a:lnTo>
                    <a:pt x="312" y="380"/>
                  </a:lnTo>
                  <a:lnTo>
                    <a:pt x="308" y="380"/>
                  </a:lnTo>
                  <a:lnTo>
                    <a:pt x="306" y="380"/>
                  </a:lnTo>
                  <a:lnTo>
                    <a:pt x="308" y="380"/>
                  </a:lnTo>
                  <a:lnTo>
                    <a:pt x="312" y="380"/>
                  </a:lnTo>
                  <a:lnTo>
                    <a:pt x="308" y="376"/>
                  </a:lnTo>
                  <a:lnTo>
                    <a:pt x="306" y="376"/>
                  </a:lnTo>
                  <a:lnTo>
                    <a:pt x="306" y="380"/>
                  </a:lnTo>
                  <a:lnTo>
                    <a:pt x="302" y="380"/>
                  </a:lnTo>
                  <a:lnTo>
                    <a:pt x="298" y="380"/>
                  </a:lnTo>
                  <a:lnTo>
                    <a:pt x="294" y="380"/>
                  </a:lnTo>
                  <a:lnTo>
                    <a:pt x="290" y="380"/>
                  </a:lnTo>
                  <a:lnTo>
                    <a:pt x="290" y="376"/>
                  </a:lnTo>
                  <a:lnTo>
                    <a:pt x="286" y="376"/>
                  </a:lnTo>
                  <a:lnTo>
                    <a:pt x="286" y="372"/>
                  </a:lnTo>
                  <a:lnTo>
                    <a:pt x="282" y="372"/>
                  </a:lnTo>
                  <a:lnTo>
                    <a:pt x="278" y="372"/>
                  </a:lnTo>
                  <a:lnTo>
                    <a:pt x="276" y="370"/>
                  </a:lnTo>
                  <a:lnTo>
                    <a:pt x="272" y="370"/>
                  </a:lnTo>
                  <a:lnTo>
                    <a:pt x="268" y="370"/>
                  </a:lnTo>
                  <a:lnTo>
                    <a:pt x="264" y="370"/>
                  </a:lnTo>
                  <a:lnTo>
                    <a:pt x="264" y="366"/>
                  </a:lnTo>
                  <a:lnTo>
                    <a:pt x="260" y="362"/>
                  </a:lnTo>
                  <a:lnTo>
                    <a:pt x="264" y="362"/>
                  </a:lnTo>
                  <a:lnTo>
                    <a:pt x="264" y="358"/>
                  </a:lnTo>
                  <a:lnTo>
                    <a:pt x="268" y="358"/>
                  </a:lnTo>
                  <a:lnTo>
                    <a:pt x="272" y="358"/>
                  </a:lnTo>
                  <a:lnTo>
                    <a:pt x="276" y="362"/>
                  </a:lnTo>
                  <a:lnTo>
                    <a:pt x="278" y="362"/>
                  </a:lnTo>
                  <a:lnTo>
                    <a:pt x="282" y="362"/>
                  </a:lnTo>
                  <a:lnTo>
                    <a:pt x="286" y="362"/>
                  </a:lnTo>
                  <a:lnTo>
                    <a:pt x="290" y="362"/>
                  </a:lnTo>
                  <a:lnTo>
                    <a:pt x="294" y="366"/>
                  </a:lnTo>
                  <a:lnTo>
                    <a:pt x="298" y="366"/>
                  </a:lnTo>
                  <a:lnTo>
                    <a:pt x="302" y="370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2" y="372"/>
                  </a:lnTo>
                  <a:lnTo>
                    <a:pt x="316" y="372"/>
                  </a:lnTo>
                  <a:lnTo>
                    <a:pt x="316" y="370"/>
                  </a:lnTo>
                  <a:lnTo>
                    <a:pt x="316" y="366"/>
                  </a:lnTo>
                  <a:lnTo>
                    <a:pt x="316" y="370"/>
                  </a:lnTo>
                  <a:lnTo>
                    <a:pt x="312" y="370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08" y="366"/>
                  </a:lnTo>
                  <a:lnTo>
                    <a:pt x="306" y="366"/>
                  </a:lnTo>
                  <a:lnTo>
                    <a:pt x="308" y="366"/>
                  </a:lnTo>
                  <a:lnTo>
                    <a:pt x="312" y="366"/>
                  </a:lnTo>
                  <a:lnTo>
                    <a:pt x="312" y="362"/>
                  </a:lnTo>
                  <a:lnTo>
                    <a:pt x="312" y="366"/>
                  </a:lnTo>
                  <a:lnTo>
                    <a:pt x="316" y="366"/>
                  </a:lnTo>
                  <a:lnTo>
                    <a:pt x="312" y="362"/>
                  </a:lnTo>
                  <a:lnTo>
                    <a:pt x="308" y="362"/>
                  </a:lnTo>
                  <a:lnTo>
                    <a:pt x="306" y="362"/>
                  </a:lnTo>
                  <a:lnTo>
                    <a:pt x="306" y="358"/>
                  </a:lnTo>
                  <a:lnTo>
                    <a:pt x="308" y="358"/>
                  </a:lnTo>
                  <a:lnTo>
                    <a:pt x="312" y="362"/>
                  </a:lnTo>
                  <a:lnTo>
                    <a:pt x="316" y="362"/>
                  </a:lnTo>
                  <a:lnTo>
                    <a:pt x="312" y="362"/>
                  </a:lnTo>
                  <a:lnTo>
                    <a:pt x="312" y="358"/>
                  </a:lnTo>
                  <a:lnTo>
                    <a:pt x="308" y="358"/>
                  </a:lnTo>
                  <a:lnTo>
                    <a:pt x="306" y="358"/>
                  </a:lnTo>
                  <a:lnTo>
                    <a:pt x="302" y="358"/>
                  </a:lnTo>
                  <a:lnTo>
                    <a:pt x="302" y="354"/>
                  </a:lnTo>
                  <a:lnTo>
                    <a:pt x="298" y="354"/>
                  </a:lnTo>
                  <a:lnTo>
                    <a:pt x="302" y="354"/>
                  </a:lnTo>
                  <a:lnTo>
                    <a:pt x="306" y="354"/>
                  </a:lnTo>
                  <a:lnTo>
                    <a:pt x="308" y="354"/>
                  </a:lnTo>
                  <a:lnTo>
                    <a:pt x="312" y="354"/>
                  </a:lnTo>
                  <a:lnTo>
                    <a:pt x="308" y="354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8" y="350"/>
                  </a:lnTo>
                  <a:lnTo>
                    <a:pt x="306" y="350"/>
                  </a:lnTo>
                  <a:lnTo>
                    <a:pt x="302" y="350"/>
                  </a:lnTo>
                  <a:lnTo>
                    <a:pt x="298" y="350"/>
                  </a:lnTo>
                  <a:lnTo>
                    <a:pt x="294" y="350"/>
                  </a:lnTo>
                  <a:lnTo>
                    <a:pt x="298" y="350"/>
                  </a:lnTo>
                  <a:lnTo>
                    <a:pt x="298" y="346"/>
                  </a:lnTo>
                  <a:lnTo>
                    <a:pt x="302" y="346"/>
                  </a:lnTo>
                  <a:lnTo>
                    <a:pt x="298" y="346"/>
                  </a:lnTo>
                  <a:lnTo>
                    <a:pt x="294" y="346"/>
                  </a:lnTo>
                  <a:lnTo>
                    <a:pt x="294" y="350"/>
                  </a:lnTo>
                  <a:lnTo>
                    <a:pt x="290" y="350"/>
                  </a:lnTo>
                  <a:lnTo>
                    <a:pt x="290" y="346"/>
                  </a:lnTo>
                  <a:lnTo>
                    <a:pt x="294" y="346"/>
                  </a:lnTo>
                  <a:lnTo>
                    <a:pt x="294" y="342"/>
                  </a:lnTo>
                  <a:lnTo>
                    <a:pt x="298" y="342"/>
                  </a:lnTo>
                  <a:lnTo>
                    <a:pt x="302" y="342"/>
                  </a:lnTo>
                  <a:lnTo>
                    <a:pt x="306" y="342"/>
                  </a:lnTo>
                  <a:lnTo>
                    <a:pt x="302" y="342"/>
                  </a:lnTo>
                  <a:lnTo>
                    <a:pt x="298" y="342"/>
                  </a:lnTo>
                  <a:lnTo>
                    <a:pt x="294" y="342"/>
                  </a:lnTo>
                  <a:lnTo>
                    <a:pt x="290" y="342"/>
                  </a:lnTo>
                  <a:lnTo>
                    <a:pt x="286" y="342"/>
                  </a:lnTo>
                  <a:lnTo>
                    <a:pt x="282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90" y="340"/>
                  </a:lnTo>
                  <a:lnTo>
                    <a:pt x="294" y="340"/>
                  </a:lnTo>
                  <a:lnTo>
                    <a:pt x="298" y="340"/>
                  </a:lnTo>
                  <a:lnTo>
                    <a:pt x="302" y="340"/>
                  </a:lnTo>
                  <a:lnTo>
                    <a:pt x="302" y="336"/>
                  </a:lnTo>
                  <a:lnTo>
                    <a:pt x="298" y="336"/>
                  </a:lnTo>
                  <a:lnTo>
                    <a:pt x="298" y="340"/>
                  </a:lnTo>
                  <a:lnTo>
                    <a:pt x="294" y="340"/>
                  </a:lnTo>
                  <a:lnTo>
                    <a:pt x="290" y="340"/>
                  </a:lnTo>
                  <a:lnTo>
                    <a:pt x="286" y="340"/>
                  </a:lnTo>
                  <a:lnTo>
                    <a:pt x="286" y="336"/>
                  </a:lnTo>
                  <a:lnTo>
                    <a:pt x="282" y="336"/>
                  </a:lnTo>
                  <a:lnTo>
                    <a:pt x="278" y="336"/>
                  </a:lnTo>
                  <a:lnTo>
                    <a:pt x="282" y="336"/>
                  </a:lnTo>
                  <a:lnTo>
                    <a:pt x="282" y="332"/>
                  </a:lnTo>
                  <a:lnTo>
                    <a:pt x="286" y="328"/>
                  </a:lnTo>
                  <a:lnTo>
                    <a:pt x="282" y="332"/>
                  </a:lnTo>
                  <a:lnTo>
                    <a:pt x="278" y="332"/>
                  </a:lnTo>
                  <a:lnTo>
                    <a:pt x="276" y="332"/>
                  </a:lnTo>
                  <a:lnTo>
                    <a:pt x="276" y="328"/>
                  </a:lnTo>
                  <a:lnTo>
                    <a:pt x="276" y="324"/>
                  </a:lnTo>
                  <a:lnTo>
                    <a:pt x="272" y="324"/>
                  </a:lnTo>
                  <a:lnTo>
                    <a:pt x="272" y="320"/>
                  </a:lnTo>
                  <a:lnTo>
                    <a:pt x="276" y="320"/>
                  </a:lnTo>
                  <a:lnTo>
                    <a:pt x="272" y="320"/>
                  </a:lnTo>
                  <a:lnTo>
                    <a:pt x="268" y="320"/>
                  </a:lnTo>
                  <a:lnTo>
                    <a:pt x="272" y="324"/>
                  </a:lnTo>
                  <a:lnTo>
                    <a:pt x="272" y="328"/>
                  </a:lnTo>
                  <a:lnTo>
                    <a:pt x="276" y="328"/>
                  </a:lnTo>
                  <a:lnTo>
                    <a:pt x="276" y="332"/>
                  </a:lnTo>
                  <a:lnTo>
                    <a:pt x="276" y="336"/>
                  </a:lnTo>
                  <a:lnTo>
                    <a:pt x="272" y="336"/>
                  </a:lnTo>
                  <a:lnTo>
                    <a:pt x="268" y="336"/>
                  </a:lnTo>
                  <a:lnTo>
                    <a:pt x="272" y="336"/>
                  </a:lnTo>
                  <a:lnTo>
                    <a:pt x="272" y="340"/>
                  </a:lnTo>
                  <a:lnTo>
                    <a:pt x="268" y="340"/>
                  </a:lnTo>
                  <a:lnTo>
                    <a:pt x="268" y="336"/>
                  </a:lnTo>
                  <a:lnTo>
                    <a:pt x="268" y="340"/>
                  </a:lnTo>
                  <a:lnTo>
                    <a:pt x="272" y="340"/>
                  </a:lnTo>
                  <a:lnTo>
                    <a:pt x="272" y="342"/>
                  </a:lnTo>
                  <a:lnTo>
                    <a:pt x="268" y="342"/>
                  </a:lnTo>
                  <a:lnTo>
                    <a:pt x="264" y="342"/>
                  </a:lnTo>
                  <a:lnTo>
                    <a:pt x="264" y="346"/>
                  </a:lnTo>
                  <a:lnTo>
                    <a:pt x="260" y="346"/>
                  </a:lnTo>
                  <a:lnTo>
                    <a:pt x="256" y="346"/>
                  </a:lnTo>
                  <a:lnTo>
                    <a:pt x="252" y="342"/>
                  </a:lnTo>
                  <a:lnTo>
                    <a:pt x="250" y="342"/>
                  </a:lnTo>
                  <a:lnTo>
                    <a:pt x="252" y="342"/>
                  </a:lnTo>
                  <a:lnTo>
                    <a:pt x="250" y="342"/>
                  </a:lnTo>
                  <a:lnTo>
                    <a:pt x="246" y="342"/>
                  </a:lnTo>
                  <a:lnTo>
                    <a:pt x="246" y="340"/>
                  </a:lnTo>
                  <a:lnTo>
                    <a:pt x="242" y="336"/>
                  </a:lnTo>
                  <a:lnTo>
                    <a:pt x="246" y="336"/>
                  </a:lnTo>
                  <a:lnTo>
                    <a:pt x="250" y="336"/>
                  </a:lnTo>
                  <a:lnTo>
                    <a:pt x="250" y="332"/>
                  </a:lnTo>
                  <a:lnTo>
                    <a:pt x="252" y="332"/>
                  </a:lnTo>
                  <a:lnTo>
                    <a:pt x="256" y="332"/>
                  </a:lnTo>
                  <a:lnTo>
                    <a:pt x="260" y="328"/>
                  </a:lnTo>
                  <a:lnTo>
                    <a:pt x="260" y="324"/>
                  </a:lnTo>
                  <a:lnTo>
                    <a:pt x="264" y="324"/>
                  </a:lnTo>
                  <a:lnTo>
                    <a:pt x="260" y="324"/>
                  </a:lnTo>
                  <a:lnTo>
                    <a:pt x="260" y="328"/>
                  </a:lnTo>
                  <a:lnTo>
                    <a:pt x="256" y="328"/>
                  </a:lnTo>
                  <a:lnTo>
                    <a:pt x="256" y="332"/>
                  </a:lnTo>
                  <a:lnTo>
                    <a:pt x="252" y="332"/>
                  </a:lnTo>
                  <a:lnTo>
                    <a:pt x="250" y="332"/>
                  </a:lnTo>
                  <a:lnTo>
                    <a:pt x="250" y="328"/>
                  </a:lnTo>
                  <a:lnTo>
                    <a:pt x="246" y="328"/>
                  </a:lnTo>
                  <a:lnTo>
                    <a:pt x="250" y="328"/>
                  </a:lnTo>
                  <a:lnTo>
                    <a:pt x="250" y="324"/>
                  </a:lnTo>
                  <a:lnTo>
                    <a:pt x="256" y="320"/>
                  </a:lnTo>
                  <a:lnTo>
                    <a:pt x="252" y="320"/>
                  </a:lnTo>
                  <a:lnTo>
                    <a:pt x="256" y="320"/>
                  </a:lnTo>
                  <a:lnTo>
                    <a:pt x="256" y="316"/>
                  </a:lnTo>
                  <a:lnTo>
                    <a:pt x="252" y="316"/>
                  </a:lnTo>
                  <a:lnTo>
                    <a:pt x="256" y="316"/>
                  </a:lnTo>
                  <a:lnTo>
                    <a:pt x="252" y="316"/>
                  </a:lnTo>
                  <a:lnTo>
                    <a:pt x="250" y="320"/>
                  </a:lnTo>
                  <a:lnTo>
                    <a:pt x="250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2" y="316"/>
                  </a:lnTo>
                  <a:lnTo>
                    <a:pt x="260" y="316"/>
                  </a:lnTo>
                  <a:lnTo>
                    <a:pt x="264" y="316"/>
                  </a:lnTo>
                  <a:lnTo>
                    <a:pt x="260" y="316"/>
                  </a:lnTo>
                  <a:lnTo>
                    <a:pt x="256" y="316"/>
                  </a:lnTo>
                  <a:lnTo>
                    <a:pt x="256" y="314"/>
                  </a:lnTo>
                  <a:lnTo>
                    <a:pt x="252" y="316"/>
                  </a:lnTo>
                  <a:lnTo>
                    <a:pt x="252" y="314"/>
                  </a:lnTo>
                  <a:lnTo>
                    <a:pt x="256" y="314"/>
                  </a:lnTo>
                  <a:lnTo>
                    <a:pt x="260" y="314"/>
                  </a:lnTo>
                  <a:lnTo>
                    <a:pt x="256" y="314"/>
                  </a:lnTo>
                  <a:lnTo>
                    <a:pt x="256" y="310"/>
                  </a:lnTo>
                  <a:lnTo>
                    <a:pt x="260" y="310"/>
                  </a:lnTo>
                  <a:lnTo>
                    <a:pt x="256" y="310"/>
                  </a:lnTo>
                  <a:lnTo>
                    <a:pt x="256" y="306"/>
                  </a:lnTo>
                  <a:lnTo>
                    <a:pt x="260" y="306"/>
                  </a:lnTo>
                  <a:lnTo>
                    <a:pt x="256" y="306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0" y="302"/>
                  </a:lnTo>
                  <a:lnTo>
                    <a:pt x="246" y="302"/>
                  </a:lnTo>
                  <a:lnTo>
                    <a:pt x="246" y="298"/>
                  </a:lnTo>
                  <a:lnTo>
                    <a:pt x="250" y="298"/>
                  </a:lnTo>
                  <a:lnTo>
                    <a:pt x="252" y="298"/>
                  </a:lnTo>
                  <a:lnTo>
                    <a:pt x="250" y="294"/>
                  </a:lnTo>
                  <a:lnTo>
                    <a:pt x="250" y="290"/>
                  </a:lnTo>
                  <a:lnTo>
                    <a:pt x="252" y="290"/>
                  </a:lnTo>
                  <a:lnTo>
                    <a:pt x="252" y="294"/>
                  </a:lnTo>
                  <a:lnTo>
                    <a:pt x="252" y="290"/>
                  </a:lnTo>
                  <a:lnTo>
                    <a:pt x="250" y="290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2" y="286"/>
                  </a:lnTo>
                  <a:lnTo>
                    <a:pt x="238" y="286"/>
                  </a:lnTo>
                  <a:lnTo>
                    <a:pt x="238" y="284"/>
                  </a:lnTo>
                  <a:lnTo>
                    <a:pt x="242" y="284"/>
                  </a:lnTo>
                  <a:lnTo>
                    <a:pt x="238" y="284"/>
                  </a:lnTo>
                  <a:lnTo>
                    <a:pt x="242" y="284"/>
                  </a:lnTo>
                  <a:lnTo>
                    <a:pt x="246" y="284"/>
                  </a:lnTo>
                  <a:lnTo>
                    <a:pt x="242" y="284"/>
                  </a:lnTo>
                  <a:lnTo>
                    <a:pt x="242" y="280"/>
                  </a:lnTo>
                  <a:lnTo>
                    <a:pt x="246" y="280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34" y="276"/>
                  </a:lnTo>
                  <a:lnTo>
                    <a:pt x="234" y="272"/>
                  </a:lnTo>
                  <a:lnTo>
                    <a:pt x="238" y="272"/>
                  </a:lnTo>
                  <a:lnTo>
                    <a:pt x="238" y="268"/>
                  </a:lnTo>
                  <a:lnTo>
                    <a:pt x="234" y="268"/>
                  </a:lnTo>
                  <a:lnTo>
                    <a:pt x="230" y="272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20" y="272"/>
                  </a:lnTo>
                  <a:lnTo>
                    <a:pt x="222" y="272"/>
                  </a:lnTo>
                  <a:lnTo>
                    <a:pt x="226" y="272"/>
                  </a:lnTo>
                  <a:lnTo>
                    <a:pt x="230" y="272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0" y="268"/>
                  </a:lnTo>
                  <a:lnTo>
                    <a:pt x="230" y="264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34" y="264"/>
                  </a:lnTo>
                  <a:lnTo>
                    <a:pt x="230" y="264"/>
                  </a:lnTo>
                  <a:lnTo>
                    <a:pt x="226" y="264"/>
                  </a:lnTo>
                  <a:lnTo>
                    <a:pt x="230" y="264"/>
                  </a:lnTo>
                  <a:lnTo>
                    <a:pt x="234" y="264"/>
                  </a:lnTo>
                  <a:lnTo>
                    <a:pt x="238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30" y="256"/>
                  </a:lnTo>
                  <a:lnTo>
                    <a:pt x="226" y="256"/>
                  </a:lnTo>
                  <a:lnTo>
                    <a:pt x="222" y="256"/>
                  </a:lnTo>
                  <a:lnTo>
                    <a:pt x="222" y="254"/>
                  </a:lnTo>
                  <a:lnTo>
                    <a:pt x="226" y="254"/>
                  </a:lnTo>
                  <a:lnTo>
                    <a:pt x="226" y="250"/>
                  </a:lnTo>
                  <a:lnTo>
                    <a:pt x="222" y="250"/>
                  </a:lnTo>
                  <a:lnTo>
                    <a:pt x="220" y="250"/>
                  </a:lnTo>
                  <a:lnTo>
                    <a:pt x="216" y="250"/>
                  </a:lnTo>
                  <a:lnTo>
                    <a:pt x="212" y="250"/>
                  </a:lnTo>
                  <a:lnTo>
                    <a:pt x="212" y="246"/>
                  </a:lnTo>
                  <a:lnTo>
                    <a:pt x="208" y="246"/>
                  </a:lnTo>
                  <a:lnTo>
                    <a:pt x="212" y="246"/>
                  </a:lnTo>
                  <a:lnTo>
                    <a:pt x="212" y="242"/>
                  </a:lnTo>
                  <a:lnTo>
                    <a:pt x="208" y="242"/>
                  </a:lnTo>
                  <a:lnTo>
                    <a:pt x="208" y="238"/>
                  </a:lnTo>
                  <a:lnTo>
                    <a:pt x="204" y="238"/>
                  </a:lnTo>
                  <a:lnTo>
                    <a:pt x="200" y="238"/>
                  </a:lnTo>
                  <a:lnTo>
                    <a:pt x="204" y="238"/>
                  </a:lnTo>
                  <a:lnTo>
                    <a:pt x="208" y="238"/>
                  </a:lnTo>
                  <a:lnTo>
                    <a:pt x="208" y="234"/>
                  </a:lnTo>
                  <a:lnTo>
                    <a:pt x="204" y="234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4" y="230"/>
                  </a:lnTo>
                  <a:lnTo>
                    <a:pt x="204" y="228"/>
                  </a:lnTo>
                  <a:lnTo>
                    <a:pt x="200" y="228"/>
                  </a:lnTo>
                  <a:lnTo>
                    <a:pt x="200" y="230"/>
                  </a:lnTo>
                  <a:lnTo>
                    <a:pt x="196" y="230"/>
                  </a:lnTo>
                  <a:lnTo>
                    <a:pt x="194" y="228"/>
                  </a:lnTo>
                  <a:lnTo>
                    <a:pt x="196" y="228"/>
                  </a:lnTo>
                  <a:lnTo>
                    <a:pt x="196" y="224"/>
                  </a:lnTo>
                  <a:lnTo>
                    <a:pt x="194" y="224"/>
                  </a:lnTo>
                  <a:lnTo>
                    <a:pt x="190" y="224"/>
                  </a:lnTo>
                  <a:lnTo>
                    <a:pt x="190" y="228"/>
                  </a:lnTo>
                  <a:lnTo>
                    <a:pt x="186" y="228"/>
                  </a:lnTo>
                  <a:lnTo>
                    <a:pt x="186" y="224"/>
                  </a:lnTo>
                  <a:lnTo>
                    <a:pt x="190" y="224"/>
                  </a:lnTo>
                  <a:lnTo>
                    <a:pt x="186" y="224"/>
                  </a:lnTo>
                  <a:lnTo>
                    <a:pt x="182" y="224"/>
                  </a:lnTo>
                  <a:lnTo>
                    <a:pt x="182" y="220"/>
                  </a:lnTo>
                  <a:lnTo>
                    <a:pt x="178" y="220"/>
                  </a:lnTo>
                  <a:lnTo>
                    <a:pt x="174" y="220"/>
                  </a:lnTo>
                  <a:lnTo>
                    <a:pt x="170" y="220"/>
                  </a:lnTo>
                  <a:lnTo>
                    <a:pt x="170" y="216"/>
                  </a:lnTo>
                  <a:lnTo>
                    <a:pt x="164" y="216"/>
                  </a:lnTo>
                  <a:lnTo>
                    <a:pt x="160" y="216"/>
                  </a:lnTo>
                  <a:lnTo>
                    <a:pt x="156" y="216"/>
                  </a:lnTo>
                  <a:lnTo>
                    <a:pt x="152" y="216"/>
                  </a:lnTo>
                  <a:lnTo>
                    <a:pt x="152" y="212"/>
                  </a:lnTo>
                  <a:lnTo>
                    <a:pt x="148" y="212"/>
                  </a:lnTo>
                  <a:lnTo>
                    <a:pt x="148" y="216"/>
                  </a:lnTo>
                  <a:lnTo>
                    <a:pt x="148" y="212"/>
                  </a:lnTo>
                  <a:lnTo>
                    <a:pt x="144" y="212"/>
                  </a:lnTo>
                  <a:lnTo>
                    <a:pt x="144" y="216"/>
                  </a:lnTo>
                  <a:lnTo>
                    <a:pt x="140" y="216"/>
                  </a:lnTo>
                  <a:lnTo>
                    <a:pt x="144" y="212"/>
                  </a:lnTo>
                  <a:lnTo>
                    <a:pt x="140" y="212"/>
                  </a:lnTo>
                  <a:lnTo>
                    <a:pt x="136" y="212"/>
                  </a:lnTo>
                  <a:lnTo>
                    <a:pt x="134" y="212"/>
                  </a:lnTo>
                  <a:lnTo>
                    <a:pt x="130" y="216"/>
                  </a:lnTo>
                  <a:lnTo>
                    <a:pt x="126" y="216"/>
                  </a:lnTo>
                  <a:lnTo>
                    <a:pt x="122" y="216"/>
                  </a:lnTo>
                  <a:lnTo>
                    <a:pt x="122" y="212"/>
                  </a:lnTo>
                  <a:lnTo>
                    <a:pt x="118" y="216"/>
                  </a:lnTo>
                  <a:lnTo>
                    <a:pt x="118" y="212"/>
                  </a:lnTo>
                  <a:lnTo>
                    <a:pt x="118" y="216"/>
                  </a:lnTo>
                  <a:lnTo>
                    <a:pt x="114" y="216"/>
                  </a:lnTo>
                  <a:lnTo>
                    <a:pt x="118" y="216"/>
                  </a:lnTo>
                  <a:lnTo>
                    <a:pt x="118" y="220"/>
                  </a:lnTo>
                  <a:lnTo>
                    <a:pt x="114" y="220"/>
                  </a:lnTo>
                  <a:lnTo>
                    <a:pt x="114" y="216"/>
                  </a:lnTo>
                  <a:lnTo>
                    <a:pt x="110" y="216"/>
                  </a:lnTo>
                  <a:lnTo>
                    <a:pt x="110" y="220"/>
                  </a:lnTo>
                  <a:lnTo>
                    <a:pt x="110" y="216"/>
                  </a:lnTo>
                  <a:lnTo>
                    <a:pt x="108" y="216"/>
                  </a:lnTo>
                  <a:lnTo>
                    <a:pt x="110" y="216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4" y="220"/>
                  </a:lnTo>
                  <a:lnTo>
                    <a:pt x="100" y="220"/>
                  </a:lnTo>
                  <a:lnTo>
                    <a:pt x="100" y="216"/>
                  </a:lnTo>
                  <a:lnTo>
                    <a:pt x="104" y="216"/>
                  </a:lnTo>
                  <a:lnTo>
                    <a:pt x="100" y="216"/>
                  </a:lnTo>
                  <a:lnTo>
                    <a:pt x="104" y="216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4" y="216"/>
                  </a:lnTo>
                  <a:lnTo>
                    <a:pt x="94" y="220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6" y="212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6" y="220"/>
                  </a:lnTo>
                  <a:lnTo>
                    <a:pt x="90" y="220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0"/>
                  </a:lnTo>
                  <a:lnTo>
                    <a:pt x="78" y="220"/>
                  </a:lnTo>
                  <a:lnTo>
                    <a:pt x="74" y="220"/>
                  </a:lnTo>
                  <a:lnTo>
                    <a:pt x="70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16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6" y="212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52" y="208"/>
                  </a:lnTo>
                  <a:lnTo>
                    <a:pt x="56" y="208"/>
                  </a:lnTo>
                  <a:lnTo>
                    <a:pt x="60" y="204"/>
                  </a:lnTo>
                  <a:lnTo>
                    <a:pt x="64" y="204"/>
                  </a:lnTo>
                  <a:lnTo>
                    <a:pt x="70" y="204"/>
                  </a:lnTo>
                  <a:lnTo>
                    <a:pt x="70" y="200"/>
                  </a:lnTo>
                  <a:lnTo>
                    <a:pt x="66" y="200"/>
                  </a:lnTo>
                  <a:lnTo>
                    <a:pt x="64" y="200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60" y="200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0" y="200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4"/>
                  </a:lnTo>
                  <a:lnTo>
                    <a:pt x="48" y="194"/>
                  </a:lnTo>
                  <a:lnTo>
                    <a:pt x="44" y="194"/>
                  </a:lnTo>
                  <a:lnTo>
                    <a:pt x="40" y="198"/>
                  </a:lnTo>
                  <a:lnTo>
                    <a:pt x="38" y="198"/>
                  </a:lnTo>
                  <a:lnTo>
                    <a:pt x="38" y="200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0" y="198"/>
                  </a:lnTo>
                  <a:lnTo>
                    <a:pt x="34" y="194"/>
                  </a:lnTo>
                  <a:lnTo>
                    <a:pt x="30" y="198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2" y="194"/>
                  </a:lnTo>
                  <a:lnTo>
                    <a:pt x="22" y="190"/>
                  </a:lnTo>
                  <a:lnTo>
                    <a:pt x="26" y="190"/>
                  </a:lnTo>
                  <a:lnTo>
                    <a:pt x="30" y="190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0" y="186"/>
                  </a:lnTo>
                  <a:lnTo>
                    <a:pt x="44" y="186"/>
                  </a:lnTo>
                  <a:lnTo>
                    <a:pt x="48" y="186"/>
                  </a:lnTo>
                  <a:lnTo>
                    <a:pt x="52" y="186"/>
                  </a:lnTo>
                  <a:lnTo>
                    <a:pt x="56" y="186"/>
                  </a:lnTo>
                  <a:lnTo>
                    <a:pt x="56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6" y="190"/>
                  </a:lnTo>
                  <a:lnTo>
                    <a:pt x="70" y="190"/>
                  </a:lnTo>
                  <a:lnTo>
                    <a:pt x="70" y="186"/>
                  </a:lnTo>
                  <a:lnTo>
                    <a:pt x="74" y="186"/>
                  </a:lnTo>
                  <a:lnTo>
                    <a:pt x="74" y="190"/>
                  </a:lnTo>
                  <a:lnTo>
                    <a:pt x="78" y="190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86" y="190"/>
                  </a:lnTo>
                  <a:lnTo>
                    <a:pt x="82" y="190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4" y="186"/>
                  </a:lnTo>
                  <a:lnTo>
                    <a:pt x="70" y="186"/>
                  </a:lnTo>
                  <a:lnTo>
                    <a:pt x="66" y="186"/>
                  </a:lnTo>
                  <a:lnTo>
                    <a:pt x="64" y="186"/>
                  </a:lnTo>
                  <a:lnTo>
                    <a:pt x="60" y="186"/>
                  </a:lnTo>
                  <a:lnTo>
                    <a:pt x="56" y="186"/>
                  </a:lnTo>
                  <a:lnTo>
                    <a:pt x="60" y="186"/>
                  </a:lnTo>
                  <a:lnTo>
                    <a:pt x="64" y="182"/>
                  </a:lnTo>
                  <a:lnTo>
                    <a:pt x="66" y="182"/>
                  </a:lnTo>
                  <a:lnTo>
                    <a:pt x="70" y="182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82" y="182"/>
                  </a:lnTo>
                  <a:lnTo>
                    <a:pt x="86" y="182"/>
                  </a:lnTo>
                  <a:lnTo>
                    <a:pt x="90" y="182"/>
                  </a:lnTo>
                  <a:lnTo>
                    <a:pt x="90" y="186"/>
                  </a:lnTo>
                  <a:lnTo>
                    <a:pt x="94" y="186"/>
                  </a:lnTo>
                  <a:lnTo>
                    <a:pt x="96" y="186"/>
                  </a:lnTo>
                  <a:lnTo>
                    <a:pt x="94" y="186"/>
                  </a:lnTo>
                  <a:lnTo>
                    <a:pt x="90" y="182"/>
                  </a:lnTo>
                  <a:lnTo>
                    <a:pt x="94" y="182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6" y="174"/>
                  </a:lnTo>
                  <a:lnTo>
                    <a:pt x="94" y="174"/>
                  </a:lnTo>
                  <a:lnTo>
                    <a:pt x="90" y="174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82" y="178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0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60" y="174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2" y="182"/>
                  </a:lnTo>
                  <a:lnTo>
                    <a:pt x="52" y="178"/>
                  </a:lnTo>
                  <a:lnTo>
                    <a:pt x="48" y="178"/>
                  </a:lnTo>
                  <a:lnTo>
                    <a:pt x="44" y="178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40" y="174"/>
                  </a:lnTo>
                  <a:lnTo>
                    <a:pt x="44" y="174"/>
                  </a:lnTo>
                  <a:lnTo>
                    <a:pt x="48" y="174"/>
                  </a:lnTo>
                  <a:lnTo>
                    <a:pt x="48" y="172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4" y="174"/>
                  </a:lnTo>
                  <a:lnTo>
                    <a:pt x="34" y="172"/>
                  </a:lnTo>
                  <a:lnTo>
                    <a:pt x="38" y="172"/>
                  </a:lnTo>
                  <a:lnTo>
                    <a:pt x="40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0" y="172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72"/>
                  </a:lnTo>
                  <a:lnTo>
                    <a:pt x="18" y="172"/>
                  </a:lnTo>
                  <a:lnTo>
                    <a:pt x="18" y="168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8" y="164"/>
                  </a:lnTo>
                  <a:lnTo>
                    <a:pt x="10" y="164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8" y="158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8" y="154"/>
                  </a:lnTo>
                  <a:lnTo>
                    <a:pt x="4" y="154"/>
                  </a:lnTo>
                  <a:lnTo>
                    <a:pt x="8" y="150"/>
                  </a:lnTo>
                  <a:lnTo>
                    <a:pt x="10" y="150"/>
                  </a:lnTo>
                  <a:lnTo>
                    <a:pt x="14" y="150"/>
                  </a:lnTo>
                  <a:lnTo>
                    <a:pt x="18" y="150"/>
                  </a:lnTo>
                  <a:lnTo>
                    <a:pt x="22" y="150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6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44" y="142"/>
                  </a:lnTo>
                  <a:lnTo>
                    <a:pt x="48" y="142"/>
                  </a:lnTo>
                  <a:lnTo>
                    <a:pt x="52" y="142"/>
                  </a:lnTo>
                  <a:lnTo>
                    <a:pt x="56" y="142"/>
                  </a:lnTo>
                  <a:lnTo>
                    <a:pt x="60" y="142"/>
                  </a:lnTo>
                  <a:lnTo>
                    <a:pt x="56" y="142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6" y="134"/>
                  </a:lnTo>
                  <a:lnTo>
                    <a:pt x="70" y="134"/>
                  </a:lnTo>
                  <a:lnTo>
                    <a:pt x="74" y="138"/>
                  </a:lnTo>
                  <a:lnTo>
                    <a:pt x="74" y="134"/>
                  </a:lnTo>
                  <a:lnTo>
                    <a:pt x="78" y="134"/>
                  </a:lnTo>
                  <a:lnTo>
                    <a:pt x="82" y="134"/>
                  </a:lnTo>
                  <a:lnTo>
                    <a:pt x="86" y="134"/>
                  </a:lnTo>
                  <a:lnTo>
                    <a:pt x="90" y="134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100" y="134"/>
                  </a:lnTo>
                  <a:lnTo>
                    <a:pt x="104" y="130"/>
                  </a:lnTo>
                  <a:lnTo>
                    <a:pt x="108" y="128"/>
                  </a:lnTo>
                  <a:lnTo>
                    <a:pt x="110" y="12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20"/>
                  </a:lnTo>
                  <a:lnTo>
                    <a:pt x="110" y="120"/>
                  </a:lnTo>
                  <a:lnTo>
                    <a:pt x="110" y="116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4" y="108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22" y="100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8"/>
                  </a:lnTo>
                  <a:lnTo>
                    <a:pt x="110" y="108"/>
                  </a:lnTo>
                  <a:lnTo>
                    <a:pt x="110" y="104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0" y="108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82" y="98"/>
                  </a:lnTo>
                  <a:lnTo>
                    <a:pt x="86" y="98"/>
                  </a:lnTo>
                  <a:lnTo>
                    <a:pt x="90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100" y="90"/>
                  </a:lnTo>
                  <a:lnTo>
                    <a:pt x="104" y="90"/>
                  </a:lnTo>
                  <a:lnTo>
                    <a:pt x="104" y="86"/>
                  </a:lnTo>
                  <a:lnTo>
                    <a:pt x="108" y="86"/>
                  </a:lnTo>
                  <a:lnTo>
                    <a:pt x="110" y="86"/>
                  </a:lnTo>
                  <a:lnTo>
                    <a:pt x="110" y="82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8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6" y="82"/>
                  </a:lnTo>
                  <a:lnTo>
                    <a:pt x="140" y="86"/>
                  </a:lnTo>
                  <a:lnTo>
                    <a:pt x="144" y="86"/>
                  </a:lnTo>
                  <a:lnTo>
                    <a:pt x="140" y="86"/>
                  </a:lnTo>
                  <a:lnTo>
                    <a:pt x="140" y="82"/>
                  </a:lnTo>
                  <a:lnTo>
                    <a:pt x="136" y="82"/>
                  </a:lnTo>
                  <a:lnTo>
                    <a:pt x="136" y="78"/>
                  </a:lnTo>
                  <a:lnTo>
                    <a:pt x="136" y="74"/>
                  </a:lnTo>
                  <a:lnTo>
                    <a:pt x="140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52" y="74"/>
                  </a:lnTo>
                  <a:lnTo>
                    <a:pt x="156" y="74"/>
                  </a:lnTo>
                  <a:lnTo>
                    <a:pt x="160" y="78"/>
                  </a:lnTo>
                  <a:lnTo>
                    <a:pt x="164" y="78"/>
                  </a:lnTo>
                  <a:lnTo>
                    <a:pt x="164" y="74"/>
                  </a:lnTo>
                  <a:lnTo>
                    <a:pt x="166" y="74"/>
                  </a:lnTo>
                  <a:lnTo>
                    <a:pt x="170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68"/>
                  </a:lnTo>
                  <a:lnTo>
                    <a:pt x="166" y="68"/>
                  </a:lnTo>
                  <a:lnTo>
                    <a:pt x="170" y="68"/>
                  </a:lnTo>
                  <a:lnTo>
                    <a:pt x="170" y="64"/>
                  </a:lnTo>
                  <a:lnTo>
                    <a:pt x="166" y="64"/>
                  </a:lnTo>
                  <a:lnTo>
                    <a:pt x="166" y="60"/>
                  </a:lnTo>
                  <a:lnTo>
                    <a:pt x="164" y="60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70" y="52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6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2"/>
                  </a:lnTo>
                  <a:lnTo>
                    <a:pt x="200" y="52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4" y="60"/>
                  </a:lnTo>
                  <a:lnTo>
                    <a:pt x="212" y="60"/>
                  </a:lnTo>
                  <a:lnTo>
                    <a:pt x="212" y="64"/>
                  </a:lnTo>
                  <a:lnTo>
                    <a:pt x="216" y="64"/>
                  </a:lnTo>
                  <a:lnTo>
                    <a:pt x="216" y="60"/>
                  </a:lnTo>
                  <a:lnTo>
                    <a:pt x="216" y="64"/>
                  </a:lnTo>
                  <a:lnTo>
                    <a:pt x="220" y="64"/>
                  </a:lnTo>
                  <a:lnTo>
                    <a:pt x="222" y="64"/>
                  </a:lnTo>
                  <a:lnTo>
                    <a:pt x="222" y="68"/>
                  </a:lnTo>
                  <a:lnTo>
                    <a:pt x="226" y="68"/>
                  </a:lnTo>
                  <a:lnTo>
                    <a:pt x="230" y="68"/>
                  </a:lnTo>
                  <a:lnTo>
                    <a:pt x="230" y="72"/>
                  </a:lnTo>
                  <a:lnTo>
                    <a:pt x="234" y="72"/>
                  </a:lnTo>
                  <a:lnTo>
                    <a:pt x="234" y="68"/>
                  </a:lnTo>
                  <a:lnTo>
                    <a:pt x="230" y="68"/>
                  </a:lnTo>
                  <a:lnTo>
                    <a:pt x="226" y="68"/>
                  </a:lnTo>
                  <a:lnTo>
                    <a:pt x="222" y="68"/>
                  </a:lnTo>
                  <a:lnTo>
                    <a:pt x="222" y="64"/>
                  </a:lnTo>
                  <a:lnTo>
                    <a:pt x="220" y="64"/>
                  </a:lnTo>
                  <a:lnTo>
                    <a:pt x="216" y="60"/>
                  </a:lnTo>
                  <a:lnTo>
                    <a:pt x="212" y="60"/>
                  </a:lnTo>
                  <a:lnTo>
                    <a:pt x="208" y="60"/>
                  </a:lnTo>
                  <a:lnTo>
                    <a:pt x="208" y="56"/>
                  </a:lnTo>
                  <a:lnTo>
                    <a:pt x="204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94" y="48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6" y="48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6" y="44"/>
                  </a:lnTo>
                  <a:lnTo>
                    <a:pt x="220" y="44"/>
                  </a:lnTo>
                  <a:lnTo>
                    <a:pt x="222" y="44"/>
                  </a:lnTo>
                  <a:lnTo>
                    <a:pt x="226" y="44"/>
                  </a:lnTo>
                  <a:lnTo>
                    <a:pt x="230" y="42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8" y="44"/>
                  </a:lnTo>
                  <a:lnTo>
                    <a:pt x="238" y="42"/>
                  </a:lnTo>
                  <a:lnTo>
                    <a:pt x="242" y="42"/>
                  </a:lnTo>
                  <a:lnTo>
                    <a:pt x="246" y="42"/>
                  </a:lnTo>
                  <a:lnTo>
                    <a:pt x="250" y="42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4" y="38"/>
                  </a:lnTo>
                  <a:lnTo>
                    <a:pt x="268" y="42"/>
                  </a:lnTo>
                  <a:lnTo>
                    <a:pt x="272" y="42"/>
                  </a:lnTo>
                  <a:lnTo>
                    <a:pt x="276" y="44"/>
                  </a:lnTo>
                  <a:lnTo>
                    <a:pt x="276" y="52"/>
                  </a:lnTo>
                  <a:lnTo>
                    <a:pt x="276" y="56"/>
                  </a:lnTo>
                  <a:lnTo>
                    <a:pt x="272" y="56"/>
                  </a:lnTo>
                  <a:lnTo>
                    <a:pt x="272" y="60"/>
                  </a:lnTo>
                  <a:lnTo>
                    <a:pt x="272" y="64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8" y="56"/>
                  </a:lnTo>
                  <a:lnTo>
                    <a:pt x="282" y="56"/>
                  </a:lnTo>
                  <a:lnTo>
                    <a:pt x="282" y="52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90" y="48"/>
                  </a:lnTo>
                  <a:lnTo>
                    <a:pt x="298" y="52"/>
                  </a:lnTo>
                  <a:lnTo>
                    <a:pt x="302" y="52"/>
                  </a:lnTo>
                  <a:lnTo>
                    <a:pt x="306" y="52"/>
                  </a:lnTo>
                  <a:lnTo>
                    <a:pt x="308" y="52"/>
                  </a:lnTo>
                  <a:lnTo>
                    <a:pt x="312" y="56"/>
                  </a:lnTo>
                  <a:lnTo>
                    <a:pt x="316" y="56"/>
                  </a:lnTo>
                  <a:lnTo>
                    <a:pt x="320" y="56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8" y="60"/>
                  </a:lnTo>
                  <a:lnTo>
                    <a:pt x="332" y="60"/>
                  </a:lnTo>
                  <a:lnTo>
                    <a:pt x="328" y="60"/>
                  </a:lnTo>
                  <a:lnTo>
                    <a:pt x="324" y="56"/>
                  </a:lnTo>
                  <a:lnTo>
                    <a:pt x="320" y="56"/>
                  </a:lnTo>
                  <a:lnTo>
                    <a:pt x="316" y="56"/>
                  </a:lnTo>
                  <a:lnTo>
                    <a:pt x="316" y="52"/>
                  </a:lnTo>
                  <a:lnTo>
                    <a:pt x="312" y="52"/>
                  </a:lnTo>
                  <a:lnTo>
                    <a:pt x="308" y="52"/>
                  </a:lnTo>
                  <a:lnTo>
                    <a:pt x="312" y="52"/>
                  </a:lnTo>
                  <a:lnTo>
                    <a:pt x="316" y="52"/>
                  </a:lnTo>
                  <a:lnTo>
                    <a:pt x="320" y="52"/>
                  </a:lnTo>
                  <a:lnTo>
                    <a:pt x="324" y="52"/>
                  </a:lnTo>
                  <a:lnTo>
                    <a:pt x="328" y="52"/>
                  </a:lnTo>
                  <a:lnTo>
                    <a:pt x="332" y="52"/>
                  </a:lnTo>
                  <a:lnTo>
                    <a:pt x="328" y="48"/>
                  </a:lnTo>
                  <a:lnTo>
                    <a:pt x="324" y="48"/>
                  </a:lnTo>
                  <a:lnTo>
                    <a:pt x="320" y="48"/>
                  </a:lnTo>
                  <a:lnTo>
                    <a:pt x="320" y="44"/>
                  </a:lnTo>
                  <a:lnTo>
                    <a:pt x="316" y="44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2" y="38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20" y="34"/>
                  </a:lnTo>
                  <a:lnTo>
                    <a:pt x="324" y="34"/>
                  </a:lnTo>
                  <a:lnTo>
                    <a:pt x="328" y="34"/>
                  </a:lnTo>
                  <a:lnTo>
                    <a:pt x="332" y="34"/>
                  </a:lnTo>
                  <a:lnTo>
                    <a:pt x="334" y="34"/>
                  </a:lnTo>
                  <a:lnTo>
                    <a:pt x="338" y="34"/>
                  </a:lnTo>
                  <a:lnTo>
                    <a:pt x="338" y="38"/>
                  </a:lnTo>
                  <a:lnTo>
                    <a:pt x="342" y="38"/>
                  </a:lnTo>
                  <a:lnTo>
                    <a:pt x="346" y="38"/>
                  </a:lnTo>
                  <a:lnTo>
                    <a:pt x="346" y="42"/>
                  </a:lnTo>
                  <a:lnTo>
                    <a:pt x="350" y="42"/>
                  </a:lnTo>
                  <a:lnTo>
                    <a:pt x="354" y="42"/>
                  </a:lnTo>
                  <a:lnTo>
                    <a:pt x="358" y="42"/>
                  </a:lnTo>
                  <a:lnTo>
                    <a:pt x="362" y="42"/>
                  </a:lnTo>
                  <a:lnTo>
                    <a:pt x="362" y="44"/>
                  </a:lnTo>
                  <a:lnTo>
                    <a:pt x="364" y="44"/>
                  </a:lnTo>
                  <a:lnTo>
                    <a:pt x="368" y="44"/>
                  </a:lnTo>
                  <a:lnTo>
                    <a:pt x="372" y="44"/>
                  </a:lnTo>
                  <a:lnTo>
                    <a:pt x="376" y="44"/>
                  </a:lnTo>
                  <a:lnTo>
                    <a:pt x="376" y="48"/>
                  </a:lnTo>
                  <a:lnTo>
                    <a:pt x="380" y="48"/>
                  </a:lnTo>
                  <a:lnTo>
                    <a:pt x="384" y="48"/>
                  </a:lnTo>
                  <a:lnTo>
                    <a:pt x="384" y="52"/>
                  </a:lnTo>
                  <a:lnTo>
                    <a:pt x="380" y="52"/>
                  </a:lnTo>
                  <a:lnTo>
                    <a:pt x="384" y="52"/>
                  </a:lnTo>
                  <a:lnTo>
                    <a:pt x="388" y="52"/>
                  </a:lnTo>
                  <a:lnTo>
                    <a:pt x="392" y="52"/>
                  </a:lnTo>
                  <a:lnTo>
                    <a:pt x="392" y="56"/>
                  </a:lnTo>
                  <a:lnTo>
                    <a:pt x="394" y="56"/>
                  </a:lnTo>
                  <a:lnTo>
                    <a:pt x="398" y="56"/>
                  </a:lnTo>
                  <a:lnTo>
                    <a:pt x="402" y="56"/>
                  </a:lnTo>
                  <a:lnTo>
                    <a:pt x="406" y="56"/>
                  </a:lnTo>
                  <a:lnTo>
                    <a:pt x="406" y="52"/>
                  </a:lnTo>
                  <a:lnTo>
                    <a:pt x="402" y="52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402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402" y="48"/>
                  </a:lnTo>
                  <a:lnTo>
                    <a:pt x="402" y="44"/>
                  </a:lnTo>
                  <a:lnTo>
                    <a:pt x="398" y="44"/>
                  </a:lnTo>
                  <a:lnTo>
                    <a:pt x="398" y="42"/>
                  </a:lnTo>
                  <a:lnTo>
                    <a:pt x="402" y="42"/>
                  </a:lnTo>
                  <a:lnTo>
                    <a:pt x="406" y="42"/>
                  </a:lnTo>
                  <a:lnTo>
                    <a:pt x="410" y="42"/>
                  </a:lnTo>
                  <a:lnTo>
                    <a:pt x="414" y="42"/>
                  </a:lnTo>
                  <a:lnTo>
                    <a:pt x="418" y="42"/>
                  </a:lnTo>
                  <a:lnTo>
                    <a:pt x="420" y="42"/>
                  </a:lnTo>
                  <a:lnTo>
                    <a:pt x="424" y="42"/>
                  </a:lnTo>
                  <a:lnTo>
                    <a:pt x="428" y="42"/>
                  </a:lnTo>
                  <a:lnTo>
                    <a:pt x="432" y="42"/>
                  </a:lnTo>
                  <a:lnTo>
                    <a:pt x="428" y="42"/>
                  </a:lnTo>
                  <a:lnTo>
                    <a:pt x="424" y="42"/>
                  </a:lnTo>
                  <a:lnTo>
                    <a:pt x="420" y="42"/>
                  </a:lnTo>
                  <a:lnTo>
                    <a:pt x="418" y="42"/>
                  </a:lnTo>
                  <a:lnTo>
                    <a:pt x="414" y="42"/>
                  </a:lnTo>
                  <a:lnTo>
                    <a:pt x="414" y="38"/>
                  </a:lnTo>
                  <a:lnTo>
                    <a:pt x="410" y="38"/>
                  </a:lnTo>
                  <a:lnTo>
                    <a:pt x="414" y="38"/>
                  </a:lnTo>
                  <a:lnTo>
                    <a:pt x="410" y="38"/>
                  </a:lnTo>
                  <a:lnTo>
                    <a:pt x="406" y="34"/>
                  </a:lnTo>
                  <a:lnTo>
                    <a:pt x="402" y="34"/>
                  </a:lnTo>
                  <a:lnTo>
                    <a:pt x="398" y="34"/>
                  </a:lnTo>
                  <a:lnTo>
                    <a:pt x="398" y="30"/>
                  </a:lnTo>
                  <a:lnTo>
                    <a:pt x="394" y="30"/>
                  </a:lnTo>
                  <a:lnTo>
                    <a:pt x="392" y="30"/>
                  </a:lnTo>
                  <a:lnTo>
                    <a:pt x="388" y="26"/>
                  </a:lnTo>
                  <a:lnTo>
                    <a:pt x="384" y="26"/>
                  </a:lnTo>
                  <a:lnTo>
                    <a:pt x="388" y="26"/>
                  </a:lnTo>
                  <a:lnTo>
                    <a:pt x="392" y="26"/>
                  </a:lnTo>
                  <a:lnTo>
                    <a:pt x="394" y="26"/>
                  </a:lnTo>
                  <a:lnTo>
                    <a:pt x="398" y="26"/>
                  </a:lnTo>
                  <a:lnTo>
                    <a:pt x="402" y="26"/>
                  </a:lnTo>
                  <a:lnTo>
                    <a:pt x="406" y="26"/>
                  </a:lnTo>
                  <a:lnTo>
                    <a:pt x="410" y="26"/>
                  </a:lnTo>
                  <a:lnTo>
                    <a:pt x="414" y="26"/>
                  </a:lnTo>
                  <a:lnTo>
                    <a:pt x="418" y="26"/>
                  </a:lnTo>
                  <a:lnTo>
                    <a:pt x="420" y="26"/>
                  </a:lnTo>
                  <a:lnTo>
                    <a:pt x="424" y="26"/>
                  </a:lnTo>
                  <a:lnTo>
                    <a:pt x="428" y="26"/>
                  </a:lnTo>
                  <a:lnTo>
                    <a:pt x="432" y="26"/>
                  </a:lnTo>
                  <a:lnTo>
                    <a:pt x="436" y="26"/>
                  </a:lnTo>
                  <a:lnTo>
                    <a:pt x="436" y="30"/>
                  </a:lnTo>
                  <a:lnTo>
                    <a:pt x="440" y="30"/>
                  </a:lnTo>
                  <a:lnTo>
                    <a:pt x="440" y="34"/>
                  </a:lnTo>
                  <a:lnTo>
                    <a:pt x="442" y="34"/>
                  </a:lnTo>
                  <a:lnTo>
                    <a:pt x="442" y="30"/>
                  </a:lnTo>
                  <a:lnTo>
                    <a:pt x="440" y="26"/>
                  </a:lnTo>
                  <a:lnTo>
                    <a:pt x="442" y="26"/>
                  </a:lnTo>
                  <a:lnTo>
                    <a:pt x="446" y="26"/>
                  </a:lnTo>
                  <a:lnTo>
                    <a:pt x="446" y="30"/>
                  </a:lnTo>
                  <a:lnTo>
                    <a:pt x="454" y="30"/>
                  </a:lnTo>
                  <a:lnTo>
                    <a:pt x="458" y="30"/>
                  </a:lnTo>
                  <a:lnTo>
                    <a:pt x="458" y="34"/>
                  </a:lnTo>
                  <a:lnTo>
                    <a:pt x="462" y="34"/>
                  </a:lnTo>
                  <a:lnTo>
                    <a:pt x="464" y="34"/>
                  </a:lnTo>
                  <a:lnTo>
                    <a:pt x="464" y="38"/>
                  </a:lnTo>
                  <a:lnTo>
                    <a:pt x="468" y="38"/>
                  </a:lnTo>
                  <a:lnTo>
                    <a:pt x="468" y="34"/>
                  </a:lnTo>
                  <a:lnTo>
                    <a:pt x="464" y="34"/>
                  </a:lnTo>
                  <a:lnTo>
                    <a:pt x="464" y="30"/>
                  </a:lnTo>
                  <a:lnTo>
                    <a:pt x="468" y="30"/>
                  </a:lnTo>
                  <a:lnTo>
                    <a:pt x="464" y="30"/>
                  </a:lnTo>
                  <a:lnTo>
                    <a:pt x="464" y="26"/>
                  </a:lnTo>
                  <a:lnTo>
                    <a:pt x="462" y="26"/>
                  </a:lnTo>
                  <a:lnTo>
                    <a:pt x="458" y="26"/>
                  </a:lnTo>
                  <a:lnTo>
                    <a:pt x="454" y="26"/>
                  </a:lnTo>
                  <a:lnTo>
                    <a:pt x="450" y="26"/>
                  </a:lnTo>
                  <a:lnTo>
                    <a:pt x="446" y="26"/>
                  </a:lnTo>
                  <a:lnTo>
                    <a:pt x="442" y="26"/>
                  </a:lnTo>
                  <a:lnTo>
                    <a:pt x="442" y="22"/>
                  </a:lnTo>
                  <a:lnTo>
                    <a:pt x="436" y="22"/>
                  </a:lnTo>
                  <a:lnTo>
                    <a:pt x="432" y="22"/>
                  </a:lnTo>
                  <a:lnTo>
                    <a:pt x="428" y="22"/>
                  </a:lnTo>
                  <a:lnTo>
                    <a:pt x="424" y="22"/>
                  </a:lnTo>
                  <a:lnTo>
                    <a:pt x="418" y="22"/>
                  </a:lnTo>
                  <a:lnTo>
                    <a:pt x="414" y="22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2" y="22"/>
                  </a:lnTo>
                  <a:lnTo>
                    <a:pt x="388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8" y="18"/>
                  </a:lnTo>
                  <a:lnTo>
                    <a:pt x="376" y="18"/>
                  </a:lnTo>
                  <a:lnTo>
                    <a:pt x="380" y="22"/>
                  </a:lnTo>
                  <a:lnTo>
                    <a:pt x="380" y="18"/>
                  </a:lnTo>
                  <a:lnTo>
                    <a:pt x="376" y="18"/>
                  </a:lnTo>
                  <a:lnTo>
                    <a:pt x="372" y="18"/>
                  </a:lnTo>
                  <a:lnTo>
                    <a:pt x="376" y="18"/>
                  </a:lnTo>
                  <a:lnTo>
                    <a:pt x="380" y="18"/>
                  </a:lnTo>
                  <a:lnTo>
                    <a:pt x="380" y="16"/>
                  </a:lnTo>
                  <a:lnTo>
                    <a:pt x="384" y="16"/>
                  </a:lnTo>
                  <a:lnTo>
                    <a:pt x="384" y="18"/>
                  </a:lnTo>
                  <a:lnTo>
                    <a:pt x="388" y="18"/>
                  </a:lnTo>
                  <a:lnTo>
                    <a:pt x="392" y="18"/>
                  </a:lnTo>
                  <a:lnTo>
                    <a:pt x="394" y="18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398" y="18"/>
                  </a:lnTo>
                  <a:lnTo>
                    <a:pt x="402" y="18"/>
                  </a:lnTo>
                  <a:lnTo>
                    <a:pt x="402" y="22"/>
                  </a:lnTo>
                  <a:lnTo>
                    <a:pt x="410" y="22"/>
                  </a:lnTo>
                  <a:lnTo>
                    <a:pt x="414" y="22"/>
                  </a:lnTo>
                  <a:lnTo>
                    <a:pt x="418" y="22"/>
                  </a:lnTo>
                  <a:lnTo>
                    <a:pt x="414" y="22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6" y="18"/>
                  </a:lnTo>
                  <a:lnTo>
                    <a:pt x="402" y="18"/>
                  </a:lnTo>
                  <a:lnTo>
                    <a:pt x="398" y="18"/>
                  </a:lnTo>
                  <a:lnTo>
                    <a:pt x="394" y="18"/>
                  </a:lnTo>
                  <a:lnTo>
                    <a:pt x="392" y="18"/>
                  </a:lnTo>
                  <a:lnTo>
                    <a:pt x="388" y="16"/>
                  </a:lnTo>
                  <a:lnTo>
                    <a:pt x="392" y="16"/>
                  </a:lnTo>
                  <a:lnTo>
                    <a:pt x="394" y="16"/>
                  </a:lnTo>
                  <a:lnTo>
                    <a:pt x="398" y="16"/>
                  </a:lnTo>
                  <a:lnTo>
                    <a:pt x="402" y="16"/>
                  </a:lnTo>
                  <a:lnTo>
                    <a:pt x="406" y="16"/>
                  </a:lnTo>
                  <a:lnTo>
                    <a:pt x="410" y="16"/>
                  </a:lnTo>
                  <a:lnTo>
                    <a:pt x="414" y="16"/>
                  </a:lnTo>
                  <a:lnTo>
                    <a:pt x="418" y="16"/>
                  </a:lnTo>
                  <a:lnTo>
                    <a:pt x="420" y="16"/>
                  </a:lnTo>
                  <a:lnTo>
                    <a:pt x="424" y="16"/>
                  </a:lnTo>
                  <a:lnTo>
                    <a:pt x="420" y="16"/>
                  </a:lnTo>
                  <a:lnTo>
                    <a:pt x="418" y="16"/>
                  </a:lnTo>
                  <a:lnTo>
                    <a:pt x="414" y="16"/>
                  </a:lnTo>
                  <a:lnTo>
                    <a:pt x="410" y="16"/>
                  </a:lnTo>
                  <a:lnTo>
                    <a:pt x="410" y="12"/>
                  </a:lnTo>
                  <a:lnTo>
                    <a:pt x="414" y="12"/>
                  </a:lnTo>
                  <a:lnTo>
                    <a:pt x="418" y="12"/>
                  </a:lnTo>
                  <a:lnTo>
                    <a:pt x="420" y="12"/>
                  </a:lnTo>
                  <a:lnTo>
                    <a:pt x="424" y="12"/>
                  </a:lnTo>
                  <a:lnTo>
                    <a:pt x="420" y="12"/>
                  </a:lnTo>
                  <a:lnTo>
                    <a:pt x="424" y="12"/>
                  </a:lnTo>
                  <a:lnTo>
                    <a:pt x="428" y="12"/>
                  </a:lnTo>
                  <a:lnTo>
                    <a:pt x="432" y="12"/>
                  </a:lnTo>
                  <a:lnTo>
                    <a:pt x="436" y="12"/>
                  </a:lnTo>
                  <a:lnTo>
                    <a:pt x="440" y="12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6" y="16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4" y="18"/>
                  </a:lnTo>
                  <a:lnTo>
                    <a:pt x="458" y="18"/>
                  </a:lnTo>
                  <a:lnTo>
                    <a:pt x="464" y="18"/>
                  </a:lnTo>
                  <a:lnTo>
                    <a:pt x="468" y="18"/>
                  </a:lnTo>
                  <a:lnTo>
                    <a:pt x="472" y="18"/>
                  </a:lnTo>
                  <a:lnTo>
                    <a:pt x="480" y="22"/>
                  </a:lnTo>
                  <a:lnTo>
                    <a:pt x="480" y="26"/>
                  </a:lnTo>
                  <a:lnTo>
                    <a:pt x="484" y="26"/>
                  </a:lnTo>
                  <a:lnTo>
                    <a:pt x="488" y="26"/>
                  </a:lnTo>
                  <a:lnTo>
                    <a:pt x="484" y="26"/>
                  </a:lnTo>
                  <a:lnTo>
                    <a:pt x="484" y="22"/>
                  </a:lnTo>
                  <a:lnTo>
                    <a:pt x="480" y="22"/>
                  </a:lnTo>
                  <a:lnTo>
                    <a:pt x="476" y="18"/>
                  </a:lnTo>
                  <a:lnTo>
                    <a:pt x="480" y="18"/>
                  </a:lnTo>
                  <a:lnTo>
                    <a:pt x="484" y="18"/>
                  </a:lnTo>
                  <a:lnTo>
                    <a:pt x="488" y="18"/>
                  </a:lnTo>
                  <a:lnTo>
                    <a:pt x="490" y="18"/>
                  </a:lnTo>
                  <a:lnTo>
                    <a:pt x="498" y="18"/>
                  </a:lnTo>
                  <a:lnTo>
                    <a:pt x="502" y="18"/>
                  </a:lnTo>
                  <a:lnTo>
                    <a:pt x="506" y="18"/>
                  </a:lnTo>
                  <a:lnTo>
                    <a:pt x="502" y="18"/>
                  </a:lnTo>
                  <a:lnTo>
                    <a:pt x="498" y="18"/>
                  </a:lnTo>
                  <a:lnTo>
                    <a:pt x="490" y="18"/>
                  </a:lnTo>
                  <a:lnTo>
                    <a:pt x="488" y="18"/>
                  </a:lnTo>
                  <a:lnTo>
                    <a:pt x="484" y="18"/>
                  </a:lnTo>
                  <a:lnTo>
                    <a:pt x="484" y="16"/>
                  </a:lnTo>
                  <a:lnTo>
                    <a:pt x="488" y="16"/>
                  </a:lnTo>
                  <a:lnTo>
                    <a:pt x="490" y="16"/>
                  </a:lnTo>
                  <a:lnTo>
                    <a:pt x="494" y="16"/>
                  </a:lnTo>
                  <a:lnTo>
                    <a:pt x="498" y="16"/>
                  </a:lnTo>
                  <a:lnTo>
                    <a:pt x="502" y="16"/>
                  </a:lnTo>
                  <a:lnTo>
                    <a:pt x="506" y="16"/>
                  </a:lnTo>
                  <a:lnTo>
                    <a:pt x="510" y="16"/>
                  </a:lnTo>
                  <a:lnTo>
                    <a:pt x="506" y="16"/>
                  </a:lnTo>
                  <a:lnTo>
                    <a:pt x="502" y="16"/>
                  </a:lnTo>
                  <a:lnTo>
                    <a:pt x="498" y="16"/>
                  </a:lnTo>
                  <a:lnTo>
                    <a:pt x="494" y="12"/>
                  </a:lnTo>
                  <a:lnTo>
                    <a:pt x="490" y="12"/>
                  </a:lnTo>
                  <a:lnTo>
                    <a:pt x="488" y="12"/>
                  </a:lnTo>
                  <a:lnTo>
                    <a:pt x="484" y="12"/>
                  </a:lnTo>
                  <a:lnTo>
                    <a:pt x="484" y="8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4" y="8"/>
                  </a:lnTo>
                  <a:lnTo>
                    <a:pt x="498" y="8"/>
                  </a:lnTo>
                  <a:lnTo>
                    <a:pt x="494" y="8"/>
                  </a:lnTo>
                  <a:lnTo>
                    <a:pt x="494" y="4"/>
                  </a:lnTo>
                  <a:lnTo>
                    <a:pt x="498" y="4"/>
                  </a:lnTo>
                  <a:lnTo>
                    <a:pt x="502" y="4"/>
                  </a:lnTo>
                  <a:lnTo>
                    <a:pt x="506" y="4"/>
                  </a:lnTo>
                  <a:lnTo>
                    <a:pt x="510" y="8"/>
                  </a:lnTo>
                  <a:lnTo>
                    <a:pt x="514" y="8"/>
                  </a:lnTo>
                  <a:lnTo>
                    <a:pt x="518" y="8"/>
                  </a:lnTo>
                  <a:lnTo>
                    <a:pt x="514" y="8"/>
                  </a:lnTo>
                  <a:lnTo>
                    <a:pt x="514" y="4"/>
                  </a:lnTo>
                  <a:lnTo>
                    <a:pt x="510" y="4"/>
                  </a:lnTo>
                  <a:lnTo>
                    <a:pt x="514" y="4"/>
                  </a:lnTo>
                  <a:lnTo>
                    <a:pt x="518" y="4"/>
                  </a:lnTo>
                  <a:lnTo>
                    <a:pt x="520" y="4"/>
                  </a:lnTo>
                  <a:lnTo>
                    <a:pt x="524" y="4"/>
                  </a:lnTo>
                  <a:lnTo>
                    <a:pt x="528" y="4"/>
                  </a:lnTo>
                  <a:lnTo>
                    <a:pt x="532" y="4"/>
                  </a:lnTo>
                  <a:lnTo>
                    <a:pt x="536" y="0"/>
                  </a:lnTo>
                  <a:lnTo>
                    <a:pt x="540" y="0"/>
                  </a:lnTo>
                  <a:lnTo>
                    <a:pt x="544" y="0"/>
                  </a:lnTo>
                  <a:lnTo>
                    <a:pt x="544" y="4"/>
                  </a:lnTo>
                  <a:lnTo>
                    <a:pt x="544" y="0"/>
                  </a:lnTo>
                  <a:lnTo>
                    <a:pt x="546" y="0"/>
                  </a:lnTo>
                  <a:lnTo>
                    <a:pt x="546" y="4"/>
                  </a:lnTo>
                  <a:lnTo>
                    <a:pt x="550" y="4"/>
                  </a:lnTo>
                  <a:lnTo>
                    <a:pt x="554" y="4"/>
                  </a:lnTo>
                  <a:lnTo>
                    <a:pt x="550" y="4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2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4" y="4"/>
                  </a:lnTo>
                  <a:lnTo>
                    <a:pt x="618" y="4"/>
                  </a:lnTo>
                  <a:lnTo>
                    <a:pt x="622" y="4"/>
                  </a:lnTo>
                  <a:lnTo>
                    <a:pt x="626" y="4"/>
                  </a:lnTo>
                  <a:lnTo>
                    <a:pt x="630" y="4"/>
                  </a:lnTo>
                  <a:lnTo>
                    <a:pt x="626" y="4"/>
                  </a:lnTo>
                  <a:lnTo>
                    <a:pt x="622" y="4"/>
                  </a:lnTo>
                  <a:lnTo>
                    <a:pt x="626" y="8"/>
                  </a:lnTo>
                  <a:lnTo>
                    <a:pt x="630" y="8"/>
                  </a:lnTo>
                  <a:lnTo>
                    <a:pt x="632" y="8"/>
                  </a:lnTo>
                  <a:lnTo>
                    <a:pt x="630" y="4"/>
                  </a:lnTo>
                  <a:lnTo>
                    <a:pt x="632" y="4"/>
                  </a:lnTo>
                  <a:lnTo>
                    <a:pt x="636" y="4"/>
                  </a:lnTo>
                  <a:lnTo>
                    <a:pt x="640" y="4"/>
                  </a:lnTo>
                  <a:lnTo>
                    <a:pt x="644" y="4"/>
                  </a:lnTo>
                  <a:lnTo>
                    <a:pt x="648" y="4"/>
                  </a:lnTo>
                  <a:lnTo>
                    <a:pt x="652" y="8"/>
                  </a:lnTo>
                  <a:lnTo>
                    <a:pt x="660" y="8"/>
                  </a:lnTo>
                  <a:lnTo>
                    <a:pt x="662" y="8"/>
                  </a:lnTo>
                  <a:lnTo>
                    <a:pt x="666" y="8"/>
                  </a:lnTo>
                  <a:lnTo>
                    <a:pt x="670" y="12"/>
                  </a:lnTo>
                  <a:lnTo>
                    <a:pt x="666" y="12"/>
                  </a:lnTo>
                  <a:lnTo>
                    <a:pt x="662" y="12"/>
                  </a:lnTo>
                  <a:lnTo>
                    <a:pt x="660" y="12"/>
                  </a:lnTo>
                  <a:lnTo>
                    <a:pt x="656" y="16"/>
                  </a:lnTo>
                  <a:lnTo>
                    <a:pt x="652" y="16"/>
                  </a:lnTo>
                  <a:lnTo>
                    <a:pt x="648" y="16"/>
                  </a:lnTo>
                  <a:lnTo>
                    <a:pt x="644" y="16"/>
                  </a:lnTo>
                  <a:lnTo>
                    <a:pt x="640" y="16"/>
                  </a:lnTo>
                  <a:lnTo>
                    <a:pt x="636" y="16"/>
                  </a:lnTo>
                  <a:lnTo>
                    <a:pt x="632" y="16"/>
                  </a:lnTo>
                  <a:lnTo>
                    <a:pt x="630" y="16"/>
                  </a:lnTo>
                  <a:lnTo>
                    <a:pt x="626" y="16"/>
                  </a:lnTo>
                  <a:lnTo>
                    <a:pt x="618" y="16"/>
                  </a:lnTo>
                  <a:lnTo>
                    <a:pt x="614" y="16"/>
                  </a:lnTo>
                  <a:lnTo>
                    <a:pt x="610" y="16"/>
                  </a:lnTo>
                  <a:lnTo>
                    <a:pt x="606" y="16"/>
                  </a:lnTo>
                  <a:lnTo>
                    <a:pt x="604" y="16"/>
                  </a:lnTo>
                  <a:lnTo>
                    <a:pt x="600" y="16"/>
                  </a:lnTo>
                  <a:lnTo>
                    <a:pt x="596" y="16"/>
                  </a:lnTo>
                  <a:lnTo>
                    <a:pt x="592" y="16"/>
                  </a:lnTo>
                  <a:lnTo>
                    <a:pt x="588" y="16"/>
                  </a:lnTo>
                  <a:lnTo>
                    <a:pt x="584" y="16"/>
                  </a:lnTo>
                  <a:lnTo>
                    <a:pt x="584" y="18"/>
                  </a:lnTo>
                  <a:lnTo>
                    <a:pt x="580" y="18"/>
                  </a:lnTo>
                  <a:lnTo>
                    <a:pt x="576" y="18"/>
                  </a:lnTo>
                  <a:lnTo>
                    <a:pt x="574" y="16"/>
                  </a:lnTo>
                  <a:lnTo>
                    <a:pt x="570" y="16"/>
                  </a:lnTo>
                  <a:lnTo>
                    <a:pt x="562" y="16"/>
                  </a:lnTo>
                  <a:lnTo>
                    <a:pt x="558" y="16"/>
                  </a:lnTo>
                  <a:lnTo>
                    <a:pt x="562" y="16"/>
                  </a:lnTo>
                  <a:lnTo>
                    <a:pt x="566" y="16"/>
                  </a:lnTo>
                  <a:lnTo>
                    <a:pt x="570" y="16"/>
                  </a:lnTo>
                  <a:lnTo>
                    <a:pt x="574" y="18"/>
                  </a:lnTo>
                  <a:lnTo>
                    <a:pt x="570" y="18"/>
                  </a:lnTo>
                  <a:lnTo>
                    <a:pt x="566" y="18"/>
                  </a:lnTo>
                  <a:lnTo>
                    <a:pt x="562" y="18"/>
                  </a:lnTo>
                  <a:lnTo>
                    <a:pt x="558" y="18"/>
                  </a:lnTo>
                  <a:lnTo>
                    <a:pt x="554" y="18"/>
                  </a:lnTo>
                  <a:lnTo>
                    <a:pt x="550" y="22"/>
                  </a:lnTo>
                  <a:lnTo>
                    <a:pt x="546" y="22"/>
                  </a:lnTo>
                  <a:lnTo>
                    <a:pt x="544" y="22"/>
                  </a:lnTo>
                  <a:lnTo>
                    <a:pt x="540" y="22"/>
                  </a:lnTo>
                  <a:lnTo>
                    <a:pt x="536" y="22"/>
                  </a:lnTo>
                  <a:lnTo>
                    <a:pt x="532" y="22"/>
                  </a:lnTo>
                  <a:lnTo>
                    <a:pt x="528" y="22"/>
                  </a:lnTo>
                  <a:lnTo>
                    <a:pt x="532" y="22"/>
                  </a:lnTo>
                  <a:lnTo>
                    <a:pt x="528" y="26"/>
                  </a:lnTo>
                  <a:lnTo>
                    <a:pt x="532" y="26"/>
                  </a:lnTo>
                  <a:lnTo>
                    <a:pt x="532" y="22"/>
                  </a:lnTo>
                  <a:lnTo>
                    <a:pt x="536" y="22"/>
                  </a:lnTo>
                  <a:lnTo>
                    <a:pt x="540" y="22"/>
                  </a:lnTo>
                  <a:lnTo>
                    <a:pt x="544" y="22"/>
                  </a:lnTo>
                  <a:lnTo>
                    <a:pt x="546" y="22"/>
                  </a:lnTo>
                  <a:lnTo>
                    <a:pt x="550" y="22"/>
                  </a:lnTo>
                  <a:lnTo>
                    <a:pt x="554" y="22"/>
                  </a:lnTo>
                  <a:lnTo>
                    <a:pt x="554" y="26"/>
                  </a:lnTo>
                  <a:lnTo>
                    <a:pt x="550" y="26"/>
                  </a:lnTo>
                  <a:lnTo>
                    <a:pt x="554" y="26"/>
                  </a:lnTo>
                  <a:lnTo>
                    <a:pt x="554" y="22"/>
                  </a:lnTo>
                  <a:lnTo>
                    <a:pt x="558" y="22"/>
                  </a:lnTo>
                  <a:lnTo>
                    <a:pt x="558" y="18"/>
                  </a:lnTo>
                  <a:lnTo>
                    <a:pt x="562" y="18"/>
                  </a:lnTo>
                  <a:lnTo>
                    <a:pt x="566" y="18"/>
                  </a:lnTo>
                  <a:lnTo>
                    <a:pt x="574" y="18"/>
                  </a:lnTo>
                  <a:lnTo>
                    <a:pt x="576" y="18"/>
                  </a:lnTo>
                  <a:lnTo>
                    <a:pt x="580" y="18"/>
                  </a:lnTo>
                  <a:lnTo>
                    <a:pt x="584" y="18"/>
                  </a:lnTo>
                  <a:lnTo>
                    <a:pt x="584" y="22"/>
                  </a:lnTo>
                  <a:lnTo>
                    <a:pt x="584" y="18"/>
                  </a:lnTo>
                  <a:lnTo>
                    <a:pt x="588" y="18"/>
                  </a:lnTo>
                  <a:lnTo>
                    <a:pt x="592" y="18"/>
                  </a:lnTo>
                  <a:lnTo>
                    <a:pt x="596" y="18"/>
                  </a:lnTo>
                  <a:lnTo>
                    <a:pt x="596" y="16"/>
                  </a:lnTo>
                  <a:lnTo>
                    <a:pt x="600" y="16"/>
                  </a:lnTo>
                  <a:lnTo>
                    <a:pt x="604" y="16"/>
                  </a:lnTo>
                  <a:lnTo>
                    <a:pt x="606" y="16"/>
                  </a:lnTo>
                  <a:lnTo>
                    <a:pt x="610" y="16"/>
                  </a:lnTo>
                  <a:lnTo>
                    <a:pt x="614" y="16"/>
                  </a:lnTo>
                  <a:lnTo>
                    <a:pt x="618" y="16"/>
                  </a:lnTo>
                  <a:lnTo>
                    <a:pt x="622" y="16"/>
                  </a:lnTo>
                  <a:lnTo>
                    <a:pt x="626" y="16"/>
                  </a:lnTo>
                  <a:lnTo>
                    <a:pt x="630" y="16"/>
                  </a:lnTo>
                  <a:lnTo>
                    <a:pt x="632" y="18"/>
                  </a:lnTo>
                  <a:lnTo>
                    <a:pt x="636" y="18"/>
                  </a:lnTo>
                  <a:lnTo>
                    <a:pt x="636" y="16"/>
                  </a:lnTo>
                  <a:lnTo>
                    <a:pt x="640" y="18"/>
                  </a:lnTo>
                  <a:lnTo>
                    <a:pt x="648" y="18"/>
                  </a:lnTo>
                  <a:lnTo>
                    <a:pt x="656" y="18"/>
                  </a:lnTo>
                  <a:lnTo>
                    <a:pt x="656" y="16"/>
                  </a:lnTo>
                  <a:lnTo>
                    <a:pt x="660" y="16"/>
                  </a:lnTo>
                  <a:lnTo>
                    <a:pt x="662" y="16"/>
                  </a:lnTo>
                  <a:lnTo>
                    <a:pt x="666" y="16"/>
                  </a:lnTo>
                  <a:lnTo>
                    <a:pt x="670" y="16"/>
                  </a:lnTo>
                  <a:lnTo>
                    <a:pt x="674" y="16"/>
                  </a:lnTo>
                  <a:lnTo>
                    <a:pt x="678" y="16"/>
                  </a:lnTo>
                  <a:lnTo>
                    <a:pt x="682" y="16"/>
                  </a:lnTo>
                  <a:lnTo>
                    <a:pt x="678" y="16"/>
                  </a:lnTo>
                  <a:lnTo>
                    <a:pt x="678" y="18"/>
                  </a:lnTo>
                  <a:lnTo>
                    <a:pt x="682" y="18"/>
                  </a:lnTo>
                  <a:lnTo>
                    <a:pt x="678" y="22"/>
                  </a:lnTo>
                  <a:lnTo>
                    <a:pt x="674" y="22"/>
                  </a:lnTo>
                  <a:lnTo>
                    <a:pt x="670" y="26"/>
                  </a:lnTo>
                  <a:lnTo>
                    <a:pt x="666" y="26"/>
                  </a:lnTo>
                  <a:lnTo>
                    <a:pt x="670" y="26"/>
                  </a:lnTo>
                  <a:lnTo>
                    <a:pt x="674" y="26"/>
                  </a:lnTo>
                  <a:lnTo>
                    <a:pt x="678" y="26"/>
                  </a:lnTo>
                  <a:lnTo>
                    <a:pt x="678" y="22"/>
                  </a:lnTo>
                  <a:lnTo>
                    <a:pt x="682" y="22"/>
                  </a:lnTo>
                  <a:lnTo>
                    <a:pt x="686" y="22"/>
                  </a:lnTo>
                  <a:lnTo>
                    <a:pt x="688" y="22"/>
                  </a:lnTo>
                  <a:lnTo>
                    <a:pt x="692" y="22"/>
                  </a:lnTo>
                  <a:lnTo>
                    <a:pt x="696" y="22"/>
                  </a:lnTo>
                  <a:lnTo>
                    <a:pt x="692" y="22"/>
                  </a:lnTo>
                  <a:lnTo>
                    <a:pt x="692" y="26"/>
                  </a:lnTo>
                  <a:lnTo>
                    <a:pt x="696" y="26"/>
                  </a:lnTo>
                  <a:lnTo>
                    <a:pt x="696" y="22"/>
                  </a:lnTo>
                  <a:lnTo>
                    <a:pt x="700" y="22"/>
                  </a:lnTo>
                  <a:lnTo>
                    <a:pt x="704" y="22"/>
                  </a:lnTo>
                  <a:lnTo>
                    <a:pt x="704" y="26"/>
                  </a:lnTo>
                  <a:lnTo>
                    <a:pt x="708" y="26"/>
                  </a:lnTo>
                  <a:lnTo>
                    <a:pt x="712" y="26"/>
                  </a:lnTo>
                  <a:lnTo>
                    <a:pt x="716" y="26"/>
                  </a:lnTo>
                  <a:lnTo>
                    <a:pt x="718" y="26"/>
                  </a:lnTo>
                  <a:lnTo>
                    <a:pt x="722" y="30"/>
                  </a:lnTo>
                  <a:lnTo>
                    <a:pt x="726" y="30"/>
                  </a:lnTo>
                  <a:lnTo>
                    <a:pt x="730" y="30"/>
                  </a:lnTo>
                  <a:lnTo>
                    <a:pt x="730" y="34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18" y="38"/>
                  </a:lnTo>
                  <a:lnTo>
                    <a:pt x="716" y="38"/>
                  </a:lnTo>
                  <a:lnTo>
                    <a:pt x="718" y="38"/>
                  </a:lnTo>
                  <a:lnTo>
                    <a:pt x="716" y="38"/>
                  </a:lnTo>
                  <a:lnTo>
                    <a:pt x="716" y="42"/>
                  </a:lnTo>
                  <a:lnTo>
                    <a:pt x="712" y="42"/>
                  </a:lnTo>
                  <a:lnTo>
                    <a:pt x="708" y="42"/>
                  </a:lnTo>
                  <a:lnTo>
                    <a:pt x="704" y="42"/>
                  </a:lnTo>
                  <a:lnTo>
                    <a:pt x="700" y="42"/>
                  </a:lnTo>
                  <a:lnTo>
                    <a:pt x="696" y="42"/>
                  </a:lnTo>
                  <a:lnTo>
                    <a:pt x="688" y="42"/>
                  </a:lnTo>
                  <a:lnTo>
                    <a:pt x="686" y="42"/>
                  </a:lnTo>
                  <a:lnTo>
                    <a:pt x="686" y="44"/>
                  </a:lnTo>
                  <a:lnTo>
                    <a:pt x="682" y="44"/>
                  </a:lnTo>
                  <a:lnTo>
                    <a:pt x="678" y="44"/>
                  </a:lnTo>
                  <a:lnTo>
                    <a:pt x="674" y="44"/>
                  </a:lnTo>
                  <a:lnTo>
                    <a:pt x="666" y="44"/>
                  </a:lnTo>
                  <a:lnTo>
                    <a:pt x="662" y="44"/>
                  </a:lnTo>
                  <a:lnTo>
                    <a:pt x="656" y="44"/>
                  </a:lnTo>
                  <a:lnTo>
                    <a:pt x="652" y="44"/>
                  </a:lnTo>
                  <a:lnTo>
                    <a:pt x="648" y="44"/>
                  </a:lnTo>
                  <a:lnTo>
                    <a:pt x="644" y="44"/>
                  </a:lnTo>
                  <a:lnTo>
                    <a:pt x="640" y="44"/>
                  </a:lnTo>
                  <a:lnTo>
                    <a:pt x="636" y="44"/>
                  </a:lnTo>
                  <a:lnTo>
                    <a:pt x="632" y="44"/>
                  </a:lnTo>
                  <a:lnTo>
                    <a:pt x="630" y="44"/>
                  </a:lnTo>
                  <a:lnTo>
                    <a:pt x="626" y="44"/>
                  </a:lnTo>
                  <a:lnTo>
                    <a:pt x="622" y="44"/>
                  </a:lnTo>
                  <a:lnTo>
                    <a:pt x="618" y="44"/>
                  </a:lnTo>
                  <a:lnTo>
                    <a:pt x="614" y="44"/>
                  </a:lnTo>
                  <a:lnTo>
                    <a:pt x="610" y="44"/>
                  </a:lnTo>
                  <a:lnTo>
                    <a:pt x="606" y="44"/>
                  </a:lnTo>
                  <a:lnTo>
                    <a:pt x="604" y="44"/>
                  </a:lnTo>
                  <a:lnTo>
                    <a:pt x="600" y="44"/>
                  </a:lnTo>
                  <a:lnTo>
                    <a:pt x="596" y="44"/>
                  </a:lnTo>
                  <a:lnTo>
                    <a:pt x="592" y="44"/>
                  </a:lnTo>
                  <a:lnTo>
                    <a:pt x="588" y="44"/>
                  </a:lnTo>
                  <a:lnTo>
                    <a:pt x="584" y="44"/>
                  </a:lnTo>
                  <a:lnTo>
                    <a:pt x="588" y="44"/>
                  </a:lnTo>
                  <a:lnTo>
                    <a:pt x="592" y="44"/>
                  </a:lnTo>
                  <a:lnTo>
                    <a:pt x="600" y="44"/>
                  </a:lnTo>
                  <a:lnTo>
                    <a:pt x="606" y="44"/>
                  </a:lnTo>
                  <a:lnTo>
                    <a:pt x="610" y="44"/>
                  </a:lnTo>
                  <a:lnTo>
                    <a:pt x="606" y="44"/>
                  </a:lnTo>
                  <a:lnTo>
                    <a:pt x="604" y="48"/>
                  </a:lnTo>
                  <a:lnTo>
                    <a:pt x="600" y="48"/>
                  </a:lnTo>
                  <a:lnTo>
                    <a:pt x="596" y="48"/>
                  </a:lnTo>
                  <a:lnTo>
                    <a:pt x="592" y="48"/>
                  </a:lnTo>
                  <a:lnTo>
                    <a:pt x="588" y="48"/>
                  </a:lnTo>
                  <a:lnTo>
                    <a:pt x="584" y="52"/>
                  </a:lnTo>
                  <a:lnTo>
                    <a:pt x="580" y="52"/>
                  </a:lnTo>
                  <a:lnTo>
                    <a:pt x="576" y="52"/>
                  </a:lnTo>
                  <a:lnTo>
                    <a:pt x="574" y="52"/>
                  </a:lnTo>
                  <a:lnTo>
                    <a:pt x="570" y="52"/>
                  </a:lnTo>
                  <a:lnTo>
                    <a:pt x="566" y="52"/>
                  </a:lnTo>
                  <a:lnTo>
                    <a:pt x="566" y="56"/>
                  </a:lnTo>
                  <a:lnTo>
                    <a:pt x="562" y="56"/>
                  </a:lnTo>
                  <a:lnTo>
                    <a:pt x="566" y="60"/>
                  </a:lnTo>
                  <a:lnTo>
                    <a:pt x="570" y="60"/>
                  </a:lnTo>
                  <a:lnTo>
                    <a:pt x="574" y="60"/>
                  </a:lnTo>
                  <a:lnTo>
                    <a:pt x="574" y="56"/>
                  </a:lnTo>
                  <a:lnTo>
                    <a:pt x="580" y="56"/>
                  </a:lnTo>
                  <a:lnTo>
                    <a:pt x="584" y="56"/>
                  </a:lnTo>
                  <a:lnTo>
                    <a:pt x="588" y="52"/>
                  </a:lnTo>
                  <a:lnTo>
                    <a:pt x="592" y="52"/>
                  </a:lnTo>
                  <a:lnTo>
                    <a:pt x="596" y="52"/>
                  </a:lnTo>
                  <a:lnTo>
                    <a:pt x="600" y="52"/>
                  </a:lnTo>
                  <a:lnTo>
                    <a:pt x="604" y="52"/>
                  </a:lnTo>
                  <a:lnTo>
                    <a:pt x="610" y="52"/>
                  </a:lnTo>
                  <a:lnTo>
                    <a:pt x="614" y="52"/>
                  </a:lnTo>
                  <a:lnTo>
                    <a:pt x="622" y="48"/>
                  </a:lnTo>
                  <a:lnTo>
                    <a:pt x="626" y="48"/>
                  </a:lnTo>
                  <a:lnTo>
                    <a:pt x="630" y="48"/>
                  </a:lnTo>
                  <a:lnTo>
                    <a:pt x="636" y="48"/>
                  </a:lnTo>
                  <a:lnTo>
                    <a:pt x="640" y="48"/>
                  </a:lnTo>
                  <a:lnTo>
                    <a:pt x="644" y="48"/>
                  </a:lnTo>
                  <a:lnTo>
                    <a:pt x="648" y="48"/>
                  </a:lnTo>
                  <a:lnTo>
                    <a:pt x="652" y="48"/>
                  </a:lnTo>
                  <a:lnTo>
                    <a:pt x="656" y="48"/>
                  </a:lnTo>
                  <a:lnTo>
                    <a:pt x="660" y="48"/>
                  </a:lnTo>
                  <a:lnTo>
                    <a:pt x="662" y="48"/>
                  </a:lnTo>
                  <a:lnTo>
                    <a:pt x="670" y="48"/>
                  </a:lnTo>
                  <a:lnTo>
                    <a:pt x="674" y="48"/>
                  </a:lnTo>
                  <a:lnTo>
                    <a:pt x="674" y="56"/>
                  </a:lnTo>
                  <a:lnTo>
                    <a:pt x="670" y="56"/>
                  </a:lnTo>
                  <a:lnTo>
                    <a:pt x="666" y="60"/>
                  </a:lnTo>
                  <a:lnTo>
                    <a:pt x="662" y="60"/>
                  </a:lnTo>
                  <a:lnTo>
                    <a:pt x="660" y="60"/>
                  </a:lnTo>
                  <a:lnTo>
                    <a:pt x="656" y="60"/>
                  </a:lnTo>
                  <a:lnTo>
                    <a:pt x="656" y="64"/>
                  </a:lnTo>
                  <a:lnTo>
                    <a:pt x="652" y="64"/>
                  </a:lnTo>
                  <a:lnTo>
                    <a:pt x="648" y="64"/>
                  </a:lnTo>
                  <a:lnTo>
                    <a:pt x="644" y="64"/>
                  </a:lnTo>
                  <a:lnTo>
                    <a:pt x="640" y="64"/>
                  </a:lnTo>
                  <a:lnTo>
                    <a:pt x="644" y="68"/>
                  </a:lnTo>
                  <a:lnTo>
                    <a:pt x="648" y="68"/>
                  </a:lnTo>
                  <a:lnTo>
                    <a:pt x="644" y="68"/>
                  </a:lnTo>
                  <a:lnTo>
                    <a:pt x="640" y="68"/>
                  </a:lnTo>
                  <a:lnTo>
                    <a:pt x="644" y="68"/>
                  </a:lnTo>
                  <a:lnTo>
                    <a:pt x="648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4"/>
                  </a:lnTo>
                  <a:lnTo>
                    <a:pt x="660" y="64"/>
                  </a:lnTo>
                  <a:lnTo>
                    <a:pt x="662" y="64"/>
                  </a:lnTo>
                  <a:lnTo>
                    <a:pt x="670" y="60"/>
                  </a:lnTo>
                  <a:lnTo>
                    <a:pt x="674" y="60"/>
                  </a:lnTo>
                  <a:lnTo>
                    <a:pt x="678" y="60"/>
                  </a:lnTo>
                  <a:lnTo>
                    <a:pt x="682" y="60"/>
                  </a:lnTo>
                  <a:lnTo>
                    <a:pt x="686" y="56"/>
                  </a:lnTo>
                  <a:lnTo>
                    <a:pt x="688" y="60"/>
                  </a:lnTo>
                  <a:lnTo>
                    <a:pt x="688" y="56"/>
                  </a:lnTo>
                  <a:lnTo>
                    <a:pt x="692" y="56"/>
                  </a:lnTo>
                  <a:lnTo>
                    <a:pt x="688" y="56"/>
                  </a:lnTo>
                  <a:lnTo>
                    <a:pt x="688" y="52"/>
                  </a:lnTo>
                  <a:lnTo>
                    <a:pt x="692" y="48"/>
                  </a:lnTo>
                  <a:lnTo>
                    <a:pt x="696" y="48"/>
                  </a:lnTo>
                  <a:lnTo>
                    <a:pt x="700" y="48"/>
                  </a:lnTo>
                  <a:lnTo>
                    <a:pt x="704" y="48"/>
                  </a:lnTo>
                  <a:lnTo>
                    <a:pt x="708" y="48"/>
                  </a:lnTo>
                  <a:lnTo>
                    <a:pt x="712" y="48"/>
                  </a:lnTo>
                  <a:lnTo>
                    <a:pt x="716" y="48"/>
                  </a:lnTo>
                  <a:lnTo>
                    <a:pt x="718" y="48"/>
                  </a:lnTo>
                  <a:lnTo>
                    <a:pt x="718" y="52"/>
                  </a:lnTo>
                  <a:lnTo>
                    <a:pt x="722" y="56"/>
                  </a:lnTo>
                  <a:lnTo>
                    <a:pt x="718" y="64"/>
                  </a:lnTo>
                  <a:lnTo>
                    <a:pt x="716" y="68"/>
                  </a:lnTo>
                  <a:lnTo>
                    <a:pt x="716" y="72"/>
                  </a:lnTo>
                  <a:lnTo>
                    <a:pt x="712" y="72"/>
                  </a:lnTo>
                  <a:lnTo>
                    <a:pt x="708" y="72"/>
                  </a:lnTo>
                  <a:lnTo>
                    <a:pt x="712" y="72"/>
                  </a:lnTo>
                  <a:lnTo>
                    <a:pt x="708" y="74"/>
                  </a:lnTo>
                  <a:lnTo>
                    <a:pt x="704" y="74"/>
                  </a:lnTo>
                  <a:lnTo>
                    <a:pt x="700" y="78"/>
                  </a:lnTo>
                  <a:lnTo>
                    <a:pt x="696" y="78"/>
                  </a:lnTo>
                  <a:lnTo>
                    <a:pt x="692" y="82"/>
                  </a:lnTo>
                  <a:lnTo>
                    <a:pt x="696" y="82"/>
                  </a:lnTo>
                  <a:lnTo>
                    <a:pt x="696" y="86"/>
                  </a:lnTo>
                  <a:lnTo>
                    <a:pt x="692" y="86"/>
                  </a:lnTo>
                  <a:lnTo>
                    <a:pt x="688" y="86"/>
                  </a:lnTo>
                  <a:lnTo>
                    <a:pt x="686" y="90"/>
                  </a:lnTo>
                  <a:lnTo>
                    <a:pt x="688" y="90"/>
                  </a:lnTo>
                  <a:lnTo>
                    <a:pt x="692" y="90"/>
                  </a:lnTo>
                  <a:lnTo>
                    <a:pt x="688" y="90"/>
                  </a:lnTo>
                  <a:lnTo>
                    <a:pt x="686" y="94"/>
                  </a:lnTo>
                  <a:lnTo>
                    <a:pt x="688" y="94"/>
                  </a:lnTo>
                  <a:lnTo>
                    <a:pt x="688" y="90"/>
                  </a:lnTo>
                  <a:lnTo>
                    <a:pt x="692" y="90"/>
                  </a:lnTo>
                  <a:lnTo>
                    <a:pt x="696" y="90"/>
                  </a:lnTo>
                  <a:lnTo>
                    <a:pt x="696" y="86"/>
                  </a:lnTo>
                  <a:lnTo>
                    <a:pt x="700" y="86"/>
                  </a:lnTo>
                  <a:lnTo>
                    <a:pt x="700" y="82"/>
                  </a:lnTo>
                  <a:lnTo>
                    <a:pt x="704" y="82"/>
                  </a:lnTo>
                  <a:lnTo>
                    <a:pt x="708" y="82"/>
                  </a:lnTo>
                  <a:lnTo>
                    <a:pt x="712" y="78"/>
                  </a:lnTo>
                  <a:lnTo>
                    <a:pt x="716" y="74"/>
                  </a:lnTo>
                  <a:lnTo>
                    <a:pt x="718" y="74"/>
                  </a:lnTo>
                  <a:lnTo>
                    <a:pt x="718" y="72"/>
                  </a:lnTo>
                  <a:lnTo>
                    <a:pt x="722" y="72"/>
                  </a:lnTo>
                  <a:lnTo>
                    <a:pt x="726" y="72"/>
                  </a:lnTo>
                  <a:lnTo>
                    <a:pt x="730" y="68"/>
                  </a:lnTo>
                  <a:lnTo>
                    <a:pt x="734" y="64"/>
                  </a:lnTo>
                  <a:lnTo>
                    <a:pt x="738" y="64"/>
                  </a:lnTo>
                  <a:lnTo>
                    <a:pt x="742" y="60"/>
                  </a:lnTo>
                  <a:lnTo>
                    <a:pt x="744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4" y="64"/>
                  </a:lnTo>
                  <a:lnTo>
                    <a:pt x="744" y="68"/>
                  </a:lnTo>
                  <a:lnTo>
                    <a:pt x="748" y="68"/>
                  </a:lnTo>
                  <a:lnTo>
                    <a:pt x="748" y="64"/>
                  </a:lnTo>
                  <a:lnTo>
                    <a:pt x="756" y="64"/>
                  </a:lnTo>
                  <a:lnTo>
                    <a:pt x="760" y="64"/>
                  </a:lnTo>
                  <a:lnTo>
                    <a:pt x="764" y="64"/>
                  </a:lnTo>
                  <a:lnTo>
                    <a:pt x="768" y="64"/>
                  </a:lnTo>
                  <a:lnTo>
                    <a:pt x="770" y="64"/>
                  </a:lnTo>
                  <a:lnTo>
                    <a:pt x="770" y="68"/>
                  </a:lnTo>
                  <a:lnTo>
                    <a:pt x="774" y="68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8" y="56"/>
                  </a:lnTo>
                  <a:lnTo>
                    <a:pt x="782" y="56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6" y="56"/>
                  </a:lnTo>
                  <a:lnTo>
                    <a:pt x="782" y="56"/>
                  </a:lnTo>
                  <a:lnTo>
                    <a:pt x="782" y="52"/>
                  </a:lnTo>
                  <a:lnTo>
                    <a:pt x="786" y="52"/>
                  </a:lnTo>
                  <a:lnTo>
                    <a:pt x="786" y="56"/>
                  </a:lnTo>
                  <a:lnTo>
                    <a:pt x="786" y="52"/>
                  </a:lnTo>
                  <a:lnTo>
                    <a:pt x="788" y="52"/>
                  </a:lnTo>
                  <a:lnTo>
                    <a:pt x="792" y="52"/>
                  </a:lnTo>
                  <a:lnTo>
                    <a:pt x="796" y="52"/>
                  </a:lnTo>
                  <a:lnTo>
                    <a:pt x="800" y="52"/>
                  </a:lnTo>
                  <a:lnTo>
                    <a:pt x="804" y="52"/>
                  </a:lnTo>
                  <a:lnTo>
                    <a:pt x="808" y="52"/>
                  </a:lnTo>
                  <a:lnTo>
                    <a:pt x="812" y="52"/>
                  </a:lnTo>
                  <a:lnTo>
                    <a:pt x="816" y="52"/>
                  </a:lnTo>
                  <a:lnTo>
                    <a:pt x="818" y="52"/>
                  </a:lnTo>
                  <a:lnTo>
                    <a:pt x="822" y="52"/>
                  </a:lnTo>
                  <a:lnTo>
                    <a:pt x="826" y="52"/>
                  </a:lnTo>
                  <a:lnTo>
                    <a:pt x="830" y="52"/>
                  </a:lnTo>
                  <a:lnTo>
                    <a:pt x="834" y="52"/>
                  </a:lnTo>
                  <a:lnTo>
                    <a:pt x="834" y="56"/>
                  </a:lnTo>
                  <a:lnTo>
                    <a:pt x="838" y="56"/>
                  </a:lnTo>
                  <a:lnTo>
                    <a:pt x="842" y="56"/>
                  </a:lnTo>
                  <a:lnTo>
                    <a:pt x="844" y="56"/>
                  </a:lnTo>
                  <a:lnTo>
                    <a:pt x="848" y="56"/>
                  </a:lnTo>
                  <a:lnTo>
                    <a:pt x="852" y="56"/>
                  </a:lnTo>
                  <a:lnTo>
                    <a:pt x="852" y="60"/>
                  </a:lnTo>
                  <a:lnTo>
                    <a:pt x="856" y="60"/>
                  </a:lnTo>
                  <a:lnTo>
                    <a:pt x="860" y="60"/>
                  </a:lnTo>
                  <a:lnTo>
                    <a:pt x="856" y="64"/>
                  </a:lnTo>
                  <a:lnTo>
                    <a:pt x="852" y="64"/>
                  </a:lnTo>
                  <a:lnTo>
                    <a:pt x="852" y="68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44" y="72"/>
                  </a:lnTo>
                  <a:lnTo>
                    <a:pt x="842" y="72"/>
                  </a:lnTo>
                  <a:lnTo>
                    <a:pt x="838" y="72"/>
                  </a:lnTo>
                  <a:lnTo>
                    <a:pt x="834" y="74"/>
                  </a:lnTo>
                  <a:lnTo>
                    <a:pt x="830" y="74"/>
                  </a:lnTo>
                  <a:lnTo>
                    <a:pt x="826" y="74"/>
                  </a:lnTo>
                  <a:lnTo>
                    <a:pt x="822" y="74"/>
                  </a:lnTo>
                  <a:lnTo>
                    <a:pt x="818" y="74"/>
                  </a:lnTo>
                  <a:lnTo>
                    <a:pt x="818" y="78"/>
                  </a:lnTo>
                  <a:lnTo>
                    <a:pt x="822" y="78"/>
                  </a:lnTo>
                  <a:lnTo>
                    <a:pt x="822" y="82"/>
                  </a:lnTo>
                  <a:lnTo>
                    <a:pt x="818" y="82"/>
                  </a:lnTo>
                  <a:lnTo>
                    <a:pt x="816" y="82"/>
                  </a:lnTo>
                  <a:lnTo>
                    <a:pt x="812" y="82"/>
                  </a:lnTo>
                  <a:lnTo>
                    <a:pt x="808" y="86"/>
                  </a:lnTo>
                  <a:lnTo>
                    <a:pt x="804" y="86"/>
                  </a:lnTo>
                  <a:lnTo>
                    <a:pt x="800" y="86"/>
                  </a:lnTo>
                  <a:lnTo>
                    <a:pt x="796" y="86"/>
                  </a:lnTo>
                  <a:lnTo>
                    <a:pt x="792" y="86"/>
                  </a:lnTo>
                  <a:lnTo>
                    <a:pt x="788" y="86"/>
                  </a:lnTo>
                  <a:lnTo>
                    <a:pt x="786" y="86"/>
                  </a:lnTo>
                  <a:lnTo>
                    <a:pt x="782" y="86"/>
                  </a:lnTo>
                  <a:lnTo>
                    <a:pt x="778" y="86"/>
                  </a:lnTo>
                  <a:lnTo>
                    <a:pt x="774" y="86"/>
                  </a:lnTo>
                  <a:lnTo>
                    <a:pt x="774" y="90"/>
                  </a:lnTo>
                  <a:lnTo>
                    <a:pt x="770" y="90"/>
                  </a:lnTo>
                  <a:lnTo>
                    <a:pt x="768" y="90"/>
                  </a:lnTo>
                  <a:lnTo>
                    <a:pt x="764" y="90"/>
                  </a:lnTo>
                  <a:lnTo>
                    <a:pt x="760" y="90"/>
                  </a:lnTo>
                  <a:lnTo>
                    <a:pt x="756" y="90"/>
                  </a:lnTo>
                  <a:lnTo>
                    <a:pt x="752" y="90"/>
                  </a:lnTo>
                  <a:lnTo>
                    <a:pt x="748" y="90"/>
                  </a:lnTo>
                  <a:lnTo>
                    <a:pt x="744" y="90"/>
                  </a:lnTo>
                  <a:lnTo>
                    <a:pt x="742" y="90"/>
                  </a:lnTo>
                  <a:lnTo>
                    <a:pt x="738" y="94"/>
                  </a:lnTo>
                  <a:lnTo>
                    <a:pt x="734" y="94"/>
                  </a:lnTo>
                  <a:lnTo>
                    <a:pt x="734" y="90"/>
                  </a:lnTo>
                  <a:lnTo>
                    <a:pt x="730" y="90"/>
                  </a:lnTo>
                  <a:lnTo>
                    <a:pt x="730" y="94"/>
                  </a:lnTo>
                  <a:lnTo>
                    <a:pt x="734" y="94"/>
                  </a:lnTo>
                  <a:lnTo>
                    <a:pt x="738" y="94"/>
                  </a:lnTo>
                  <a:lnTo>
                    <a:pt x="742" y="94"/>
                  </a:lnTo>
                  <a:lnTo>
                    <a:pt x="744" y="94"/>
                  </a:lnTo>
                  <a:lnTo>
                    <a:pt x="744" y="90"/>
                  </a:lnTo>
                  <a:lnTo>
                    <a:pt x="748" y="90"/>
                  </a:lnTo>
                  <a:lnTo>
                    <a:pt x="752" y="90"/>
                  </a:lnTo>
                  <a:lnTo>
                    <a:pt x="756" y="90"/>
                  </a:lnTo>
                  <a:lnTo>
                    <a:pt x="760" y="90"/>
                  </a:lnTo>
                  <a:lnTo>
                    <a:pt x="764" y="90"/>
                  </a:lnTo>
                  <a:lnTo>
                    <a:pt x="768" y="94"/>
                  </a:lnTo>
                  <a:lnTo>
                    <a:pt x="770" y="94"/>
                  </a:lnTo>
                  <a:lnTo>
                    <a:pt x="774" y="94"/>
                  </a:lnTo>
                  <a:lnTo>
                    <a:pt x="778" y="94"/>
                  </a:lnTo>
                  <a:lnTo>
                    <a:pt x="782" y="90"/>
                  </a:lnTo>
                  <a:lnTo>
                    <a:pt x="786" y="90"/>
                  </a:lnTo>
                  <a:lnTo>
                    <a:pt x="788" y="90"/>
                  </a:lnTo>
                  <a:lnTo>
                    <a:pt x="788" y="94"/>
                  </a:lnTo>
                  <a:lnTo>
                    <a:pt x="792" y="94"/>
                  </a:lnTo>
                  <a:lnTo>
                    <a:pt x="796" y="94"/>
                  </a:lnTo>
                  <a:lnTo>
                    <a:pt x="800" y="94"/>
                  </a:lnTo>
                  <a:lnTo>
                    <a:pt x="804" y="94"/>
                  </a:lnTo>
                  <a:lnTo>
                    <a:pt x="800" y="94"/>
                  </a:lnTo>
                  <a:lnTo>
                    <a:pt x="800" y="98"/>
                  </a:lnTo>
                  <a:lnTo>
                    <a:pt x="796" y="98"/>
                  </a:lnTo>
                  <a:lnTo>
                    <a:pt x="792" y="98"/>
                  </a:lnTo>
                  <a:lnTo>
                    <a:pt x="796" y="98"/>
                  </a:lnTo>
                  <a:lnTo>
                    <a:pt x="792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2" y="100"/>
                  </a:lnTo>
                  <a:lnTo>
                    <a:pt x="778" y="100"/>
                  </a:lnTo>
                  <a:lnTo>
                    <a:pt x="774" y="100"/>
                  </a:lnTo>
                  <a:lnTo>
                    <a:pt x="770" y="100"/>
                  </a:lnTo>
                  <a:lnTo>
                    <a:pt x="768" y="100"/>
                  </a:lnTo>
                  <a:lnTo>
                    <a:pt x="764" y="100"/>
                  </a:lnTo>
                  <a:lnTo>
                    <a:pt x="760" y="100"/>
                  </a:lnTo>
                  <a:lnTo>
                    <a:pt x="756" y="100"/>
                  </a:lnTo>
                  <a:lnTo>
                    <a:pt x="752" y="100"/>
                  </a:lnTo>
                  <a:lnTo>
                    <a:pt x="748" y="100"/>
                  </a:lnTo>
                  <a:lnTo>
                    <a:pt x="748" y="104"/>
                  </a:lnTo>
                  <a:lnTo>
                    <a:pt x="744" y="104"/>
                  </a:lnTo>
                  <a:lnTo>
                    <a:pt x="742" y="104"/>
                  </a:lnTo>
                  <a:lnTo>
                    <a:pt x="744" y="104"/>
                  </a:lnTo>
                  <a:lnTo>
                    <a:pt x="742" y="108"/>
                  </a:lnTo>
                  <a:lnTo>
                    <a:pt x="738" y="112"/>
                  </a:lnTo>
                  <a:lnTo>
                    <a:pt x="742" y="112"/>
                  </a:lnTo>
                  <a:lnTo>
                    <a:pt x="744" y="112"/>
                  </a:lnTo>
                  <a:lnTo>
                    <a:pt x="744" y="116"/>
                  </a:lnTo>
                  <a:lnTo>
                    <a:pt x="748" y="116"/>
                  </a:lnTo>
                  <a:lnTo>
                    <a:pt x="748" y="112"/>
                  </a:lnTo>
                  <a:lnTo>
                    <a:pt x="752" y="112"/>
                  </a:lnTo>
                  <a:lnTo>
                    <a:pt x="748" y="112"/>
                  </a:lnTo>
                  <a:lnTo>
                    <a:pt x="744" y="112"/>
                  </a:lnTo>
                  <a:lnTo>
                    <a:pt x="748" y="108"/>
                  </a:lnTo>
                  <a:lnTo>
                    <a:pt x="752" y="108"/>
                  </a:lnTo>
                  <a:lnTo>
                    <a:pt x="756" y="108"/>
                  </a:lnTo>
                  <a:lnTo>
                    <a:pt x="756" y="104"/>
                  </a:lnTo>
                  <a:lnTo>
                    <a:pt x="760" y="104"/>
                  </a:lnTo>
                  <a:lnTo>
                    <a:pt x="764" y="104"/>
                  </a:lnTo>
                  <a:lnTo>
                    <a:pt x="768" y="104"/>
                  </a:lnTo>
                  <a:lnTo>
                    <a:pt x="770" y="104"/>
                  </a:lnTo>
                  <a:lnTo>
                    <a:pt x="774" y="104"/>
                  </a:lnTo>
                  <a:lnTo>
                    <a:pt x="778" y="104"/>
                  </a:lnTo>
                  <a:lnTo>
                    <a:pt x="782" y="104"/>
                  </a:lnTo>
                  <a:lnTo>
                    <a:pt x="786" y="104"/>
                  </a:lnTo>
                  <a:lnTo>
                    <a:pt x="786" y="108"/>
                  </a:lnTo>
                  <a:lnTo>
                    <a:pt x="782" y="108"/>
                  </a:lnTo>
                  <a:lnTo>
                    <a:pt x="778" y="112"/>
                  </a:lnTo>
                  <a:lnTo>
                    <a:pt x="778" y="116"/>
                  </a:lnTo>
                  <a:lnTo>
                    <a:pt x="774" y="116"/>
                  </a:lnTo>
                  <a:lnTo>
                    <a:pt x="770" y="116"/>
                  </a:lnTo>
                  <a:lnTo>
                    <a:pt x="768" y="116"/>
                  </a:lnTo>
                  <a:lnTo>
                    <a:pt x="764" y="116"/>
                  </a:lnTo>
                  <a:lnTo>
                    <a:pt x="760" y="116"/>
                  </a:lnTo>
                  <a:lnTo>
                    <a:pt x="756" y="116"/>
                  </a:lnTo>
                  <a:lnTo>
                    <a:pt x="756" y="120"/>
                  </a:lnTo>
                  <a:lnTo>
                    <a:pt x="752" y="120"/>
                  </a:lnTo>
                  <a:lnTo>
                    <a:pt x="756" y="120"/>
                  </a:lnTo>
                  <a:lnTo>
                    <a:pt x="756" y="124"/>
                  </a:lnTo>
                  <a:lnTo>
                    <a:pt x="752" y="124"/>
                  </a:lnTo>
                  <a:lnTo>
                    <a:pt x="752" y="128"/>
                  </a:lnTo>
                  <a:lnTo>
                    <a:pt x="752" y="130"/>
                  </a:lnTo>
                  <a:lnTo>
                    <a:pt x="752" y="134"/>
                  </a:lnTo>
                  <a:lnTo>
                    <a:pt x="752" y="130"/>
                  </a:lnTo>
                  <a:lnTo>
                    <a:pt x="756" y="128"/>
                  </a:lnTo>
                  <a:lnTo>
                    <a:pt x="760" y="128"/>
                  </a:lnTo>
                  <a:lnTo>
                    <a:pt x="764" y="128"/>
                  </a:lnTo>
                  <a:lnTo>
                    <a:pt x="764" y="130"/>
                  </a:lnTo>
                  <a:lnTo>
                    <a:pt x="760" y="130"/>
                  </a:lnTo>
                  <a:lnTo>
                    <a:pt x="764" y="130"/>
                  </a:lnTo>
                  <a:lnTo>
                    <a:pt x="760" y="130"/>
                  </a:lnTo>
                  <a:lnTo>
                    <a:pt x="756" y="130"/>
                  </a:lnTo>
                  <a:lnTo>
                    <a:pt x="756" y="134"/>
                  </a:lnTo>
                  <a:lnTo>
                    <a:pt x="752" y="134"/>
                  </a:lnTo>
                  <a:lnTo>
                    <a:pt x="748" y="134"/>
                  </a:lnTo>
                  <a:lnTo>
                    <a:pt x="748" y="138"/>
                  </a:lnTo>
                  <a:lnTo>
                    <a:pt x="748" y="142"/>
                  </a:lnTo>
                  <a:lnTo>
                    <a:pt x="744" y="142"/>
                  </a:lnTo>
                  <a:lnTo>
                    <a:pt x="742" y="142"/>
                  </a:lnTo>
                  <a:lnTo>
                    <a:pt x="738" y="142"/>
                  </a:lnTo>
                  <a:lnTo>
                    <a:pt x="734" y="142"/>
                  </a:lnTo>
                  <a:lnTo>
                    <a:pt x="734" y="146"/>
                  </a:lnTo>
                  <a:lnTo>
                    <a:pt x="738" y="146"/>
                  </a:lnTo>
                  <a:lnTo>
                    <a:pt x="734" y="146"/>
                  </a:lnTo>
                  <a:lnTo>
                    <a:pt x="730" y="146"/>
                  </a:lnTo>
                  <a:lnTo>
                    <a:pt x="730" y="150"/>
                  </a:lnTo>
                  <a:lnTo>
                    <a:pt x="734" y="150"/>
                  </a:lnTo>
                  <a:lnTo>
                    <a:pt x="734" y="146"/>
                  </a:lnTo>
                  <a:lnTo>
                    <a:pt x="738" y="146"/>
                  </a:lnTo>
                  <a:lnTo>
                    <a:pt x="738" y="150"/>
                  </a:lnTo>
                  <a:lnTo>
                    <a:pt x="734" y="150"/>
                  </a:lnTo>
                  <a:lnTo>
                    <a:pt x="734" y="154"/>
                  </a:lnTo>
                  <a:lnTo>
                    <a:pt x="730" y="158"/>
                  </a:lnTo>
                  <a:lnTo>
                    <a:pt x="730" y="160"/>
                  </a:lnTo>
                  <a:lnTo>
                    <a:pt x="726" y="160"/>
                  </a:lnTo>
                  <a:lnTo>
                    <a:pt x="722" y="160"/>
                  </a:lnTo>
                  <a:lnTo>
                    <a:pt x="726" y="164"/>
                  </a:lnTo>
                  <a:lnTo>
                    <a:pt x="730" y="164"/>
                  </a:lnTo>
                  <a:lnTo>
                    <a:pt x="726" y="164"/>
                  </a:lnTo>
                  <a:lnTo>
                    <a:pt x="722" y="168"/>
                  </a:lnTo>
                  <a:lnTo>
                    <a:pt x="726" y="168"/>
                  </a:lnTo>
                  <a:lnTo>
                    <a:pt x="722" y="172"/>
                  </a:lnTo>
                  <a:lnTo>
                    <a:pt x="718" y="174"/>
                  </a:lnTo>
                  <a:lnTo>
                    <a:pt x="722" y="174"/>
                  </a:lnTo>
                  <a:lnTo>
                    <a:pt x="726" y="174"/>
                  </a:lnTo>
                  <a:lnTo>
                    <a:pt x="730" y="174"/>
                  </a:lnTo>
                  <a:lnTo>
                    <a:pt x="726" y="174"/>
                  </a:lnTo>
                  <a:lnTo>
                    <a:pt x="726" y="178"/>
                  </a:lnTo>
                  <a:lnTo>
                    <a:pt x="730" y="174"/>
                  </a:lnTo>
                  <a:lnTo>
                    <a:pt x="730" y="172"/>
                  </a:lnTo>
                  <a:lnTo>
                    <a:pt x="734" y="168"/>
                  </a:lnTo>
                  <a:lnTo>
                    <a:pt x="738" y="164"/>
                  </a:lnTo>
                  <a:lnTo>
                    <a:pt x="742" y="168"/>
                  </a:lnTo>
                  <a:lnTo>
                    <a:pt x="744" y="168"/>
                  </a:lnTo>
                  <a:lnTo>
                    <a:pt x="748" y="172"/>
                  </a:lnTo>
                  <a:lnTo>
                    <a:pt x="752" y="172"/>
                  </a:lnTo>
                  <a:lnTo>
                    <a:pt x="756" y="172"/>
                  </a:lnTo>
                  <a:lnTo>
                    <a:pt x="760" y="172"/>
                  </a:lnTo>
                  <a:lnTo>
                    <a:pt x="764" y="174"/>
                  </a:lnTo>
                  <a:lnTo>
                    <a:pt x="760" y="174"/>
                  </a:lnTo>
                  <a:lnTo>
                    <a:pt x="760" y="178"/>
                  </a:lnTo>
                  <a:lnTo>
                    <a:pt x="756" y="174"/>
                  </a:lnTo>
                  <a:lnTo>
                    <a:pt x="748" y="174"/>
                  </a:lnTo>
                  <a:lnTo>
                    <a:pt x="748" y="172"/>
                  </a:lnTo>
                  <a:lnTo>
                    <a:pt x="744" y="172"/>
                  </a:lnTo>
                  <a:lnTo>
                    <a:pt x="744" y="174"/>
                  </a:lnTo>
                  <a:lnTo>
                    <a:pt x="742" y="174"/>
                  </a:lnTo>
                  <a:lnTo>
                    <a:pt x="738" y="174"/>
                  </a:lnTo>
                  <a:lnTo>
                    <a:pt x="742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2" y="178"/>
                  </a:lnTo>
                  <a:lnTo>
                    <a:pt x="744" y="178"/>
                  </a:lnTo>
                  <a:lnTo>
                    <a:pt x="742" y="178"/>
                  </a:lnTo>
                  <a:lnTo>
                    <a:pt x="738" y="178"/>
                  </a:lnTo>
                  <a:lnTo>
                    <a:pt x="734" y="178"/>
                  </a:lnTo>
                  <a:lnTo>
                    <a:pt x="738" y="178"/>
                  </a:lnTo>
                  <a:lnTo>
                    <a:pt x="742" y="178"/>
                  </a:lnTo>
                  <a:lnTo>
                    <a:pt x="744" y="178"/>
                  </a:lnTo>
                  <a:lnTo>
                    <a:pt x="748" y="182"/>
                  </a:lnTo>
                  <a:lnTo>
                    <a:pt x="744" y="182"/>
                  </a:lnTo>
                  <a:lnTo>
                    <a:pt x="742" y="182"/>
                  </a:lnTo>
                  <a:lnTo>
                    <a:pt x="738" y="182"/>
                  </a:lnTo>
                  <a:lnTo>
                    <a:pt x="742" y="182"/>
                  </a:lnTo>
                  <a:lnTo>
                    <a:pt x="744" y="182"/>
                  </a:lnTo>
                  <a:lnTo>
                    <a:pt x="748" y="182"/>
                  </a:lnTo>
                  <a:lnTo>
                    <a:pt x="752" y="182"/>
                  </a:lnTo>
                  <a:lnTo>
                    <a:pt x="756" y="182"/>
                  </a:lnTo>
                  <a:lnTo>
                    <a:pt x="756" y="186"/>
                  </a:lnTo>
                  <a:lnTo>
                    <a:pt x="760" y="186"/>
                  </a:lnTo>
                  <a:lnTo>
                    <a:pt x="764" y="186"/>
                  </a:lnTo>
                  <a:lnTo>
                    <a:pt x="764" y="182"/>
                  </a:lnTo>
                  <a:lnTo>
                    <a:pt x="768" y="182"/>
                  </a:lnTo>
                  <a:lnTo>
                    <a:pt x="770" y="182"/>
                  </a:lnTo>
                  <a:lnTo>
                    <a:pt x="774" y="186"/>
                  </a:lnTo>
                  <a:lnTo>
                    <a:pt x="774" y="190"/>
                  </a:lnTo>
                  <a:lnTo>
                    <a:pt x="774" y="194"/>
                  </a:lnTo>
                  <a:lnTo>
                    <a:pt x="774" y="198"/>
                  </a:lnTo>
                  <a:lnTo>
                    <a:pt x="770" y="198"/>
                  </a:lnTo>
                  <a:lnTo>
                    <a:pt x="770" y="200"/>
                  </a:lnTo>
                  <a:lnTo>
                    <a:pt x="768" y="198"/>
                  </a:lnTo>
                  <a:lnTo>
                    <a:pt x="764" y="198"/>
                  </a:lnTo>
                  <a:lnTo>
                    <a:pt x="760" y="198"/>
                  </a:lnTo>
                  <a:lnTo>
                    <a:pt x="756" y="198"/>
                  </a:lnTo>
                  <a:lnTo>
                    <a:pt x="752" y="194"/>
                  </a:lnTo>
                  <a:lnTo>
                    <a:pt x="748" y="194"/>
                  </a:lnTo>
                  <a:lnTo>
                    <a:pt x="744" y="194"/>
                  </a:lnTo>
                  <a:lnTo>
                    <a:pt x="738" y="194"/>
                  </a:lnTo>
                  <a:lnTo>
                    <a:pt x="734" y="194"/>
                  </a:lnTo>
                  <a:lnTo>
                    <a:pt x="738" y="194"/>
                  </a:lnTo>
                  <a:lnTo>
                    <a:pt x="742" y="194"/>
                  </a:lnTo>
                  <a:lnTo>
                    <a:pt x="742" y="198"/>
                  </a:lnTo>
                  <a:lnTo>
                    <a:pt x="738" y="198"/>
                  </a:lnTo>
                  <a:lnTo>
                    <a:pt x="734" y="198"/>
                  </a:lnTo>
                  <a:lnTo>
                    <a:pt x="730" y="198"/>
                  </a:lnTo>
                  <a:lnTo>
                    <a:pt x="726" y="198"/>
                  </a:lnTo>
                  <a:lnTo>
                    <a:pt x="730" y="198"/>
                  </a:lnTo>
                  <a:lnTo>
                    <a:pt x="734" y="198"/>
                  </a:lnTo>
                  <a:lnTo>
                    <a:pt x="738" y="198"/>
                  </a:lnTo>
                  <a:lnTo>
                    <a:pt x="734" y="198"/>
                  </a:lnTo>
                  <a:lnTo>
                    <a:pt x="734" y="200"/>
                  </a:lnTo>
                  <a:lnTo>
                    <a:pt x="734" y="198"/>
                  </a:lnTo>
                  <a:lnTo>
                    <a:pt x="730" y="198"/>
                  </a:lnTo>
                  <a:lnTo>
                    <a:pt x="730" y="200"/>
                  </a:lnTo>
                  <a:lnTo>
                    <a:pt x="726" y="204"/>
                  </a:lnTo>
                  <a:lnTo>
                    <a:pt x="722" y="204"/>
                  </a:lnTo>
                  <a:lnTo>
                    <a:pt x="722" y="200"/>
                  </a:lnTo>
                  <a:lnTo>
                    <a:pt x="718" y="198"/>
                  </a:lnTo>
                  <a:lnTo>
                    <a:pt x="716" y="198"/>
                  </a:lnTo>
                  <a:lnTo>
                    <a:pt x="716" y="200"/>
                  </a:lnTo>
                  <a:lnTo>
                    <a:pt x="712" y="200"/>
                  </a:lnTo>
                  <a:lnTo>
                    <a:pt x="716" y="204"/>
                  </a:lnTo>
                  <a:lnTo>
                    <a:pt x="716" y="208"/>
                  </a:lnTo>
                  <a:lnTo>
                    <a:pt x="716" y="204"/>
                  </a:lnTo>
                  <a:lnTo>
                    <a:pt x="718" y="204"/>
                  </a:lnTo>
                  <a:lnTo>
                    <a:pt x="722" y="204"/>
                  </a:lnTo>
                  <a:lnTo>
                    <a:pt x="726" y="208"/>
                  </a:lnTo>
                  <a:lnTo>
                    <a:pt x="722" y="208"/>
                  </a:lnTo>
                  <a:lnTo>
                    <a:pt x="718" y="208"/>
                  </a:lnTo>
                  <a:lnTo>
                    <a:pt x="722" y="208"/>
                  </a:lnTo>
                  <a:lnTo>
                    <a:pt x="726" y="208"/>
                  </a:lnTo>
                  <a:lnTo>
                    <a:pt x="722" y="208"/>
                  </a:lnTo>
                  <a:lnTo>
                    <a:pt x="718" y="208"/>
                  </a:lnTo>
                  <a:lnTo>
                    <a:pt x="716" y="208"/>
                  </a:lnTo>
                  <a:lnTo>
                    <a:pt x="718" y="208"/>
                  </a:lnTo>
                  <a:lnTo>
                    <a:pt x="722" y="208"/>
                  </a:lnTo>
                  <a:lnTo>
                    <a:pt x="726" y="208"/>
                  </a:lnTo>
                  <a:lnTo>
                    <a:pt x="726" y="212"/>
                  </a:lnTo>
                  <a:lnTo>
                    <a:pt x="726" y="216"/>
                  </a:lnTo>
                  <a:lnTo>
                    <a:pt x="730" y="212"/>
                  </a:lnTo>
                  <a:lnTo>
                    <a:pt x="734" y="212"/>
                  </a:lnTo>
                  <a:lnTo>
                    <a:pt x="734" y="216"/>
                  </a:lnTo>
                  <a:lnTo>
                    <a:pt x="738" y="216"/>
                  </a:lnTo>
                  <a:lnTo>
                    <a:pt x="742" y="216"/>
                  </a:lnTo>
                  <a:lnTo>
                    <a:pt x="744" y="216"/>
                  </a:lnTo>
                  <a:lnTo>
                    <a:pt x="742" y="216"/>
                  </a:lnTo>
                  <a:lnTo>
                    <a:pt x="738" y="216"/>
                  </a:lnTo>
                  <a:lnTo>
                    <a:pt x="734" y="212"/>
                  </a:lnTo>
                  <a:lnTo>
                    <a:pt x="738" y="212"/>
                  </a:lnTo>
                  <a:lnTo>
                    <a:pt x="742" y="212"/>
                  </a:lnTo>
                  <a:lnTo>
                    <a:pt x="742" y="216"/>
                  </a:lnTo>
                  <a:lnTo>
                    <a:pt x="744" y="216"/>
                  </a:lnTo>
                  <a:lnTo>
                    <a:pt x="748" y="216"/>
                  </a:lnTo>
                  <a:lnTo>
                    <a:pt x="748" y="212"/>
                  </a:lnTo>
                  <a:lnTo>
                    <a:pt x="752" y="216"/>
                  </a:lnTo>
                  <a:lnTo>
                    <a:pt x="752" y="220"/>
                  </a:lnTo>
                  <a:lnTo>
                    <a:pt x="748" y="220"/>
                  </a:lnTo>
                  <a:lnTo>
                    <a:pt x="744" y="220"/>
                  </a:lnTo>
                  <a:lnTo>
                    <a:pt x="744" y="224"/>
                  </a:lnTo>
                  <a:lnTo>
                    <a:pt x="742" y="224"/>
                  </a:lnTo>
                  <a:lnTo>
                    <a:pt x="738" y="220"/>
                  </a:lnTo>
                  <a:lnTo>
                    <a:pt x="730" y="220"/>
                  </a:lnTo>
                  <a:lnTo>
                    <a:pt x="730" y="224"/>
                  </a:lnTo>
                  <a:lnTo>
                    <a:pt x="726" y="224"/>
                  </a:lnTo>
                  <a:lnTo>
                    <a:pt x="722" y="224"/>
                  </a:lnTo>
                  <a:lnTo>
                    <a:pt x="722" y="220"/>
                  </a:lnTo>
                  <a:lnTo>
                    <a:pt x="722" y="224"/>
                  </a:lnTo>
                  <a:lnTo>
                    <a:pt x="726" y="224"/>
                  </a:lnTo>
                  <a:lnTo>
                    <a:pt x="730" y="224"/>
                  </a:lnTo>
                  <a:lnTo>
                    <a:pt x="734" y="224"/>
                  </a:lnTo>
                  <a:lnTo>
                    <a:pt x="738" y="224"/>
                  </a:lnTo>
                  <a:lnTo>
                    <a:pt x="742" y="224"/>
                  </a:lnTo>
                  <a:lnTo>
                    <a:pt x="744" y="224"/>
                  </a:lnTo>
                  <a:lnTo>
                    <a:pt x="748" y="224"/>
                  </a:lnTo>
                  <a:lnTo>
                    <a:pt x="752" y="224"/>
                  </a:lnTo>
                  <a:lnTo>
                    <a:pt x="756" y="228"/>
                  </a:lnTo>
                  <a:lnTo>
                    <a:pt x="756" y="230"/>
                  </a:lnTo>
                  <a:lnTo>
                    <a:pt x="756" y="234"/>
                  </a:lnTo>
                  <a:lnTo>
                    <a:pt x="760" y="238"/>
                  </a:lnTo>
                  <a:lnTo>
                    <a:pt x="756" y="238"/>
                  </a:lnTo>
                  <a:lnTo>
                    <a:pt x="756" y="242"/>
                  </a:lnTo>
                  <a:lnTo>
                    <a:pt x="756" y="246"/>
                  </a:lnTo>
                  <a:lnTo>
                    <a:pt x="752" y="246"/>
                  </a:lnTo>
                  <a:lnTo>
                    <a:pt x="748" y="246"/>
                  </a:lnTo>
                  <a:lnTo>
                    <a:pt x="748" y="242"/>
                  </a:lnTo>
                  <a:lnTo>
                    <a:pt x="748" y="238"/>
                  </a:lnTo>
                  <a:lnTo>
                    <a:pt x="744" y="238"/>
                  </a:lnTo>
                  <a:lnTo>
                    <a:pt x="742" y="238"/>
                  </a:lnTo>
                  <a:lnTo>
                    <a:pt x="742" y="242"/>
                  </a:lnTo>
                  <a:lnTo>
                    <a:pt x="738" y="242"/>
                  </a:lnTo>
                  <a:lnTo>
                    <a:pt x="734" y="238"/>
                  </a:lnTo>
                  <a:lnTo>
                    <a:pt x="730" y="234"/>
                  </a:lnTo>
                  <a:lnTo>
                    <a:pt x="726" y="234"/>
                  </a:lnTo>
                  <a:lnTo>
                    <a:pt x="726" y="230"/>
                  </a:lnTo>
                  <a:lnTo>
                    <a:pt x="722" y="230"/>
                  </a:lnTo>
                  <a:lnTo>
                    <a:pt x="718" y="230"/>
                  </a:lnTo>
                  <a:lnTo>
                    <a:pt x="716" y="230"/>
                  </a:lnTo>
                  <a:lnTo>
                    <a:pt x="718" y="230"/>
                  </a:lnTo>
                  <a:lnTo>
                    <a:pt x="722" y="230"/>
                  </a:lnTo>
                  <a:lnTo>
                    <a:pt x="722" y="234"/>
                  </a:lnTo>
                  <a:lnTo>
                    <a:pt x="726" y="234"/>
                  </a:lnTo>
                  <a:lnTo>
                    <a:pt x="730" y="234"/>
                  </a:lnTo>
                  <a:lnTo>
                    <a:pt x="726" y="234"/>
                  </a:lnTo>
                  <a:lnTo>
                    <a:pt x="722" y="234"/>
                  </a:lnTo>
                  <a:lnTo>
                    <a:pt x="718" y="234"/>
                  </a:lnTo>
                  <a:lnTo>
                    <a:pt x="716" y="234"/>
                  </a:lnTo>
                  <a:lnTo>
                    <a:pt x="718" y="234"/>
                  </a:lnTo>
                  <a:lnTo>
                    <a:pt x="722" y="234"/>
                  </a:lnTo>
                  <a:lnTo>
                    <a:pt x="726" y="234"/>
                  </a:lnTo>
                  <a:lnTo>
                    <a:pt x="730" y="238"/>
                  </a:lnTo>
                  <a:lnTo>
                    <a:pt x="734" y="238"/>
                  </a:lnTo>
                  <a:lnTo>
                    <a:pt x="738" y="242"/>
                  </a:lnTo>
                  <a:lnTo>
                    <a:pt x="742" y="242"/>
                  </a:lnTo>
                  <a:lnTo>
                    <a:pt x="742" y="246"/>
                  </a:lnTo>
                  <a:lnTo>
                    <a:pt x="738" y="246"/>
                  </a:lnTo>
                  <a:lnTo>
                    <a:pt x="734" y="246"/>
                  </a:lnTo>
                  <a:lnTo>
                    <a:pt x="730" y="246"/>
                  </a:lnTo>
                  <a:lnTo>
                    <a:pt x="730" y="250"/>
                  </a:lnTo>
                  <a:lnTo>
                    <a:pt x="726" y="250"/>
                  </a:lnTo>
                  <a:lnTo>
                    <a:pt x="722" y="250"/>
                  </a:lnTo>
                  <a:lnTo>
                    <a:pt x="722" y="246"/>
                  </a:lnTo>
                  <a:lnTo>
                    <a:pt x="718" y="246"/>
                  </a:lnTo>
                  <a:lnTo>
                    <a:pt x="716" y="246"/>
                  </a:lnTo>
                  <a:lnTo>
                    <a:pt x="716" y="242"/>
                  </a:lnTo>
                  <a:lnTo>
                    <a:pt x="716" y="246"/>
                  </a:lnTo>
                  <a:lnTo>
                    <a:pt x="718" y="246"/>
                  </a:lnTo>
                  <a:lnTo>
                    <a:pt x="722" y="246"/>
                  </a:lnTo>
                  <a:lnTo>
                    <a:pt x="722" y="250"/>
                  </a:lnTo>
                  <a:lnTo>
                    <a:pt x="726" y="250"/>
                  </a:lnTo>
                  <a:lnTo>
                    <a:pt x="730" y="250"/>
                  </a:lnTo>
                  <a:lnTo>
                    <a:pt x="730" y="246"/>
                  </a:lnTo>
                  <a:lnTo>
                    <a:pt x="734" y="246"/>
                  </a:lnTo>
                  <a:lnTo>
                    <a:pt x="738" y="246"/>
                  </a:lnTo>
                  <a:lnTo>
                    <a:pt x="742" y="246"/>
                  </a:lnTo>
                  <a:lnTo>
                    <a:pt x="742" y="250"/>
                  </a:lnTo>
                  <a:lnTo>
                    <a:pt x="738" y="254"/>
                  </a:lnTo>
                  <a:lnTo>
                    <a:pt x="742" y="254"/>
                  </a:lnTo>
                  <a:lnTo>
                    <a:pt x="742" y="256"/>
                  </a:lnTo>
                  <a:lnTo>
                    <a:pt x="738" y="256"/>
                  </a:lnTo>
                  <a:lnTo>
                    <a:pt x="734" y="256"/>
                  </a:lnTo>
                  <a:lnTo>
                    <a:pt x="738" y="256"/>
                  </a:lnTo>
                  <a:lnTo>
                    <a:pt x="742" y="256"/>
                  </a:lnTo>
                  <a:lnTo>
                    <a:pt x="744" y="256"/>
                  </a:lnTo>
                  <a:lnTo>
                    <a:pt x="748" y="256"/>
                  </a:lnTo>
                  <a:lnTo>
                    <a:pt x="752" y="260"/>
                  </a:lnTo>
                  <a:lnTo>
                    <a:pt x="756" y="256"/>
                  </a:lnTo>
                  <a:lnTo>
                    <a:pt x="760" y="256"/>
                  </a:lnTo>
                  <a:lnTo>
                    <a:pt x="760" y="260"/>
                  </a:lnTo>
                  <a:lnTo>
                    <a:pt x="764" y="260"/>
                  </a:lnTo>
                  <a:lnTo>
                    <a:pt x="764" y="264"/>
                  </a:lnTo>
                  <a:lnTo>
                    <a:pt x="760" y="264"/>
                  </a:lnTo>
                  <a:lnTo>
                    <a:pt x="760" y="268"/>
                  </a:lnTo>
                  <a:lnTo>
                    <a:pt x="756" y="268"/>
                  </a:lnTo>
                  <a:lnTo>
                    <a:pt x="752" y="268"/>
                  </a:lnTo>
                  <a:lnTo>
                    <a:pt x="748" y="268"/>
                  </a:lnTo>
                  <a:lnTo>
                    <a:pt x="744" y="268"/>
                  </a:lnTo>
                  <a:lnTo>
                    <a:pt x="744" y="264"/>
                  </a:lnTo>
                  <a:lnTo>
                    <a:pt x="742" y="264"/>
                  </a:lnTo>
                  <a:lnTo>
                    <a:pt x="738" y="264"/>
                  </a:lnTo>
                  <a:lnTo>
                    <a:pt x="734" y="264"/>
                  </a:lnTo>
                  <a:lnTo>
                    <a:pt x="730" y="264"/>
                  </a:lnTo>
                  <a:lnTo>
                    <a:pt x="726" y="264"/>
                  </a:lnTo>
                  <a:lnTo>
                    <a:pt x="722" y="264"/>
                  </a:lnTo>
                  <a:lnTo>
                    <a:pt x="722" y="260"/>
                  </a:lnTo>
                  <a:lnTo>
                    <a:pt x="718" y="260"/>
                  </a:lnTo>
                  <a:lnTo>
                    <a:pt x="722" y="260"/>
                  </a:lnTo>
                  <a:lnTo>
                    <a:pt x="722" y="264"/>
                  </a:lnTo>
                  <a:lnTo>
                    <a:pt x="722" y="268"/>
                  </a:lnTo>
                  <a:lnTo>
                    <a:pt x="718" y="268"/>
                  </a:lnTo>
                  <a:lnTo>
                    <a:pt x="716" y="268"/>
                  </a:lnTo>
                  <a:lnTo>
                    <a:pt x="718" y="268"/>
                  </a:lnTo>
                  <a:lnTo>
                    <a:pt x="718" y="272"/>
                  </a:lnTo>
                  <a:lnTo>
                    <a:pt x="716" y="272"/>
                  </a:lnTo>
                  <a:lnTo>
                    <a:pt x="718" y="276"/>
                  </a:lnTo>
                  <a:lnTo>
                    <a:pt x="722" y="276"/>
                  </a:lnTo>
                  <a:lnTo>
                    <a:pt x="722" y="280"/>
                  </a:lnTo>
                  <a:lnTo>
                    <a:pt x="722" y="284"/>
                  </a:lnTo>
                  <a:lnTo>
                    <a:pt x="726" y="284"/>
                  </a:lnTo>
                  <a:lnTo>
                    <a:pt x="722" y="280"/>
                  </a:lnTo>
                  <a:lnTo>
                    <a:pt x="722" y="276"/>
                  </a:lnTo>
                  <a:lnTo>
                    <a:pt x="726" y="272"/>
                  </a:lnTo>
                  <a:lnTo>
                    <a:pt x="726" y="276"/>
                  </a:lnTo>
                  <a:lnTo>
                    <a:pt x="730" y="276"/>
                  </a:lnTo>
                  <a:lnTo>
                    <a:pt x="734" y="276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4" y="280"/>
                  </a:lnTo>
                  <a:lnTo>
                    <a:pt x="744" y="284"/>
                  </a:lnTo>
                  <a:lnTo>
                    <a:pt x="742" y="284"/>
                  </a:lnTo>
                  <a:lnTo>
                    <a:pt x="742" y="286"/>
                  </a:lnTo>
                  <a:lnTo>
                    <a:pt x="744" y="286"/>
                  </a:lnTo>
                  <a:lnTo>
                    <a:pt x="742" y="290"/>
                  </a:lnTo>
                  <a:lnTo>
                    <a:pt x="738" y="290"/>
                  </a:lnTo>
                  <a:lnTo>
                    <a:pt x="734" y="290"/>
                  </a:lnTo>
                  <a:lnTo>
                    <a:pt x="730" y="290"/>
                  </a:lnTo>
                  <a:lnTo>
                    <a:pt x="726" y="290"/>
                  </a:lnTo>
                  <a:lnTo>
                    <a:pt x="722" y="290"/>
                  </a:lnTo>
                  <a:lnTo>
                    <a:pt x="722" y="294"/>
                  </a:lnTo>
                  <a:lnTo>
                    <a:pt x="718" y="294"/>
                  </a:lnTo>
                  <a:lnTo>
                    <a:pt x="716" y="294"/>
                  </a:lnTo>
                  <a:lnTo>
                    <a:pt x="712" y="294"/>
                  </a:lnTo>
                  <a:lnTo>
                    <a:pt x="708" y="294"/>
                  </a:lnTo>
                  <a:lnTo>
                    <a:pt x="704" y="294"/>
                  </a:lnTo>
                  <a:lnTo>
                    <a:pt x="704" y="290"/>
                  </a:lnTo>
                  <a:lnTo>
                    <a:pt x="700" y="290"/>
                  </a:lnTo>
                  <a:lnTo>
                    <a:pt x="696" y="290"/>
                  </a:lnTo>
                  <a:lnTo>
                    <a:pt x="696" y="286"/>
                  </a:lnTo>
                  <a:lnTo>
                    <a:pt x="692" y="286"/>
                  </a:lnTo>
                  <a:lnTo>
                    <a:pt x="692" y="284"/>
                  </a:lnTo>
                  <a:lnTo>
                    <a:pt x="696" y="284"/>
                  </a:lnTo>
                  <a:lnTo>
                    <a:pt x="700" y="284"/>
                  </a:lnTo>
                  <a:lnTo>
                    <a:pt x="704" y="286"/>
                  </a:lnTo>
                  <a:lnTo>
                    <a:pt x="708" y="286"/>
                  </a:lnTo>
                  <a:lnTo>
                    <a:pt x="712" y="286"/>
                  </a:lnTo>
                  <a:lnTo>
                    <a:pt x="716" y="286"/>
                  </a:lnTo>
                  <a:lnTo>
                    <a:pt x="718" y="286"/>
                  </a:lnTo>
                  <a:lnTo>
                    <a:pt x="716" y="286"/>
                  </a:lnTo>
                  <a:lnTo>
                    <a:pt x="712" y="286"/>
                  </a:lnTo>
                  <a:lnTo>
                    <a:pt x="708" y="286"/>
                  </a:lnTo>
                  <a:lnTo>
                    <a:pt x="704" y="284"/>
                  </a:lnTo>
                  <a:lnTo>
                    <a:pt x="700" y="284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2" y="280"/>
                  </a:lnTo>
                  <a:lnTo>
                    <a:pt x="688" y="280"/>
                  </a:lnTo>
                  <a:lnTo>
                    <a:pt x="688" y="284"/>
                  </a:lnTo>
                  <a:lnTo>
                    <a:pt x="686" y="284"/>
                  </a:lnTo>
                  <a:lnTo>
                    <a:pt x="686" y="286"/>
                  </a:lnTo>
                  <a:lnTo>
                    <a:pt x="682" y="286"/>
                  </a:lnTo>
                  <a:lnTo>
                    <a:pt x="678" y="286"/>
                  </a:lnTo>
                  <a:lnTo>
                    <a:pt x="678" y="284"/>
                  </a:lnTo>
                  <a:lnTo>
                    <a:pt x="674" y="284"/>
                  </a:lnTo>
                  <a:lnTo>
                    <a:pt x="674" y="280"/>
                  </a:lnTo>
                  <a:lnTo>
                    <a:pt x="670" y="280"/>
                  </a:lnTo>
                  <a:lnTo>
                    <a:pt x="670" y="276"/>
                  </a:lnTo>
                  <a:lnTo>
                    <a:pt x="666" y="276"/>
                  </a:lnTo>
                  <a:lnTo>
                    <a:pt x="666" y="280"/>
                  </a:lnTo>
                  <a:lnTo>
                    <a:pt x="670" y="280"/>
                  </a:lnTo>
                  <a:lnTo>
                    <a:pt x="674" y="284"/>
                  </a:lnTo>
                  <a:lnTo>
                    <a:pt x="678" y="284"/>
                  </a:lnTo>
                  <a:lnTo>
                    <a:pt x="678" y="286"/>
                  </a:lnTo>
                  <a:lnTo>
                    <a:pt x="682" y="286"/>
                  </a:lnTo>
                  <a:lnTo>
                    <a:pt x="682" y="290"/>
                  </a:lnTo>
                  <a:lnTo>
                    <a:pt x="678" y="290"/>
                  </a:lnTo>
                  <a:lnTo>
                    <a:pt x="674" y="290"/>
                  </a:lnTo>
                  <a:lnTo>
                    <a:pt x="670" y="290"/>
                  </a:lnTo>
                  <a:lnTo>
                    <a:pt x="670" y="294"/>
                  </a:lnTo>
                  <a:lnTo>
                    <a:pt x="666" y="294"/>
                  </a:lnTo>
                  <a:lnTo>
                    <a:pt x="662" y="294"/>
                  </a:lnTo>
                  <a:lnTo>
                    <a:pt x="660" y="294"/>
                  </a:lnTo>
                  <a:lnTo>
                    <a:pt x="656" y="294"/>
                  </a:lnTo>
                  <a:lnTo>
                    <a:pt x="652" y="294"/>
                  </a:lnTo>
                  <a:lnTo>
                    <a:pt x="652" y="290"/>
                  </a:lnTo>
                  <a:lnTo>
                    <a:pt x="648" y="290"/>
                  </a:lnTo>
                  <a:lnTo>
                    <a:pt x="644" y="290"/>
                  </a:lnTo>
                  <a:lnTo>
                    <a:pt x="648" y="294"/>
                  </a:lnTo>
                  <a:lnTo>
                    <a:pt x="652" y="294"/>
                  </a:lnTo>
                  <a:lnTo>
                    <a:pt x="656" y="294"/>
                  </a:lnTo>
                  <a:lnTo>
                    <a:pt x="660" y="294"/>
                  </a:lnTo>
                  <a:lnTo>
                    <a:pt x="656" y="294"/>
                  </a:lnTo>
                  <a:lnTo>
                    <a:pt x="656" y="298"/>
                  </a:lnTo>
                  <a:lnTo>
                    <a:pt x="652" y="298"/>
                  </a:lnTo>
                  <a:lnTo>
                    <a:pt x="648" y="298"/>
                  </a:lnTo>
                  <a:lnTo>
                    <a:pt x="644" y="298"/>
                  </a:lnTo>
                  <a:lnTo>
                    <a:pt x="640" y="298"/>
                  </a:lnTo>
                  <a:lnTo>
                    <a:pt x="644" y="298"/>
                  </a:lnTo>
                  <a:lnTo>
                    <a:pt x="644" y="302"/>
                  </a:lnTo>
                  <a:lnTo>
                    <a:pt x="644" y="306"/>
                  </a:lnTo>
                  <a:lnTo>
                    <a:pt x="644" y="302"/>
                  </a:lnTo>
                  <a:lnTo>
                    <a:pt x="644" y="298"/>
                  </a:lnTo>
                  <a:lnTo>
                    <a:pt x="648" y="298"/>
                  </a:lnTo>
                  <a:lnTo>
                    <a:pt x="652" y="298"/>
                  </a:lnTo>
                  <a:lnTo>
                    <a:pt x="656" y="298"/>
                  </a:lnTo>
                  <a:lnTo>
                    <a:pt x="660" y="298"/>
                  </a:lnTo>
                  <a:lnTo>
                    <a:pt x="662" y="298"/>
                  </a:lnTo>
                  <a:lnTo>
                    <a:pt x="666" y="298"/>
                  </a:lnTo>
                  <a:lnTo>
                    <a:pt x="670" y="298"/>
                  </a:lnTo>
                  <a:lnTo>
                    <a:pt x="674" y="298"/>
                  </a:lnTo>
                  <a:lnTo>
                    <a:pt x="674" y="302"/>
                  </a:lnTo>
                  <a:lnTo>
                    <a:pt x="678" y="298"/>
                  </a:lnTo>
                  <a:lnTo>
                    <a:pt x="678" y="302"/>
                  </a:lnTo>
                  <a:lnTo>
                    <a:pt x="678" y="306"/>
                  </a:lnTo>
                  <a:lnTo>
                    <a:pt x="674" y="306"/>
                  </a:lnTo>
                  <a:lnTo>
                    <a:pt x="670" y="306"/>
                  </a:lnTo>
                  <a:lnTo>
                    <a:pt x="666" y="306"/>
                  </a:lnTo>
                  <a:lnTo>
                    <a:pt x="662" y="310"/>
                  </a:lnTo>
                  <a:lnTo>
                    <a:pt x="660" y="310"/>
                  </a:lnTo>
                  <a:lnTo>
                    <a:pt x="656" y="306"/>
                  </a:lnTo>
                  <a:lnTo>
                    <a:pt x="652" y="306"/>
                  </a:lnTo>
                  <a:lnTo>
                    <a:pt x="648" y="306"/>
                  </a:lnTo>
                  <a:lnTo>
                    <a:pt x="644" y="306"/>
                  </a:lnTo>
                  <a:lnTo>
                    <a:pt x="648" y="306"/>
                  </a:lnTo>
                  <a:lnTo>
                    <a:pt x="652" y="306"/>
                  </a:lnTo>
                  <a:lnTo>
                    <a:pt x="656" y="306"/>
                  </a:lnTo>
                  <a:lnTo>
                    <a:pt x="660" y="310"/>
                  </a:lnTo>
                  <a:lnTo>
                    <a:pt x="656" y="310"/>
                  </a:lnTo>
                  <a:lnTo>
                    <a:pt x="652" y="310"/>
                  </a:lnTo>
                  <a:lnTo>
                    <a:pt x="656" y="310"/>
                  </a:lnTo>
                  <a:lnTo>
                    <a:pt x="660" y="310"/>
                  </a:lnTo>
                  <a:lnTo>
                    <a:pt x="660" y="314"/>
                  </a:lnTo>
                  <a:lnTo>
                    <a:pt x="660" y="310"/>
                  </a:lnTo>
                  <a:lnTo>
                    <a:pt x="662" y="310"/>
                  </a:lnTo>
                  <a:lnTo>
                    <a:pt x="666" y="310"/>
                  </a:lnTo>
                  <a:lnTo>
                    <a:pt x="670" y="306"/>
                  </a:lnTo>
                  <a:lnTo>
                    <a:pt x="674" y="310"/>
                  </a:lnTo>
                  <a:lnTo>
                    <a:pt x="678" y="310"/>
                  </a:lnTo>
                  <a:lnTo>
                    <a:pt x="682" y="310"/>
                  </a:lnTo>
                  <a:lnTo>
                    <a:pt x="682" y="314"/>
                  </a:lnTo>
                  <a:lnTo>
                    <a:pt x="686" y="314"/>
                  </a:lnTo>
                  <a:lnTo>
                    <a:pt x="682" y="316"/>
                  </a:lnTo>
                  <a:lnTo>
                    <a:pt x="678" y="316"/>
                  </a:lnTo>
                  <a:lnTo>
                    <a:pt x="674" y="316"/>
                  </a:lnTo>
                  <a:lnTo>
                    <a:pt x="670" y="316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4" y="316"/>
                  </a:lnTo>
                  <a:lnTo>
                    <a:pt x="674" y="320"/>
                  </a:lnTo>
                  <a:lnTo>
                    <a:pt x="670" y="320"/>
                  </a:lnTo>
                  <a:lnTo>
                    <a:pt x="670" y="324"/>
                  </a:lnTo>
                  <a:lnTo>
                    <a:pt x="674" y="324"/>
                  </a:lnTo>
                  <a:lnTo>
                    <a:pt x="674" y="320"/>
                  </a:lnTo>
                  <a:lnTo>
                    <a:pt x="678" y="320"/>
                  </a:lnTo>
                  <a:lnTo>
                    <a:pt x="678" y="316"/>
                  </a:lnTo>
                  <a:lnTo>
                    <a:pt x="682" y="316"/>
                  </a:lnTo>
                  <a:lnTo>
                    <a:pt x="686" y="316"/>
                  </a:lnTo>
                  <a:lnTo>
                    <a:pt x="686" y="320"/>
                  </a:lnTo>
                  <a:lnTo>
                    <a:pt x="688" y="320"/>
                  </a:lnTo>
                  <a:lnTo>
                    <a:pt x="692" y="320"/>
                  </a:lnTo>
                  <a:lnTo>
                    <a:pt x="696" y="320"/>
                  </a:lnTo>
                  <a:lnTo>
                    <a:pt x="696" y="324"/>
                  </a:lnTo>
                  <a:lnTo>
                    <a:pt x="700" y="324"/>
                  </a:lnTo>
                  <a:lnTo>
                    <a:pt x="704" y="324"/>
                  </a:lnTo>
                  <a:lnTo>
                    <a:pt x="704" y="328"/>
                  </a:lnTo>
                  <a:lnTo>
                    <a:pt x="708" y="328"/>
                  </a:lnTo>
                  <a:lnTo>
                    <a:pt x="712" y="328"/>
                  </a:lnTo>
                  <a:lnTo>
                    <a:pt x="712" y="332"/>
                  </a:lnTo>
                  <a:lnTo>
                    <a:pt x="716" y="332"/>
                  </a:lnTo>
                  <a:lnTo>
                    <a:pt x="712" y="332"/>
                  </a:lnTo>
                  <a:lnTo>
                    <a:pt x="712" y="336"/>
                  </a:lnTo>
                  <a:lnTo>
                    <a:pt x="708" y="336"/>
                  </a:lnTo>
                  <a:lnTo>
                    <a:pt x="704" y="336"/>
                  </a:lnTo>
                  <a:lnTo>
                    <a:pt x="704" y="340"/>
                  </a:lnTo>
                  <a:lnTo>
                    <a:pt x="708" y="340"/>
                  </a:lnTo>
                  <a:lnTo>
                    <a:pt x="708" y="336"/>
                  </a:lnTo>
                  <a:lnTo>
                    <a:pt x="712" y="336"/>
                  </a:lnTo>
                  <a:lnTo>
                    <a:pt x="716" y="336"/>
                  </a:lnTo>
                  <a:lnTo>
                    <a:pt x="712" y="336"/>
                  </a:lnTo>
                  <a:lnTo>
                    <a:pt x="712" y="340"/>
                  </a:lnTo>
                  <a:lnTo>
                    <a:pt x="716" y="340"/>
                  </a:lnTo>
                  <a:lnTo>
                    <a:pt x="716" y="336"/>
                  </a:lnTo>
                  <a:lnTo>
                    <a:pt x="718" y="336"/>
                  </a:lnTo>
                  <a:lnTo>
                    <a:pt x="722" y="336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6" y="340"/>
                  </a:lnTo>
                  <a:lnTo>
                    <a:pt x="712" y="342"/>
                  </a:lnTo>
                  <a:lnTo>
                    <a:pt x="716" y="342"/>
                  </a:lnTo>
                  <a:lnTo>
                    <a:pt x="716" y="346"/>
                  </a:lnTo>
                  <a:lnTo>
                    <a:pt x="716" y="342"/>
                  </a:lnTo>
                  <a:lnTo>
                    <a:pt x="718" y="342"/>
                  </a:lnTo>
                  <a:lnTo>
                    <a:pt x="722" y="342"/>
                  </a:lnTo>
                  <a:lnTo>
                    <a:pt x="726" y="342"/>
                  </a:lnTo>
                  <a:lnTo>
                    <a:pt x="722" y="342"/>
                  </a:lnTo>
                  <a:lnTo>
                    <a:pt x="722" y="346"/>
                  </a:lnTo>
                  <a:lnTo>
                    <a:pt x="726" y="346"/>
                  </a:lnTo>
                  <a:lnTo>
                    <a:pt x="722" y="346"/>
                  </a:lnTo>
                  <a:lnTo>
                    <a:pt x="726" y="346"/>
                  </a:lnTo>
                  <a:lnTo>
                    <a:pt x="726" y="350"/>
                  </a:lnTo>
                  <a:lnTo>
                    <a:pt x="722" y="350"/>
                  </a:lnTo>
                  <a:lnTo>
                    <a:pt x="722" y="354"/>
                  </a:lnTo>
                  <a:lnTo>
                    <a:pt x="718" y="354"/>
                  </a:lnTo>
                  <a:lnTo>
                    <a:pt x="716" y="354"/>
                  </a:lnTo>
                  <a:lnTo>
                    <a:pt x="718" y="354"/>
                  </a:lnTo>
                  <a:lnTo>
                    <a:pt x="722" y="354"/>
                  </a:lnTo>
                  <a:lnTo>
                    <a:pt x="726" y="354"/>
                  </a:lnTo>
                  <a:lnTo>
                    <a:pt x="726" y="358"/>
                  </a:lnTo>
                  <a:lnTo>
                    <a:pt x="722" y="358"/>
                  </a:lnTo>
                  <a:lnTo>
                    <a:pt x="722" y="362"/>
                  </a:lnTo>
                  <a:lnTo>
                    <a:pt x="722" y="358"/>
                  </a:lnTo>
                  <a:lnTo>
                    <a:pt x="722" y="362"/>
                  </a:lnTo>
                  <a:lnTo>
                    <a:pt x="726" y="362"/>
                  </a:lnTo>
                  <a:lnTo>
                    <a:pt x="726" y="358"/>
                  </a:lnTo>
                  <a:lnTo>
                    <a:pt x="726" y="362"/>
                  </a:lnTo>
                  <a:lnTo>
                    <a:pt x="722" y="362"/>
                  </a:lnTo>
                  <a:lnTo>
                    <a:pt x="726" y="362"/>
                  </a:lnTo>
                  <a:lnTo>
                    <a:pt x="722" y="366"/>
                  </a:lnTo>
                  <a:lnTo>
                    <a:pt x="726" y="366"/>
                  </a:lnTo>
                  <a:lnTo>
                    <a:pt x="730" y="366"/>
                  </a:lnTo>
                  <a:lnTo>
                    <a:pt x="726" y="370"/>
                  </a:lnTo>
                  <a:lnTo>
                    <a:pt x="722" y="370"/>
                  </a:lnTo>
                  <a:lnTo>
                    <a:pt x="718" y="370"/>
                  </a:lnTo>
                  <a:lnTo>
                    <a:pt x="716" y="370"/>
                  </a:lnTo>
                  <a:lnTo>
                    <a:pt x="716" y="366"/>
                  </a:lnTo>
                  <a:lnTo>
                    <a:pt x="716" y="362"/>
                  </a:lnTo>
                  <a:lnTo>
                    <a:pt x="716" y="358"/>
                  </a:lnTo>
                  <a:lnTo>
                    <a:pt x="712" y="358"/>
                  </a:lnTo>
                  <a:lnTo>
                    <a:pt x="712" y="362"/>
                  </a:lnTo>
                  <a:lnTo>
                    <a:pt x="712" y="366"/>
                  </a:lnTo>
                  <a:lnTo>
                    <a:pt x="712" y="370"/>
                  </a:lnTo>
                  <a:lnTo>
                    <a:pt x="708" y="370"/>
                  </a:lnTo>
                  <a:lnTo>
                    <a:pt x="704" y="370"/>
                  </a:lnTo>
                  <a:lnTo>
                    <a:pt x="700" y="370"/>
                  </a:lnTo>
                  <a:lnTo>
                    <a:pt x="696" y="366"/>
                  </a:lnTo>
                  <a:lnTo>
                    <a:pt x="692" y="366"/>
                  </a:lnTo>
                  <a:lnTo>
                    <a:pt x="692" y="362"/>
                  </a:lnTo>
                  <a:lnTo>
                    <a:pt x="688" y="362"/>
                  </a:lnTo>
                  <a:lnTo>
                    <a:pt x="688" y="358"/>
                  </a:lnTo>
                  <a:lnTo>
                    <a:pt x="688" y="354"/>
                  </a:lnTo>
                  <a:lnTo>
                    <a:pt x="688" y="350"/>
                  </a:lnTo>
                  <a:lnTo>
                    <a:pt x="686" y="350"/>
                  </a:lnTo>
                  <a:lnTo>
                    <a:pt x="682" y="346"/>
                  </a:lnTo>
                  <a:lnTo>
                    <a:pt x="678" y="346"/>
                  </a:lnTo>
                  <a:lnTo>
                    <a:pt x="674" y="346"/>
                  </a:lnTo>
                  <a:lnTo>
                    <a:pt x="674" y="342"/>
                  </a:lnTo>
                  <a:lnTo>
                    <a:pt x="670" y="342"/>
                  </a:lnTo>
                  <a:lnTo>
                    <a:pt x="670" y="340"/>
                  </a:lnTo>
                  <a:lnTo>
                    <a:pt x="666" y="340"/>
                  </a:lnTo>
                  <a:lnTo>
                    <a:pt x="660" y="340"/>
                  </a:lnTo>
                  <a:lnTo>
                    <a:pt x="656" y="340"/>
                  </a:lnTo>
                  <a:lnTo>
                    <a:pt x="652" y="340"/>
                  </a:lnTo>
                  <a:lnTo>
                    <a:pt x="648" y="336"/>
                  </a:lnTo>
                  <a:lnTo>
                    <a:pt x="644" y="336"/>
                  </a:lnTo>
                  <a:lnTo>
                    <a:pt x="644" y="332"/>
                  </a:lnTo>
                  <a:lnTo>
                    <a:pt x="640" y="332"/>
                  </a:lnTo>
                  <a:lnTo>
                    <a:pt x="640" y="328"/>
                  </a:lnTo>
                  <a:lnTo>
                    <a:pt x="636" y="328"/>
                  </a:lnTo>
                  <a:lnTo>
                    <a:pt x="632" y="328"/>
                  </a:lnTo>
                  <a:lnTo>
                    <a:pt x="630" y="324"/>
                  </a:lnTo>
                  <a:lnTo>
                    <a:pt x="626" y="324"/>
                  </a:lnTo>
                  <a:lnTo>
                    <a:pt x="626" y="328"/>
                  </a:lnTo>
                  <a:lnTo>
                    <a:pt x="630" y="328"/>
                  </a:lnTo>
                  <a:lnTo>
                    <a:pt x="630" y="332"/>
                  </a:lnTo>
                  <a:lnTo>
                    <a:pt x="632" y="332"/>
                  </a:lnTo>
                  <a:lnTo>
                    <a:pt x="636" y="332"/>
                  </a:lnTo>
                  <a:lnTo>
                    <a:pt x="640" y="336"/>
                  </a:lnTo>
                  <a:lnTo>
                    <a:pt x="644" y="336"/>
                  </a:lnTo>
                  <a:lnTo>
                    <a:pt x="644" y="340"/>
                  </a:lnTo>
                  <a:lnTo>
                    <a:pt x="640" y="340"/>
                  </a:lnTo>
                  <a:lnTo>
                    <a:pt x="636" y="340"/>
                  </a:lnTo>
                  <a:lnTo>
                    <a:pt x="632" y="340"/>
                  </a:lnTo>
                  <a:lnTo>
                    <a:pt x="630" y="340"/>
                  </a:lnTo>
                  <a:lnTo>
                    <a:pt x="632" y="340"/>
                  </a:lnTo>
                  <a:lnTo>
                    <a:pt x="636" y="340"/>
                  </a:lnTo>
                  <a:lnTo>
                    <a:pt x="640" y="340"/>
                  </a:lnTo>
                  <a:lnTo>
                    <a:pt x="644" y="340"/>
                  </a:lnTo>
                  <a:lnTo>
                    <a:pt x="648" y="340"/>
                  </a:lnTo>
                  <a:lnTo>
                    <a:pt x="644" y="340"/>
                  </a:lnTo>
                  <a:lnTo>
                    <a:pt x="644" y="342"/>
                  </a:lnTo>
                  <a:lnTo>
                    <a:pt x="648" y="342"/>
                  </a:lnTo>
                  <a:lnTo>
                    <a:pt x="648" y="340"/>
                  </a:lnTo>
                  <a:lnTo>
                    <a:pt x="652" y="340"/>
                  </a:lnTo>
                  <a:lnTo>
                    <a:pt x="652" y="342"/>
                  </a:lnTo>
                  <a:lnTo>
                    <a:pt x="656" y="342"/>
                  </a:lnTo>
                  <a:lnTo>
                    <a:pt x="660" y="342"/>
                  </a:lnTo>
                  <a:lnTo>
                    <a:pt x="662" y="342"/>
                  </a:lnTo>
                  <a:lnTo>
                    <a:pt x="666" y="342"/>
                  </a:lnTo>
                  <a:lnTo>
                    <a:pt x="670" y="342"/>
                  </a:lnTo>
                  <a:lnTo>
                    <a:pt x="674" y="346"/>
                  </a:lnTo>
                  <a:lnTo>
                    <a:pt x="670" y="350"/>
                  </a:lnTo>
                  <a:lnTo>
                    <a:pt x="670" y="346"/>
                  </a:lnTo>
                  <a:lnTo>
                    <a:pt x="666" y="346"/>
                  </a:lnTo>
                  <a:lnTo>
                    <a:pt x="670" y="350"/>
                  </a:lnTo>
                  <a:lnTo>
                    <a:pt x="662" y="354"/>
                  </a:lnTo>
                  <a:lnTo>
                    <a:pt x="660" y="354"/>
                  </a:lnTo>
                  <a:lnTo>
                    <a:pt x="652" y="358"/>
                  </a:lnTo>
                  <a:lnTo>
                    <a:pt x="652" y="354"/>
                  </a:lnTo>
                  <a:lnTo>
                    <a:pt x="648" y="358"/>
                  </a:lnTo>
                  <a:lnTo>
                    <a:pt x="644" y="358"/>
                  </a:lnTo>
                  <a:lnTo>
                    <a:pt x="644" y="354"/>
                  </a:lnTo>
                  <a:lnTo>
                    <a:pt x="640" y="354"/>
                  </a:lnTo>
                  <a:lnTo>
                    <a:pt x="640" y="350"/>
                  </a:lnTo>
                  <a:lnTo>
                    <a:pt x="636" y="350"/>
                  </a:lnTo>
                  <a:lnTo>
                    <a:pt x="636" y="354"/>
                  </a:lnTo>
                  <a:lnTo>
                    <a:pt x="640" y="354"/>
                  </a:lnTo>
                  <a:lnTo>
                    <a:pt x="640" y="358"/>
                  </a:lnTo>
                  <a:lnTo>
                    <a:pt x="640" y="354"/>
                  </a:lnTo>
                  <a:lnTo>
                    <a:pt x="636" y="354"/>
                  </a:lnTo>
                  <a:lnTo>
                    <a:pt x="632" y="354"/>
                  </a:lnTo>
                  <a:lnTo>
                    <a:pt x="630" y="354"/>
                  </a:lnTo>
                  <a:lnTo>
                    <a:pt x="632" y="354"/>
                  </a:lnTo>
                  <a:lnTo>
                    <a:pt x="632" y="358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2" y="366"/>
                  </a:lnTo>
                  <a:lnTo>
                    <a:pt x="630" y="366"/>
                  </a:lnTo>
                  <a:lnTo>
                    <a:pt x="626" y="366"/>
                  </a:lnTo>
                  <a:lnTo>
                    <a:pt x="622" y="370"/>
                  </a:lnTo>
                  <a:lnTo>
                    <a:pt x="618" y="370"/>
                  </a:lnTo>
                  <a:lnTo>
                    <a:pt x="622" y="370"/>
                  </a:lnTo>
                  <a:lnTo>
                    <a:pt x="626" y="370"/>
                  </a:lnTo>
                  <a:lnTo>
                    <a:pt x="630" y="370"/>
                  </a:lnTo>
                  <a:lnTo>
                    <a:pt x="632" y="366"/>
                  </a:lnTo>
                  <a:lnTo>
                    <a:pt x="632" y="370"/>
                  </a:lnTo>
                  <a:lnTo>
                    <a:pt x="630" y="370"/>
                  </a:lnTo>
                  <a:lnTo>
                    <a:pt x="632" y="370"/>
                  </a:lnTo>
                  <a:lnTo>
                    <a:pt x="636" y="370"/>
                  </a:lnTo>
                  <a:lnTo>
                    <a:pt x="640" y="370"/>
                  </a:lnTo>
                  <a:lnTo>
                    <a:pt x="648" y="370"/>
                  </a:lnTo>
                  <a:lnTo>
                    <a:pt x="652" y="370"/>
                  </a:lnTo>
                  <a:lnTo>
                    <a:pt x="656" y="370"/>
                  </a:lnTo>
                  <a:lnTo>
                    <a:pt x="660" y="370"/>
                  </a:lnTo>
                  <a:lnTo>
                    <a:pt x="660" y="372"/>
                  </a:lnTo>
                  <a:lnTo>
                    <a:pt x="656" y="372"/>
                  </a:lnTo>
                  <a:lnTo>
                    <a:pt x="652" y="372"/>
                  </a:lnTo>
                  <a:lnTo>
                    <a:pt x="648" y="372"/>
                  </a:lnTo>
                  <a:lnTo>
                    <a:pt x="644" y="372"/>
                  </a:lnTo>
                  <a:lnTo>
                    <a:pt x="644" y="376"/>
                  </a:lnTo>
                  <a:lnTo>
                    <a:pt x="640" y="376"/>
                  </a:lnTo>
                  <a:lnTo>
                    <a:pt x="636" y="376"/>
                  </a:lnTo>
                  <a:lnTo>
                    <a:pt x="632" y="376"/>
                  </a:lnTo>
                  <a:lnTo>
                    <a:pt x="630" y="376"/>
                  </a:lnTo>
                  <a:lnTo>
                    <a:pt x="630" y="380"/>
                  </a:lnTo>
                  <a:lnTo>
                    <a:pt x="632" y="376"/>
                  </a:lnTo>
                  <a:lnTo>
                    <a:pt x="632" y="380"/>
                  </a:lnTo>
                  <a:lnTo>
                    <a:pt x="636" y="380"/>
                  </a:lnTo>
                  <a:lnTo>
                    <a:pt x="640" y="380"/>
                  </a:lnTo>
                  <a:lnTo>
                    <a:pt x="644" y="380"/>
                  </a:lnTo>
                  <a:lnTo>
                    <a:pt x="648" y="376"/>
                  </a:lnTo>
                  <a:lnTo>
                    <a:pt x="652" y="372"/>
                  </a:lnTo>
                  <a:lnTo>
                    <a:pt x="656" y="372"/>
                  </a:lnTo>
                  <a:lnTo>
                    <a:pt x="656" y="376"/>
                  </a:lnTo>
                  <a:lnTo>
                    <a:pt x="660" y="376"/>
                  </a:lnTo>
                  <a:lnTo>
                    <a:pt x="662" y="372"/>
                  </a:lnTo>
                  <a:lnTo>
                    <a:pt x="666" y="372"/>
                  </a:lnTo>
                  <a:lnTo>
                    <a:pt x="670" y="372"/>
                  </a:lnTo>
                  <a:lnTo>
                    <a:pt x="674" y="370"/>
                  </a:lnTo>
                  <a:lnTo>
                    <a:pt x="674" y="372"/>
                  </a:lnTo>
                  <a:lnTo>
                    <a:pt x="678" y="372"/>
                  </a:lnTo>
                  <a:lnTo>
                    <a:pt x="678" y="370"/>
                  </a:lnTo>
                  <a:lnTo>
                    <a:pt x="678" y="372"/>
                  </a:lnTo>
                  <a:lnTo>
                    <a:pt x="682" y="372"/>
                  </a:lnTo>
                  <a:lnTo>
                    <a:pt x="686" y="372"/>
                  </a:lnTo>
                  <a:lnTo>
                    <a:pt x="692" y="376"/>
                  </a:lnTo>
                  <a:lnTo>
                    <a:pt x="696" y="376"/>
                  </a:lnTo>
                  <a:lnTo>
                    <a:pt x="700" y="376"/>
                  </a:lnTo>
                  <a:lnTo>
                    <a:pt x="704" y="376"/>
                  </a:lnTo>
                  <a:lnTo>
                    <a:pt x="708" y="376"/>
                  </a:lnTo>
                  <a:lnTo>
                    <a:pt x="712" y="376"/>
                  </a:lnTo>
                  <a:lnTo>
                    <a:pt x="716" y="376"/>
                  </a:lnTo>
                  <a:lnTo>
                    <a:pt x="718" y="376"/>
                  </a:lnTo>
                  <a:lnTo>
                    <a:pt x="718" y="380"/>
                  </a:lnTo>
                  <a:lnTo>
                    <a:pt x="716" y="380"/>
                  </a:lnTo>
                  <a:lnTo>
                    <a:pt x="712" y="380"/>
                  </a:lnTo>
                  <a:lnTo>
                    <a:pt x="708" y="380"/>
                  </a:lnTo>
                  <a:lnTo>
                    <a:pt x="708" y="384"/>
                  </a:lnTo>
                  <a:lnTo>
                    <a:pt x="712" y="384"/>
                  </a:lnTo>
                  <a:lnTo>
                    <a:pt x="708" y="384"/>
                  </a:lnTo>
                  <a:lnTo>
                    <a:pt x="708" y="380"/>
                  </a:lnTo>
                  <a:lnTo>
                    <a:pt x="704" y="380"/>
                  </a:lnTo>
                  <a:lnTo>
                    <a:pt x="704" y="384"/>
                  </a:lnTo>
                  <a:lnTo>
                    <a:pt x="708" y="384"/>
                  </a:lnTo>
                  <a:lnTo>
                    <a:pt x="704" y="384"/>
                  </a:lnTo>
                  <a:lnTo>
                    <a:pt x="708" y="384"/>
                  </a:lnTo>
                  <a:lnTo>
                    <a:pt x="708" y="388"/>
                  </a:lnTo>
                  <a:lnTo>
                    <a:pt x="704" y="388"/>
                  </a:lnTo>
                  <a:lnTo>
                    <a:pt x="704" y="384"/>
                  </a:lnTo>
                  <a:lnTo>
                    <a:pt x="700" y="384"/>
                  </a:lnTo>
                  <a:lnTo>
                    <a:pt x="704" y="384"/>
                  </a:lnTo>
                  <a:lnTo>
                    <a:pt x="704" y="388"/>
                  </a:lnTo>
                  <a:lnTo>
                    <a:pt x="700" y="388"/>
                  </a:lnTo>
                  <a:lnTo>
                    <a:pt x="696" y="388"/>
                  </a:lnTo>
                  <a:lnTo>
                    <a:pt x="692" y="388"/>
                  </a:lnTo>
                  <a:lnTo>
                    <a:pt x="696" y="388"/>
                  </a:lnTo>
                  <a:lnTo>
                    <a:pt x="700" y="388"/>
                  </a:lnTo>
                  <a:lnTo>
                    <a:pt x="696" y="392"/>
                  </a:lnTo>
                  <a:lnTo>
                    <a:pt x="692" y="392"/>
                  </a:lnTo>
                  <a:lnTo>
                    <a:pt x="688" y="392"/>
                  </a:lnTo>
                  <a:lnTo>
                    <a:pt x="692" y="392"/>
                  </a:lnTo>
                  <a:lnTo>
                    <a:pt x="688" y="396"/>
                  </a:lnTo>
                  <a:lnTo>
                    <a:pt x="686" y="396"/>
                  </a:lnTo>
                  <a:lnTo>
                    <a:pt x="682" y="396"/>
                  </a:lnTo>
                  <a:lnTo>
                    <a:pt x="686" y="398"/>
                  </a:lnTo>
                  <a:lnTo>
                    <a:pt x="682" y="398"/>
                  </a:lnTo>
                  <a:lnTo>
                    <a:pt x="678" y="398"/>
                  </a:lnTo>
                  <a:lnTo>
                    <a:pt x="674" y="398"/>
                  </a:lnTo>
                  <a:lnTo>
                    <a:pt x="678" y="398"/>
                  </a:lnTo>
                  <a:lnTo>
                    <a:pt x="678" y="402"/>
                  </a:lnTo>
                  <a:lnTo>
                    <a:pt x="674" y="402"/>
                  </a:lnTo>
                  <a:lnTo>
                    <a:pt x="674" y="406"/>
                  </a:lnTo>
                  <a:lnTo>
                    <a:pt x="670" y="402"/>
                  </a:lnTo>
                  <a:lnTo>
                    <a:pt x="670" y="406"/>
                  </a:lnTo>
                  <a:lnTo>
                    <a:pt x="666" y="406"/>
                  </a:lnTo>
                  <a:lnTo>
                    <a:pt x="670" y="406"/>
                  </a:lnTo>
                  <a:lnTo>
                    <a:pt x="670" y="410"/>
                  </a:lnTo>
                  <a:lnTo>
                    <a:pt x="666" y="410"/>
                  </a:lnTo>
                  <a:lnTo>
                    <a:pt x="662" y="410"/>
                  </a:lnTo>
                  <a:lnTo>
                    <a:pt x="660" y="414"/>
                  </a:lnTo>
                  <a:lnTo>
                    <a:pt x="656" y="414"/>
                  </a:lnTo>
                  <a:lnTo>
                    <a:pt x="652" y="414"/>
                  </a:lnTo>
                  <a:lnTo>
                    <a:pt x="648" y="418"/>
                  </a:lnTo>
                  <a:lnTo>
                    <a:pt x="648" y="414"/>
                  </a:lnTo>
                  <a:lnTo>
                    <a:pt x="644" y="414"/>
                  </a:lnTo>
                  <a:lnTo>
                    <a:pt x="644" y="418"/>
                  </a:lnTo>
                  <a:lnTo>
                    <a:pt x="648" y="418"/>
                  </a:lnTo>
                  <a:lnTo>
                    <a:pt x="644" y="418"/>
                  </a:lnTo>
                  <a:lnTo>
                    <a:pt x="640" y="418"/>
                  </a:lnTo>
                  <a:lnTo>
                    <a:pt x="636" y="418"/>
                  </a:lnTo>
                  <a:lnTo>
                    <a:pt x="632" y="422"/>
                  </a:lnTo>
                  <a:lnTo>
                    <a:pt x="630" y="418"/>
                  </a:lnTo>
                  <a:lnTo>
                    <a:pt x="626" y="422"/>
                  </a:lnTo>
                  <a:lnTo>
                    <a:pt x="622" y="422"/>
                  </a:lnTo>
                  <a:lnTo>
                    <a:pt x="618" y="422"/>
                  </a:lnTo>
                  <a:lnTo>
                    <a:pt x="622" y="422"/>
                  </a:lnTo>
                  <a:lnTo>
                    <a:pt x="622" y="426"/>
                  </a:lnTo>
                  <a:lnTo>
                    <a:pt x="618" y="426"/>
                  </a:lnTo>
                  <a:lnTo>
                    <a:pt x="618" y="422"/>
                  </a:lnTo>
                  <a:lnTo>
                    <a:pt x="618" y="426"/>
                  </a:lnTo>
                  <a:lnTo>
                    <a:pt x="614" y="426"/>
                  </a:lnTo>
                  <a:lnTo>
                    <a:pt x="610" y="422"/>
                  </a:lnTo>
                  <a:lnTo>
                    <a:pt x="606" y="422"/>
                  </a:lnTo>
                  <a:lnTo>
                    <a:pt x="604" y="426"/>
                  </a:lnTo>
                  <a:lnTo>
                    <a:pt x="606" y="426"/>
                  </a:lnTo>
                  <a:lnTo>
                    <a:pt x="606" y="428"/>
                  </a:lnTo>
                  <a:lnTo>
                    <a:pt x="604" y="428"/>
                  </a:lnTo>
                  <a:lnTo>
                    <a:pt x="604" y="426"/>
                  </a:lnTo>
                  <a:lnTo>
                    <a:pt x="600" y="426"/>
                  </a:lnTo>
                  <a:lnTo>
                    <a:pt x="596" y="426"/>
                  </a:lnTo>
                  <a:lnTo>
                    <a:pt x="600" y="426"/>
                  </a:lnTo>
                  <a:lnTo>
                    <a:pt x="604" y="428"/>
                  </a:lnTo>
                  <a:lnTo>
                    <a:pt x="600" y="428"/>
                  </a:lnTo>
                  <a:lnTo>
                    <a:pt x="596" y="428"/>
                  </a:lnTo>
                  <a:lnTo>
                    <a:pt x="592" y="428"/>
                  </a:lnTo>
                  <a:lnTo>
                    <a:pt x="588" y="428"/>
                  </a:lnTo>
                  <a:lnTo>
                    <a:pt x="588" y="426"/>
                  </a:lnTo>
                  <a:lnTo>
                    <a:pt x="584" y="428"/>
                  </a:lnTo>
                  <a:lnTo>
                    <a:pt x="588" y="428"/>
                  </a:lnTo>
                  <a:lnTo>
                    <a:pt x="584" y="428"/>
                  </a:lnTo>
                  <a:lnTo>
                    <a:pt x="584" y="426"/>
                  </a:lnTo>
                  <a:lnTo>
                    <a:pt x="580" y="426"/>
                  </a:lnTo>
                  <a:lnTo>
                    <a:pt x="576" y="426"/>
                  </a:lnTo>
                  <a:lnTo>
                    <a:pt x="576" y="422"/>
                  </a:lnTo>
                  <a:lnTo>
                    <a:pt x="574" y="422"/>
                  </a:lnTo>
                  <a:lnTo>
                    <a:pt x="574" y="418"/>
                  </a:lnTo>
                  <a:lnTo>
                    <a:pt x="574" y="414"/>
                  </a:lnTo>
                  <a:lnTo>
                    <a:pt x="574" y="418"/>
                  </a:lnTo>
                  <a:lnTo>
                    <a:pt x="570" y="418"/>
                  </a:lnTo>
                  <a:lnTo>
                    <a:pt x="574" y="418"/>
                  </a:lnTo>
                  <a:lnTo>
                    <a:pt x="574" y="422"/>
                  </a:lnTo>
                  <a:lnTo>
                    <a:pt x="576" y="422"/>
                  </a:lnTo>
                  <a:lnTo>
                    <a:pt x="576" y="426"/>
                  </a:lnTo>
                  <a:lnTo>
                    <a:pt x="574" y="426"/>
                  </a:lnTo>
                  <a:lnTo>
                    <a:pt x="576" y="426"/>
                  </a:lnTo>
                  <a:lnTo>
                    <a:pt x="580" y="428"/>
                  </a:lnTo>
                  <a:lnTo>
                    <a:pt x="576" y="428"/>
                  </a:lnTo>
                  <a:lnTo>
                    <a:pt x="576" y="432"/>
                  </a:lnTo>
                  <a:lnTo>
                    <a:pt x="574" y="432"/>
                  </a:lnTo>
                  <a:lnTo>
                    <a:pt x="570" y="432"/>
                  </a:lnTo>
                  <a:lnTo>
                    <a:pt x="574" y="432"/>
                  </a:lnTo>
                  <a:lnTo>
                    <a:pt x="574" y="436"/>
                  </a:lnTo>
                  <a:lnTo>
                    <a:pt x="570" y="436"/>
                  </a:lnTo>
                  <a:lnTo>
                    <a:pt x="566" y="436"/>
                  </a:lnTo>
                  <a:lnTo>
                    <a:pt x="566" y="440"/>
                  </a:lnTo>
                  <a:lnTo>
                    <a:pt x="562" y="440"/>
                  </a:lnTo>
                  <a:lnTo>
                    <a:pt x="562" y="436"/>
                  </a:lnTo>
                  <a:lnTo>
                    <a:pt x="562" y="440"/>
                  </a:lnTo>
                  <a:lnTo>
                    <a:pt x="566" y="440"/>
                  </a:lnTo>
                  <a:lnTo>
                    <a:pt x="562" y="440"/>
                  </a:lnTo>
                  <a:lnTo>
                    <a:pt x="562" y="444"/>
                  </a:lnTo>
                  <a:lnTo>
                    <a:pt x="562" y="448"/>
                  </a:lnTo>
                  <a:lnTo>
                    <a:pt x="558" y="448"/>
                  </a:lnTo>
                  <a:lnTo>
                    <a:pt x="558" y="452"/>
                  </a:lnTo>
                  <a:lnTo>
                    <a:pt x="554" y="452"/>
                  </a:lnTo>
                  <a:lnTo>
                    <a:pt x="554" y="456"/>
                  </a:lnTo>
                  <a:lnTo>
                    <a:pt x="550" y="456"/>
                  </a:lnTo>
                  <a:lnTo>
                    <a:pt x="550" y="458"/>
                  </a:lnTo>
                  <a:lnTo>
                    <a:pt x="550" y="462"/>
                  </a:lnTo>
                  <a:lnTo>
                    <a:pt x="546" y="466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4" y="466"/>
                  </a:lnTo>
                  <a:lnTo>
                    <a:pt x="544" y="462"/>
                  </a:lnTo>
                  <a:lnTo>
                    <a:pt x="546" y="462"/>
                  </a:lnTo>
                  <a:lnTo>
                    <a:pt x="544" y="462"/>
                  </a:lnTo>
                  <a:lnTo>
                    <a:pt x="544" y="466"/>
                  </a:lnTo>
                  <a:lnTo>
                    <a:pt x="544" y="470"/>
                  </a:lnTo>
                  <a:lnTo>
                    <a:pt x="540" y="470"/>
                  </a:lnTo>
                  <a:lnTo>
                    <a:pt x="540" y="474"/>
                  </a:lnTo>
                  <a:lnTo>
                    <a:pt x="536" y="474"/>
                  </a:lnTo>
                  <a:lnTo>
                    <a:pt x="536" y="470"/>
                  </a:lnTo>
                  <a:lnTo>
                    <a:pt x="532" y="470"/>
                  </a:lnTo>
                  <a:lnTo>
                    <a:pt x="532" y="474"/>
                  </a:lnTo>
                  <a:lnTo>
                    <a:pt x="536" y="474"/>
                  </a:lnTo>
                  <a:lnTo>
                    <a:pt x="532" y="474"/>
                  </a:lnTo>
                  <a:lnTo>
                    <a:pt x="528" y="474"/>
                  </a:lnTo>
                  <a:lnTo>
                    <a:pt x="524" y="470"/>
                  </a:lnTo>
                  <a:lnTo>
                    <a:pt x="528" y="474"/>
                  </a:lnTo>
                  <a:lnTo>
                    <a:pt x="528" y="478"/>
                  </a:lnTo>
                  <a:lnTo>
                    <a:pt x="524" y="478"/>
                  </a:lnTo>
                  <a:lnTo>
                    <a:pt x="524" y="482"/>
                  </a:lnTo>
                  <a:lnTo>
                    <a:pt x="520" y="482"/>
                  </a:lnTo>
                  <a:lnTo>
                    <a:pt x="518" y="482"/>
                  </a:lnTo>
                  <a:lnTo>
                    <a:pt x="518" y="478"/>
                  </a:lnTo>
                  <a:lnTo>
                    <a:pt x="514" y="478"/>
                  </a:lnTo>
                  <a:lnTo>
                    <a:pt x="518" y="478"/>
                  </a:lnTo>
                  <a:lnTo>
                    <a:pt x="514" y="482"/>
                  </a:lnTo>
                  <a:lnTo>
                    <a:pt x="510" y="482"/>
                  </a:lnTo>
                  <a:lnTo>
                    <a:pt x="510" y="484"/>
                  </a:lnTo>
                  <a:lnTo>
                    <a:pt x="506" y="484"/>
                  </a:lnTo>
                  <a:lnTo>
                    <a:pt x="506" y="482"/>
                  </a:lnTo>
                  <a:lnTo>
                    <a:pt x="506" y="478"/>
                  </a:lnTo>
                  <a:lnTo>
                    <a:pt x="506" y="482"/>
                  </a:lnTo>
                  <a:lnTo>
                    <a:pt x="506" y="484"/>
                  </a:lnTo>
                  <a:lnTo>
                    <a:pt x="502" y="484"/>
                  </a:lnTo>
                  <a:lnTo>
                    <a:pt x="502" y="482"/>
                  </a:lnTo>
                  <a:lnTo>
                    <a:pt x="498" y="482"/>
                  </a:lnTo>
                  <a:lnTo>
                    <a:pt x="498" y="478"/>
                  </a:lnTo>
                  <a:lnTo>
                    <a:pt x="502" y="474"/>
                  </a:lnTo>
                  <a:lnTo>
                    <a:pt x="506" y="474"/>
                  </a:lnTo>
                  <a:lnTo>
                    <a:pt x="506" y="470"/>
                  </a:lnTo>
                  <a:lnTo>
                    <a:pt x="502" y="470"/>
                  </a:lnTo>
                  <a:lnTo>
                    <a:pt x="502" y="474"/>
                  </a:lnTo>
                  <a:lnTo>
                    <a:pt x="498" y="474"/>
                  </a:lnTo>
                  <a:lnTo>
                    <a:pt x="498" y="470"/>
                  </a:lnTo>
                  <a:lnTo>
                    <a:pt x="494" y="470"/>
                  </a:lnTo>
                  <a:lnTo>
                    <a:pt x="490" y="470"/>
                  </a:lnTo>
                  <a:lnTo>
                    <a:pt x="494" y="470"/>
                  </a:lnTo>
                  <a:lnTo>
                    <a:pt x="494" y="474"/>
                  </a:lnTo>
                  <a:lnTo>
                    <a:pt x="498" y="474"/>
                  </a:lnTo>
                  <a:lnTo>
                    <a:pt x="494" y="474"/>
                  </a:lnTo>
                  <a:lnTo>
                    <a:pt x="494" y="478"/>
                  </a:lnTo>
                  <a:lnTo>
                    <a:pt x="494" y="482"/>
                  </a:lnTo>
                  <a:lnTo>
                    <a:pt x="490" y="482"/>
                  </a:lnTo>
                  <a:lnTo>
                    <a:pt x="488" y="482"/>
                  </a:lnTo>
                  <a:lnTo>
                    <a:pt x="488" y="478"/>
                  </a:lnTo>
                  <a:lnTo>
                    <a:pt x="488" y="482"/>
                  </a:lnTo>
                  <a:lnTo>
                    <a:pt x="490" y="484"/>
                  </a:lnTo>
                  <a:lnTo>
                    <a:pt x="490" y="488"/>
                  </a:lnTo>
                  <a:lnTo>
                    <a:pt x="488" y="488"/>
                  </a:lnTo>
                  <a:lnTo>
                    <a:pt x="484" y="488"/>
                  </a:lnTo>
                  <a:lnTo>
                    <a:pt x="488" y="488"/>
                  </a:lnTo>
                  <a:lnTo>
                    <a:pt x="484" y="488"/>
                  </a:lnTo>
                  <a:lnTo>
                    <a:pt x="480" y="488"/>
                  </a:lnTo>
                  <a:lnTo>
                    <a:pt x="476" y="488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6" y="492"/>
                  </a:lnTo>
                  <a:lnTo>
                    <a:pt x="472" y="492"/>
                  </a:lnTo>
                  <a:lnTo>
                    <a:pt x="472" y="488"/>
                  </a:lnTo>
                  <a:lnTo>
                    <a:pt x="468" y="488"/>
                  </a:lnTo>
                  <a:lnTo>
                    <a:pt x="468" y="492"/>
                  </a:lnTo>
                  <a:lnTo>
                    <a:pt x="464" y="492"/>
                  </a:lnTo>
                  <a:lnTo>
                    <a:pt x="464" y="488"/>
                  </a:lnTo>
                  <a:lnTo>
                    <a:pt x="462" y="492"/>
                  </a:lnTo>
                  <a:lnTo>
                    <a:pt x="464" y="492"/>
                  </a:lnTo>
                  <a:lnTo>
                    <a:pt x="468" y="492"/>
                  </a:lnTo>
                  <a:lnTo>
                    <a:pt x="468" y="496"/>
                  </a:lnTo>
                  <a:lnTo>
                    <a:pt x="468" y="492"/>
                  </a:lnTo>
                  <a:lnTo>
                    <a:pt x="464" y="496"/>
                  </a:lnTo>
                  <a:lnTo>
                    <a:pt x="468" y="496"/>
                  </a:lnTo>
                  <a:lnTo>
                    <a:pt x="468" y="500"/>
                  </a:lnTo>
                  <a:lnTo>
                    <a:pt x="464" y="500"/>
                  </a:lnTo>
                  <a:lnTo>
                    <a:pt x="464" y="504"/>
                  </a:lnTo>
                  <a:lnTo>
                    <a:pt x="462" y="504"/>
                  </a:lnTo>
                  <a:lnTo>
                    <a:pt x="458" y="504"/>
                  </a:lnTo>
                  <a:lnTo>
                    <a:pt x="458" y="500"/>
                  </a:lnTo>
                  <a:lnTo>
                    <a:pt x="458" y="504"/>
                  </a:lnTo>
                  <a:lnTo>
                    <a:pt x="450" y="504"/>
                  </a:lnTo>
                  <a:lnTo>
                    <a:pt x="450" y="508"/>
                  </a:lnTo>
                  <a:lnTo>
                    <a:pt x="454" y="508"/>
                  </a:lnTo>
                  <a:lnTo>
                    <a:pt x="454" y="512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8" y="518"/>
                  </a:lnTo>
                  <a:lnTo>
                    <a:pt x="462" y="518"/>
                  </a:lnTo>
                  <a:lnTo>
                    <a:pt x="458" y="518"/>
                  </a:lnTo>
                  <a:lnTo>
                    <a:pt x="454" y="518"/>
                  </a:lnTo>
                  <a:lnTo>
                    <a:pt x="450" y="522"/>
                  </a:lnTo>
                  <a:lnTo>
                    <a:pt x="446" y="518"/>
                  </a:lnTo>
                  <a:lnTo>
                    <a:pt x="442" y="518"/>
                  </a:lnTo>
                  <a:lnTo>
                    <a:pt x="442" y="522"/>
                  </a:lnTo>
                  <a:lnTo>
                    <a:pt x="446" y="522"/>
                  </a:lnTo>
                  <a:lnTo>
                    <a:pt x="450" y="526"/>
                  </a:lnTo>
                  <a:lnTo>
                    <a:pt x="454" y="526"/>
                  </a:lnTo>
                  <a:lnTo>
                    <a:pt x="454" y="522"/>
                  </a:lnTo>
                  <a:lnTo>
                    <a:pt x="458" y="526"/>
                  </a:lnTo>
                  <a:lnTo>
                    <a:pt x="454" y="530"/>
                  </a:lnTo>
                  <a:lnTo>
                    <a:pt x="458" y="530"/>
                  </a:lnTo>
                  <a:lnTo>
                    <a:pt x="458" y="534"/>
                  </a:lnTo>
                  <a:lnTo>
                    <a:pt x="458" y="538"/>
                  </a:lnTo>
                  <a:lnTo>
                    <a:pt x="454" y="538"/>
                  </a:lnTo>
                  <a:lnTo>
                    <a:pt x="454" y="534"/>
                  </a:lnTo>
                  <a:lnTo>
                    <a:pt x="450" y="534"/>
                  </a:lnTo>
                  <a:lnTo>
                    <a:pt x="446" y="534"/>
                  </a:lnTo>
                  <a:lnTo>
                    <a:pt x="442" y="534"/>
                  </a:lnTo>
                  <a:lnTo>
                    <a:pt x="446" y="534"/>
                  </a:lnTo>
                  <a:lnTo>
                    <a:pt x="450" y="534"/>
                  </a:lnTo>
                  <a:lnTo>
                    <a:pt x="450" y="538"/>
                  </a:lnTo>
                  <a:lnTo>
                    <a:pt x="454" y="538"/>
                  </a:lnTo>
                  <a:lnTo>
                    <a:pt x="454" y="540"/>
                  </a:lnTo>
                  <a:lnTo>
                    <a:pt x="454" y="538"/>
                  </a:lnTo>
                  <a:lnTo>
                    <a:pt x="450" y="53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6" y="538"/>
                  </a:lnTo>
                  <a:lnTo>
                    <a:pt x="446" y="540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2" y="540"/>
                  </a:lnTo>
                  <a:lnTo>
                    <a:pt x="446" y="540"/>
                  </a:lnTo>
                  <a:lnTo>
                    <a:pt x="450" y="544"/>
                  </a:lnTo>
                  <a:lnTo>
                    <a:pt x="446" y="544"/>
                  </a:lnTo>
                  <a:lnTo>
                    <a:pt x="446" y="540"/>
                  </a:lnTo>
                  <a:lnTo>
                    <a:pt x="442" y="540"/>
                  </a:lnTo>
                  <a:lnTo>
                    <a:pt x="440" y="540"/>
                  </a:lnTo>
                  <a:lnTo>
                    <a:pt x="442" y="544"/>
                  </a:lnTo>
                  <a:lnTo>
                    <a:pt x="446" y="544"/>
                  </a:lnTo>
                  <a:lnTo>
                    <a:pt x="446" y="548"/>
                  </a:lnTo>
                  <a:lnTo>
                    <a:pt x="442" y="548"/>
                  </a:lnTo>
                  <a:lnTo>
                    <a:pt x="440" y="548"/>
                  </a:lnTo>
                  <a:lnTo>
                    <a:pt x="440" y="544"/>
                  </a:lnTo>
                  <a:lnTo>
                    <a:pt x="440" y="548"/>
                  </a:lnTo>
                  <a:lnTo>
                    <a:pt x="442" y="548"/>
                  </a:lnTo>
                  <a:lnTo>
                    <a:pt x="442" y="552"/>
                  </a:lnTo>
                  <a:lnTo>
                    <a:pt x="440" y="552"/>
                  </a:lnTo>
                  <a:lnTo>
                    <a:pt x="440" y="548"/>
                  </a:lnTo>
                  <a:lnTo>
                    <a:pt x="436" y="548"/>
                  </a:lnTo>
                  <a:lnTo>
                    <a:pt x="440" y="552"/>
                  </a:lnTo>
                  <a:lnTo>
                    <a:pt x="442" y="552"/>
                  </a:lnTo>
                  <a:lnTo>
                    <a:pt x="442" y="556"/>
                  </a:lnTo>
                  <a:lnTo>
                    <a:pt x="440" y="556"/>
                  </a:lnTo>
                  <a:lnTo>
                    <a:pt x="436" y="556"/>
                  </a:lnTo>
                  <a:lnTo>
                    <a:pt x="432" y="556"/>
                  </a:lnTo>
                  <a:lnTo>
                    <a:pt x="432" y="552"/>
                  </a:lnTo>
                  <a:lnTo>
                    <a:pt x="436" y="552"/>
                  </a:lnTo>
                  <a:lnTo>
                    <a:pt x="432" y="552"/>
                  </a:lnTo>
                  <a:lnTo>
                    <a:pt x="432" y="556"/>
                  </a:lnTo>
                  <a:lnTo>
                    <a:pt x="432" y="560"/>
                  </a:lnTo>
                  <a:lnTo>
                    <a:pt x="428" y="556"/>
                  </a:lnTo>
                  <a:lnTo>
                    <a:pt x="428" y="560"/>
                  </a:lnTo>
                  <a:lnTo>
                    <a:pt x="424" y="560"/>
                  </a:lnTo>
                  <a:lnTo>
                    <a:pt x="420" y="556"/>
                  </a:lnTo>
                  <a:lnTo>
                    <a:pt x="420" y="560"/>
                  </a:lnTo>
                  <a:lnTo>
                    <a:pt x="424" y="560"/>
                  </a:lnTo>
                  <a:lnTo>
                    <a:pt x="428" y="560"/>
                  </a:lnTo>
                  <a:lnTo>
                    <a:pt x="432" y="564"/>
                  </a:lnTo>
                  <a:lnTo>
                    <a:pt x="436" y="564"/>
                  </a:lnTo>
                  <a:lnTo>
                    <a:pt x="436" y="568"/>
                  </a:lnTo>
                  <a:lnTo>
                    <a:pt x="432" y="568"/>
                  </a:lnTo>
                  <a:lnTo>
                    <a:pt x="432" y="564"/>
                  </a:lnTo>
                  <a:lnTo>
                    <a:pt x="428" y="564"/>
                  </a:lnTo>
                  <a:lnTo>
                    <a:pt x="424" y="564"/>
                  </a:lnTo>
                  <a:lnTo>
                    <a:pt x="428" y="564"/>
                  </a:lnTo>
                  <a:lnTo>
                    <a:pt x="428" y="568"/>
                  </a:lnTo>
                  <a:lnTo>
                    <a:pt x="432" y="568"/>
                  </a:lnTo>
                  <a:lnTo>
                    <a:pt x="436" y="570"/>
                  </a:lnTo>
                  <a:lnTo>
                    <a:pt x="432" y="570"/>
                  </a:lnTo>
                  <a:lnTo>
                    <a:pt x="432" y="574"/>
                  </a:lnTo>
                  <a:lnTo>
                    <a:pt x="436" y="574"/>
                  </a:lnTo>
                  <a:lnTo>
                    <a:pt x="436" y="578"/>
                  </a:lnTo>
                  <a:lnTo>
                    <a:pt x="432" y="578"/>
                  </a:lnTo>
                  <a:lnTo>
                    <a:pt x="436" y="578"/>
                  </a:lnTo>
                  <a:lnTo>
                    <a:pt x="432" y="582"/>
                  </a:lnTo>
                  <a:lnTo>
                    <a:pt x="428" y="582"/>
                  </a:lnTo>
                  <a:lnTo>
                    <a:pt x="428" y="578"/>
                  </a:lnTo>
                  <a:lnTo>
                    <a:pt x="424" y="578"/>
                  </a:lnTo>
                  <a:lnTo>
                    <a:pt x="424" y="582"/>
                  </a:lnTo>
                  <a:lnTo>
                    <a:pt x="428" y="578"/>
                  </a:lnTo>
                  <a:lnTo>
                    <a:pt x="428" y="582"/>
                  </a:lnTo>
                  <a:lnTo>
                    <a:pt x="432" y="582"/>
                  </a:lnTo>
                  <a:lnTo>
                    <a:pt x="432" y="584"/>
                  </a:lnTo>
                  <a:lnTo>
                    <a:pt x="428" y="584"/>
                  </a:lnTo>
                  <a:lnTo>
                    <a:pt x="424" y="584"/>
                  </a:lnTo>
                  <a:lnTo>
                    <a:pt x="428" y="584"/>
                  </a:lnTo>
                  <a:lnTo>
                    <a:pt x="432" y="584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92"/>
                  </a:lnTo>
                  <a:lnTo>
                    <a:pt x="428" y="588"/>
                  </a:lnTo>
                  <a:lnTo>
                    <a:pt x="424" y="588"/>
                  </a:lnTo>
                  <a:lnTo>
                    <a:pt x="420" y="588"/>
                  </a:lnTo>
                  <a:lnTo>
                    <a:pt x="424" y="588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0" y="592"/>
                  </a:lnTo>
                  <a:lnTo>
                    <a:pt x="424" y="592"/>
                  </a:lnTo>
                  <a:lnTo>
                    <a:pt x="428" y="592"/>
                  </a:lnTo>
                  <a:lnTo>
                    <a:pt x="428" y="596"/>
                  </a:lnTo>
                  <a:lnTo>
                    <a:pt x="424" y="596"/>
                  </a:lnTo>
                  <a:lnTo>
                    <a:pt x="420" y="596"/>
                  </a:lnTo>
                  <a:lnTo>
                    <a:pt x="418" y="592"/>
                  </a:lnTo>
                  <a:lnTo>
                    <a:pt x="418" y="596"/>
                  </a:lnTo>
                  <a:lnTo>
                    <a:pt x="420" y="596"/>
                  </a:lnTo>
                  <a:lnTo>
                    <a:pt x="424" y="596"/>
                  </a:lnTo>
                  <a:lnTo>
                    <a:pt x="428" y="596"/>
                  </a:lnTo>
                  <a:lnTo>
                    <a:pt x="428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20" y="600"/>
                  </a:lnTo>
                  <a:lnTo>
                    <a:pt x="424" y="600"/>
                  </a:lnTo>
                  <a:lnTo>
                    <a:pt x="428" y="600"/>
                  </a:lnTo>
                  <a:lnTo>
                    <a:pt x="428" y="604"/>
                  </a:lnTo>
                  <a:lnTo>
                    <a:pt x="424" y="604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20" y="604"/>
                  </a:lnTo>
                  <a:lnTo>
                    <a:pt x="424" y="604"/>
                  </a:lnTo>
                  <a:lnTo>
                    <a:pt x="428" y="604"/>
                  </a:lnTo>
                  <a:lnTo>
                    <a:pt x="424" y="604"/>
                  </a:lnTo>
                  <a:lnTo>
                    <a:pt x="420" y="604"/>
                  </a:lnTo>
                  <a:lnTo>
                    <a:pt x="424" y="604"/>
                  </a:lnTo>
                  <a:lnTo>
                    <a:pt x="424" y="608"/>
                  </a:lnTo>
                  <a:lnTo>
                    <a:pt x="424" y="604"/>
                  </a:lnTo>
                  <a:lnTo>
                    <a:pt x="428" y="604"/>
                  </a:lnTo>
                  <a:lnTo>
                    <a:pt x="424" y="608"/>
                  </a:lnTo>
                  <a:lnTo>
                    <a:pt x="420" y="608"/>
                  </a:lnTo>
                  <a:lnTo>
                    <a:pt x="420" y="612"/>
                  </a:lnTo>
                  <a:lnTo>
                    <a:pt x="418" y="608"/>
                  </a:lnTo>
                  <a:lnTo>
                    <a:pt x="414" y="608"/>
                  </a:lnTo>
                  <a:lnTo>
                    <a:pt x="414" y="604"/>
                  </a:lnTo>
                  <a:lnTo>
                    <a:pt x="414" y="608"/>
                  </a:lnTo>
                  <a:lnTo>
                    <a:pt x="410" y="608"/>
                  </a:lnTo>
                  <a:lnTo>
                    <a:pt x="406" y="608"/>
                  </a:lnTo>
                  <a:lnTo>
                    <a:pt x="410" y="608"/>
                  </a:lnTo>
                  <a:lnTo>
                    <a:pt x="418" y="608"/>
                  </a:lnTo>
                  <a:lnTo>
                    <a:pt x="420" y="612"/>
                  </a:lnTo>
                  <a:lnTo>
                    <a:pt x="418" y="612"/>
                  </a:lnTo>
                  <a:lnTo>
                    <a:pt x="418" y="614"/>
                  </a:lnTo>
                  <a:lnTo>
                    <a:pt x="418" y="612"/>
                  </a:lnTo>
                  <a:lnTo>
                    <a:pt x="420" y="612"/>
                  </a:lnTo>
                  <a:lnTo>
                    <a:pt x="420" y="614"/>
                  </a:lnTo>
                  <a:lnTo>
                    <a:pt x="420" y="618"/>
                  </a:lnTo>
                  <a:lnTo>
                    <a:pt x="418" y="618"/>
                  </a:lnTo>
                  <a:lnTo>
                    <a:pt x="414" y="618"/>
                  </a:lnTo>
                  <a:lnTo>
                    <a:pt x="414" y="614"/>
                  </a:lnTo>
                  <a:lnTo>
                    <a:pt x="410" y="614"/>
                  </a:lnTo>
                  <a:lnTo>
                    <a:pt x="410" y="612"/>
                  </a:lnTo>
                  <a:lnTo>
                    <a:pt x="410" y="614"/>
                  </a:lnTo>
                  <a:lnTo>
                    <a:pt x="406" y="614"/>
                  </a:lnTo>
                  <a:lnTo>
                    <a:pt x="406" y="618"/>
                  </a:lnTo>
                  <a:lnTo>
                    <a:pt x="402" y="614"/>
                  </a:lnTo>
                  <a:lnTo>
                    <a:pt x="402" y="618"/>
                  </a:lnTo>
                  <a:lnTo>
                    <a:pt x="402" y="622"/>
                  </a:lnTo>
                  <a:lnTo>
                    <a:pt x="398" y="618"/>
                  </a:lnTo>
                  <a:lnTo>
                    <a:pt x="394" y="618"/>
                  </a:lnTo>
                  <a:lnTo>
                    <a:pt x="394" y="614"/>
                  </a:lnTo>
                  <a:lnTo>
                    <a:pt x="398" y="614"/>
                  </a:lnTo>
                  <a:lnTo>
                    <a:pt x="398" y="612"/>
                  </a:lnTo>
                  <a:lnTo>
                    <a:pt x="402" y="612"/>
                  </a:lnTo>
                  <a:lnTo>
                    <a:pt x="402" y="608"/>
                  </a:lnTo>
                  <a:lnTo>
                    <a:pt x="398" y="614"/>
                  </a:lnTo>
                  <a:lnTo>
                    <a:pt x="394" y="614"/>
                  </a:lnTo>
                  <a:lnTo>
                    <a:pt x="394" y="618"/>
                  </a:lnTo>
                  <a:lnTo>
                    <a:pt x="392" y="618"/>
                  </a:lnTo>
                  <a:lnTo>
                    <a:pt x="394" y="614"/>
                  </a:lnTo>
                  <a:lnTo>
                    <a:pt x="392" y="614"/>
                  </a:lnTo>
                  <a:lnTo>
                    <a:pt x="394" y="614"/>
                  </a:lnTo>
                  <a:lnTo>
                    <a:pt x="394" y="612"/>
                  </a:lnTo>
                  <a:lnTo>
                    <a:pt x="398" y="612"/>
                  </a:lnTo>
                  <a:lnTo>
                    <a:pt x="398" y="604"/>
                  </a:lnTo>
                  <a:lnTo>
                    <a:pt x="402" y="604"/>
                  </a:lnTo>
                  <a:lnTo>
                    <a:pt x="398" y="604"/>
                  </a:lnTo>
                  <a:lnTo>
                    <a:pt x="398" y="608"/>
                  </a:lnTo>
                  <a:lnTo>
                    <a:pt x="394" y="608"/>
                  </a:lnTo>
                  <a:lnTo>
                    <a:pt x="394" y="612"/>
                  </a:lnTo>
                  <a:lnTo>
                    <a:pt x="392" y="612"/>
                  </a:lnTo>
                  <a:lnTo>
                    <a:pt x="392" y="608"/>
                  </a:lnTo>
                  <a:lnTo>
                    <a:pt x="394" y="608"/>
                  </a:lnTo>
                  <a:lnTo>
                    <a:pt x="394" y="604"/>
                  </a:lnTo>
                  <a:lnTo>
                    <a:pt x="394" y="608"/>
                  </a:lnTo>
                  <a:lnTo>
                    <a:pt x="392" y="608"/>
                  </a:lnTo>
                  <a:lnTo>
                    <a:pt x="388" y="608"/>
                  </a:lnTo>
                  <a:lnTo>
                    <a:pt x="392" y="608"/>
                  </a:lnTo>
                  <a:lnTo>
                    <a:pt x="392" y="604"/>
                  </a:lnTo>
                  <a:lnTo>
                    <a:pt x="392" y="608"/>
                  </a:lnTo>
                  <a:lnTo>
                    <a:pt x="388" y="608"/>
                  </a:lnTo>
                  <a:lnTo>
                    <a:pt x="388" y="612"/>
                  </a:lnTo>
                  <a:lnTo>
                    <a:pt x="384" y="608"/>
                  </a:lnTo>
                  <a:lnTo>
                    <a:pt x="388" y="608"/>
                  </a:lnTo>
                  <a:lnTo>
                    <a:pt x="384" y="608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8" y="604"/>
                  </a:lnTo>
                  <a:lnTo>
                    <a:pt x="392" y="600"/>
                  </a:lnTo>
                  <a:lnTo>
                    <a:pt x="392" y="596"/>
                  </a:lnTo>
                  <a:lnTo>
                    <a:pt x="392" y="600"/>
                  </a:lnTo>
                  <a:lnTo>
                    <a:pt x="388" y="600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0"/>
                  </a:lnTo>
                  <a:lnTo>
                    <a:pt x="384" y="604"/>
                  </a:lnTo>
                  <a:lnTo>
                    <a:pt x="380" y="604"/>
                  </a:lnTo>
                  <a:lnTo>
                    <a:pt x="380" y="600"/>
                  </a:lnTo>
                  <a:lnTo>
                    <a:pt x="384" y="600"/>
                  </a:lnTo>
                  <a:lnTo>
                    <a:pt x="380" y="600"/>
                  </a:lnTo>
                  <a:lnTo>
                    <a:pt x="380" y="604"/>
                  </a:lnTo>
                  <a:lnTo>
                    <a:pt x="380" y="600"/>
                  </a:lnTo>
                  <a:lnTo>
                    <a:pt x="384" y="600"/>
                  </a:lnTo>
                  <a:lnTo>
                    <a:pt x="388" y="600"/>
                  </a:lnTo>
                  <a:lnTo>
                    <a:pt x="388" y="596"/>
                  </a:lnTo>
                  <a:lnTo>
                    <a:pt x="392" y="596"/>
                  </a:lnTo>
                  <a:lnTo>
                    <a:pt x="392" y="592"/>
                  </a:lnTo>
                  <a:lnTo>
                    <a:pt x="392" y="596"/>
                  </a:lnTo>
                  <a:lnTo>
                    <a:pt x="392" y="592"/>
                  </a:lnTo>
                  <a:lnTo>
                    <a:pt x="388" y="592"/>
                  </a:lnTo>
                  <a:lnTo>
                    <a:pt x="388" y="596"/>
                  </a:lnTo>
                  <a:lnTo>
                    <a:pt x="384" y="600"/>
                  </a:lnTo>
                  <a:lnTo>
                    <a:pt x="384" y="596"/>
                  </a:lnTo>
                  <a:lnTo>
                    <a:pt x="384" y="600"/>
                  </a:lnTo>
                  <a:lnTo>
                    <a:pt x="380" y="600"/>
                  </a:lnTo>
                  <a:lnTo>
                    <a:pt x="380" y="596"/>
                  </a:lnTo>
                  <a:lnTo>
                    <a:pt x="384" y="596"/>
                  </a:lnTo>
                  <a:lnTo>
                    <a:pt x="388" y="592"/>
                  </a:lnTo>
                  <a:lnTo>
                    <a:pt x="384" y="592"/>
                  </a:lnTo>
                  <a:lnTo>
                    <a:pt x="384" y="588"/>
                  </a:lnTo>
                  <a:lnTo>
                    <a:pt x="388" y="588"/>
                  </a:lnTo>
                  <a:lnTo>
                    <a:pt x="384" y="588"/>
                  </a:lnTo>
                  <a:lnTo>
                    <a:pt x="380" y="592"/>
                  </a:lnTo>
                  <a:lnTo>
                    <a:pt x="384" y="592"/>
                  </a:lnTo>
                  <a:lnTo>
                    <a:pt x="384" y="596"/>
                  </a:lnTo>
                  <a:lnTo>
                    <a:pt x="380" y="596"/>
                  </a:lnTo>
                  <a:lnTo>
                    <a:pt x="376" y="596"/>
                  </a:lnTo>
                  <a:lnTo>
                    <a:pt x="372" y="596"/>
                  </a:lnTo>
                  <a:lnTo>
                    <a:pt x="372" y="600"/>
                  </a:lnTo>
                  <a:lnTo>
                    <a:pt x="368" y="600"/>
                  </a:lnTo>
                  <a:lnTo>
                    <a:pt x="372" y="600"/>
                  </a:lnTo>
                  <a:lnTo>
                    <a:pt x="368" y="604"/>
                  </a:lnTo>
                  <a:lnTo>
                    <a:pt x="368" y="600"/>
                  </a:lnTo>
                  <a:lnTo>
                    <a:pt x="368" y="596"/>
                  </a:lnTo>
                  <a:lnTo>
                    <a:pt x="364" y="600"/>
                  </a:lnTo>
                  <a:lnTo>
                    <a:pt x="362" y="600"/>
                  </a:lnTo>
                  <a:lnTo>
                    <a:pt x="358" y="600"/>
                  </a:lnTo>
                  <a:lnTo>
                    <a:pt x="362" y="600"/>
                  </a:lnTo>
                  <a:lnTo>
                    <a:pt x="358" y="600"/>
                  </a:lnTo>
                  <a:lnTo>
                    <a:pt x="354" y="600"/>
                  </a:lnTo>
                  <a:lnTo>
                    <a:pt x="350" y="600"/>
                  </a:lnTo>
                  <a:lnTo>
                    <a:pt x="354" y="600"/>
                  </a:lnTo>
                  <a:lnTo>
                    <a:pt x="358" y="596"/>
                  </a:lnTo>
                  <a:lnTo>
                    <a:pt x="354" y="596"/>
                  </a:lnTo>
                  <a:lnTo>
                    <a:pt x="350" y="600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50" y="596"/>
                  </a:lnTo>
                  <a:lnTo>
                    <a:pt x="354" y="596"/>
                  </a:lnTo>
                  <a:lnTo>
                    <a:pt x="350" y="596"/>
                  </a:lnTo>
                  <a:lnTo>
                    <a:pt x="350" y="592"/>
                  </a:lnTo>
                  <a:lnTo>
                    <a:pt x="354" y="588"/>
                  </a:lnTo>
                  <a:lnTo>
                    <a:pt x="350" y="588"/>
                  </a:lnTo>
                  <a:lnTo>
                    <a:pt x="350" y="592"/>
                  </a:lnTo>
                  <a:lnTo>
                    <a:pt x="350" y="596"/>
                  </a:lnTo>
                  <a:lnTo>
                    <a:pt x="346" y="592"/>
                  </a:lnTo>
                  <a:lnTo>
                    <a:pt x="350" y="592"/>
                  </a:lnTo>
                  <a:lnTo>
                    <a:pt x="346" y="592"/>
                  </a:lnTo>
                  <a:lnTo>
                    <a:pt x="342" y="592"/>
                  </a:lnTo>
                  <a:lnTo>
                    <a:pt x="346" y="592"/>
                  </a:lnTo>
                  <a:lnTo>
                    <a:pt x="346" y="588"/>
                  </a:lnTo>
                  <a:lnTo>
                    <a:pt x="342" y="588"/>
                  </a:lnTo>
                  <a:lnTo>
                    <a:pt x="338" y="588"/>
                  </a:lnTo>
                  <a:lnTo>
                    <a:pt x="342" y="584"/>
                  </a:lnTo>
                  <a:lnTo>
                    <a:pt x="346" y="584"/>
                  </a:lnTo>
                  <a:lnTo>
                    <a:pt x="350" y="584"/>
                  </a:lnTo>
                  <a:lnTo>
                    <a:pt x="346" y="584"/>
                  </a:lnTo>
                  <a:lnTo>
                    <a:pt x="342" y="584"/>
                  </a:lnTo>
                  <a:lnTo>
                    <a:pt x="338" y="584"/>
                  </a:lnTo>
                  <a:lnTo>
                    <a:pt x="334" y="584"/>
                  </a:lnTo>
                  <a:lnTo>
                    <a:pt x="338" y="584"/>
                  </a:lnTo>
                  <a:lnTo>
                    <a:pt x="342" y="584"/>
                  </a:lnTo>
                  <a:lnTo>
                    <a:pt x="346" y="582"/>
                  </a:lnTo>
                  <a:lnTo>
                    <a:pt x="342" y="582"/>
                  </a:lnTo>
                  <a:lnTo>
                    <a:pt x="338" y="584"/>
                  </a:lnTo>
                  <a:lnTo>
                    <a:pt x="338" y="582"/>
                  </a:lnTo>
                  <a:lnTo>
                    <a:pt x="334" y="582"/>
                  </a:lnTo>
                  <a:lnTo>
                    <a:pt x="338" y="578"/>
                  </a:lnTo>
                  <a:lnTo>
                    <a:pt x="338" y="574"/>
                  </a:lnTo>
                  <a:lnTo>
                    <a:pt x="342" y="574"/>
                  </a:lnTo>
                  <a:lnTo>
                    <a:pt x="338" y="574"/>
                  </a:lnTo>
                  <a:lnTo>
                    <a:pt x="334" y="578"/>
                  </a:lnTo>
                  <a:lnTo>
                    <a:pt x="334" y="582"/>
                  </a:lnTo>
                  <a:lnTo>
                    <a:pt x="334" y="578"/>
                  </a:lnTo>
                  <a:lnTo>
                    <a:pt x="332" y="578"/>
                  </a:lnTo>
                  <a:lnTo>
                    <a:pt x="334" y="574"/>
                  </a:lnTo>
                  <a:lnTo>
                    <a:pt x="338" y="574"/>
                  </a:lnTo>
                  <a:lnTo>
                    <a:pt x="342" y="574"/>
                  </a:lnTo>
                  <a:lnTo>
                    <a:pt x="338" y="574"/>
                  </a:lnTo>
                  <a:lnTo>
                    <a:pt x="338" y="570"/>
                  </a:lnTo>
                  <a:lnTo>
                    <a:pt x="334" y="570"/>
                  </a:lnTo>
                  <a:lnTo>
                    <a:pt x="334" y="574"/>
                  </a:lnTo>
                  <a:lnTo>
                    <a:pt x="332" y="574"/>
                  </a:lnTo>
                  <a:lnTo>
                    <a:pt x="328" y="574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2" y="574"/>
                  </a:lnTo>
                  <a:lnTo>
                    <a:pt x="334" y="570"/>
                  </a:lnTo>
                  <a:lnTo>
                    <a:pt x="332" y="570"/>
                  </a:lnTo>
                  <a:lnTo>
                    <a:pt x="334" y="570"/>
                  </a:lnTo>
                  <a:lnTo>
                    <a:pt x="334" y="568"/>
                  </a:lnTo>
                  <a:lnTo>
                    <a:pt x="332" y="570"/>
                  </a:lnTo>
                  <a:lnTo>
                    <a:pt x="328" y="568"/>
                  </a:lnTo>
                  <a:lnTo>
                    <a:pt x="328" y="570"/>
                  </a:lnTo>
                  <a:lnTo>
                    <a:pt x="328" y="568"/>
                  </a:lnTo>
                  <a:lnTo>
                    <a:pt x="324" y="568"/>
                  </a:lnTo>
                  <a:lnTo>
                    <a:pt x="320" y="564"/>
                  </a:lnTo>
                  <a:lnTo>
                    <a:pt x="320" y="560"/>
                  </a:lnTo>
                  <a:lnTo>
                    <a:pt x="324" y="556"/>
                  </a:lnTo>
                  <a:lnTo>
                    <a:pt x="320" y="560"/>
                  </a:lnTo>
                  <a:lnTo>
                    <a:pt x="320" y="556"/>
                  </a:lnTo>
                  <a:lnTo>
                    <a:pt x="324" y="552"/>
                  </a:lnTo>
                  <a:lnTo>
                    <a:pt x="328" y="552"/>
                  </a:lnTo>
                  <a:lnTo>
                    <a:pt x="328" y="548"/>
                  </a:lnTo>
                  <a:lnTo>
                    <a:pt x="328" y="552"/>
                  </a:lnTo>
                  <a:lnTo>
                    <a:pt x="324" y="552"/>
                  </a:lnTo>
                  <a:lnTo>
                    <a:pt x="320" y="556"/>
                  </a:lnTo>
                  <a:lnTo>
                    <a:pt x="320" y="552"/>
                  </a:lnTo>
                  <a:lnTo>
                    <a:pt x="324" y="552"/>
                  </a:lnTo>
                  <a:lnTo>
                    <a:pt x="320" y="552"/>
                  </a:lnTo>
                  <a:lnTo>
                    <a:pt x="316" y="552"/>
                  </a:lnTo>
                  <a:lnTo>
                    <a:pt x="316" y="548"/>
                  </a:lnTo>
                  <a:lnTo>
                    <a:pt x="320" y="548"/>
                  </a:lnTo>
                  <a:lnTo>
                    <a:pt x="324" y="544"/>
                  </a:lnTo>
                  <a:lnTo>
                    <a:pt x="320" y="544"/>
                  </a:lnTo>
                  <a:lnTo>
                    <a:pt x="320" y="548"/>
                  </a:lnTo>
                  <a:lnTo>
                    <a:pt x="316" y="548"/>
                  </a:lnTo>
                  <a:lnTo>
                    <a:pt x="316" y="544"/>
                  </a:lnTo>
                  <a:lnTo>
                    <a:pt x="312" y="548"/>
                  </a:lnTo>
                  <a:lnTo>
                    <a:pt x="312" y="544"/>
                  </a:lnTo>
                  <a:lnTo>
                    <a:pt x="312" y="548"/>
                  </a:lnTo>
                  <a:lnTo>
                    <a:pt x="308" y="548"/>
                  </a:lnTo>
                  <a:lnTo>
                    <a:pt x="308" y="544"/>
                  </a:lnTo>
                  <a:lnTo>
                    <a:pt x="312" y="544"/>
                  </a:lnTo>
                  <a:lnTo>
                    <a:pt x="316" y="544"/>
                  </a:lnTo>
                  <a:lnTo>
                    <a:pt x="320" y="540"/>
                  </a:lnTo>
                  <a:lnTo>
                    <a:pt x="316" y="540"/>
                  </a:lnTo>
                  <a:lnTo>
                    <a:pt x="312" y="540"/>
                  </a:lnTo>
                  <a:lnTo>
                    <a:pt x="308" y="540"/>
                  </a:lnTo>
                  <a:lnTo>
                    <a:pt x="312" y="540"/>
                  </a:lnTo>
                  <a:lnTo>
                    <a:pt x="312" y="538"/>
                  </a:lnTo>
                  <a:lnTo>
                    <a:pt x="308" y="538"/>
                  </a:lnTo>
                  <a:lnTo>
                    <a:pt x="308" y="540"/>
                  </a:lnTo>
                  <a:lnTo>
                    <a:pt x="308" y="538"/>
                  </a:lnTo>
                  <a:lnTo>
                    <a:pt x="312" y="538"/>
                  </a:lnTo>
                  <a:lnTo>
                    <a:pt x="316" y="538"/>
                  </a:lnTo>
                  <a:lnTo>
                    <a:pt x="312" y="538"/>
                  </a:lnTo>
                  <a:lnTo>
                    <a:pt x="308" y="538"/>
                  </a:lnTo>
                  <a:lnTo>
                    <a:pt x="308" y="540"/>
                  </a:lnTo>
                  <a:lnTo>
                    <a:pt x="306" y="538"/>
                  </a:lnTo>
                  <a:lnTo>
                    <a:pt x="302" y="538"/>
                  </a:lnTo>
                  <a:lnTo>
                    <a:pt x="302" y="534"/>
                  </a:lnTo>
                  <a:lnTo>
                    <a:pt x="306" y="534"/>
                  </a:lnTo>
                  <a:lnTo>
                    <a:pt x="308" y="534"/>
                  </a:lnTo>
                  <a:lnTo>
                    <a:pt x="308" y="530"/>
                  </a:lnTo>
                  <a:lnTo>
                    <a:pt x="312" y="530"/>
                  </a:lnTo>
                  <a:lnTo>
                    <a:pt x="308" y="530"/>
                  </a:lnTo>
                  <a:lnTo>
                    <a:pt x="306" y="530"/>
                  </a:lnTo>
                  <a:lnTo>
                    <a:pt x="306" y="534"/>
                  </a:lnTo>
                  <a:lnTo>
                    <a:pt x="306" y="530"/>
                  </a:lnTo>
                  <a:lnTo>
                    <a:pt x="302" y="530"/>
                  </a:lnTo>
                  <a:lnTo>
                    <a:pt x="302" y="526"/>
                  </a:lnTo>
                  <a:lnTo>
                    <a:pt x="306" y="526"/>
                  </a:lnTo>
                  <a:lnTo>
                    <a:pt x="312" y="526"/>
                  </a:lnTo>
                  <a:lnTo>
                    <a:pt x="316" y="526"/>
                  </a:lnTo>
                  <a:lnTo>
                    <a:pt x="316" y="522"/>
                  </a:lnTo>
                  <a:lnTo>
                    <a:pt x="316" y="526"/>
                  </a:lnTo>
                  <a:lnTo>
                    <a:pt x="320" y="522"/>
                  </a:lnTo>
                  <a:lnTo>
                    <a:pt x="324" y="522"/>
                  </a:lnTo>
                  <a:lnTo>
                    <a:pt x="320" y="522"/>
                  </a:lnTo>
                  <a:lnTo>
                    <a:pt x="316" y="522"/>
                  </a:lnTo>
                  <a:lnTo>
                    <a:pt x="312" y="522"/>
                  </a:lnTo>
                  <a:lnTo>
                    <a:pt x="312" y="526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2" y="526"/>
                  </a:lnTo>
                  <a:lnTo>
                    <a:pt x="302" y="522"/>
                  </a:lnTo>
                  <a:lnTo>
                    <a:pt x="306" y="522"/>
                  </a:lnTo>
                  <a:lnTo>
                    <a:pt x="306" y="526"/>
                  </a:lnTo>
                  <a:lnTo>
                    <a:pt x="306" y="522"/>
                  </a:lnTo>
                  <a:lnTo>
                    <a:pt x="302" y="522"/>
                  </a:lnTo>
                  <a:lnTo>
                    <a:pt x="302" y="526"/>
                  </a:lnTo>
                  <a:lnTo>
                    <a:pt x="302" y="522"/>
                  </a:lnTo>
                  <a:lnTo>
                    <a:pt x="306" y="522"/>
                  </a:lnTo>
                  <a:lnTo>
                    <a:pt x="308" y="522"/>
                  </a:lnTo>
                  <a:lnTo>
                    <a:pt x="312" y="522"/>
                  </a:lnTo>
                  <a:lnTo>
                    <a:pt x="308" y="522"/>
                  </a:lnTo>
                  <a:lnTo>
                    <a:pt x="312" y="518"/>
                  </a:lnTo>
                  <a:lnTo>
                    <a:pt x="316" y="518"/>
                  </a:lnTo>
                  <a:lnTo>
                    <a:pt x="320" y="518"/>
                  </a:lnTo>
                  <a:lnTo>
                    <a:pt x="324" y="518"/>
                  </a:lnTo>
                  <a:lnTo>
                    <a:pt x="324" y="514"/>
                  </a:lnTo>
                  <a:lnTo>
                    <a:pt x="320" y="514"/>
                  </a:lnTo>
                  <a:lnTo>
                    <a:pt x="320" y="518"/>
                  </a:lnTo>
                  <a:lnTo>
                    <a:pt x="316" y="518"/>
                  </a:lnTo>
                  <a:lnTo>
                    <a:pt x="316" y="514"/>
                  </a:lnTo>
                  <a:lnTo>
                    <a:pt x="320" y="514"/>
                  </a:lnTo>
                  <a:lnTo>
                    <a:pt x="316" y="514"/>
                  </a:lnTo>
                  <a:lnTo>
                    <a:pt x="312" y="514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20" y="512"/>
                  </a:lnTo>
                  <a:lnTo>
                    <a:pt x="316" y="512"/>
                  </a:lnTo>
                  <a:lnTo>
                    <a:pt x="320" y="512"/>
                  </a:lnTo>
                  <a:lnTo>
                    <a:pt x="320" y="514"/>
                  </a:lnTo>
                  <a:lnTo>
                    <a:pt x="324" y="514"/>
                  </a:lnTo>
                  <a:lnTo>
                    <a:pt x="324" y="518"/>
                  </a:lnTo>
                  <a:lnTo>
                    <a:pt x="328" y="518"/>
                  </a:lnTo>
                  <a:lnTo>
                    <a:pt x="332" y="518"/>
                  </a:lnTo>
                  <a:lnTo>
                    <a:pt x="328" y="518"/>
                  </a:lnTo>
                  <a:lnTo>
                    <a:pt x="324" y="514"/>
                  </a:lnTo>
                  <a:lnTo>
                    <a:pt x="324" y="512"/>
                  </a:lnTo>
                  <a:lnTo>
                    <a:pt x="320" y="512"/>
                  </a:lnTo>
                  <a:lnTo>
                    <a:pt x="324" y="508"/>
                  </a:lnTo>
                  <a:lnTo>
                    <a:pt x="320" y="508"/>
                  </a:lnTo>
                  <a:lnTo>
                    <a:pt x="320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04"/>
                  </a:lnTo>
                  <a:lnTo>
                    <a:pt x="312" y="504"/>
                  </a:lnTo>
                  <a:lnTo>
                    <a:pt x="312" y="500"/>
                  </a:lnTo>
                  <a:lnTo>
                    <a:pt x="312" y="504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2" y="512"/>
                  </a:lnTo>
                  <a:lnTo>
                    <a:pt x="308" y="512"/>
                  </a:lnTo>
                  <a:lnTo>
                    <a:pt x="308" y="514"/>
                  </a:lnTo>
                  <a:lnTo>
                    <a:pt x="308" y="512"/>
                  </a:lnTo>
                  <a:lnTo>
                    <a:pt x="308" y="508"/>
                  </a:lnTo>
                  <a:lnTo>
                    <a:pt x="308" y="512"/>
                  </a:lnTo>
                  <a:lnTo>
                    <a:pt x="306" y="512"/>
                  </a:lnTo>
                  <a:lnTo>
                    <a:pt x="306" y="514"/>
                  </a:lnTo>
                  <a:lnTo>
                    <a:pt x="302" y="518"/>
                  </a:lnTo>
                  <a:lnTo>
                    <a:pt x="302" y="522"/>
                  </a:lnTo>
                  <a:lnTo>
                    <a:pt x="298" y="522"/>
                  </a:lnTo>
                  <a:lnTo>
                    <a:pt x="298" y="518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94" y="512"/>
                  </a:lnTo>
                  <a:lnTo>
                    <a:pt x="298" y="508"/>
                  </a:lnTo>
                  <a:lnTo>
                    <a:pt x="302" y="508"/>
                  </a:lnTo>
                  <a:lnTo>
                    <a:pt x="306" y="508"/>
                  </a:lnTo>
                  <a:lnTo>
                    <a:pt x="306" y="504"/>
                  </a:lnTo>
                  <a:lnTo>
                    <a:pt x="308" y="504"/>
                  </a:lnTo>
                  <a:lnTo>
                    <a:pt x="306" y="504"/>
                  </a:lnTo>
                  <a:lnTo>
                    <a:pt x="302" y="508"/>
                  </a:lnTo>
                  <a:lnTo>
                    <a:pt x="302" y="504"/>
                  </a:lnTo>
                  <a:lnTo>
                    <a:pt x="298" y="508"/>
                  </a:lnTo>
                  <a:lnTo>
                    <a:pt x="294" y="508"/>
                  </a:lnTo>
                  <a:lnTo>
                    <a:pt x="298" y="508"/>
                  </a:lnTo>
                  <a:lnTo>
                    <a:pt x="294" y="508"/>
                  </a:lnTo>
                  <a:lnTo>
                    <a:pt x="294" y="504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4" y="500"/>
                  </a:lnTo>
                  <a:lnTo>
                    <a:pt x="294" y="496"/>
                  </a:lnTo>
                  <a:lnTo>
                    <a:pt x="294" y="500"/>
                  </a:lnTo>
                  <a:lnTo>
                    <a:pt x="290" y="500"/>
                  </a:lnTo>
                  <a:lnTo>
                    <a:pt x="294" y="500"/>
                  </a:lnTo>
                  <a:lnTo>
                    <a:pt x="294" y="496"/>
                  </a:lnTo>
                  <a:lnTo>
                    <a:pt x="290" y="496"/>
                  </a:lnTo>
                  <a:lnTo>
                    <a:pt x="290" y="500"/>
                  </a:lnTo>
                  <a:lnTo>
                    <a:pt x="290" y="496"/>
                  </a:lnTo>
                  <a:lnTo>
                    <a:pt x="294" y="492"/>
                  </a:lnTo>
                  <a:lnTo>
                    <a:pt x="298" y="492"/>
                  </a:lnTo>
                  <a:lnTo>
                    <a:pt x="298" y="488"/>
                  </a:lnTo>
                  <a:lnTo>
                    <a:pt x="302" y="488"/>
                  </a:lnTo>
                  <a:lnTo>
                    <a:pt x="298" y="488"/>
                  </a:lnTo>
                  <a:lnTo>
                    <a:pt x="302" y="488"/>
                  </a:lnTo>
                  <a:lnTo>
                    <a:pt x="302" y="484"/>
                  </a:lnTo>
                  <a:lnTo>
                    <a:pt x="306" y="484"/>
                  </a:lnTo>
                  <a:lnTo>
                    <a:pt x="308" y="484"/>
                  </a:lnTo>
                  <a:lnTo>
                    <a:pt x="312" y="484"/>
                  </a:lnTo>
                  <a:lnTo>
                    <a:pt x="312" y="488"/>
                  </a:lnTo>
                  <a:lnTo>
                    <a:pt x="316" y="488"/>
                  </a:lnTo>
                  <a:lnTo>
                    <a:pt x="316" y="484"/>
                  </a:lnTo>
                  <a:lnTo>
                    <a:pt x="312" y="484"/>
                  </a:lnTo>
                  <a:lnTo>
                    <a:pt x="308" y="484"/>
                  </a:lnTo>
                  <a:lnTo>
                    <a:pt x="306" y="484"/>
                  </a:lnTo>
                  <a:lnTo>
                    <a:pt x="302" y="484"/>
                  </a:lnTo>
                  <a:lnTo>
                    <a:pt x="298" y="488"/>
                  </a:lnTo>
                  <a:lnTo>
                    <a:pt x="298" y="492"/>
                  </a:lnTo>
                  <a:lnTo>
                    <a:pt x="294" y="492"/>
                  </a:lnTo>
                  <a:lnTo>
                    <a:pt x="290" y="492"/>
                  </a:lnTo>
                  <a:lnTo>
                    <a:pt x="290" y="496"/>
                  </a:lnTo>
                  <a:lnTo>
                    <a:pt x="286" y="492"/>
                  </a:lnTo>
                  <a:lnTo>
                    <a:pt x="290" y="488"/>
                  </a:lnTo>
                  <a:lnTo>
                    <a:pt x="286" y="488"/>
                  </a:lnTo>
                  <a:lnTo>
                    <a:pt x="286" y="492"/>
                  </a:lnTo>
                  <a:lnTo>
                    <a:pt x="286" y="488"/>
                  </a:lnTo>
                  <a:lnTo>
                    <a:pt x="286" y="484"/>
                  </a:lnTo>
                  <a:lnTo>
                    <a:pt x="286" y="488"/>
                  </a:lnTo>
                  <a:lnTo>
                    <a:pt x="282" y="488"/>
                  </a:lnTo>
                  <a:lnTo>
                    <a:pt x="278" y="488"/>
                  </a:lnTo>
                  <a:lnTo>
                    <a:pt x="278" y="484"/>
                  </a:lnTo>
                  <a:lnTo>
                    <a:pt x="282" y="484"/>
                  </a:lnTo>
                  <a:lnTo>
                    <a:pt x="278" y="484"/>
                  </a:lnTo>
                  <a:lnTo>
                    <a:pt x="282" y="484"/>
                  </a:lnTo>
                  <a:lnTo>
                    <a:pt x="282" y="482"/>
                  </a:lnTo>
                  <a:lnTo>
                    <a:pt x="286" y="482"/>
                  </a:lnTo>
                  <a:lnTo>
                    <a:pt x="290" y="482"/>
                  </a:lnTo>
                  <a:lnTo>
                    <a:pt x="294" y="482"/>
                  </a:lnTo>
                  <a:lnTo>
                    <a:pt x="298" y="482"/>
                  </a:lnTo>
                  <a:lnTo>
                    <a:pt x="298" y="478"/>
                  </a:lnTo>
                  <a:lnTo>
                    <a:pt x="294" y="482"/>
                  </a:lnTo>
                  <a:lnTo>
                    <a:pt x="290" y="482"/>
                  </a:lnTo>
                  <a:lnTo>
                    <a:pt x="286" y="482"/>
                  </a:lnTo>
                  <a:lnTo>
                    <a:pt x="282" y="482"/>
                  </a:lnTo>
                  <a:lnTo>
                    <a:pt x="278" y="484"/>
                  </a:lnTo>
                  <a:lnTo>
                    <a:pt x="278" y="482"/>
                  </a:lnTo>
                  <a:lnTo>
                    <a:pt x="282" y="482"/>
                  </a:lnTo>
                  <a:lnTo>
                    <a:pt x="282" y="478"/>
                  </a:lnTo>
                  <a:lnTo>
                    <a:pt x="282" y="482"/>
                  </a:lnTo>
                  <a:lnTo>
                    <a:pt x="278" y="482"/>
                  </a:lnTo>
                  <a:lnTo>
                    <a:pt x="276" y="482"/>
                  </a:lnTo>
                  <a:lnTo>
                    <a:pt x="278" y="482"/>
                  </a:lnTo>
                  <a:lnTo>
                    <a:pt x="278" y="478"/>
                  </a:lnTo>
                  <a:lnTo>
                    <a:pt x="278" y="482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8" y="478"/>
                  </a:lnTo>
                  <a:lnTo>
                    <a:pt x="282" y="478"/>
                  </a:lnTo>
                  <a:lnTo>
                    <a:pt x="282" y="474"/>
                  </a:lnTo>
                  <a:lnTo>
                    <a:pt x="286" y="474"/>
                  </a:lnTo>
                  <a:lnTo>
                    <a:pt x="286" y="470"/>
                  </a:lnTo>
                  <a:lnTo>
                    <a:pt x="290" y="470"/>
                  </a:lnTo>
                  <a:lnTo>
                    <a:pt x="294" y="470"/>
                  </a:lnTo>
                  <a:lnTo>
                    <a:pt x="294" y="466"/>
                  </a:lnTo>
                  <a:lnTo>
                    <a:pt x="298" y="466"/>
                  </a:lnTo>
                  <a:lnTo>
                    <a:pt x="298" y="462"/>
                  </a:lnTo>
                  <a:lnTo>
                    <a:pt x="302" y="462"/>
                  </a:lnTo>
                  <a:lnTo>
                    <a:pt x="306" y="462"/>
                  </a:lnTo>
                  <a:lnTo>
                    <a:pt x="306" y="458"/>
                  </a:lnTo>
                  <a:lnTo>
                    <a:pt x="308" y="458"/>
                  </a:lnTo>
                  <a:lnTo>
                    <a:pt x="312" y="458"/>
                  </a:lnTo>
                  <a:lnTo>
                    <a:pt x="316" y="458"/>
                  </a:lnTo>
                  <a:lnTo>
                    <a:pt x="320" y="458"/>
                  </a:lnTo>
                  <a:lnTo>
                    <a:pt x="316" y="458"/>
                  </a:lnTo>
                  <a:lnTo>
                    <a:pt x="312" y="458"/>
                  </a:lnTo>
                  <a:lnTo>
                    <a:pt x="308" y="458"/>
                  </a:lnTo>
                  <a:lnTo>
                    <a:pt x="312" y="458"/>
                  </a:lnTo>
                  <a:lnTo>
                    <a:pt x="312" y="456"/>
                  </a:lnTo>
                  <a:lnTo>
                    <a:pt x="316" y="456"/>
                  </a:lnTo>
                  <a:lnTo>
                    <a:pt x="320" y="456"/>
                  </a:lnTo>
                  <a:lnTo>
                    <a:pt x="324" y="456"/>
                  </a:lnTo>
                  <a:lnTo>
                    <a:pt x="320" y="456"/>
                  </a:lnTo>
                  <a:lnTo>
                    <a:pt x="316" y="456"/>
                  </a:lnTo>
                  <a:lnTo>
                    <a:pt x="320" y="456"/>
                  </a:lnTo>
                  <a:lnTo>
                    <a:pt x="316" y="456"/>
                  </a:lnTo>
                  <a:lnTo>
                    <a:pt x="312" y="456"/>
                  </a:lnTo>
                  <a:lnTo>
                    <a:pt x="308" y="456"/>
                  </a:lnTo>
                  <a:lnTo>
                    <a:pt x="308" y="458"/>
                  </a:lnTo>
                  <a:lnTo>
                    <a:pt x="306" y="458"/>
                  </a:lnTo>
                  <a:lnTo>
                    <a:pt x="302" y="458"/>
                  </a:lnTo>
                  <a:lnTo>
                    <a:pt x="302" y="462"/>
                  </a:lnTo>
                  <a:lnTo>
                    <a:pt x="298" y="462"/>
                  </a:lnTo>
                  <a:lnTo>
                    <a:pt x="298" y="466"/>
                  </a:lnTo>
                  <a:lnTo>
                    <a:pt x="294" y="466"/>
                  </a:lnTo>
                  <a:lnTo>
                    <a:pt x="290" y="470"/>
                  </a:lnTo>
                  <a:lnTo>
                    <a:pt x="286" y="470"/>
                  </a:lnTo>
                  <a:lnTo>
                    <a:pt x="286" y="474"/>
                  </a:lnTo>
                  <a:lnTo>
                    <a:pt x="282" y="474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6" y="474"/>
                  </a:lnTo>
                  <a:lnTo>
                    <a:pt x="278" y="474"/>
                  </a:lnTo>
                  <a:lnTo>
                    <a:pt x="276" y="474"/>
                  </a:lnTo>
                  <a:lnTo>
                    <a:pt x="272" y="474"/>
                  </a:lnTo>
                  <a:lnTo>
                    <a:pt x="272" y="470"/>
                  </a:lnTo>
                  <a:lnTo>
                    <a:pt x="272" y="466"/>
                  </a:lnTo>
                  <a:lnTo>
                    <a:pt x="276" y="466"/>
                  </a:lnTo>
                  <a:lnTo>
                    <a:pt x="278" y="466"/>
                  </a:lnTo>
                  <a:lnTo>
                    <a:pt x="282" y="466"/>
                  </a:lnTo>
                  <a:lnTo>
                    <a:pt x="286" y="466"/>
                  </a:lnTo>
                  <a:lnTo>
                    <a:pt x="290" y="466"/>
                  </a:lnTo>
                  <a:lnTo>
                    <a:pt x="286" y="466"/>
                  </a:lnTo>
                  <a:lnTo>
                    <a:pt x="282" y="466"/>
                  </a:lnTo>
                  <a:lnTo>
                    <a:pt x="278" y="466"/>
                  </a:lnTo>
                  <a:lnTo>
                    <a:pt x="276" y="466"/>
                  </a:lnTo>
                  <a:lnTo>
                    <a:pt x="276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6" y="462"/>
                  </a:lnTo>
                  <a:lnTo>
                    <a:pt x="282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2" y="458"/>
                  </a:lnTo>
                  <a:lnTo>
                    <a:pt x="282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2" y="458"/>
                  </a:lnTo>
                  <a:lnTo>
                    <a:pt x="286" y="458"/>
                  </a:lnTo>
                  <a:lnTo>
                    <a:pt x="290" y="458"/>
                  </a:lnTo>
                  <a:lnTo>
                    <a:pt x="294" y="458"/>
                  </a:lnTo>
                  <a:lnTo>
                    <a:pt x="290" y="458"/>
                  </a:lnTo>
                  <a:lnTo>
                    <a:pt x="286" y="458"/>
                  </a:lnTo>
                  <a:lnTo>
                    <a:pt x="282" y="458"/>
                  </a:lnTo>
                  <a:lnTo>
                    <a:pt x="278" y="458"/>
                  </a:lnTo>
                  <a:lnTo>
                    <a:pt x="276" y="458"/>
                  </a:lnTo>
                  <a:lnTo>
                    <a:pt x="272" y="458"/>
                  </a:lnTo>
                  <a:lnTo>
                    <a:pt x="272" y="456"/>
                  </a:lnTo>
                  <a:lnTo>
                    <a:pt x="276" y="456"/>
                  </a:lnTo>
                  <a:lnTo>
                    <a:pt x="278" y="456"/>
                  </a:lnTo>
                  <a:lnTo>
                    <a:pt x="276" y="456"/>
                  </a:lnTo>
                  <a:lnTo>
                    <a:pt x="272" y="456"/>
                  </a:lnTo>
                  <a:lnTo>
                    <a:pt x="276" y="456"/>
                  </a:lnTo>
                  <a:lnTo>
                    <a:pt x="276" y="452"/>
                  </a:lnTo>
                  <a:lnTo>
                    <a:pt x="272" y="456"/>
                  </a:lnTo>
                  <a:lnTo>
                    <a:pt x="268" y="456"/>
                  </a:lnTo>
                  <a:lnTo>
                    <a:pt x="268" y="452"/>
                  </a:lnTo>
                  <a:lnTo>
                    <a:pt x="272" y="452"/>
                  </a:lnTo>
                  <a:lnTo>
                    <a:pt x="276" y="452"/>
                  </a:lnTo>
                  <a:lnTo>
                    <a:pt x="276" y="448"/>
                  </a:lnTo>
                  <a:lnTo>
                    <a:pt x="278" y="448"/>
                  </a:lnTo>
                  <a:lnTo>
                    <a:pt x="282" y="448"/>
                  </a:lnTo>
                  <a:lnTo>
                    <a:pt x="286" y="448"/>
                  </a:lnTo>
                  <a:lnTo>
                    <a:pt x="290" y="448"/>
                  </a:lnTo>
                  <a:lnTo>
                    <a:pt x="294" y="448"/>
                  </a:lnTo>
                  <a:lnTo>
                    <a:pt x="298" y="448"/>
                  </a:lnTo>
                  <a:lnTo>
                    <a:pt x="302" y="448"/>
                  </a:lnTo>
                  <a:lnTo>
                    <a:pt x="306" y="448"/>
                  </a:lnTo>
                  <a:lnTo>
                    <a:pt x="306" y="452"/>
                  </a:lnTo>
                  <a:lnTo>
                    <a:pt x="308" y="452"/>
                  </a:lnTo>
                  <a:lnTo>
                    <a:pt x="312" y="452"/>
                  </a:lnTo>
                  <a:lnTo>
                    <a:pt x="316" y="452"/>
                  </a:lnTo>
                  <a:lnTo>
                    <a:pt x="320" y="452"/>
                  </a:lnTo>
                  <a:lnTo>
                    <a:pt x="316" y="452"/>
                  </a:lnTo>
                  <a:lnTo>
                    <a:pt x="312" y="452"/>
                  </a:lnTo>
                  <a:lnTo>
                    <a:pt x="308" y="452"/>
                  </a:lnTo>
                  <a:lnTo>
                    <a:pt x="306" y="448"/>
                  </a:lnTo>
                  <a:lnTo>
                    <a:pt x="302" y="448"/>
                  </a:lnTo>
                  <a:lnTo>
                    <a:pt x="306" y="448"/>
                  </a:lnTo>
                  <a:lnTo>
                    <a:pt x="308" y="444"/>
                  </a:lnTo>
                  <a:lnTo>
                    <a:pt x="306" y="444"/>
                  </a:lnTo>
                  <a:lnTo>
                    <a:pt x="302" y="448"/>
                  </a:lnTo>
                  <a:lnTo>
                    <a:pt x="298" y="448"/>
                  </a:lnTo>
                  <a:lnTo>
                    <a:pt x="294" y="448"/>
                  </a:lnTo>
                  <a:lnTo>
                    <a:pt x="294" y="444"/>
                  </a:lnTo>
                  <a:lnTo>
                    <a:pt x="286" y="448"/>
                  </a:lnTo>
                  <a:lnTo>
                    <a:pt x="282" y="448"/>
                  </a:lnTo>
                  <a:lnTo>
                    <a:pt x="278" y="448"/>
                  </a:lnTo>
                  <a:lnTo>
                    <a:pt x="276" y="448"/>
                  </a:lnTo>
                  <a:lnTo>
                    <a:pt x="272" y="452"/>
                  </a:lnTo>
                  <a:lnTo>
                    <a:pt x="272" y="448"/>
                  </a:lnTo>
                  <a:lnTo>
                    <a:pt x="272" y="444"/>
                  </a:lnTo>
                  <a:lnTo>
                    <a:pt x="276" y="444"/>
                  </a:lnTo>
                  <a:lnTo>
                    <a:pt x="278" y="440"/>
                  </a:lnTo>
                  <a:lnTo>
                    <a:pt x="282" y="440"/>
                  </a:lnTo>
                  <a:lnTo>
                    <a:pt x="278" y="440"/>
                  </a:lnTo>
                  <a:lnTo>
                    <a:pt x="282" y="440"/>
                  </a:lnTo>
                  <a:lnTo>
                    <a:pt x="282" y="436"/>
                  </a:lnTo>
                  <a:lnTo>
                    <a:pt x="286" y="436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90" y="436"/>
                  </a:lnTo>
                  <a:lnTo>
                    <a:pt x="294" y="436"/>
                  </a:lnTo>
                  <a:lnTo>
                    <a:pt x="298" y="436"/>
                  </a:lnTo>
                  <a:lnTo>
                    <a:pt x="298" y="440"/>
                  </a:lnTo>
                  <a:lnTo>
                    <a:pt x="302" y="440"/>
                  </a:lnTo>
                  <a:lnTo>
                    <a:pt x="306" y="440"/>
                  </a:lnTo>
                  <a:lnTo>
                    <a:pt x="308" y="440"/>
                  </a:lnTo>
                  <a:lnTo>
                    <a:pt x="312" y="440"/>
                  </a:lnTo>
                  <a:lnTo>
                    <a:pt x="312" y="444"/>
                  </a:lnTo>
                  <a:lnTo>
                    <a:pt x="316" y="444"/>
                  </a:lnTo>
                  <a:lnTo>
                    <a:pt x="320" y="444"/>
                  </a:lnTo>
                  <a:lnTo>
                    <a:pt x="324" y="444"/>
                  </a:lnTo>
                  <a:lnTo>
                    <a:pt x="320" y="444"/>
                  </a:lnTo>
                  <a:lnTo>
                    <a:pt x="316" y="444"/>
                  </a:lnTo>
                  <a:lnTo>
                    <a:pt x="316" y="440"/>
                  </a:lnTo>
                  <a:lnTo>
                    <a:pt x="312" y="440"/>
                  </a:lnTo>
                  <a:lnTo>
                    <a:pt x="316" y="440"/>
                  </a:lnTo>
                  <a:lnTo>
                    <a:pt x="320" y="440"/>
                  </a:lnTo>
                  <a:lnTo>
                    <a:pt x="320" y="436"/>
                  </a:lnTo>
                  <a:lnTo>
                    <a:pt x="324" y="436"/>
                  </a:lnTo>
                  <a:lnTo>
                    <a:pt x="324" y="440"/>
                  </a:lnTo>
                  <a:lnTo>
                    <a:pt x="324" y="436"/>
                  </a:lnTo>
                  <a:lnTo>
                    <a:pt x="320" y="436"/>
                  </a:lnTo>
                  <a:lnTo>
                    <a:pt x="316" y="436"/>
                  </a:lnTo>
                  <a:lnTo>
                    <a:pt x="316" y="440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8" y="436"/>
                  </a:lnTo>
                  <a:lnTo>
                    <a:pt x="312" y="436"/>
                  </a:lnTo>
                  <a:lnTo>
                    <a:pt x="316" y="436"/>
                  </a:lnTo>
                  <a:lnTo>
                    <a:pt x="320" y="436"/>
                  </a:lnTo>
                  <a:lnTo>
                    <a:pt x="320" y="432"/>
                  </a:lnTo>
                  <a:lnTo>
                    <a:pt x="312" y="432"/>
                  </a:lnTo>
                  <a:lnTo>
                    <a:pt x="316" y="432"/>
                  </a:lnTo>
                  <a:lnTo>
                    <a:pt x="316" y="436"/>
                  </a:lnTo>
                  <a:lnTo>
                    <a:pt x="312" y="436"/>
                  </a:lnTo>
                  <a:lnTo>
                    <a:pt x="308" y="436"/>
                  </a:lnTo>
                  <a:lnTo>
                    <a:pt x="306" y="432"/>
                  </a:lnTo>
                  <a:lnTo>
                    <a:pt x="308" y="432"/>
                  </a:lnTo>
                  <a:lnTo>
                    <a:pt x="312" y="432"/>
                  </a:lnTo>
                  <a:lnTo>
                    <a:pt x="308" y="432"/>
                  </a:lnTo>
                  <a:lnTo>
                    <a:pt x="306" y="432"/>
                  </a:lnTo>
                  <a:lnTo>
                    <a:pt x="302" y="432"/>
                  </a:lnTo>
                  <a:lnTo>
                    <a:pt x="306" y="432"/>
                  </a:lnTo>
                  <a:lnTo>
                    <a:pt x="306" y="436"/>
                  </a:lnTo>
                  <a:lnTo>
                    <a:pt x="302" y="436"/>
                  </a:lnTo>
                  <a:lnTo>
                    <a:pt x="306" y="436"/>
                  </a:lnTo>
                  <a:lnTo>
                    <a:pt x="302" y="436"/>
                  </a:lnTo>
                  <a:lnTo>
                    <a:pt x="298" y="436"/>
                  </a:lnTo>
                  <a:lnTo>
                    <a:pt x="302" y="436"/>
                  </a:lnTo>
                  <a:lnTo>
                    <a:pt x="298" y="436"/>
                  </a:lnTo>
                  <a:lnTo>
                    <a:pt x="294" y="436"/>
                  </a:lnTo>
                  <a:lnTo>
                    <a:pt x="290" y="436"/>
                  </a:lnTo>
                  <a:lnTo>
                    <a:pt x="294" y="432"/>
                  </a:lnTo>
                  <a:lnTo>
                    <a:pt x="298" y="432"/>
                  </a:lnTo>
                  <a:lnTo>
                    <a:pt x="302" y="432"/>
                  </a:lnTo>
                  <a:lnTo>
                    <a:pt x="298" y="432"/>
                  </a:lnTo>
                  <a:lnTo>
                    <a:pt x="294" y="432"/>
                  </a:lnTo>
                  <a:lnTo>
                    <a:pt x="290" y="432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2" y="436"/>
                  </a:lnTo>
                  <a:lnTo>
                    <a:pt x="278" y="440"/>
                  </a:lnTo>
                  <a:lnTo>
                    <a:pt x="276" y="444"/>
                  </a:lnTo>
                  <a:lnTo>
                    <a:pt x="272" y="444"/>
                  </a:lnTo>
                  <a:lnTo>
                    <a:pt x="272" y="440"/>
                  </a:lnTo>
                  <a:lnTo>
                    <a:pt x="276" y="440"/>
                  </a:lnTo>
                  <a:lnTo>
                    <a:pt x="276" y="436"/>
                  </a:lnTo>
                  <a:lnTo>
                    <a:pt x="272" y="436"/>
                  </a:lnTo>
                  <a:lnTo>
                    <a:pt x="276" y="432"/>
                  </a:lnTo>
                  <a:lnTo>
                    <a:pt x="276" y="436"/>
                  </a:lnTo>
                  <a:lnTo>
                    <a:pt x="278" y="436"/>
                  </a:lnTo>
                  <a:lnTo>
                    <a:pt x="276" y="436"/>
                  </a:lnTo>
                  <a:lnTo>
                    <a:pt x="276" y="432"/>
                  </a:lnTo>
                  <a:lnTo>
                    <a:pt x="278" y="432"/>
                  </a:lnTo>
                  <a:lnTo>
                    <a:pt x="278" y="436"/>
                  </a:lnTo>
                  <a:lnTo>
                    <a:pt x="278" y="432"/>
                  </a:lnTo>
                  <a:lnTo>
                    <a:pt x="282" y="432"/>
                  </a:lnTo>
                  <a:lnTo>
                    <a:pt x="278" y="432"/>
                  </a:lnTo>
                  <a:lnTo>
                    <a:pt x="282" y="432"/>
                  </a:lnTo>
                  <a:lnTo>
                    <a:pt x="282" y="428"/>
                  </a:lnTo>
                  <a:lnTo>
                    <a:pt x="278" y="432"/>
                  </a:lnTo>
                  <a:lnTo>
                    <a:pt x="278" y="428"/>
                  </a:lnTo>
                  <a:lnTo>
                    <a:pt x="282" y="428"/>
                  </a:lnTo>
                  <a:lnTo>
                    <a:pt x="286" y="432"/>
                  </a:lnTo>
                  <a:lnTo>
                    <a:pt x="290" y="432"/>
                  </a:lnTo>
                  <a:lnTo>
                    <a:pt x="294" y="432"/>
                  </a:lnTo>
                  <a:lnTo>
                    <a:pt x="290" y="432"/>
                  </a:lnTo>
                  <a:lnTo>
                    <a:pt x="286" y="432"/>
                  </a:lnTo>
                  <a:lnTo>
                    <a:pt x="286" y="428"/>
                  </a:lnTo>
                  <a:lnTo>
                    <a:pt x="282" y="428"/>
                  </a:lnTo>
                  <a:lnTo>
                    <a:pt x="278" y="428"/>
                  </a:lnTo>
                  <a:lnTo>
                    <a:pt x="276" y="426"/>
                  </a:lnTo>
                  <a:lnTo>
                    <a:pt x="278" y="426"/>
                  </a:lnTo>
                  <a:lnTo>
                    <a:pt x="282" y="426"/>
                  </a:lnTo>
                  <a:lnTo>
                    <a:pt x="286" y="428"/>
                  </a:lnTo>
                  <a:lnTo>
                    <a:pt x="290" y="428"/>
                  </a:lnTo>
                  <a:lnTo>
                    <a:pt x="286" y="428"/>
                  </a:lnTo>
                  <a:lnTo>
                    <a:pt x="286" y="426"/>
                  </a:lnTo>
                  <a:lnTo>
                    <a:pt x="290" y="426"/>
                  </a:lnTo>
                  <a:lnTo>
                    <a:pt x="290" y="428"/>
                  </a:lnTo>
                  <a:lnTo>
                    <a:pt x="294" y="428"/>
                  </a:lnTo>
                  <a:lnTo>
                    <a:pt x="298" y="428"/>
                  </a:lnTo>
                  <a:lnTo>
                    <a:pt x="302" y="428"/>
                  </a:lnTo>
                  <a:lnTo>
                    <a:pt x="306" y="428"/>
                  </a:lnTo>
                  <a:lnTo>
                    <a:pt x="308" y="428"/>
                  </a:lnTo>
                  <a:lnTo>
                    <a:pt x="316" y="432"/>
                  </a:lnTo>
                  <a:lnTo>
                    <a:pt x="320" y="432"/>
                  </a:lnTo>
                  <a:lnTo>
                    <a:pt x="324" y="432"/>
                  </a:lnTo>
                  <a:lnTo>
                    <a:pt x="320" y="432"/>
                  </a:lnTo>
                  <a:lnTo>
                    <a:pt x="316" y="432"/>
                  </a:lnTo>
                  <a:lnTo>
                    <a:pt x="316" y="428"/>
                  </a:lnTo>
                  <a:lnTo>
                    <a:pt x="312" y="428"/>
                  </a:lnTo>
                  <a:lnTo>
                    <a:pt x="308" y="428"/>
                  </a:lnTo>
                  <a:lnTo>
                    <a:pt x="306" y="426"/>
                  </a:lnTo>
                  <a:lnTo>
                    <a:pt x="308" y="426"/>
                  </a:lnTo>
                  <a:lnTo>
                    <a:pt x="312" y="426"/>
                  </a:lnTo>
                  <a:lnTo>
                    <a:pt x="308" y="426"/>
                  </a:lnTo>
                  <a:lnTo>
                    <a:pt x="308" y="422"/>
                  </a:lnTo>
                  <a:lnTo>
                    <a:pt x="312" y="418"/>
                  </a:lnTo>
                  <a:lnTo>
                    <a:pt x="308" y="422"/>
                  </a:lnTo>
                  <a:lnTo>
                    <a:pt x="306" y="422"/>
                  </a:lnTo>
                  <a:lnTo>
                    <a:pt x="302" y="422"/>
                  </a:lnTo>
                  <a:lnTo>
                    <a:pt x="306" y="422"/>
                  </a:lnTo>
                  <a:lnTo>
                    <a:pt x="308" y="422"/>
                  </a:lnTo>
                  <a:lnTo>
                    <a:pt x="306" y="426"/>
                  </a:lnTo>
                  <a:lnTo>
                    <a:pt x="302" y="426"/>
                  </a:lnTo>
                  <a:lnTo>
                    <a:pt x="298" y="426"/>
                  </a:lnTo>
                  <a:lnTo>
                    <a:pt x="294" y="426"/>
                  </a:lnTo>
                  <a:lnTo>
                    <a:pt x="290" y="426"/>
                  </a:lnTo>
                  <a:lnTo>
                    <a:pt x="286" y="426"/>
                  </a:lnTo>
                  <a:lnTo>
                    <a:pt x="282" y="426"/>
                  </a:lnTo>
                  <a:lnTo>
                    <a:pt x="282" y="422"/>
                  </a:lnTo>
                  <a:lnTo>
                    <a:pt x="286" y="422"/>
                  </a:lnTo>
                  <a:lnTo>
                    <a:pt x="282" y="422"/>
                  </a:lnTo>
                  <a:lnTo>
                    <a:pt x="282" y="426"/>
                  </a:lnTo>
                  <a:lnTo>
                    <a:pt x="278" y="426"/>
                  </a:lnTo>
                  <a:lnTo>
                    <a:pt x="278" y="422"/>
                  </a:lnTo>
                  <a:lnTo>
                    <a:pt x="278" y="426"/>
                  </a:lnTo>
                  <a:lnTo>
                    <a:pt x="276" y="426"/>
                  </a:lnTo>
                  <a:lnTo>
                    <a:pt x="276" y="422"/>
                  </a:lnTo>
                  <a:lnTo>
                    <a:pt x="278" y="422"/>
                  </a:lnTo>
                  <a:lnTo>
                    <a:pt x="282" y="422"/>
                  </a:lnTo>
                  <a:lnTo>
                    <a:pt x="286" y="418"/>
                  </a:lnTo>
                  <a:lnTo>
                    <a:pt x="290" y="418"/>
                  </a:lnTo>
                  <a:lnTo>
                    <a:pt x="294" y="418"/>
                  </a:lnTo>
                  <a:lnTo>
                    <a:pt x="298" y="418"/>
                  </a:lnTo>
                  <a:lnTo>
                    <a:pt x="302" y="418"/>
                  </a:lnTo>
                  <a:lnTo>
                    <a:pt x="306" y="418"/>
                  </a:lnTo>
                  <a:lnTo>
                    <a:pt x="308" y="418"/>
                  </a:lnTo>
                  <a:lnTo>
                    <a:pt x="308" y="414"/>
                  </a:lnTo>
                  <a:lnTo>
                    <a:pt x="312" y="414"/>
                  </a:lnTo>
                  <a:lnTo>
                    <a:pt x="312" y="414"/>
                  </a:lnTo>
                  <a:lnTo>
                    <a:pt x="312" y="414"/>
                  </a:lnTo>
                  <a:close/>
                  <a:moveTo>
                    <a:pt x="764" y="104"/>
                  </a:moveTo>
                  <a:lnTo>
                    <a:pt x="760" y="104"/>
                  </a:lnTo>
                  <a:lnTo>
                    <a:pt x="756" y="104"/>
                  </a:lnTo>
                  <a:lnTo>
                    <a:pt x="752" y="104"/>
                  </a:lnTo>
                  <a:lnTo>
                    <a:pt x="748" y="108"/>
                  </a:lnTo>
                  <a:lnTo>
                    <a:pt x="748" y="104"/>
                  </a:lnTo>
                  <a:lnTo>
                    <a:pt x="752" y="100"/>
                  </a:lnTo>
                  <a:lnTo>
                    <a:pt x="756" y="100"/>
                  </a:lnTo>
                  <a:lnTo>
                    <a:pt x="764" y="104"/>
                  </a:lnTo>
                  <a:lnTo>
                    <a:pt x="764" y="104"/>
                  </a:lnTo>
                  <a:lnTo>
                    <a:pt x="764" y="104"/>
                  </a:lnTo>
                  <a:close/>
                  <a:moveTo>
                    <a:pt x="756" y="146"/>
                  </a:moveTo>
                  <a:lnTo>
                    <a:pt x="752" y="146"/>
                  </a:lnTo>
                  <a:lnTo>
                    <a:pt x="752" y="142"/>
                  </a:lnTo>
                  <a:lnTo>
                    <a:pt x="756" y="138"/>
                  </a:lnTo>
                  <a:lnTo>
                    <a:pt x="760" y="138"/>
                  </a:lnTo>
                  <a:lnTo>
                    <a:pt x="760" y="142"/>
                  </a:lnTo>
                  <a:lnTo>
                    <a:pt x="756" y="142"/>
                  </a:lnTo>
                  <a:lnTo>
                    <a:pt x="760" y="142"/>
                  </a:lnTo>
                  <a:lnTo>
                    <a:pt x="760" y="146"/>
                  </a:lnTo>
                  <a:lnTo>
                    <a:pt x="756" y="146"/>
                  </a:lnTo>
                  <a:lnTo>
                    <a:pt x="756" y="146"/>
                  </a:lnTo>
                  <a:lnTo>
                    <a:pt x="756" y="146"/>
                  </a:lnTo>
                  <a:close/>
                  <a:moveTo>
                    <a:pt x="752" y="168"/>
                  </a:moveTo>
                  <a:lnTo>
                    <a:pt x="756" y="168"/>
                  </a:lnTo>
                  <a:lnTo>
                    <a:pt x="760" y="168"/>
                  </a:lnTo>
                  <a:lnTo>
                    <a:pt x="760" y="172"/>
                  </a:lnTo>
                  <a:lnTo>
                    <a:pt x="756" y="172"/>
                  </a:lnTo>
                  <a:lnTo>
                    <a:pt x="752" y="172"/>
                  </a:lnTo>
                  <a:lnTo>
                    <a:pt x="748" y="168"/>
                  </a:lnTo>
                  <a:lnTo>
                    <a:pt x="744" y="168"/>
                  </a:lnTo>
                  <a:lnTo>
                    <a:pt x="742" y="168"/>
                  </a:lnTo>
                  <a:lnTo>
                    <a:pt x="744" y="168"/>
                  </a:lnTo>
                  <a:lnTo>
                    <a:pt x="748" y="168"/>
                  </a:lnTo>
                  <a:lnTo>
                    <a:pt x="752" y="168"/>
                  </a:lnTo>
                  <a:lnTo>
                    <a:pt x="752" y="168"/>
                  </a:lnTo>
                  <a:lnTo>
                    <a:pt x="752" y="168"/>
                  </a:lnTo>
                  <a:close/>
                  <a:moveTo>
                    <a:pt x="782" y="168"/>
                  </a:moveTo>
                  <a:lnTo>
                    <a:pt x="782" y="172"/>
                  </a:lnTo>
                  <a:lnTo>
                    <a:pt x="782" y="174"/>
                  </a:lnTo>
                  <a:lnTo>
                    <a:pt x="778" y="174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8" y="172"/>
                  </a:lnTo>
                  <a:lnTo>
                    <a:pt x="778" y="168"/>
                  </a:lnTo>
                  <a:lnTo>
                    <a:pt x="782" y="168"/>
                  </a:lnTo>
                  <a:lnTo>
                    <a:pt x="782" y="168"/>
                  </a:lnTo>
                  <a:lnTo>
                    <a:pt x="782" y="168"/>
                  </a:lnTo>
                  <a:close/>
                  <a:moveTo>
                    <a:pt x="768" y="216"/>
                  </a:moveTo>
                  <a:lnTo>
                    <a:pt x="770" y="220"/>
                  </a:lnTo>
                  <a:lnTo>
                    <a:pt x="770" y="224"/>
                  </a:lnTo>
                  <a:lnTo>
                    <a:pt x="768" y="224"/>
                  </a:lnTo>
                  <a:lnTo>
                    <a:pt x="768" y="220"/>
                  </a:lnTo>
                  <a:lnTo>
                    <a:pt x="768" y="216"/>
                  </a:lnTo>
                  <a:lnTo>
                    <a:pt x="764" y="216"/>
                  </a:lnTo>
                  <a:lnTo>
                    <a:pt x="764" y="212"/>
                  </a:lnTo>
                  <a:lnTo>
                    <a:pt x="764" y="208"/>
                  </a:lnTo>
                  <a:lnTo>
                    <a:pt x="760" y="208"/>
                  </a:lnTo>
                  <a:lnTo>
                    <a:pt x="760" y="204"/>
                  </a:lnTo>
                  <a:lnTo>
                    <a:pt x="764" y="204"/>
                  </a:lnTo>
                  <a:lnTo>
                    <a:pt x="768" y="204"/>
                  </a:lnTo>
                  <a:lnTo>
                    <a:pt x="764" y="204"/>
                  </a:lnTo>
                  <a:lnTo>
                    <a:pt x="764" y="200"/>
                  </a:lnTo>
                  <a:lnTo>
                    <a:pt x="768" y="200"/>
                  </a:lnTo>
                  <a:lnTo>
                    <a:pt x="768" y="204"/>
                  </a:lnTo>
                  <a:lnTo>
                    <a:pt x="768" y="208"/>
                  </a:lnTo>
                  <a:lnTo>
                    <a:pt x="768" y="212"/>
                  </a:lnTo>
                  <a:lnTo>
                    <a:pt x="768" y="216"/>
                  </a:lnTo>
                  <a:lnTo>
                    <a:pt x="768" y="216"/>
                  </a:lnTo>
                  <a:lnTo>
                    <a:pt x="768" y="216"/>
                  </a:lnTo>
                  <a:close/>
                  <a:moveTo>
                    <a:pt x="778" y="238"/>
                  </a:moveTo>
                  <a:lnTo>
                    <a:pt x="778" y="242"/>
                  </a:lnTo>
                  <a:lnTo>
                    <a:pt x="774" y="242"/>
                  </a:lnTo>
                  <a:lnTo>
                    <a:pt x="778" y="246"/>
                  </a:lnTo>
                  <a:lnTo>
                    <a:pt x="782" y="246"/>
                  </a:lnTo>
                  <a:lnTo>
                    <a:pt x="786" y="246"/>
                  </a:lnTo>
                  <a:lnTo>
                    <a:pt x="786" y="250"/>
                  </a:lnTo>
                  <a:lnTo>
                    <a:pt x="782" y="250"/>
                  </a:lnTo>
                  <a:lnTo>
                    <a:pt x="778" y="250"/>
                  </a:lnTo>
                  <a:lnTo>
                    <a:pt x="778" y="246"/>
                  </a:lnTo>
                  <a:lnTo>
                    <a:pt x="774" y="246"/>
                  </a:lnTo>
                  <a:lnTo>
                    <a:pt x="774" y="250"/>
                  </a:lnTo>
                  <a:lnTo>
                    <a:pt x="770" y="250"/>
                  </a:lnTo>
                  <a:lnTo>
                    <a:pt x="768" y="250"/>
                  </a:lnTo>
                  <a:lnTo>
                    <a:pt x="764" y="250"/>
                  </a:lnTo>
                  <a:lnTo>
                    <a:pt x="764" y="246"/>
                  </a:lnTo>
                  <a:lnTo>
                    <a:pt x="768" y="246"/>
                  </a:lnTo>
                  <a:lnTo>
                    <a:pt x="768" y="242"/>
                  </a:lnTo>
                  <a:lnTo>
                    <a:pt x="764" y="242"/>
                  </a:lnTo>
                  <a:lnTo>
                    <a:pt x="768" y="238"/>
                  </a:lnTo>
                  <a:lnTo>
                    <a:pt x="770" y="238"/>
                  </a:lnTo>
                  <a:lnTo>
                    <a:pt x="770" y="242"/>
                  </a:lnTo>
                  <a:lnTo>
                    <a:pt x="774" y="242"/>
                  </a:lnTo>
                  <a:lnTo>
                    <a:pt x="774" y="238"/>
                  </a:lnTo>
                  <a:lnTo>
                    <a:pt x="778" y="238"/>
                  </a:lnTo>
                  <a:lnTo>
                    <a:pt x="778" y="238"/>
                  </a:lnTo>
                  <a:lnTo>
                    <a:pt x="778" y="238"/>
                  </a:lnTo>
                  <a:close/>
                  <a:moveTo>
                    <a:pt x="722" y="310"/>
                  </a:moveTo>
                  <a:lnTo>
                    <a:pt x="718" y="310"/>
                  </a:lnTo>
                  <a:lnTo>
                    <a:pt x="716" y="310"/>
                  </a:lnTo>
                  <a:lnTo>
                    <a:pt x="712" y="310"/>
                  </a:lnTo>
                  <a:lnTo>
                    <a:pt x="712" y="306"/>
                  </a:lnTo>
                  <a:lnTo>
                    <a:pt x="708" y="306"/>
                  </a:lnTo>
                  <a:lnTo>
                    <a:pt x="704" y="306"/>
                  </a:lnTo>
                  <a:lnTo>
                    <a:pt x="700" y="306"/>
                  </a:lnTo>
                  <a:lnTo>
                    <a:pt x="696" y="306"/>
                  </a:lnTo>
                  <a:lnTo>
                    <a:pt x="692" y="306"/>
                  </a:lnTo>
                  <a:lnTo>
                    <a:pt x="688" y="306"/>
                  </a:lnTo>
                  <a:lnTo>
                    <a:pt x="686" y="306"/>
                  </a:lnTo>
                  <a:lnTo>
                    <a:pt x="686" y="302"/>
                  </a:lnTo>
                  <a:lnTo>
                    <a:pt x="688" y="302"/>
                  </a:lnTo>
                  <a:lnTo>
                    <a:pt x="692" y="302"/>
                  </a:lnTo>
                  <a:lnTo>
                    <a:pt x="696" y="302"/>
                  </a:lnTo>
                  <a:lnTo>
                    <a:pt x="700" y="302"/>
                  </a:lnTo>
                  <a:lnTo>
                    <a:pt x="704" y="302"/>
                  </a:lnTo>
                  <a:lnTo>
                    <a:pt x="708" y="302"/>
                  </a:lnTo>
                  <a:lnTo>
                    <a:pt x="712" y="302"/>
                  </a:lnTo>
                  <a:lnTo>
                    <a:pt x="716" y="302"/>
                  </a:lnTo>
                  <a:lnTo>
                    <a:pt x="718" y="302"/>
                  </a:lnTo>
                  <a:lnTo>
                    <a:pt x="718" y="306"/>
                  </a:lnTo>
                  <a:lnTo>
                    <a:pt x="722" y="306"/>
                  </a:lnTo>
                  <a:lnTo>
                    <a:pt x="718" y="306"/>
                  </a:lnTo>
                  <a:lnTo>
                    <a:pt x="718" y="310"/>
                  </a:lnTo>
                  <a:lnTo>
                    <a:pt x="722" y="310"/>
                  </a:lnTo>
                  <a:lnTo>
                    <a:pt x="722" y="310"/>
                  </a:lnTo>
                  <a:lnTo>
                    <a:pt x="722" y="310"/>
                  </a:lnTo>
                  <a:close/>
                  <a:moveTo>
                    <a:pt x="716" y="324"/>
                  </a:moveTo>
                  <a:lnTo>
                    <a:pt x="712" y="324"/>
                  </a:lnTo>
                  <a:lnTo>
                    <a:pt x="708" y="320"/>
                  </a:lnTo>
                  <a:lnTo>
                    <a:pt x="704" y="320"/>
                  </a:lnTo>
                  <a:lnTo>
                    <a:pt x="700" y="316"/>
                  </a:lnTo>
                  <a:lnTo>
                    <a:pt x="692" y="316"/>
                  </a:lnTo>
                  <a:lnTo>
                    <a:pt x="692" y="314"/>
                  </a:lnTo>
                  <a:lnTo>
                    <a:pt x="688" y="314"/>
                  </a:lnTo>
                  <a:lnTo>
                    <a:pt x="686" y="306"/>
                  </a:lnTo>
                  <a:lnTo>
                    <a:pt x="688" y="306"/>
                  </a:lnTo>
                  <a:lnTo>
                    <a:pt x="692" y="306"/>
                  </a:lnTo>
                  <a:lnTo>
                    <a:pt x="696" y="306"/>
                  </a:lnTo>
                  <a:lnTo>
                    <a:pt x="700" y="306"/>
                  </a:lnTo>
                  <a:lnTo>
                    <a:pt x="704" y="306"/>
                  </a:lnTo>
                  <a:lnTo>
                    <a:pt x="704" y="310"/>
                  </a:lnTo>
                  <a:lnTo>
                    <a:pt x="708" y="310"/>
                  </a:lnTo>
                  <a:lnTo>
                    <a:pt x="712" y="310"/>
                  </a:lnTo>
                  <a:lnTo>
                    <a:pt x="712" y="314"/>
                  </a:lnTo>
                  <a:lnTo>
                    <a:pt x="716" y="314"/>
                  </a:lnTo>
                  <a:lnTo>
                    <a:pt x="718" y="314"/>
                  </a:lnTo>
                  <a:lnTo>
                    <a:pt x="722" y="316"/>
                  </a:lnTo>
                  <a:lnTo>
                    <a:pt x="718" y="316"/>
                  </a:lnTo>
                  <a:lnTo>
                    <a:pt x="716" y="316"/>
                  </a:lnTo>
                  <a:lnTo>
                    <a:pt x="712" y="316"/>
                  </a:lnTo>
                  <a:lnTo>
                    <a:pt x="712" y="320"/>
                  </a:lnTo>
                  <a:lnTo>
                    <a:pt x="716" y="320"/>
                  </a:lnTo>
                  <a:lnTo>
                    <a:pt x="718" y="320"/>
                  </a:lnTo>
                  <a:lnTo>
                    <a:pt x="718" y="324"/>
                  </a:lnTo>
                  <a:lnTo>
                    <a:pt x="716" y="324"/>
                  </a:lnTo>
                  <a:lnTo>
                    <a:pt x="716" y="324"/>
                  </a:lnTo>
                  <a:lnTo>
                    <a:pt x="716" y="324"/>
                  </a:lnTo>
                  <a:close/>
                  <a:moveTo>
                    <a:pt x="246" y="332"/>
                  </a:moveTo>
                  <a:lnTo>
                    <a:pt x="250" y="332"/>
                  </a:lnTo>
                  <a:lnTo>
                    <a:pt x="246" y="332"/>
                  </a:lnTo>
                  <a:lnTo>
                    <a:pt x="242" y="332"/>
                  </a:lnTo>
                  <a:lnTo>
                    <a:pt x="246" y="332"/>
                  </a:lnTo>
                  <a:lnTo>
                    <a:pt x="246" y="332"/>
                  </a:lnTo>
                  <a:lnTo>
                    <a:pt x="246" y="332"/>
                  </a:lnTo>
                  <a:close/>
                  <a:moveTo>
                    <a:pt x="278" y="340"/>
                  </a:moveTo>
                  <a:lnTo>
                    <a:pt x="276" y="340"/>
                  </a:lnTo>
                  <a:lnTo>
                    <a:pt x="276" y="336"/>
                  </a:lnTo>
                  <a:lnTo>
                    <a:pt x="278" y="336"/>
                  </a:lnTo>
                  <a:lnTo>
                    <a:pt x="282" y="340"/>
                  </a:lnTo>
                  <a:lnTo>
                    <a:pt x="286" y="340"/>
                  </a:lnTo>
                  <a:lnTo>
                    <a:pt x="286" y="336"/>
                  </a:lnTo>
                  <a:lnTo>
                    <a:pt x="286" y="340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8" y="340"/>
                  </a:lnTo>
                  <a:lnTo>
                    <a:pt x="278" y="340"/>
                  </a:lnTo>
                  <a:close/>
                  <a:moveTo>
                    <a:pt x="278" y="346"/>
                  </a:moveTo>
                  <a:lnTo>
                    <a:pt x="282" y="346"/>
                  </a:lnTo>
                  <a:lnTo>
                    <a:pt x="282" y="342"/>
                  </a:lnTo>
                  <a:lnTo>
                    <a:pt x="286" y="346"/>
                  </a:lnTo>
                  <a:lnTo>
                    <a:pt x="290" y="346"/>
                  </a:lnTo>
                  <a:lnTo>
                    <a:pt x="286" y="346"/>
                  </a:lnTo>
                  <a:lnTo>
                    <a:pt x="286" y="350"/>
                  </a:lnTo>
                  <a:lnTo>
                    <a:pt x="282" y="350"/>
                  </a:lnTo>
                  <a:lnTo>
                    <a:pt x="278" y="350"/>
                  </a:lnTo>
                  <a:lnTo>
                    <a:pt x="278" y="346"/>
                  </a:lnTo>
                  <a:lnTo>
                    <a:pt x="278" y="346"/>
                  </a:lnTo>
                  <a:lnTo>
                    <a:pt x="278" y="346"/>
                  </a:lnTo>
                  <a:close/>
                  <a:moveTo>
                    <a:pt x="276" y="346"/>
                  </a:moveTo>
                  <a:lnTo>
                    <a:pt x="276" y="350"/>
                  </a:lnTo>
                  <a:lnTo>
                    <a:pt x="276" y="354"/>
                  </a:lnTo>
                  <a:lnTo>
                    <a:pt x="272" y="354"/>
                  </a:lnTo>
                  <a:lnTo>
                    <a:pt x="268" y="350"/>
                  </a:lnTo>
                  <a:lnTo>
                    <a:pt x="272" y="350"/>
                  </a:lnTo>
                  <a:lnTo>
                    <a:pt x="272" y="346"/>
                  </a:lnTo>
                  <a:lnTo>
                    <a:pt x="276" y="346"/>
                  </a:lnTo>
                  <a:lnTo>
                    <a:pt x="276" y="346"/>
                  </a:lnTo>
                  <a:lnTo>
                    <a:pt x="276" y="346"/>
                  </a:lnTo>
                  <a:close/>
                  <a:moveTo>
                    <a:pt x="670" y="354"/>
                  </a:moveTo>
                  <a:lnTo>
                    <a:pt x="674" y="358"/>
                  </a:lnTo>
                  <a:lnTo>
                    <a:pt x="674" y="362"/>
                  </a:lnTo>
                  <a:lnTo>
                    <a:pt x="670" y="366"/>
                  </a:lnTo>
                  <a:lnTo>
                    <a:pt x="666" y="366"/>
                  </a:lnTo>
                  <a:lnTo>
                    <a:pt x="662" y="366"/>
                  </a:lnTo>
                  <a:lnTo>
                    <a:pt x="660" y="366"/>
                  </a:lnTo>
                  <a:lnTo>
                    <a:pt x="656" y="366"/>
                  </a:lnTo>
                  <a:lnTo>
                    <a:pt x="652" y="366"/>
                  </a:lnTo>
                  <a:lnTo>
                    <a:pt x="648" y="370"/>
                  </a:lnTo>
                  <a:lnTo>
                    <a:pt x="640" y="370"/>
                  </a:lnTo>
                  <a:lnTo>
                    <a:pt x="636" y="370"/>
                  </a:lnTo>
                  <a:lnTo>
                    <a:pt x="632" y="370"/>
                  </a:lnTo>
                  <a:lnTo>
                    <a:pt x="632" y="366"/>
                  </a:lnTo>
                  <a:lnTo>
                    <a:pt x="636" y="366"/>
                  </a:lnTo>
                  <a:lnTo>
                    <a:pt x="640" y="366"/>
                  </a:lnTo>
                  <a:lnTo>
                    <a:pt x="640" y="362"/>
                  </a:lnTo>
                  <a:lnTo>
                    <a:pt x="644" y="362"/>
                  </a:lnTo>
                  <a:lnTo>
                    <a:pt x="648" y="358"/>
                  </a:lnTo>
                  <a:lnTo>
                    <a:pt x="652" y="358"/>
                  </a:lnTo>
                  <a:lnTo>
                    <a:pt x="656" y="358"/>
                  </a:lnTo>
                  <a:lnTo>
                    <a:pt x="660" y="358"/>
                  </a:lnTo>
                  <a:lnTo>
                    <a:pt x="660" y="354"/>
                  </a:lnTo>
                  <a:lnTo>
                    <a:pt x="662" y="354"/>
                  </a:lnTo>
                  <a:lnTo>
                    <a:pt x="666" y="354"/>
                  </a:lnTo>
                  <a:lnTo>
                    <a:pt x="670" y="354"/>
                  </a:lnTo>
                  <a:lnTo>
                    <a:pt x="670" y="354"/>
                  </a:lnTo>
                  <a:lnTo>
                    <a:pt x="670" y="354"/>
                  </a:lnTo>
                  <a:close/>
                  <a:moveTo>
                    <a:pt x="298" y="354"/>
                  </a:moveTo>
                  <a:lnTo>
                    <a:pt x="302" y="358"/>
                  </a:lnTo>
                  <a:lnTo>
                    <a:pt x="298" y="358"/>
                  </a:lnTo>
                  <a:lnTo>
                    <a:pt x="294" y="358"/>
                  </a:lnTo>
                  <a:lnTo>
                    <a:pt x="294" y="354"/>
                  </a:lnTo>
                  <a:lnTo>
                    <a:pt x="298" y="354"/>
                  </a:lnTo>
                  <a:lnTo>
                    <a:pt x="298" y="354"/>
                  </a:lnTo>
                  <a:lnTo>
                    <a:pt x="298" y="354"/>
                  </a:lnTo>
                  <a:close/>
                  <a:moveTo>
                    <a:pt x="648" y="358"/>
                  </a:moveTo>
                  <a:lnTo>
                    <a:pt x="644" y="358"/>
                  </a:lnTo>
                  <a:lnTo>
                    <a:pt x="640" y="362"/>
                  </a:lnTo>
                  <a:lnTo>
                    <a:pt x="640" y="358"/>
                  </a:lnTo>
                  <a:lnTo>
                    <a:pt x="644" y="358"/>
                  </a:lnTo>
                  <a:lnTo>
                    <a:pt x="648" y="358"/>
                  </a:lnTo>
                  <a:lnTo>
                    <a:pt x="648" y="358"/>
                  </a:lnTo>
                  <a:lnTo>
                    <a:pt x="648" y="358"/>
                  </a:lnTo>
                  <a:close/>
                  <a:moveTo>
                    <a:pt x="302" y="366"/>
                  </a:moveTo>
                  <a:lnTo>
                    <a:pt x="302" y="362"/>
                  </a:lnTo>
                  <a:lnTo>
                    <a:pt x="298" y="362"/>
                  </a:lnTo>
                  <a:lnTo>
                    <a:pt x="302" y="362"/>
                  </a:lnTo>
                  <a:lnTo>
                    <a:pt x="306" y="362"/>
                  </a:lnTo>
                  <a:lnTo>
                    <a:pt x="302" y="366"/>
                  </a:lnTo>
                  <a:lnTo>
                    <a:pt x="302" y="366"/>
                  </a:lnTo>
                  <a:lnTo>
                    <a:pt x="302" y="366"/>
                  </a:lnTo>
                  <a:close/>
                  <a:moveTo>
                    <a:pt x="662" y="366"/>
                  </a:moveTo>
                  <a:lnTo>
                    <a:pt x="662" y="370"/>
                  </a:lnTo>
                  <a:lnTo>
                    <a:pt x="660" y="370"/>
                  </a:lnTo>
                  <a:lnTo>
                    <a:pt x="660" y="366"/>
                  </a:lnTo>
                  <a:lnTo>
                    <a:pt x="662" y="366"/>
                  </a:ln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252" y="370"/>
                  </a:moveTo>
                  <a:lnTo>
                    <a:pt x="256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2" y="370"/>
                  </a:lnTo>
                  <a:lnTo>
                    <a:pt x="252" y="370"/>
                  </a:lnTo>
                  <a:lnTo>
                    <a:pt x="252" y="370"/>
                  </a:lnTo>
                  <a:close/>
                  <a:moveTo>
                    <a:pt x="264" y="396"/>
                  </a:moveTo>
                  <a:lnTo>
                    <a:pt x="268" y="396"/>
                  </a:lnTo>
                  <a:lnTo>
                    <a:pt x="272" y="396"/>
                  </a:lnTo>
                  <a:lnTo>
                    <a:pt x="276" y="396"/>
                  </a:lnTo>
                  <a:lnTo>
                    <a:pt x="276" y="392"/>
                  </a:lnTo>
                  <a:lnTo>
                    <a:pt x="278" y="392"/>
                  </a:lnTo>
                  <a:lnTo>
                    <a:pt x="276" y="392"/>
                  </a:lnTo>
                  <a:lnTo>
                    <a:pt x="272" y="392"/>
                  </a:lnTo>
                  <a:lnTo>
                    <a:pt x="272" y="396"/>
                  </a:lnTo>
                  <a:lnTo>
                    <a:pt x="272" y="392"/>
                  </a:lnTo>
                  <a:lnTo>
                    <a:pt x="268" y="392"/>
                  </a:lnTo>
                  <a:lnTo>
                    <a:pt x="272" y="392"/>
                  </a:lnTo>
                  <a:lnTo>
                    <a:pt x="268" y="392"/>
                  </a:lnTo>
                  <a:lnTo>
                    <a:pt x="260" y="392"/>
                  </a:lnTo>
                  <a:lnTo>
                    <a:pt x="256" y="392"/>
                  </a:lnTo>
                  <a:lnTo>
                    <a:pt x="252" y="388"/>
                  </a:lnTo>
                  <a:lnTo>
                    <a:pt x="256" y="388"/>
                  </a:lnTo>
                  <a:lnTo>
                    <a:pt x="260" y="388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60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60" y="380"/>
                  </a:lnTo>
                  <a:lnTo>
                    <a:pt x="264" y="380"/>
                  </a:lnTo>
                  <a:lnTo>
                    <a:pt x="264" y="384"/>
                  </a:lnTo>
                  <a:lnTo>
                    <a:pt x="264" y="380"/>
                  </a:lnTo>
                  <a:lnTo>
                    <a:pt x="260" y="380"/>
                  </a:lnTo>
                  <a:lnTo>
                    <a:pt x="256" y="380"/>
                  </a:lnTo>
                  <a:lnTo>
                    <a:pt x="256" y="376"/>
                  </a:lnTo>
                  <a:lnTo>
                    <a:pt x="256" y="372"/>
                  </a:lnTo>
                  <a:lnTo>
                    <a:pt x="260" y="372"/>
                  </a:lnTo>
                  <a:lnTo>
                    <a:pt x="264" y="372"/>
                  </a:lnTo>
                  <a:lnTo>
                    <a:pt x="268" y="372"/>
                  </a:lnTo>
                  <a:lnTo>
                    <a:pt x="272" y="372"/>
                  </a:lnTo>
                  <a:lnTo>
                    <a:pt x="276" y="372"/>
                  </a:lnTo>
                  <a:lnTo>
                    <a:pt x="278" y="376"/>
                  </a:lnTo>
                  <a:lnTo>
                    <a:pt x="282" y="376"/>
                  </a:lnTo>
                  <a:lnTo>
                    <a:pt x="282" y="380"/>
                  </a:lnTo>
                  <a:lnTo>
                    <a:pt x="286" y="380"/>
                  </a:lnTo>
                  <a:lnTo>
                    <a:pt x="286" y="384"/>
                  </a:lnTo>
                  <a:lnTo>
                    <a:pt x="290" y="384"/>
                  </a:lnTo>
                  <a:lnTo>
                    <a:pt x="294" y="384"/>
                  </a:lnTo>
                  <a:lnTo>
                    <a:pt x="298" y="384"/>
                  </a:lnTo>
                  <a:lnTo>
                    <a:pt x="298" y="388"/>
                  </a:lnTo>
                  <a:lnTo>
                    <a:pt x="298" y="392"/>
                  </a:lnTo>
                  <a:lnTo>
                    <a:pt x="294" y="392"/>
                  </a:lnTo>
                  <a:lnTo>
                    <a:pt x="294" y="396"/>
                  </a:lnTo>
                  <a:lnTo>
                    <a:pt x="290" y="396"/>
                  </a:lnTo>
                  <a:lnTo>
                    <a:pt x="286" y="396"/>
                  </a:lnTo>
                  <a:lnTo>
                    <a:pt x="282" y="396"/>
                  </a:lnTo>
                  <a:lnTo>
                    <a:pt x="278" y="398"/>
                  </a:lnTo>
                  <a:lnTo>
                    <a:pt x="276" y="398"/>
                  </a:lnTo>
                  <a:lnTo>
                    <a:pt x="272" y="398"/>
                  </a:lnTo>
                  <a:lnTo>
                    <a:pt x="268" y="398"/>
                  </a:lnTo>
                  <a:lnTo>
                    <a:pt x="268" y="396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4" y="396"/>
                  </a:lnTo>
                  <a:close/>
                  <a:moveTo>
                    <a:pt x="308" y="384"/>
                  </a:moveTo>
                  <a:lnTo>
                    <a:pt x="312" y="384"/>
                  </a:lnTo>
                  <a:lnTo>
                    <a:pt x="316" y="384"/>
                  </a:lnTo>
                  <a:lnTo>
                    <a:pt x="312" y="388"/>
                  </a:lnTo>
                  <a:lnTo>
                    <a:pt x="312" y="392"/>
                  </a:lnTo>
                  <a:lnTo>
                    <a:pt x="308" y="392"/>
                  </a:lnTo>
                  <a:lnTo>
                    <a:pt x="306" y="388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0"/>
                  </a:lnTo>
                  <a:lnTo>
                    <a:pt x="308" y="384"/>
                  </a:lnTo>
                  <a:lnTo>
                    <a:pt x="308" y="384"/>
                  </a:lnTo>
                  <a:lnTo>
                    <a:pt x="308" y="384"/>
                  </a:lnTo>
                  <a:close/>
                  <a:moveTo>
                    <a:pt x="294" y="414"/>
                  </a:moveTo>
                  <a:lnTo>
                    <a:pt x="290" y="414"/>
                  </a:lnTo>
                  <a:lnTo>
                    <a:pt x="286" y="414"/>
                  </a:lnTo>
                  <a:lnTo>
                    <a:pt x="282" y="414"/>
                  </a:lnTo>
                  <a:lnTo>
                    <a:pt x="282" y="418"/>
                  </a:lnTo>
                  <a:lnTo>
                    <a:pt x="278" y="418"/>
                  </a:lnTo>
                  <a:lnTo>
                    <a:pt x="282" y="414"/>
                  </a:lnTo>
                  <a:lnTo>
                    <a:pt x="286" y="414"/>
                  </a:lnTo>
                  <a:lnTo>
                    <a:pt x="282" y="414"/>
                  </a:lnTo>
                  <a:lnTo>
                    <a:pt x="286" y="414"/>
                  </a:lnTo>
                  <a:lnTo>
                    <a:pt x="290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4" y="414"/>
                  </a:lnTo>
                  <a:close/>
                  <a:moveTo>
                    <a:pt x="294" y="426"/>
                  </a:moveTo>
                  <a:lnTo>
                    <a:pt x="298" y="426"/>
                  </a:lnTo>
                  <a:lnTo>
                    <a:pt x="302" y="426"/>
                  </a:lnTo>
                  <a:lnTo>
                    <a:pt x="306" y="426"/>
                  </a:lnTo>
                  <a:lnTo>
                    <a:pt x="302" y="426"/>
                  </a:lnTo>
                  <a:lnTo>
                    <a:pt x="298" y="426"/>
                  </a:lnTo>
                  <a:lnTo>
                    <a:pt x="298" y="428"/>
                  </a:lnTo>
                  <a:lnTo>
                    <a:pt x="294" y="428"/>
                  </a:lnTo>
                  <a:lnTo>
                    <a:pt x="290" y="426"/>
                  </a:lnTo>
                  <a:lnTo>
                    <a:pt x="294" y="426"/>
                  </a:lnTo>
                  <a:lnTo>
                    <a:pt x="294" y="426"/>
                  </a:lnTo>
                  <a:lnTo>
                    <a:pt x="294" y="426"/>
                  </a:lnTo>
                  <a:close/>
                  <a:moveTo>
                    <a:pt x="610" y="426"/>
                  </a:moveTo>
                  <a:lnTo>
                    <a:pt x="610" y="428"/>
                  </a:lnTo>
                  <a:lnTo>
                    <a:pt x="610" y="426"/>
                  </a:lnTo>
                  <a:lnTo>
                    <a:pt x="606" y="426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0" y="426"/>
                  </a:lnTo>
                  <a:close/>
                  <a:moveTo>
                    <a:pt x="298" y="428"/>
                  </a:moveTo>
                  <a:lnTo>
                    <a:pt x="306" y="426"/>
                  </a:lnTo>
                  <a:lnTo>
                    <a:pt x="308" y="428"/>
                  </a:lnTo>
                  <a:lnTo>
                    <a:pt x="306" y="428"/>
                  </a:lnTo>
                  <a:lnTo>
                    <a:pt x="302" y="428"/>
                  </a:lnTo>
                  <a:lnTo>
                    <a:pt x="298" y="428"/>
                  </a:lnTo>
                  <a:lnTo>
                    <a:pt x="298" y="428"/>
                  </a:lnTo>
                  <a:lnTo>
                    <a:pt x="298" y="428"/>
                  </a:lnTo>
                  <a:close/>
                  <a:moveTo>
                    <a:pt x="276" y="428"/>
                  </a:moveTo>
                  <a:lnTo>
                    <a:pt x="278" y="428"/>
                  </a:lnTo>
                  <a:lnTo>
                    <a:pt x="276" y="428"/>
                  </a:lnTo>
                  <a:lnTo>
                    <a:pt x="276" y="428"/>
                  </a:lnTo>
                  <a:lnTo>
                    <a:pt x="276" y="428"/>
                  </a:lnTo>
                  <a:close/>
                  <a:moveTo>
                    <a:pt x="272" y="440"/>
                  </a:moveTo>
                  <a:lnTo>
                    <a:pt x="272" y="436"/>
                  </a:lnTo>
                  <a:lnTo>
                    <a:pt x="276" y="436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2" y="440"/>
                  </a:lnTo>
                  <a:close/>
                  <a:moveTo>
                    <a:pt x="272" y="478"/>
                  </a:moveTo>
                  <a:lnTo>
                    <a:pt x="276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close/>
                  <a:moveTo>
                    <a:pt x="514" y="484"/>
                  </a:moveTo>
                  <a:lnTo>
                    <a:pt x="514" y="482"/>
                  </a:lnTo>
                  <a:lnTo>
                    <a:pt x="514" y="484"/>
                  </a:lnTo>
                  <a:lnTo>
                    <a:pt x="514" y="484"/>
                  </a:lnTo>
                  <a:lnTo>
                    <a:pt x="514" y="484"/>
                  </a:lnTo>
                  <a:close/>
                  <a:moveTo>
                    <a:pt x="518" y="484"/>
                  </a:moveTo>
                  <a:lnTo>
                    <a:pt x="518" y="482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18" y="484"/>
                  </a:lnTo>
                  <a:lnTo>
                    <a:pt x="518" y="484"/>
                  </a:lnTo>
                  <a:lnTo>
                    <a:pt x="518" y="484"/>
                  </a:lnTo>
                  <a:close/>
                  <a:moveTo>
                    <a:pt x="498" y="488"/>
                  </a:moveTo>
                  <a:lnTo>
                    <a:pt x="494" y="488"/>
                  </a:lnTo>
                  <a:lnTo>
                    <a:pt x="494" y="484"/>
                  </a:lnTo>
                  <a:lnTo>
                    <a:pt x="494" y="482"/>
                  </a:lnTo>
                  <a:lnTo>
                    <a:pt x="498" y="482"/>
                  </a:lnTo>
                  <a:lnTo>
                    <a:pt x="502" y="482"/>
                  </a:lnTo>
                  <a:lnTo>
                    <a:pt x="502" y="484"/>
                  </a:lnTo>
                  <a:lnTo>
                    <a:pt x="506" y="484"/>
                  </a:lnTo>
                  <a:lnTo>
                    <a:pt x="502" y="484"/>
                  </a:lnTo>
                  <a:lnTo>
                    <a:pt x="502" y="488"/>
                  </a:lnTo>
                  <a:lnTo>
                    <a:pt x="498" y="488"/>
                  </a:lnTo>
                  <a:lnTo>
                    <a:pt x="498" y="488"/>
                  </a:lnTo>
                  <a:lnTo>
                    <a:pt x="498" y="488"/>
                  </a:lnTo>
                  <a:close/>
                  <a:moveTo>
                    <a:pt x="472" y="496"/>
                  </a:moveTo>
                  <a:lnTo>
                    <a:pt x="468" y="496"/>
                  </a:lnTo>
                  <a:lnTo>
                    <a:pt x="472" y="496"/>
                  </a:lnTo>
                  <a:lnTo>
                    <a:pt x="472" y="496"/>
                  </a:lnTo>
                  <a:lnTo>
                    <a:pt x="472" y="496"/>
                  </a:lnTo>
                  <a:close/>
                  <a:moveTo>
                    <a:pt x="462" y="518"/>
                  </a:moveTo>
                  <a:lnTo>
                    <a:pt x="462" y="514"/>
                  </a:lnTo>
                  <a:lnTo>
                    <a:pt x="458" y="514"/>
                  </a:lnTo>
                  <a:lnTo>
                    <a:pt x="458" y="512"/>
                  </a:lnTo>
                  <a:lnTo>
                    <a:pt x="454" y="508"/>
                  </a:lnTo>
                  <a:lnTo>
                    <a:pt x="458" y="508"/>
                  </a:lnTo>
                  <a:lnTo>
                    <a:pt x="462" y="512"/>
                  </a:lnTo>
                  <a:lnTo>
                    <a:pt x="458" y="512"/>
                  </a:lnTo>
                  <a:lnTo>
                    <a:pt x="462" y="514"/>
                  </a:lnTo>
                  <a:lnTo>
                    <a:pt x="464" y="514"/>
                  </a:lnTo>
                  <a:lnTo>
                    <a:pt x="464" y="518"/>
                  </a:lnTo>
                  <a:lnTo>
                    <a:pt x="462" y="518"/>
                  </a:lnTo>
                  <a:lnTo>
                    <a:pt x="462" y="518"/>
                  </a:lnTo>
                  <a:lnTo>
                    <a:pt x="462" y="518"/>
                  </a:lnTo>
                  <a:close/>
                  <a:moveTo>
                    <a:pt x="308" y="514"/>
                  </a:moveTo>
                  <a:lnTo>
                    <a:pt x="308" y="518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8" y="514"/>
                  </a:lnTo>
                  <a:lnTo>
                    <a:pt x="308" y="514"/>
                  </a:lnTo>
                  <a:lnTo>
                    <a:pt x="308" y="514"/>
                  </a:lnTo>
                  <a:close/>
                  <a:moveTo>
                    <a:pt x="312" y="514"/>
                  </a:moveTo>
                  <a:lnTo>
                    <a:pt x="312" y="518"/>
                  </a:lnTo>
                  <a:lnTo>
                    <a:pt x="308" y="518"/>
                  </a:lnTo>
                  <a:lnTo>
                    <a:pt x="308" y="522"/>
                  </a:lnTo>
                  <a:lnTo>
                    <a:pt x="306" y="522"/>
                  </a:lnTo>
                  <a:lnTo>
                    <a:pt x="308" y="518"/>
                  </a:lnTo>
                  <a:lnTo>
                    <a:pt x="308" y="514"/>
                  </a:lnTo>
                  <a:lnTo>
                    <a:pt x="312" y="514"/>
                  </a:lnTo>
                  <a:lnTo>
                    <a:pt x="312" y="514"/>
                  </a:lnTo>
                  <a:lnTo>
                    <a:pt x="312" y="514"/>
                  </a:lnTo>
                  <a:close/>
                  <a:moveTo>
                    <a:pt x="306" y="518"/>
                  </a:moveTo>
                  <a:lnTo>
                    <a:pt x="306" y="522"/>
                  </a:lnTo>
                  <a:lnTo>
                    <a:pt x="302" y="522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306" y="518"/>
                  </a:lnTo>
                  <a:close/>
                  <a:moveTo>
                    <a:pt x="450" y="522"/>
                  </a:moveTo>
                  <a:lnTo>
                    <a:pt x="446" y="522"/>
                  </a:lnTo>
                  <a:lnTo>
                    <a:pt x="446" y="518"/>
                  </a:lnTo>
                  <a:lnTo>
                    <a:pt x="450" y="522"/>
                  </a:lnTo>
                  <a:lnTo>
                    <a:pt x="450" y="522"/>
                  </a:lnTo>
                  <a:lnTo>
                    <a:pt x="450" y="52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4" name="Freeform 74">
              <a:extLst>
                <a:ext uri="{FF2B5EF4-FFF2-40B4-BE49-F238E27FC236}">
                  <a16:creationId xmlns:a16="http://schemas.microsoft.com/office/drawing/2014/main" id="{DFEAD173-B86C-58A3-E23F-081FCD32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651" y="3590402"/>
              <a:ext cx="109100" cy="135756"/>
            </a:xfrm>
            <a:custGeom>
              <a:avLst/>
              <a:gdLst>
                <a:gd name="T0" fmla="*/ 38 w 56"/>
                <a:gd name="T1" fmla="*/ 60 h 72"/>
                <a:gd name="T2" fmla="*/ 38 w 56"/>
                <a:gd name="T3" fmla="*/ 64 h 72"/>
                <a:gd name="T4" fmla="*/ 38 w 56"/>
                <a:gd name="T5" fmla="*/ 64 h 72"/>
                <a:gd name="T6" fmla="*/ 38 w 56"/>
                <a:gd name="T7" fmla="*/ 64 h 72"/>
                <a:gd name="T8" fmla="*/ 34 w 56"/>
                <a:gd name="T9" fmla="*/ 68 h 72"/>
                <a:gd name="T10" fmla="*/ 30 w 56"/>
                <a:gd name="T11" fmla="*/ 72 h 72"/>
                <a:gd name="T12" fmla="*/ 30 w 56"/>
                <a:gd name="T13" fmla="*/ 72 h 72"/>
                <a:gd name="T14" fmla="*/ 26 w 56"/>
                <a:gd name="T15" fmla="*/ 72 h 72"/>
                <a:gd name="T16" fmla="*/ 22 w 56"/>
                <a:gd name="T17" fmla="*/ 68 h 72"/>
                <a:gd name="T18" fmla="*/ 22 w 56"/>
                <a:gd name="T19" fmla="*/ 68 h 72"/>
                <a:gd name="T20" fmla="*/ 16 w 56"/>
                <a:gd name="T21" fmla="*/ 68 h 72"/>
                <a:gd name="T22" fmla="*/ 12 w 56"/>
                <a:gd name="T23" fmla="*/ 68 h 72"/>
                <a:gd name="T24" fmla="*/ 8 w 56"/>
                <a:gd name="T25" fmla="*/ 68 h 72"/>
                <a:gd name="T26" fmla="*/ 8 w 56"/>
                <a:gd name="T27" fmla="*/ 64 h 72"/>
                <a:gd name="T28" fmla="*/ 4 w 56"/>
                <a:gd name="T29" fmla="*/ 64 h 72"/>
                <a:gd name="T30" fmla="*/ 0 w 56"/>
                <a:gd name="T31" fmla="*/ 60 h 72"/>
                <a:gd name="T32" fmla="*/ 0 w 56"/>
                <a:gd name="T33" fmla="*/ 56 h 72"/>
                <a:gd name="T34" fmla="*/ 0 w 56"/>
                <a:gd name="T35" fmla="*/ 56 h 72"/>
                <a:gd name="T36" fmla="*/ 0 w 56"/>
                <a:gd name="T37" fmla="*/ 52 h 72"/>
                <a:gd name="T38" fmla="*/ 0 w 56"/>
                <a:gd name="T39" fmla="*/ 44 h 72"/>
                <a:gd name="T40" fmla="*/ 8 w 56"/>
                <a:gd name="T41" fmla="*/ 30 h 72"/>
                <a:gd name="T42" fmla="*/ 18 w 56"/>
                <a:gd name="T43" fmla="*/ 30 h 72"/>
                <a:gd name="T44" fmla="*/ 26 w 56"/>
                <a:gd name="T45" fmla="*/ 30 h 72"/>
                <a:gd name="T46" fmla="*/ 26 w 56"/>
                <a:gd name="T47" fmla="*/ 30 h 72"/>
                <a:gd name="T48" fmla="*/ 26 w 56"/>
                <a:gd name="T49" fmla="*/ 26 h 72"/>
                <a:gd name="T50" fmla="*/ 22 w 56"/>
                <a:gd name="T51" fmla="*/ 26 h 72"/>
                <a:gd name="T52" fmla="*/ 22 w 56"/>
                <a:gd name="T53" fmla="*/ 22 h 72"/>
                <a:gd name="T54" fmla="*/ 22 w 56"/>
                <a:gd name="T55" fmla="*/ 18 h 72"/>
                <a:gd name="T56" fmla="*/ 18 w 56"/>
                <a:gd name="T57" fmla="*/ 18 h 72"/>
                <a:gd name="T58" fmla="*/ 16 w 56"/>
                <a:gd name="T59" fmla="*/ 14 h 72"/>
                <a:gd name="T60" fmla="*/ 12 w 56"/>
                <a:gd name="T61" fmla="*/ 12 h 72"/>
                <a:gd name="T62" fmla="*/ 18 w 56"/>
                <a:gd name="T63" fmla="*/ 0 h 72"/>
                <a:gd name="T64" fmla="*/ 22 w 56"/>
                <a:gd name="T65" fmla="*/ 0 h 72"/>
                <a:gd name="T66" fmla="*/ 42 w 56"/>
                <a:gd name="T67" fmla="*/ 0 h 72"/>
                <a:gd name="T68" fmla="*/ 46 w 56"/>
                <a:gd name="T69" fmla="*/ 14 h 72"/>
                <a:gd name="T70" fmla="*/ 42 w 56"/>
                <a:gd name="T71" fmla="*/ 34 h 72"/>
                <a:gd name="T72" fmla="*/ 50 w 56"/>
                <a:gd name="T73" fmla="*/ 34 h 72"/>
                <a:gd name="T74" fmla="*/ 50 w 56"/>
                <a:gd name="T75" fmla="*/ 34 h 72"/>
                <a:gd name="T76" fmla="*/ 52 w 56"/>
                <a:gd name="T77" fmla="*/ 38 h 72"/>
                <a:gd name="T78" fmla="*/ 52 w 56"/>
                <a:gd name="T79" fmla="*/ 34 h 72"/>
                <a:gd name="T80" fmla="*/ 56 w 56"/>
                <a:gd name="T81" fmla="*/ 38 h 72"/>
                <a:gd name="T82" fmla="*/ 56 w 56"/>
                <a:gd name="T83" fmla="*/ 38 h 72"/>
                <a:gd name="T84" fmla="*/ 52 w 56"/>
                <a:gd name="T85" fmla="*/ 44 h 72"/>
                <a:gd name="T86" fmla="*/ 46 w 56"/>
                <a:gd name="T87" fmla="*/ 48 h 72"/>
                <a:gd name="T88" fmla="*/ 46 w 56"/>
                <a:gd name="T89" fmla="*/ 48 h 72"/>
                <a:gd name="T90" fmla="*/ 42 w 56"/>
                <a:gd name="T91" fmla="*/ 52 h 72"/>
                <a:gd name="T92" fmla="*/ 46 w 56"/>
                <a:gd name="T93" fmla="*/ 56 h 72"/>
                <a:gd name="T94" fmla="*/ 42 w 56"/>
                <a:gd name="T95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72">
                  <a:moveTo>
                    <a:pt x="42" y="60"/>
                  </a:moveTo>
                  <a:lnTo>
                    <a:pt x="42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6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5" name="Freeform 75">
              <a:extLst>
                <a:ext uri="{FF2B5EF4-FFF2-40B4-BE49-F238E27FC236}">
                  <a16:creationId xmlns:a16="http://schemas.microsoft.com/office/drawing/2014/main" id="{921ADF42-4021-0449-9A55-A35F57952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9706" y="3518753"/>
              <a:ext cx="77929" cy="64107"/>
            </a:xfrm>
            <a:custGeom>
              <a:avLst/>
              <a:gdLst>
                <a:gd name="T0" fmla="*/ 22 w 40"/>
                <a:gd name="T1" fmla="*/ 0 h 34"/>
                <a:gd name="T2" fmla="*/ 26 w 40"/>
                <a:gd name="T3" fmla="*/ 0 h 34"/>
                <a:gd name="T4" fmla="*/ 26 w 40"/>
                <a:gd name="T5" fmla="*/ 0 h 34"/>
                <a:gd name="T6" fmla="*/ 18 w 40"/>
                <a:gd name="T7" fmla="*/ 8 h 34"/>
                <a:gd name="T8" fmla="*/ 14 w 40"/>
                <a:gd name="T9" fmla="*/ 8 h 34"/>
                <a:gd name="T10" fmla="*/ 14 w 40"/>
                <a:gd name="T11" fmla="*/ 4 h 34"/>
                <a:gd name="T12" fmla="*/ 18 w 40"/>
                <a:gd name="T13" fmla="*/ 4 h 34"/>
                <a:gd name="T14" fmla="*/ 22 w 40"/>
                <a:gd name="T15" fmla="*/ 0 h 34"/>
                <a:gd name="T16" fmla="*/ 26 w 40"/>
                <a:gd name="T17" fmla="*/ 0 h 34"/>
                <a:gd name="T18" fmla="*/ 30 w 40"/>
                <a:gd name="T19" fmla="*/ 4 h 34"/>
                <a:gd name="T20" fmla="*/ 34 w 40"/>
                <a:gd name="T21" fmla="*/ 4 h 34"/>
                <a:gd name="T22" fmla="*/ 40 w 40"/>
                <a:gd name="T23" fmla="*/ 4 h 34"/>
                <a:gd name="T24" fmla="*/ 40 w 40"/>
                <a:gd name="T25" fmla="*/ 8 h 34"/>
                <a:gd name="T26" fmla="*/ 40 w 40"/>
                <a:gd name="T27" fmla="*/ 8 h 34"/>
                <a:gd name="T28" fmla="*/ 40 w 40"/>
                <a:gd name="T29" fmla="*/ 12 h 34"/>
                <a:gd name="T30" fmla="*/ 40 w 40"/>
                <a:gd name="T31" fmla="*/ 16 h 34"/>
                <a:gd name="T32" fmla="*/ 40 w 40"/>
                <a:gd name="T33" fmla="*/ 16 h 34"/>
                <a:gd name="T34" fmla="*/ 40 w 40"/>
                <a:gd name="T35" fmla="*/ 22 h 34"/>
                <a:gd name="T36" fmla="*/ 40 w 40"/>
                <a:gd name="T37" fmla="*/ 22 h 34"/>
                <a:gd name="T38" fmla="*/ 38 w 40"/>
                <a:gd name="T39" fmla="*/ 22 h 34"/>
                <a:gd name="T40" fmla="*/ 38 w 40"/>
                <a:gd name="T41" fmla="*/ 22 h 34"/>
                <a:gd name="T42" fmla="*/ 38 w 40"/>
                <a:gd name="T43" fmla="*/ 26 h 34"/>
                <a:gd name="T44" fmla="*/ 38 w 40"/>
                <a:gd name="T45" fmla="*/ 26 h 34"/>
                <a:gd name="T46" fmla="*/ 40 w 40"/>
                <a:gd name="T47" fmla="*/ 30 h 34"/>
                <a:gd name="T48" fmla="*/ 40 w 40"/>
                <a:gd name="T49" fmla="*/ 34 h 34"/>
                <a:gd name="T50" fmla="*/ 38 w 40"/>
                <a:gd name="T51" fmla="*/ 34 h 34"/>
                <a:gd name="T52" fmla="*/ 34 w 40"/>
                <a:gd name="T53" fmla="*/ 30 h 34"/>
                <a:gd name="T54" fmla="*/ 34 w 40"/>
                <a:gd name="T55" fmla="*/ 30 h 34"/>
                <a:gd name="T56" fmla="*/ 30 w 40"/>
                <a:gd name="T57" fmla="*/ 34 h 34"/>
                <a:gd name="T58" fmla="*/ 26 w 40"/>
                <a:gd name="T59" fmla="*/ 34 h 34"/>
                <a:gd name="T60" fmla="*/ 22 w 40"/>
                <a:gd name="T61" fmla="*/ 34 h 34"/>
                <a:gd name="T62" fmla="*/ 18 w 40"/>
                <a:gd name="T63" fmla="*/ 30 h 34"/>
                <a:gd name="T64" fmla="*/ 10 w 40"/>
                <a:gd name="T65" fmla="*/ 34 h 34"/>
                <a:gd name="T66" fmla="*/ 10 w 40"/>
                <a:gd name="T67" fmla="*/ 34 h 34"/>
                <a:gd name="T68" fmla="*/ 10 w 40"/>
                <a:gd name="T69" fmla="*/ 34 h 34"/>
                <a:gd name="T70" fmla="*/ 10 w 40"/>
                <a:gd name="T71" fmla="*/ 34 h 34"/>
                <a:gd name="T72" fmla="*/ 8 w 40"/>
                <a:gd name="T73" fmla="*/ 34 h 34"/>
                <a:gd name="T74" fmla="*/ 4 w 40"/>
                <a:gd name="T75" fmla="*/ 30 h 34"/>
                <a:gd name="T76" fmla="*/ 4 w 40"/>
                <a:gd name="T77" fmla="*/ 30 h 34"/>
                <a:gd name="T78" fmla="*/ 4 w 40"/>
                <a:gd name="T79" fmla="*/ 22 h 34"/>
                <a:gd name="T80" fmla="*/ 8 w 40"/>
                <a:gd name="T81" fmla="*/ 22 h 34"/>
                <a:gd name="T82" fmla="*/ 10 w 40"/>
                <a:gd name="T83" fmla="*/ 26 h 34"/>
                <a:gd name="T84" fmla="*/ 10 w 40"/>
                <a:gd name="T85" fmla="*/ 26 h 34"/>
                <a:gd name="T86" fmla="*/ 14 w 40"/>
                <a:gd name="T87" fmla="*/ 26 h 34"/>
                <a:gd name="T88" fmla="*/ 10 w 40"/>
                <a:gd name="T89" fmla="*/ 26 h 34"/>
                <a:gd name="T90" fmla="*/ 14 w 40"/>
                <a:gd name="T91" fmla="*/ 26 h 34"/>
                <a:gd name="T92" fmla="*/ 22 w 40"/>
                <a:gd name="T93" fmla="*/ 26 h 34"/>
                <a:gd name="T94" fmla="*/ 22 w 40"/>
                <a:gd name="T95" fmla="*/ 26 h 34"/>
                <a:gd name="T96" fmla="*/ 26 w 40"/>
                <a:gd name="T97" fmla="*/ 26 h 34"/>
                <a:gd name="T98" fmla="*/ 26 w 40"/>
                <a:gd name="T99" fmla="*/ 26 h 34"/>
                <a:gd name="T100" fmla="*/ 30 w 40"/>
                <a:gd name="T101" fmla="*/ 26 h 34"/>
                <a:gd name="T102" fmla="*/ 30 w 40"/>
                <a:gd name="T103" fmla="*/ 22 h 34"/>
                <a:gd name="T104" fmla="*/ 30 w 40"/>
                <a:gd name="T105" fmla="*/ 22 h 34"/>
                <a:gd name="T106" fmla="*/ 26 w 40"/>
                <a:gd name="T107" fmla="*/ 20 h 34"/>
                <a:gd name="T108" fmla="*/ 26 w 40"/>
                <a:gd name="T109" fmla="*/ 16 h 34"/>
                <a:gd name="T110" fmla="*/ 22 w 40"/>
                <a:gd name="T111" fmla="*/ 8 h 34"/>
                <a:gd name="T112" fmla="*/ 22 w 40"/>
                <a:gd name="T113" fmla="*/ 8 h 34"/>
                <a:gd name="T114" fmla="*/ 18 w 40"/>
                <a:gd name="T115" fmla="*/ 20 h 34"/>
                <a:gd name="T116" fmla="*/ 18 w 40"/>
                <a:gd name="T117" fmla="*/ 20 h 34"/>
                <a:gd name="T118" fmla="*/ 22 w 40"/>
                <a:gd name="T119" fmla="*/ 20 h 34"/>
                <a:gd name="T120" fmla="*/ 26 w 40"/>
                <a:gd name="T121" fmla="*/ 22 h 34"/>
                <a:gd name="T122" fmla="*/ 26 w 40"/>
                <a:gd name="T12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34">
                  <a:moveTo>
                    <a:pt x="26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22" y="8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6" name="Freeform 76">
              <a:extLst>
                <a:ext uri="{FF2B5EF4-FFF2-40B4-BE49-F238E27FC236}">
                  <a16:creationId xmlns:a16="http://schemas.microsoft.com/office/drawing/2014/main" id="{7BB031E6-582A-93C3-7A46-FDF2ED3F3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4476" y="3639425"/>
              <a:ext cx="171443" cy="113130"/>
            </a:xfrm>
            <a:custGeom>
              <a:avLst/>
              <a:gdLst>
                <a:gd name="T0" fmla="*/ 36 w 88"/>
                <a:gd name="T1" fmla="*/ 52 h 60"/>
                <a:gd name="T2" fmla="*/ 32 w 88"/>
                <a:gd name="T3" fmla="*/ 56 h 60"/>
                <a:gd name="T4" fmla="*/ 32 w 88"/>
                <a:gd name="T5" fmla="*/ 60 h 60"/>
                <a:gd name="T6" fmla="*/ 24 w 88"/>
                <a:gd name="T7" fmla="*/ 56 h 60"/>
                <a:gd name="T8" fmla="*/ 24 w 88"/>
                <a:gd name="T9" fmla="*/ 52 h 60"/>
                <a:gd name="T10" fmla="*/ 24 w 88"/>
                <a:gd name="T11" fmla="*/ 52 h 60"/>
                <a:gd name="T12" fmla="*/ 20 w 88"/>
                <a:gd name="T13" fmla="*/ 52 h 60"/>
                <a:gd name="T14" fmla="*/ 20 w 88"/>
                <a:gd name="T15" fmla="*/ 52 h 60"/>
                <a:gd name="T16" fmla="*/ 20 w 88"/>
                <a:gd name="T17" fmla="*/ 46 h 60"/>
                <a:gd name="T18" fmla="*/ 16 w 88"/>
                <a:gd name="T19" fmla="*/ 46 h 60"/>
                <a:gd name="T20" fmla="*/ 16 w 88"/>
                <a:gd name="T21" fmla="*/ 42 h 60"/>
                <a:gd name="T22" fmla="*/ 14 w 88"/>
                <a:gd name="T23" fmla="*/ 46 h 60"/>
                <a:gd name="T24" fmla="*/ 10 w 88"/>
                <a:gd name="T25" fmla="*/ 46 h 60"/>
                <a:gd name="T26" fmla="*/ 10 w 88"/>
                <a:gd name="T27" fmla="*/ 42 h 60"/>
                <a:gd name="T28" fmla="*/ 6 w 88"/>
                <a:gd name="T29" fmla="*/ 42 h 60"/>
                <a:gd name="T30" fmla="*/ 6 w 88"/>
                <a:gd name="T31" fmla="*/ 38 h 60"/>
                <a:gd name="T32" fmla="*/ 4 w 88"/>
                <a:gd name="T33" fmla="*/ 38 h 60"/>
                <a:gd name="T34" fmla="*/ 0 w 88"/>
                <a:gd name="T35" fmla="*/ 34 h 60"/>
                <a:gd name="T36" fmla="*/ 4 w 88"/>
                <a:gd name="T37" fmla="*/ 30 h 60"/>
                <a:gd name="T38" fmla="*/ 4 w 88"/>
                <a:gd name="T39" fmla="*/ 26 h 60"/>
                <a:gd name="T40" fmla="*/ 4 w 88"/>
                <a:gd name="T41" fmla="*/ 22 h 60"/>
                <a:gd name="T42" fmla="*/ 10 w 88"/>
                <a:gd name="T43" fmla="*/ 16 h 60"/>
                <a:gd name="T44" fmla="*/ 14 w 88"/>
                <a:gd name="T45" fmla="*/ 12 h 60"/>
                <a:gd name="T46" fmla="*/ 16 w 88"/>
                <a:gd name="T47" fmla="*/ 8 h 60"/>
                <a:gd name="T48" fmla="*/ 20 w 88"/>
                <a:gd name="T49" fmla="*/ 8 h 60"/>
                <a:gd name="T50" fmla="*/ 28 w 88"/>
                <a:gd name="T51" fmla="*/ 8 h 60"/>
                <a:gd name="T52" fmla="*/ 36 w 88"/>
                <a:gd name="T53" fmla="*/ 12 h 60"/>
                <a:gd name="T54" fmla="*/ 40 w 88"/>
                <a:gd name="T55" fmla="*/ 12 h 60"/>
                <a:gd name="T56" fmla="*/ 42 w 88"/>
                <a:gd name="T57" fmla="*/ 8 h 60"/>
                <a:gd name="T58" fmla="*/ 46 w 88"/>
                <a:gd name="T59" fmla="*/ 8 h 60"/>
                <a:gd name="T60" fmla="*/ 46 w 88"/>
                <a:gd name="T61" fmla="*/ 8 h 60"/>
                <a:gd name="T62" fmla="*/ 50 w 88"/>
                <a:gd name="T63" fmla="*/ 8 h 60"/>
                <a:gd name="T64" fmla="*/ 58 w 88"/>
                <a:gd name="T65" fmla="*/ 8 h 60"/>
                <a:gd name="T66" fmla="*/ 66 w 88"/>
                <a:gd name="T67" fmla="*/ 8 h 60"/>
                <a:gd name="T68" fmla="*/ 66 w 88"/>
                <a:gd name="T69" fmla="*/ 8 h 60"/>
                <a:gd name="T70" fmla="*/ 76 w 88"/>
                <a:gd name="T71" fmla="*/ 16 h 60"/>
                <a:gd name="T72" fmla="*/ 72 w 88"/>
                <a:gd name="T73" fmla="*/ 18 h 60"/>
                <a:gd name="T74" fmla="*/ 72 w 88"/>
                <a:gd name="T75" fmla="*/ 18 h 60"/>
                <a:gd name="T76" fmla="*/ 76 w 88"/>
                <a:gd name="T77" fmla="*/ 18 h 60"/>
                <a:gd name="T78" fmla="*/ 80 w 88"/>
                <a:gd name="T79" fmla="*/ 18 h 60"/>
                <a:gd name="T80" fmla="*/ 80 w 88"/>
                <a:gd name="T81" fmla="*/ 22 h 60"/>
                <a:gd name="T82" fmla="*/ 80 w 88"/>
                <a:gd name="T83" fmla="*/ 18 h 60"/>
                <a:gd name="T84" fmla="*/ 84 w 88"/>
                <a:gd name="T85" fmla="*/ 18 h 60"/>
                <a:gd name="T86" fmla="*/ 84 w 88"/>
                <a:gd name="T87" fmla="*/ 22 h 60"/>
                <a:gd name="T88" fmla="*/ 84 w 88"/>
                <a:gd name="T89" fmla="*/ 22 h 60"/>
                <a:gd name="T90" fmla="*/ 76 w 88"/>
                <a:gd name="T91" fmla="*/ 26 h 60"/>
                <a:gd name="T92" fmla="*/ 66 w 88"/>
                <a:gd name="T93" fmla="*/ 30 h 60"/>
                <a:gd name="T94" fmla="*/ 58 w 88"/>
                <a:gd name="T95" fmla="*/ 30 h 60"/>
                <a:gd name="T96" fmla="*/ 58 w 88"/>
                <a:gd name="T97" fmla="*/ 34 h 60"/>
                <a:gd name="T98" fmla="*/ 58 w 88"/>
                <a:gd name="T99" fmla="*/ 38 h 60"/>
                <a:gd name="T100" fmla="*/ 54 w 88"/>
                <a:gd name="T101" fmla="*/ 38 h 60"/>
                <a:gd name="T102" fmla="*/ 50 w 88"/>
                <a:gd name="T103" fmla="*/ 46 h 60"/>
                <a:gd name="T104" fmla="*/ 46 w 88"/>
                <a:gd name="T105" fmla="*/ 42 h 60"/>
                <a:gd name="T106" fmla="*/ 42 w 88"/>
                <a:gd name="T107" fmla="*/ 42 h 60"/>
                <a:gd name="T108" fmla="*/ 36 w 88"/>
                <a:gd name="T109" fmla="*/ 46 h 60"/>
                <a:gd name="T110" fmla="*/ 36 w 88"/>
                <a:gd name="T111" fmla="*/ 0 h 60"/>
                <a:gd name="T112" fmla="*/ 40 w 88"/>
                <a:gd name="T113" fmla="*/ 0 h 60"/>
                <a:gd name="T114" fmla="*/ 40 w 88"/>
                <a:gd name="T115" fmla="*/ 0 h 60"/>
                <a:gd name="T116" fmla="*/ 36 w 88"/>
                <a:gd name="T1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60">
                  <a:moveTo>
                    <a:pt x="36" y="46"/>
                  </a:move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7" name="Freeform 77">
              <a:extLst>
                <a:ext uri="{FF2B5EF4-FFF2-40B4-BE49-F238E27FC236}">
                  <a16:creationId xmlns:a16="http://schemas.microsoft.com/office/drawing/2014/main" id="{67F883CF-2E88-17E1-9AD5-43D9582CF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502" y="3571547"/>
              <a:ext cx="62343" cy="26397"/>
            </a:xfrm>
            <a:custGeom>
              <a:avLst/>
              <a:gdLst>
                <a:gd name="T0" fmla="*/ 24 w 32"/>
                <a:gd name="T1" fmla="*/ 10 h 14"/>
                <a:gd name="T2" fmla="*/ 24 w 32"/>
                <a:gd name="T3" fmla="*/ 10 h 14"/>
                <a:gd name="T4" fmla="*/ 20 w 32"/>
                <a:gd name="T5" fmla="*/ 6 h 14"/>
                <a:gd name="T6" fmla="*/ 20 w 32"/>
                <a:gd name="T7" fmla="*/ 10 h 14"/>
                <a:gd name="T8" fmla="*/ 20 w 32"/>
                <a:gd name="T9" fmla="*/ 10 h 14"/>
                <a:gd name="T10" fmla="*/ 20 w 32"/>
                <a:gd name="T11" fmla="*/ 10 h 14"/>
                <a:gd name="T12" fmla="*/ 16 w 32"/>
                <a:gd name="T13" fmla="*/ 10 h 14"/>
                <a:gd name="T14" fmla="*/ 16 w 32"/>
                <a:gd name="T15" fmla="*/ 10 h 14"/>
                <a:gd name="T16" fmla="*/ 16 w 32"/>
                <a:gd name="T17" fmla="*/ 14 h 14"/>
                <a:gd name="T18" fmla="*/ 16 w 32"/>
                <a:gd name="T19" fmla="*/ 14 h 14"/>
                <a:gd name="T20" fmla="*/ 16 w 32"/>
                <a:gd name="T21" fmla="*/ 14 h 14"/>
                <a:gd name="T22" fmla="*/ 12 w 32"/>
                <a:gd name="T23" fmla="*/ 10 h 14"/>
                <a:gd name="T24" fmla="*/ 12 w 32"/>
                <a:gd name="T25" fmla="*/ 10 h 14"/>
                <a:gd name="T26" fmla="*/ 12 w 32"/>
                <a:gd name="T27" fmla="*/ 10 h 14"/>
                <a:gd name="T28" fmla="*/ 8 w 32"/>
                <a:gd name="T29" fmla="*/ 10 h 14"/>
                <a:gd name="T30" fmla="*/ 8 w 32"/>
                <a:gd name="T31" fmla="*/ 6 h 14"/>
                <a:gd name="T32" fmla="*/ 4 w 32"/>
                <a:gd name="T33" fmla="*/ 6 h 14"/>
                <a:gd name="T34" fmla="*/ 4 w 32"/>
                <a:gd name="T35" fmla="*/ 6 h 14"/>
                <a:gd name="T36" fmla="*/ 4 w 32"/>
                <a:gd name="T37" fmla="*/ 6 h 14"/>
                <a:gd name="T38" fmla="*/ 4 w 32"/>
                <a:gd name="T39" fmla="*/ 4 h 14"/>
                <a:gd name="T40" fmla="*/ 0 w 32"/>
                <a:gd name="T41" fmla="*/ 4 h 14"/>
                <a:gd name="T42" fmla="*/ 0 w 32"/>
                <a:gd name="T43" fmla="*/ 4 h 14"/>
                <a:gd name="T44" fmla="*/ 0 w 32"/>
                <a:gd name="T45" fmla="*/ 4 h 14"/>
                <a:gd name="T46" fmla="*/ 0 w 32"/>
                <a:gd name="T47" fmla="*/ 4 h 14"/>
                <a:gd name="T48" fmla="*/ 0 w 32"/>
                <a:gd name="T49" fmla="*/ 4 h 14"/>
                <a:gd name="T50" fmla="*/ 4 w 32"/>
                <a:gd name="T51" fmla="*/ 0 h 14"/>
                <a:gd name="T52" fmla="*/ 4 w 32"/>
                <a:gd name="T53" fmla="*/ 0 h 14"/>
                <a:gd name="T54" fmla="*/ 8 w 32"/>
                <a:gd name="T55" fmla="*/ 0 h 14"/>
                <a:gd name="T56" fmla="*/ 8 w 32"/>
                <a:gd name="T57" fmla="*/ 0 h 14"/>
                <a:gd name="T58" fmla="*/ 12 w 32"/>
                <a:gd name="T59" fmla="*/ 0 h 14"/>
                <a:gd name="T60" fmla="*/ 12 w 32"/>
                <a:gd name="T61" fmla="*/ 0 h 14"/>
                <a:gd name="T62" fmla="*/ 16 w 32"/>
                <a:gd name="T63" fmla="*/ 0 h 14"/>
                <a:gd name="T64" fmla="*/ 16 w 32"/>
                <a:gd name="T65" fmla="*/ 0 h 14"/>
                <a:gd name="T66" fmla="*/ 20 w 32"/>
                <a:gd name="T67" fmla="*/ 0 h 14"/>
                <a:gd name="T68" fmla="*/ 20 w 32"/>
                <a:gd name="T69" fmla="*/ 4 h 14"/>
                <a:gd name="T70" fmla="*/ 20 w 32"/>
                <a:gd name="T71" fmla="*/ 4 h 14"/>
                <a:gd name="T72" fmla="*/ 24 w 32"/>
                <a:gd name="T73" fmla="*/ 4 h 14"/>
                <a:gd name="T74" fmla="*/ 24 w 32"/>
                <a:gd name="T75" fmla="*/ 4 h 14"/>
                <a:gd name="T76" fmla="*/ 28 w 32"/>
                <a:gd name="T77" fmla="*/ 6 h 14"/>
                <a:gd name="T78" fmla="*/ 28 w 32"/>
                <a:gd name="T79" fmla="*/ 6 h 14"/>
                <a:gd name="T80" fmla="*/ 32 w 32"/>
                <a:gd name="T81" fmla="*/ 6 h 14"/>
                <a:gd name="T82" fmla="*/ 32 w 32"/>
                <a:gd name="T83" fmla="*/ 10 h 14"/>
                <a:gd name="T84" fmla="*/ 28 w 32"/>
                <a:gd name="T85" fmla="*/ 10 h 14"/>
                <a:gd name="T86" fmla="*/ 24 w 32"/>
                <a:gd name="T87" fmla="*/ 10 h 14"/>
                <a:gd name="T88" fmla="*/ 24 w 32"/>
                <a:gd name="T8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14">
                  <a:moveTo>
                    <a:pt x="24" y="10"/>
                  </a:move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8" name="Freeform 78">
              <a:extLst>
                <a:ext uri="{FF2B5EF4-FFF2-40B4-BE49-F238E27FC236}">
                  <a16:creationId xmlns:a16="http://schemas.microsoft.com/office/drawing/2014/main" id="{A9C4900E-B04A-3D1E-B5EE-3DE15D51D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5706" y="3085086"/>
              <a:ext cx="868906" cy="610904"/>
            </a:xfrm>
            <a:custGeom>
              <a:avLst/>
              <a:gdLst>
                <a:gd name="T0" fmla="*/ 90 w 446"/>
                <a:gd name="T1" fmla="*/ 134 h 324"/>
                <a:gd name="T2" fmla="*/ 74 w 446"/>
                <a:gd name="T3" fmla="*/ 112 h 324"/>
                <a:gd name="T4" fmla="*/ 60 w 446"/>
                <a:gd name="T5" fmla="*/ 104 h 324"/>
                <a:gd name="T6" fmla="*/ 56 w 446"/>
                <a:gd name="T7" fmla="*/ 90 h 324"/>
                <a:gd name="T8" fmla="*/ 48 w 446"/>
                <a:gd name="T9" fmla="*/ 64 h 324"/>
                <a:gd name="T10" fmla="*/ 32 w 446"/>
                <a:gd name="T11" fmla="*/ 38 h 324"/>
                <a:gd name="T12" fmla="*/ 18 w 446"/>
                <a:gd name="T13" fmla="*/ 4 h 324"/>
                <a:gd name="T14" fmla="*/ 52 w 446"/>
                <a:gd name="T15" fmla="*/ 8 h 324"/>
                <a:gd name="T16" fmla="*/ 104 w 446"/>
                <a:gd name="T17" fmla="*/ 26 h 324"/>
                <a:gd name="T18" fmla="*/ 156 w 446"/>
                <a:gd name="T19" fmla="*/ 18 h 324"/>
                <a:gd name="T20" fmla="*/ 182 w 446"/>
                <a:gd name="T21" fmla="*/ 38 h 324"/>
                <a:gd name="T22" fmla="*/ 208 w 446"/>
                <a:gd name="T23" fmla="*/ 68 h 324"/>
                <a:gd name="T24" fmla="*/ 230 w 446"/>
                <a:gd name="T25" fmla="*/ 56 h 324"/>
                <a:gd name="T26" fmla="*/ 256 w 446"/>
                <a:gd name="T27" fmla="*/ 82 h 324"/>
                <a:gd name="T28" fmla="*/ 274 w 446"/>
                <a:gd name="T29" fmla="*/ 116 h 324"/>
                <a:gd name="T30" fmla="*/ 298 w 446"/>
                <a:gd name="T31" fmla="*/ 132 h 324"/>
                <a:gd name="T32" fmla="*/ 290 w 446"/>
                <a:gd name="T33" fmla="*/ 172 h 324"/>
                <a:gd name="T34" fmla="*/ 294 w 446"/>
                <a:gd name="T35" fmla="*/ 210 h 324"/>
                <a:gd name="T36" fmla="*/ 294 w 446"/>
                <a:gd name="T37" fmla="*/ 214 h 324"/>
                <a:gd name="T38" fmla="*/ 316 w 446"/>
                <a:gd name="T39" fmla="*/ 250 h 324"/>
                <a:gd name="T40" fmla="*/ 350 w 446"/>
                <a:gd name="T41" fmla="*/ 262 h 324"/>
                <a:gd name="T42" fmla="*/ 372 w 446"/>
                <a:gd name="T43" fmla="*/ 258 h 324"/>
                <a:gd name="T44" fmla="*/ 390 w 446"/>
                <a:gd name="T45" fmla="*/ 238 h 324"/>
                <a:gd name="T46" fmla="*/ 402 w 446"/>
                <a:gd name="T47" fmla="*/ 210 h 324"/>
                <a:gd name="T48" fmla="*/ 430 w 446"/>
                <a:gd name="T49" fmla="*/ 206 h 324"/>
                <a:gd name="T50" fmla="*/ 442 w 446"/>
                <a:gd name="T51" fmla="*/ 220 h 324"/>
                <a:gd name="T52" fmla="*/ 430 w 446"/>
                <a:gd name="T53" fmla="*/ 242 h 324"/>
                <a:gd name="T54" fmla="*/ 428 w 446"/>
                <a:gd name="T55" fmla="*/ 250 h 324"/>
                <a:gd name="T56" fmla="*/ 410 w 446"/>
                <a:gd name="T57" fmla="*/ 268 h 324"/>
                <a:gd name="T58" fmla="*/ 390 w 446"/>
                <a:gd name="T59" fmla="*/ 290 h 324"/>
                <a:gd name="T60" fmla="*/ 368 w 446"/>
                <a:gd name="T61" fmla="*/ 320 h 324"/>
                <a:gd name="T62" fmla="*/ 346 w 446"/>
                <a:gd name="T63" fmla="*/ 302 h 324"/>
                <a:gd name="T64" fmla="*/ 330 w 446"/>
                <a:gd name="T65" fmla="*/ 294 h 324"/>
                <a:gd name="T66" fmla="*/ 298 w 446"/>
                <a:gd name="T67" fmla="*/ 302 h 324"/>
                <a:gd name="T68" fmla="*/ 264 w 446"/>
                <a:gd name="T69" fmla="*/ 288 h 324"/>
                <a:gd name="T70" fmla="*/ 230 w 446"/>
                <a:gd name="T71" fmla="*/ 268 h 324"/>
                <a:gd name="T72" fmla="*/ 204 w 446"/>
                <a:gd name="T73" fmla="*/ 250 h 324"/>
                <a:gd name="T74" fmla="*/ 178 w 446"/>
                <a:gd name="T75" fmla="*/ 228 h 324"/>
                <a:gd name="T76" fmla="*/ 182 w 446"/>
                <a:gd name="T77" fmla="*/ 198 h 324"/>
                <a:gd name="T78" fmla="*/ 162 w 446"/>
                <a:gd name="T79" fmla="*/ 164 h 324"/>
                <a:gd name="T80" fmla="*/ 144 w 446"/>
                <a:gd name="T81" fmla="*/ 150 h 324"/>
                <a:gd name="T82" fmla="*/ 130 w 446"/>
                <a:gd name="T83" fmla="*/ 134 h 324"/>
                <a:gd name="T84" fmla="*/ 130 w 446"/>
                <a:gd name="T85" fmla="*/ 120 h 324"/>
                <a:gd name="T86" fmla="*/ 106 w 446"/>
                <a:gd name="T87" fmla="*/ 90 h 324"/>
                <a:gd name="T88" fmla="*/ 86 w 446"/>
                <a:gd name="T89" fmla="*/ 72 h 324"/>
                <a:gd name="T90" fmla="*/ 74 w 446"/>
                <a:gd name="T91" fmla="*/ 34 h 324"/>
                <a:gd name="T92" fmla="*/ 48 w 446"/>
                <a:gd name="T93" fmla="*/ 18 h 324"/>
                <a:gd name="T94" fmla="*/ 52 w 446"/>
                <a:gd name="T95" fmla="*/ 46 h 324"/>
                <a:gd name="T96" fmla="*/ 70 w 446"/>
                <a:gd name="T97" fmla="*/ 72 h 324"/>
                <a:gd name="T98" fmla="*/ 90 w 446"/>
                <a:gd name="T99" fmla="*/ 108 h 324"/>
                <a:gd name="T100" fmla="*/ 100 w 446"/>
                <a:gd name="T101" fmla="*/ 128 h 324"/>
                <a:gd name="T102" fmla="*/ 110 w 446"/>
                <a:gd name="T103" fmla="*/ 158 h 324"/>
                <a:gd name="T104" fmla="*/ 122 w 446"/>
                <a:gd name="T105" fmla="*/ 176 h 324"/>
                <a:gd name="T106" fmla="*/ 96 w 446"/>
                <a:gd name="T107" fmla="*/ 154 h 324"/>
                <a:gd name="T108" fmla="*/ 86 w 446"/>
                <a:gd name="T109" fmla="*/ 146 h 324"/>
                <a:gd name="T110" fmla="*/ 104 w 446"/>
                <a:gd name="T111" fmla="*/ 254 h 324"/>
                <a:gd name="T112" fmla="*/ 74 w 446"/>
                <a:gd name="T113" fmla="*/ 72 h 324"/>
                <a:gd name="T114" fmla="*/ 0 w 446"/>
                <a:gd name="T115" fmla="*/ 72 h 324"/>
                <a:gd name="T116" fmla="*/ 44 w 446"/>
                <a:gd name="T117" fmla="*/ 90 h 324"/>
                <a:gd name="T118" fmla="*/ 92 w 446"/>
                <a:gd name="T119" fmla="*/ 154 h 324"/>
                <a:gd name="T120" fmla="*/ 162 w 446"/>
                <a:gd name="T121" fmla="*/ 206 h 324"/>
                <a:gd name="T122" fmla="*/ 442 w 446"/>
                <a:gd name="T123" fmla="*/ 228 h 324"/>
                <a:gd name="T124" fmla="*/ 380 w 446"/>
                <a:gd name="T125" fmla="*/ 25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6" h="324">
                  <a:moveTo>
                    <a:pt x="96" y="154"/>
                  </a:moveTo>
                  <a:lnTo>
                    <a:pt x="92" y="154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90" y="146"/>
                  </a:lnTo>
                  <a:lnTo>
                    <a:pt x="90" y="142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86" y="128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2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74" y="116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2" y="104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4" y="94"/>
                  </a:lnTo>
                  <a:lnTo>
                    <a:pt x="48" y="90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60" y="94"/>
                  </a:lnTo>
                  <a:lnTo>
                    <a:pt x="56" y="90"/>
                  </a:lnTo>
                  <a:lnTo>
                    <a:pt x="60" y="90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52" y="68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22"/>
                  </a:lnTo>
                  <a:lnTo>
                    <a:pt x="96" y="26"/>
                  </a:lnTo>
                  <a:lnTo>
                    <a:pt x="104" y="26"/>
                  </a:lnTo>
                  <a:lnTo>
                    <a:pt x="110" y="26"/>
                  </a:lnTo>
                  <a:lnTo>
                    <a:pt x="114" y="26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40" y="18"/>
                  </a:lnTo>
                  <a:lnTo>
                    <a:pt x="148" y="18"/>
                  </a:lnTo>
                  <a:lnTo>
                    <a:pt x="152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2" y="18"/>
                  </a:lnTo>
                  <a:lnTo>
                    <a:pt x="166" y="18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82" y="34"/>
                  </a:lnTo>
                  <a:lnTo>
                    <a:pt x="182" y="38"/>
                  </a:lnTo>
                  <a:lnTo>
                    <a:pt x="186" y="38"/>
                  </a:lnTo>
                  <a:lnTo>
                    <a:pt x="188" y="42"/>
                  </a:lnTo>
                  <a:lnTo>
                    <a:pt x="188" y="46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6"/>
                  </a:lnTo>
                  <a:lnTo>
                    <a:pt x="196" y="60"/>
                  </a:lnTo>
                  <a:lnTo>
                    <a:pt x="200" y="60"/>
                  </a:lnTo>
                  <a:lnTo>
                    <a:pt x="200" y="64"/>
                  </a:lnTo>
                  <a:lnTo>
                    <a:pt x="204" y="64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12" y="72"/>
                  </a:lnTo>
                  <a:lnTo>
                    <a:pt x="216" y="72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18" y="64"/>
                  </a:lnTo>
                  <a:lnTo>
                    <a:pt x="218" y="60"/>
                  </a:lnTo>
                  <a:lnTo>
                    <a:pt x="218" y="56"/>
                  </a:lnTo>
                  <a:lnTo>
                    <a:pt x="222" y="56"/>
                  </a:lnTo>
                  <a:lnTo>
                    <a:pt x="226" y="56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30" y="56"/>
                  </a:lnTo>
                  <a:lnTo>
                    <a:pt x="234" y="56"/>
                  </a:lnTo>
                  <a:lnTo>
                    <a:pt x="238" y="56"/>
                  </a:lnTo>
                  <a:lnTo>
                    <a:pt x="238" y="60"/>
                  </a:lnTo>
                  <a:lnTo>
                    <a:pt x="242" y="60"/>
                  </a:lnTo>
                  <a:lnTo>
                    <a:pt x="244" y="60"/>
                  </a:lnTo>
                  <a:lnTo>
                    <a:pt x="244" y="64"/>
                  </a:lnTo>
                  <a:lnTo>
                    <a:pt x="248" y="68"/>
                  </a:lnTo>
                  <a:lnTo>
                    <a:pt x="248" y="72"/>
                  </a:lnTo>
                  <a:lnTo>
                    <a:pt x="252" y="74"/>
                  </a:lnTo>
                  <a:lnTo>
                    <a:pt x="252" y="78"/>
                  </a:lnTo>
                  <a:lnTo>
                    <a:pt x="252" y="82"/>
                  </a:lnTo>
                  <a:lnTo>
                    <a:pt x="256" y="82"/>
                  </a:lnTo>
                  <a:lnTo>
                    <a:pt x="256" y="86"/>
                  </a:lnTo>
                  <a:lnTo>
                    <a:pt x="260" y="90"/>
                  </a:lnTo>
                  <a:lnTo>
                    <a:pt x="260" y="94"/>
                  </a:lnTo>
                  <a:lnTo>
                    <a:pt x="264" y="94"/>
                  </a:lnTo>
                  <a:lnTo>
                    <a:pt x="264" y="98"/>
                  </a:lnTo>
                  <a:lnTo>
                    <a:pt x="268" y="98"/>
                  </a:lnTo>
                  <a:lnTo>
                    <a:pt x="268" y="102"/>
                  </a:lnTo>
                  <a:lnTo>
                    <a:pt x="268" y="104"/>
                  </a:lnTo>
                  <a:lnTo>
                    <a:pt x="268" y="108"/>
                  </a:lnTo>
                  <a:lnTo>
                    <a:pt x="272" y="112"/>
                  </a:lnTo>
                  <a:lnTo>
                    <a:pt x="272" y="116"/>
                  </a:lnTo>
                  <a:lnTo>
                    <a:pt x="274" y="116"/>
                  </a:lnTo>
                  <a:lnTo>
                    <a:pt x="274" y="120"/>
                  </a:lnTo>
                  <a:lnTo>
                    <a:pt x="278" y="120"/>
                  </a:lnTo>
                  <a:lnTo>
                    <a:pt x="282" y="120"/>
                  </a:lnTo>
                  <a:lnTo>
                    <a:pt x="282" y="124"/>
                  </a:lnTo>
                  <a:lnTo>
                    <a:pt x="286" y="124"/>
                  </a:lnTo>
                  <a:lnTo>
                    <a:pt x="290" y="124"/>
                  </a:lnTo>
                  <a:lnTo>
                    <a:pt x="294" y="124"/>
                  </a:lnTo>
                  <a:lnTo>
                    <a:pt x="294" y="128"/>
                  </a:lnTo>
                  <a:lnTo>
                    <a:pt x="298" y="128"/>
                  </a:lnTo>
                  <a:lnTo>
                    <a:pt x="298" y="124"/>
                  </a:lnTo>
                  <a:lnTo>
                    <a:pt x="298" y="128"/>
                  </a:lnTo>
                  <a:lnTo>
                    <a:pt x="298" y="132"/>
                  </a:lnTo>
                  <a:lnTo>
                    <a:pt x="298" y="134"/>
                  </a:lnTo>
                  <a:lnTo>
                    <a:pt x="294" y="138"/>
                  </a:lnTo>
                  <a:lnTo>
                    <a:pt x="294" y="142"/>
                  </a:lnTo>
                  <a:lnTo>
                    <a:pt x="294" y="146"/>
                  </a:lnTo>
                  <a:lnTo>
                    <a:pt x="294" y="150"/>
                  </a:lnTo>
                  <a:lnTo>
                    <a:pt x="290" y="150"/>
                  </a:lnTo>
                  <a:lnTo>
                    <a:pt x="290" y="154"/>
                  </a:lnTo>
                  <a:lnTo>
                    <a:pt x="290" y="158"/>
                  </a:lnTo>
                  <a:lnTo>
                    <a:pt x="290" y="160"/>
                  </a:lnTo>
                  <a:lnTo>
                    <a:pt x="290" y="164"/>
                  </a:lnTo>
                  <a:lnTo>
                    <a:pt x="290" y="168"/>
                  </a:lnTo>
                  <a:lnTo>
                    <a:pt x="290" y="172"/>
                  </a:lnTo>
                  <a:lnTo>
                    <a:pt x="290" y="176"/>
                  </a:lnTo>
                  <a:lnTo>
                    <a:pt x="290" y="180"/>
                  </a:lnTo>
                  <a:lnTo>
                    <a:pt x="290" y="184"/>
                  </a:lnTo>
                  <a:lnTo>
                    <a:pt x="290" y="188"/>
                  </a:lnTo>
                  <a:lnTo>
                    <a:pt x="290" y="190"/>
                  </a:lnTo>
                  <a:lnTo>
                    <a:pt x="290" y="194"/>
                  </a:lnTo>
                  <a:lnTo>
                    <a:pt x="290" y="198"/>
                  </a:lnTo>
                  <a:lnTo>
                    <a:pt x="294" y="198"/>
                  </a:lnTo>
                  <a:lnTo>
                    <a:pt x="294" y="202"/>
                  </a:lnTo>
                  <a:lnTo>
                    <a:pt x="298" y="202"/>
                  </a:lnTo>
                  <a:lnTo>
                    <a:pt x="298" y="206"/>
                  </a:lnTo>
                  <a:lnTo>
                    <a:pt x="294" y="210"/>
                  </a:lnTo>
                  <a:lnTo>
                    <a:pt x="294" y="206"/>
                  </a:lnTo>
                  <a:lnTo>
                    <a:pt x="298" y="206"/>
                  </a:lnTo>
                  <a:lnTo>
                    <a:pt x="294" y="206"/>
                  </a:lnTo>
                  <a:lnTo>
                    <a:pt x="294" y="202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90" y="194"/>
                  </a:lnTo>
                  <a:lnTo>
                    <a:pt x="290" y="198"/>
                  </a:lnTo>
                  <a:lnTo>
                    <a:pt x="290" y="202"/>
                  </a:lnTo>
                  <a:lnTo>
                    <a:pt x="294" y="206"/>
                  </a:lnTo>
                  <a:lnTo>
                    <a:pt x="294" y="210"/>
                  </a:lnTo>
                  <a:lnTo>
                    <a:pt x="294" y="214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298" y="220"/>
                  </a:lnTo>
                  <a:lnTo>
                    <a:pt x="302" y="220"/>
                  </a:lnTo>
                  <a:lnTo>
                    <a:pt x="304" y="228"/>
                  </a:lnTo>
                  <a:lnTo>
                    <a:pt x="308" y="232"/>
                  </a:lnTo>
                  <a:lnTo>
                    <a:pt x="308" y="234"/>
                  </a:lnTo>
                  <a:lnTo>
                    <a:pt x="308" y="238"/>
                  </a:lnTo>
                  <a:lnTo>
                    <a:pt x="312" y="242"/>
                  </a:lnTo>
                  <a:lnTo>
                    <a:pt x="312" y="24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16" y="254"/>
                  </a:lnTo>
                  <a:lnTo>
                    <a:pt x="320" y="254"/>
                  </a:lnTo>
                  <a:lnTo>
                    <a:pt x="324" y="254"/>
                  </a:lnTo>
                  <a:lnTo>
                    <a:pt x="328" y="254"/>
                  </a:lnTo>
                  <a:lnTo>
                    <a:pt x="328" y="258"/>
                  </a:lnTo>
                  <a:lnTo>
                    <a:pt x="330" y="258"/>
                  </a:lnTo>
                  <a:lnTo>
                    <a:pt x="330" y="262"/>
                  </a:lnTo>
                  <a:lnTo>
                    <a:pt x="334" y="264"/>
                  </a:lnTo>
                  <a:lnTo>
                    <a:pt x="338" y="264"/>
                  </a:lnTo>
                  <a:lnTo>
                    <a:pt x="342" y="262"/>
                  </a:lnTo>
                  <a:lnTo>
                    <a:pt x="346" y="262"/>
                  </a:lnTo>
                  <a:lnTo>
                    <a:pt x="350" y="262"/>
                  </a:lnTo>
                  <a:lnTo>
                    <a:pt x="350" y="258"/>
                  </a:lnTo>
                  <a:lnTo>
                    <a:pt x="346" y="262"/>
                  </a:lnTo>
                  <a:lnTo>
                    <a:pt x="350" y="258"/>
                  </a:lnTo>
                  <a:lnTo>
                    <a:pt x="354" y="258"/>
                  </a:lnTo>
                  <a:lnTo>
                    <a:pt x="354" y="262"/>
                  </a:lnTo>
                  <a:lnTo>
                    <a:pt x="358" y="262"/>
                  </a:lnTo>
                  <a:lnTo>
                    <a:pt x="358" y="258"/>
                  </a:lnTo>
                  <a:lnTo>
                    <a:pt x="360" y="258"/>
                  </a:lnTo>
                  <a:lnTo>
                    <a:pt x="364" y="254"/>
                  </a:lnTo>
                  <a:lnTo>
                    <a:pt x="368" y="254"/>
                  </a:lnTo>
                  <a:lnTo>
                    <a:pt x="372" y="254"/>
                  </a:lnTo>
                  <a:lnTo>
                    <a:pt x="372" y="258"/>
                  </a:lnTo>
                  <a:lnTo>
                    <a:pt x="376" y="258"/>
                  </a:lnTo>
                  <a:lnTo>
                    <a:pt x="372" y="258"/>
                  </a:lnTo>
                  <a:lnTo>
                    <a:pt x="376" y="262"/>
                  </a:lnTo>
                  <a:lnTo>
                    <a:pt x="376" y="258"/>
                  </a:lnTo>
                  <a:lnTo>
                    <a:pt x="380" y="258"/>
                  </a:lnTo>
                  <a:lnTo>
                    <a:pt x="384" y="254"/>
                  </a:lnTo>
                  <a:lnTo>
                    <a:pt x="380" y="254"/>
                  </a:lnTo>
                  <a:lnTo>
                    <a:pt x="380" y="250"/>
                  </a:lnTo>
                  <a:lnTo>
                    <a:pt x="384" y="250"/>
                  </a:lnTo>
                  <a:lnTo>
                    <a:pt x="386" y="246"/>
                  </a:lnTo>
                  <a:lnTo>
                    <a:pt x="390" y="242"/>
                  </a:lnTo>
                  <a:lnTo>
                    <a:pt x="390" y="238"/>
                  </a:lnTo>
                  <a:lnTo>
                    <a:pt x="390" y="234"/>
                  </a:lnTo>
                  <a:lnTo>
                    <a:pt x="394" y="232"/>
                  </a:lnTo>
                  <a:lnTo>
                    <a:pt x="394" y="228"/>
                  </a:lnTo>
                  <a:lnTo>
                    <a:pt x="394" y="224"/>
                  </a:lnTo>
                  <a:lnTo>
                    <a:pt x="394" y="220"/>
                  </a:lnTo>
                  <a:lnTo>
                    <a:pt x="394" y="218"/>
                  </a:lnTo>
                  <a:lnTo>
                    <a:pt x="394" y="214"/>
                  </a:lnTo>
                  <a:lnTo>
                    <a:pt x="394" y="218"/>
                  </a:lnTo>
                  <a:lnTo>
                    <a:pt x="394" y="214"/>
                  </a:lnTo>
                  <a:lnTo>
                    <a:pt x="398" y="214"/>
                  </a:lnTo>
                  <a:lnTo>
                    <a:pt x="398" y="210"/>
                  </a:lnTo>
                  <a:lnTo>
                    <a:pt x="402" y="210"/>
                  </a:lnTo>
                  <a:lnTo>
                    <a:pt x="406" y="210"/>
                  </a:lnTo>
                  <a:lnTo>
                    <a:pt x="410" y="210"/>
                  </a:lnTo>
                  <a:lnTo>
                    <a:pt x="414" y="206"/>
                  </a:lnTo>
                  <a:lnTo>
                    <a:pt x="416" y="206"/>
                  </a:lnTo>
                  <a:lnTo>
                    <a:pt x="420" y="206"/>
                  </a:lnTo>
                  <a:lnTo>
                    <a:pt x="424" y="206"/>
                  </a:lnTo>
                  <a:lnTo>
                    <a:pt x="428" y="202"/>
                  </a:lnTo>
                  <a:lnTo>
                    <a:pt x="424" y="202"/>
                  </a:lnTo>
                  <a:lnTo>
                    <a:pt x="424" y="206"/>
                  </a:lnTo>
                  <a:lnTo>
                    <a:pt x="424" y="202"/>
                  </a:lnTo>
                  <a:lnTo>
                    <a:pt x="428" y="202"/>
                  </a:lnTo>
                  <a:lnTo>
                    <a:pt x="430" y="206"/>
                  </a:lnTo>
                  <a:lnTo>
                    <a:pt x="434" y="206"/>
                  </a:lnTo>
                  <a:lnTo>
                    <a:pt x="438" y="206"/>
                  </a:lnTo>
                  <a:lnTo>
                    <a:pt x="434" y="206"/>
                  </a:lnTo>
                  <a:lnTo>
                    <a:pt x="438" y="206"/>
                  </a:lnTo>
                  <a:lnTo>
                    <a:pt x="438" y="202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6" y="206"/>
                  </a:lnTo>
                  <a:lnTo>
                    <a:pt x="446" y="210"/>
                  </a:lnTo>
                  <a:lnTo>
                    <a:pt x="446" y="214"/>
                  </a:lnTo>
                  <a:lnTo>
                    <a:pt x="442" y="218"/>
                  </a:lnTo>
                  <a:lnTo>
                    <a:pt x="442" y="220"/>
                  </a:lnTo>
                  <a:lnTo>
                    <a:pt x="438" y="220"/>
                  </a:lnTo>
                  <a:lnTo>
                    <a:pt x="438" y="224"/>
                  </a:lnTo>
                  <a:lnTo>
                    <a:pt x="434" y="228"/>
                  </a:lnTo>
                  <a:lnTo>
                    <a:pt x="434" y="232"/>
                  </a:lnTo>
                  <a:lnTo>
                    <a:pt x="434" y="234"/>
                  </a:lnTo>
                  <a:lnTo>
                    <a:pt x="434" y="232"/>
                  </a:lnTo>
                  <a:lnTo>
                    <a:pt x="434" y="234"/>
                  </a:lnTo>
                  <a:lnTo>
                    <a:pt x="430" y="234"/>
                  </a:lnTo>
                  <a:lnTo>
                    <a:pt x="430" y="238"/>
                  </a:lnTo>
                  <a:lnTo>
                    <a:pt x="434" y="238"/>
                  </a:lnTo>
                  <a:lnTo>
                    <a:pt x="434" y="242"/>
                  </a:lnTo>
                  <a:lnTo>
                    <a:pt x="430" y="242"/>
                  </a:lnTo>
                  <a:lnTo>
                    <a:pt x="430" y="246"/>
                  </a:lnTo>
                  <a:lnTo>
                    <a:pt x="434" y="242"/>
                  </a:lnTo>
                  <a:lnTo>
                    <a:pt x="434" y="246"/>
                  </a:lnTo>
                  <a:lnTo>
                    <a:pt x="434" y="250"/>
                  </a:lnTo>
                  <a:lnTo>
                    <a:pt x="430" y="250"/>
                  </a:lnTo>
                  <a:lnTo>
                    <a:pt x="430" y="254"/>
                  </a:lnTo>
                  <a:lnTo>
                    <a:pt x="430" y="258"/>
                  </a:lnTo>
                  <a:lnTo>
                    <a:pt x="430" y="262"/>
                  </a:lnTo>
                  <a:lnTo>
                    <a:pt x="428" y="262"/>
                  </a:lnTo>
                  <a:lnTo>
                    <a:pt x="428" y="258"/>
                  </a:lnTo>
                  <a:lnTo>
                    <a:pt x="428" y="254"/>
                  </a:lnTo>
                  <a:lnTo>
                    <a:pt x="428" y="250"/>
                  </a:lnTo>
                  <a:lnTo>
                    <a:pt x="428" y="254"/>
                  </a:lnTo>
                  <a:lnTo>
                    <a:pt x="424" y="254"/>
                  </a:lnTo>
                  <a:lnTo>
                    <a:pt x="424" y="258"/>
                  </a:lnTo>
                  <a:lnTo>
                    <a:pt x="420" y="258"/>
                  </a:lnTo>
                  <a:lnTo>
                    <a:pt x="420" y="262"/>
                  </a:lnTo>
                  <a:lnTo>
                    <a:pt x="416" y="262"/>
                  </a:lnTo>
                  <a:lnTo>
                    <a:pt x="416" y="264"/>
                  </a:lnTo>
                  <a:lnTo>
                    <a:pt x="416" y="268"/>
                  </a:lnTo>
                  <a:lnTo>
                    <a:pt x="414" y="268"/>
                  </a:lnTo>
                  <a:lnTo>
                    <a:pt x="414" y="264"/>
                  </a:lnTo>
                  <a:lnTo>
                    <a:pt x="414" y="268"/>
                  </a:lnTo>
                  <a:lnTo>
                    <a:pt x="410" y="268"/>
                  </a:lnTo>
                  <a:lnTo>
                    <a:pt x="402" y="268"/>
                  </a:lnTo>
                  <a:lnTo>
                    <a:pt x="398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6" y="272"/>
                  </a:lnTo>
                  <a:lnTo>
                    <a:pt x="386" y="280"/>
                  </a:lnTo>
                  <a:lnTo>
                    <a:pt x="380" y="280"/>
                  </a:lnTo>
                  <a:lnTo>
                    <a:pt x="384" y="280"/>
                  </a:lnTo>
                  <a:lnTo>
                    <a:pt x="384" y="284"/>
                  </a:lnTo>
                  <a:lnTo>
                    <a:pt x="386" y="288"/>
                  </a:lnTo>
                  <a:lnTo>
                    <a:pt x="390" y="288"/>
                  </a:lnTo>
                  <a:lnTo>
                    <a:pt x="390" y="290"/>
                  </a:lnTo>
                  <a:lnTo>
                    <a:pt x="390" y="294"/>
                  </a:lnTo>
                  <a:lnTo>
                    <a:pt x="394" y="294"/>
                  </a:lnTo>
                  <a:lnTo>
                    <a:pt x="394" y="298"/>
                  </a:lnTo>
                  <a:lnTo>
                    <a:pt x="390" y="298"/>
                  </a:lnTo>
                  <a:lnTo>
                    <a:pt x="386" y="298"/>
                  </a:lnTo>
                  <a:lnTo>
                    <a:pt x="380" y="298"/>
                  </a:lnTo>
                  <a:lnTo>
                    <a:pt x="376" y="298"/>
                  </a:lnTo>
                  <a:lnTo>
                    <a:pt x="376" y="302"/>
                  </a:lnTo>
                  <a:lnTo>
                    <a:pt x="368" y="310"/>
                  </a:lnTo>
                  <a:lnTo>
                    <a:pt x="368" y="314"/>
                  </a:lnTo>
                  <a:lnTo>
                    <a:pt x="372" y="318"/>
                  </a:lnTo>
                  <a:lnTo>
                    <a:pt x="368" y="320"/>
                  </a:lnTo>
                  <a:lnTo>
                    <a:pt x="368" y="324"/>
                  </a:lnTo>
                  <a:lnTo>
                    <a:pt x="364" y="324"/>
                  </a:lnTo>
                  <a:lnTo>
                    <a:pt x="364" y="320"/>
                  </a:lnTo>
                  <a:lnTo>
                    <a:pt x="360" y="320"/>
                  </a:lnTo>
                  <a:lnTo>
                    <a:pt x="360" y="318"/>
                  </a:lnTo>
                  <a:lnTo>
                    <a:pt x="360" y="314"/>
                  </a:lnTo>
                  <a:lnTo>
                    <a:pt x="358" y="314"/>
                  </a:lnTo>
                  <a:lnTo>
                    <a:pt x="358" y="310"/>
                  </a:lnTo>
                  <a:lnTo>
                    <a:pt x="354" y="310"/>
                  </a:lnTo>
                  <a:lnTo>
                    <a:pt x="354" y="306"/>
                  </a:lnTo>
                  <a:lnTo>
                    <a:pt x="350" y="306"/>
                  </a:lnTo>
                  <a:lnTo>
                    <a:pt x="346" y="302"/>
                  </a:lnTo>
                  <a:lnTo>
                    <a:pt x="346" y="298"/>
                  </a:lnTo>
                  <a:lnTo>
                    <a:pt x="342" y="298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8" y="298"/>
                  </a:lnTo>
                  <a:lnTo>
                    <a:pt x="342" y="298"/>
                  </a:lnTo>
                  <a:lnTo>
                    <a:pt x="342" y="302"/>
                  </a:lnTo>
                  <a:lnTo>
                    <a:pt x="338" y="298"/>
                  </a:lnTo>
                  <a:lnTo>
                    <a:pt x="334" y="298"/>
                  </a:lnTo>
                  <a:lnTo>
                    <a:pt x="334" y="294"/>
                  </a:lnTo>
                  <a:lnTo>
                    <a:pt x="330" y="298"/>
                  </a:lnTo>
                  <a:lnTo>
                    <a:pt x="330" y="294"/>
                  </a:lnTo>
                  <a:lnTo>
                    <a:pt x="328" y="294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28" y="298"/>
                  </a:lnTo>
                  <a:lnTo>
                    <a:pt x="324" y="302"/>
                  </a:lnTo>
                  <a:lnTo>
                    <a:pt x="320" y="302"/>
                  </a:lnTo>
                  <a:lnTo>
                    <a:pt x="316" y="306"/>
                  </a:lnTo>
                  <a:lnTo>
                    <a:pt x="312" y="306"/>
                  </a:lnTo>
                  <a:lnTo>
                    <a:pt x="308" y="306"/>
                  </a:lnTo>
                  <a:lnTo>
                    <a:pt x="304" y="306"/>
                  </a:lnTo>
                  <a:lnTo>
                    <a:pt x="302" y="302"/>
                  </a:lnTo>
                  <a:lnTo>
                    <a:pt x="298" y="302"/>
                  </a:lnTo>
                  <a:lnTo>
                    <a:pt x="294" y="302"/>
                  </a:lnTo>
                  <a:lnTo>
                    <a:pt x="290" y="302"/>
                  </a:lnTo>
                  <a:lnTo>
                    <a:pt x="286" y="298"/>
                  </a:lnTo>
                  <a:lnTo>
                    <a:pt x="282" y="298"/>
                  </a:lnTo>
                  <a:lnTo>
                    <a:pt x="282" y="294"/>
                  </a:lnTo>
                  <a:lnTo>
                    <a:pt x="278" y="294"/>
                  </a:lnTo>
                  <a:lnTo>
                    <a:pt x="274" y="294"/>
                  </a:lnTo>
                  <a:lnTo>
                    <a:pt x="274" y="290"/>
                  </a:lnTo>
                  <a:lnTo>
                    <a:pt x="272" y="290"/>
                  </a:lnTo>
                  <a:lnTo>
                    <a:pt x="268" y="290"/>
                  </a:lnTo>
                  <a:lnTo>
                    <a:pt x="264" y="290"/>
                  </a:lnTo>
                  <a:lnTo>
                    <a:pt x="264" y="288"/>
                  </a:lnTo>
                  <a:lnTo>
                    <a:pt x="260" y="288"/>
                  </a:lnTo>
                  <a:lnTo>
                    <a:pt x="256" y="284"/>
                  </a:lnTo>
                  <a:lnTo>
                    <a:pt x="252" y="284"/>
                  </a:lnTo>
                  <a:lnTo>
                    <a:pt x="248" y="280"/>
                  </a:lnTo>
                  <a:lnTo>
                    <a:pt x="244" y="280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38" y="272"/>
                  </a:lnTo>
                  <a:lnTo>
                    <a:pt x="234" y="272"/>
                  </a:lnTo>
                  <a:lnTo>
                    <a:pt x="234" y="268"/>
                  </a:lnTo>
                  <a:lnTo>
                    <a:pt x="230" y="268"/>
                  </a:lnTo>
                  <a:lnTo>
                    <a:pt x="230" y="264"/>
                  </a:lnTo>
                  <a:lnTo>
                    <a:pt x="230" y="268"/>
                  </a:lnTo>
                  <a:lnTo>
                    <a:pt x="226" y="268"/>
                  </a:lnTo>
                  <a:lnTo>
                    <a:pt x="222" y="264"/>
                  </a:lnTo>
                  <a:lnTo>
                    <a:pt x="218" y="264"/>
                  </a:lnTo>
                  <a:lnTo>
                    <a:pt x="216" y="264"/>
                  </a:lnTo>
                  <a:lnTo>
                    <a:pt x="216" y="262"/>
                  </a:lnTo>
                  <a:lnTo>
                    <a:pt x="212" y="262"/>
                  </a:lnTo>
                  <a:lnTo>
                    <a:pt x="208" y="262"/>
                  </a:lnTo>
                  <a:lnTo>
                    <a:pt x="208" y="258"/>
                  </a:lnTo>
                  <a:lnTo>
                    <a:pt x="204" y="254"/>
                  </a:lnTo>
                  <a:lnTo>
                    <a:pt x="204" y="250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46"/>
                  </a:lnTo>
                  <a:lnTo>
                    <a:pt x="192" y="246"/>
                  </a:lnTo>
                  <a:lnTo>
                    <a:pt x="188" y="242"/>
                  </a:lnTo>
                  <a:lnTo>
                    <a:pt x="186" y="242"/>
                  </a:lnTo>
                  <a:lnTo>
                    <a:pt x="186" y="238"/>
                  </a:lnTo>
                  <a:lnTo>
                    <a:pt x="186" y="234"/>
                  </a:lnTo>
                  <a:lnTo>
                    <a:pt x="182" y="234"/>
                  </a:lnTo>
                  <a:lnTo>
                    <a:pt x="182" y="232"/>
                  </a:lnTo>
                  <a:lnTo>
                    <a:pt x="178" y="232"/>
                  </a:lnTo>
                  <a:lnTo>
                    <a:pt x="178" y="228"/>
                  </a:lnTo>
                  <a:lnTo>
                    <a:pt x="178" y="224"/>
                  </a:lnTo>
                  <a:lnTo>
                    <a:pt x="182" y="224"/>
                  </a:lnTo>
                  <a:lnTo>
                    <a:pt x="182" y="220"/>
                  </a:lnTo>
                  <a:lnTo>
                    <a:pt x="186" y="220"/>
                  </a:lnTo>
                  <a:lnTo>
                    <a:pt x="182" y="218"/>
                  </a:lnTo>
                  <a:lnTo>
                    <a:pt x="182" y="214"/>
                  </a:lnTo>
                  <a:lnTo>
                    <a:pt x="186" y="214"/>
                  </a:lnTo>
                  <a:lnTo>
                    <a:pt x="186" y="210"/>
                  </a:lnTo>
                  <a:lnTo>
                    <a:pt x="186" y="206"/>
                  </a:lnTo>
                  <a:lnTo>
                    <a:pt x="182" y="206"/>
                  </a:lnTo>
                  <a:lnTo>
                    <a:pt x="182" y="202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8" y="194"/>
                  </a:lnTo>
                  <a:lnTo>
                    <a:pt x="178" y="190"/>
                  </a:lnTo>
                  <a:lnTo>
                    <a:pt x="178" y="188"/>
                  </a:lnTo>
                  <a:lnTo>
                    <a:pt x="178" y="184"/>
                  </a:lnTo>
                  <a:lnTo>
                    <a:pt x="174" y="184"/>
                  </a:lnTo>
                  <a:lnTo>
                    <a:pt x="170" y="180"/>
                  </a:lnTo>
                  <a:lnTo>
                    <a:pt x="170" y="176"/>
                  </a:lnTo>
                  <a:lnTo>
                    <a:pt x="166" y="176"/>
                  </a:lnTo>
                  <a:lnTo>
                    <a:pt x="166" y="172"/>
                  </a:lnTo>
                  <a:lnTo>
                    <a:pt x="162" y="168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2" y="158"/>
                  </a:lnTo>
                  <a:lnTo>
                    <a:pt x="152" y="154"/>
                  </a:lnTo>
                  <a:lnTo>
                    <a:pt x="148" y="154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48" y="154"/>
                  </a:lnTo>
                  <a:lnTo>
                    <a:pt x="148" y="150"/>
                  </a:lnTo>
                  <a:lnTo>
                    <a:pt x="144" y="150"/>
                  </a:lnTo>
                  <a:lnTo>
                    <a:pt x="148" y="150"/>
                  </a:lnTo>
                  <a:lnTo>
                    <a:pt x="144" y="150"/>
                  </a:lnTo>
                  <a:lnTo>
                    <a:pt x="144" y="146"/>
                  </a:lnTo>
                  <a:lnTo>
                    <a:pt x="144" y="142"/>
                  </a:lnTo>
                  <a:lnTo>
                    <a:pt x="144" y="146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40" y="138"/>
                  </a:lnTo>
                  <a:lnTo>
                    <a:pt x="136" y="138"/>
                  </a:lnTo>
                  <a:lnTo>
                    <a:pt x="136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2" y="128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6" y="128"/>
                  </a:lnTo>
                  <a:lnTo>
                    <a:pt x="126" y="124"/>
                  </a:lnTo>
                  <a:lnTo>
                    <a:pt x="126" y="120"/>
                  </a:lnTo>
                  <a:lnTo>
                    <a:pt x="126" y="124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26" y="112"/>
                  </a:lnTo>
                  <a:lnTo>
                    <a:pt x="122" y="112"/>
                  </a:lnTo>
                  <a:lnTo>
                    <a:pt x="118" y="112"/>
                  </a:lnTo>
                  <a:lnTo>
                    <a:pt x="118" y="108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0" y="104"/>
                  </a:lnTo>
                  <a:lnTo>
                    <a:pt x="110" y="102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06" y="90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6" y="82"/>
                  </a:lnTo>
                  <a:lnTo>
                    <a:pt x="92" y="78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78" y="52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66" y="68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8"/>
                  </a:lnTo>
                  <a:lnTo>
                    <a:pt x="78" y="82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82" y="94"/>
                  </a:lnTo>
                  <a:lnTo>
                    <a:pt x="86" y="98"/>
                  </a:lnTo>
                  <a:lnTo>
                    <a:pt x="86" y="102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2" y="108"/>
                  </a:lnTo>
                  <a:lnTo>
                    <a:pt x="92" y="112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6" y="124"/>
                  </a:lnTo>
                  <a:lnTo>
                    <a:pt x="96" y="128"/>
                  </a:lnTo>
                  <a:lnTo>
                    <a:pt x="100" y="128"/>
                  </a:lnTo>
                  <a:lnTo>
                    <a:pt x="100" y="132"/>
                  </a:lnTo>
                  <a:lnTo>
                    <a:pt x="104" y="134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6" y="142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06" y="154"/>
                  </a:lnTo>
                  <a:lnTo>
                    <a:pt x="106" y="158"/>
                  </a:lnTo>
                  <a:lnTo>
                    <a:pt x="110" y="158"/>
                  </a:lnTo>
                  <a:lnTo>
                    <a:pt x="114" y="158"/>
                  </a:lnTo>
                  <a:lnTo>
                    <a:pt x="110" y="158"/>
                  </a:lnTo>
                  <a:lnTo>
                    <a:pt x="110" y="154"/>
                  </a:lnTo>
                  <a:lnTo>
                    <a:pt x="114" y="154"/>
                  </a:lnTo>
                  <a:lnTo>
                    <a:pt x="114" y="158"/>
                  </a:lnTo>
                  <a:lnTo>
                    <a:pt x="118" y="158"/>
                  </a:lnTo>
                  <a:lnTo>
                    <a:pt x="118" y="160"/>
                  </a:lnTo>
                  <a:lnTo>
                    <a:pt x="118" y="164"/>
                  </a:lnTo>
                  <a:lnTo>
                    <a:pt x="122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26" y="176"/>
                  </a:lnTo>
                  <a:lnTo>
                    <a:pt x="122" y="176"/>
                  </a:lnTo>
                  <a:lnTo>
                    <a:pt x="122" y="180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14" y="176"/>
                  </a:lnTo>
                  <a:lnTo>
                    <a:pt x="114" y="172"/>
                  </a:lnTo>
                  <a:lnTo>
                    <a:pt x="110" y="168"/>
                  </a:lnTo>
                  <a:lnTo>
                    <a:pt x="106" y="164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0" y="158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close/>
                  <a:moveTo>
                    <a:pt x="106" y="142"/>
                  </a:moveTo>
                  <a:lnTo>
                    <a:pt x="110" y="146"/>
                  </a:lnTo>
                  <a:lnTo>
                    <a:pt x="106" y="146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86" y="138"/>
                  </a:moveTo>
                  <a:lnTo>
                    <a:pt x="90" y="138"/>
                  </a:lnTo>
                  <a:lnTo>
                    <a:pt x="86" y="138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close/>
                  <a:moveTo>
                    <a:pt x="104" y="254"/>
                  </a:moveTo>
                  <a:lnTo>
                    <a:pt x="100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close/>
                  <a:moveTo>
                    <a:pt x="74" y="72"/>
                  </a:moveTo>
                  <a:lnTo>
                    <a:pt x="70" y="72"/>
                  </a:lnTo>
                  <a:lnTo>
                    <a:pt x="70" y="68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close/>
                  <a:moveTo>
                    <a:pt x="86" y="74"/>
                  </a:moveTo>
                  <a:lnTo>
                    <a:pt x="82" y="74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0" y="72"/>
                  </a:moveTo>
                  <a:lnTo>
                    <a:pt x="0" y="6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  <a:moveTo>
                    <a:pt x="44" y="90"/>
                  </a:moveTo>
                  <a:lnTo>
                    <a:pt x="44" y="86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0"/>
                  </a:lnTo>
                  <a:close/>
                  <a:moveTo>
                    <a:pt x="100" y="128"/>
                  </a:moveTo>
                  <a:lnTo>
                    <a:pt x="100" y="124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0" y="128"/>
                  </a:lnTo>
                  <a:close/>
                  <a:moveTo>
                    <a:pt x="110" y="154"/>
                  </a:moveTo>
                  <a:lnTo>
                    <a:pt x="110" y="150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110" y="154"/>
                  </a:lnTo>
                  <a:close/>
                  <a:moveTo>
                    <a:pt x="92" y="154"/>
                  </a:moveTo>
                  <a:lnTo>
                    <a:pt x="90" y="154"/>
                  </a:lnTo>
                  <a:lnTo>
                    <a:pt x="90" y="150"/>
                  </a:lnTo>
                  <a:lnTo>
                    <a:pt x="92" y="150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2" y="154"/>
                  </a:lnTo>
                  <a:close/>
                  <a:moveTo>
                    <a:pt x="118" y="158"/>
                  </a:moveTo>
                  <a:lnTo>
                    <a:pt x="118" y="154"/>
                  </a:lnTo>
                  <a:lnTo>
                    <a:pt x="118" y="158"/>
                  </a:ln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162" y="206"/>
                  </a:moveTo>
                  <a:lnTo>
                    <a:pt x="162" y="202"/>
                  </a:lnTo>
                  <a:lnTo>
                    <a:pt x="166" y="202"/>
                  </a:lnTo>
                  <a:lnTo>
                    <a:pt x="166" y="206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62" y="206"/>
                  </a:lnTo>
                  <a:close/>
                  <a:moveTo>
                    <a:pt x="166" y="206"/>
                  </a:moveTo>
                  <a:lnTo>
                    <a:pt x="170" y="206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6"/>
                  </a:lnTo>
                  <a:close/>
                  <a:moveTo>
                    <a:pt x="442" y="228"/>
                  </a:moveTo>
                  <a:lnTo>
                    <a:pt x="442" y="224"/>
                  </a:lnTo>
                  <a:lnTo>
                    <a:pt x="442" y="220"/>
                  </a:lnTo>
                  <a:lnTo>
                    <a:pt x="446" y="220"/>
                  </a:lnTo>
                  <a:lnTo>
                    <a:pt x="446" y="224"/>
                  </a:lnTo>
                  <a:lnTo>
                    <a:pt x="442" y="224"/>
                  </a:lnTo>
                  <a:lnTo>
                    <a:pt x="442" y="228"/>
                  </a:lnTo>
                  <a:lnTo>
                    <a:pt x="442" y="228"/>
                  </a:lnTo>
                  <a:lnTo>
                    <a:pt x="442" y="228"/>
                  </a:lnTo>
                  <a:close/>
                  <a:moveTo>
                    <a:pt x="376" y="254"/>
                  </a:moveTo>
                  <a:lnTo>
                    <a:pt x="372" y="254"/>
                  </a:lnTo>
                  <a:lnTo>
                    <a:pt x="376" y="254"/>
                  </a:lnTo>
                  <a:lnTo>
                    <a:pt x="380" y="254"/>
                  </a:lnTo>
                  <a:lnTo>
                    <a:pt x="376" y="254"/>
                  </a:lnTo>
                  <a:lnTo>
                    <a:pt x="376" y="254"/>
                  </a:lnTo>
                  <a:lnTo>
                    <a:pt x="376" y="25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39" name="Freeform 79">
              <a:extLst>
                <a:ext uri="{FF2B5EF4-FFF2-40B4-BE49-F238E27FC236}">
                  <a16:creationId xmlns:a16="http://schemas.microsoft.com/office/drawing/2014/main" id="{64B9FC71-6301-44DE-CEAC-648D94E00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667" y="3771410"/>
              <a:ext cx="19482" cy="7542"/>
            </a:xfrm>
            <a:custGeom>
              <a:avLst/>
              <a:gdLst>
                <a:gd name="T0" fmla="*/ 4 w 10"/>
                <a:gd name="T1" fmla="*/ 4 h 4"/>
                <a:gd name="T2" fmla="*/ 4 w 10"/>
                <a:gd name="T3" fmla="*/ 4 h 4"/>
                <a:gd name="T4" fmla="*/ 4 w 10"/>
                <a:gd name="T5" fmla="*/ 4 h 4"/>
                <a:gd name="T6" fmla="*/ 4 w 10"/>
                <a:gd name="T7" fmla="*/ 4 h 4"/>
                <a:gd name="T8" fmla="*/ 0 w 10"/>
                <a:gd name="T9" fmla="*/ 4 h 4"/>
                <a:gd name="T10" fmla="*/ 0 w 10"/>
                <a:gd name="T11" fmla="*/ 0 h 4"/>
                <a:gd name="T12" fmla="*/ 0 w 10"/>
                <a:gd name="T13" fmla="*/ 0 h 4"/>
                <a:gd name="T14" fmla="*/ 0 w 10"/>
                <a:gd name="T15" fmla="*/ 0 h 4"/>
                <a:gd name="T16" fmla="*/ 0 w 10"/>
                <a:gd name="T17" fmla="*/ 0 h 4"/>
                <a:gd name="T18" fmla="*/ 0 w 10"/>
                <a:gd name="T19" fmla="*/ 0 h 4"/>
                <a:gd name="T20" fmla="*/ 0 w 10"/>
                <a:gd name="T21" fmla="*/ 0 h 4"/>
                <a:gd name="T22" fmla="*/ 0 w 10"/>
                <a:gd name="T23" fmla="*/ 0 h 4"/>
                <a:gd name="T24" fmla="*/ 0 w 10"/>
                <a:gd name="T25" fmla="*/ 0 h 4"/>
                <a:gd name="T26" fmla="*/ 0 w 10"/>
                <a:gd name="T27" fmla="*/ 0 h 4"/>
                <a:gd name="T28" fmla="*/ 0 w 10"/>
                <a:gd name="T29" fmla="*/ 0 h 4"/>
                <a:gd name="T30" fmla="*/ 0 w 10"/>
                <a:gd name="T31" fmla="*/ 0 h 4"/>
                <a:gd name="T32" fmla="*/ 0 w 10"/>
                <a:gd name="T33" fmla="*/ 0 h 4"/>
                <a:gd name="T34" fmla="*/ 0 w 10"/>
                <a:gd name="T35" fmla="*/ 0 h 4"/>
                <a:gd name="T36" fmla="*/ 0 w 10"/>
                <a:gd name="T37" fmla="*/ 0 h 4"/>
                <a:gd name="T38" fmla="*/ 0 w 10"/>
                <a:gd name="T39" fmla="*/ 0 h 4"/>
                <a:gd name="T40" fmla="*/ 0 w 10"/>
                <a:gd name="T41" fmla="*/ 0 h 4"/>
                <a:gd name="T42" fmla="*/ 0 w 10"/>
                <a:gd name="T43" fmla="*/ 0 h 4"/>
                <a:gd name="T44" fmla="*/ 4 w 10"/>
                <a:gd name="T45" fmla="*/ 0 h 4"/>
                <a:gd name="T46" fmla="*/ 4 w 10"/>
                <a:gd name="T47" fmla="*/ 0 h 4"/>
                <a:gd name="T48" fmla="*/ 4 w 10"/>
                <a:gd name="T49" fmla="*/ 4 h 4"/>
                <a:gd name="T50" fmla="*/ 4 w 10"/>
                <a:gd name="T51" fmla="*/ 4 h 4"/>
                <a:gd name="T52" fmla="*/ 4 w 10"/>
                <a:gd name="T53" fmla="*/ 4 h 4"/>
                <a:gd name="T54" fmla="*/ 4 w 10"/>
                <a:gd name="T55" fmla="*/ 4 h 4"/>
                <a:gd name="T56" fmla="*/ 4 w 10"/>
                <a:gd name="T57" fmla="*/ 4 h 4"/>
                <a:gd name="T58" fmla="*/ 4 w 10"/>
                <a:gd name="T59" fmla="*/ 4 h 4"/>
                <a:gd name="T60" fmla="*/ 4 w 10"/>
                <a:gd name="T61" fmla="*/ 4 h 4"/>
                <a:gd name="T62" fmla="*/ 10 w 10"/>
                <a:gd name="T63" fmla="*/ 4 h 4"/>
                <a:gd name="T64" fmla="*/ 10 w 10"/>
                <a:gd name="T65" fmla="*/ 4 h 4"/>
                <a:gd name="T66" fmla="*/ 10 w 10"/>
                <a:gd name="T67" fmla="*/ 4 h 4"/>
                <a:gd name="T68" fmla="*/ 10 w 10"/>
                <a:gd name="T69" fmla="*/ 4 h 4"/>
                <a:gd name="T70" fmla="*/ 10 w 10"/>
                <a:gd name="T71" fmla="*/ 4 h 4"/>
                <a:gd name="T72" fmla="*/ 10 w 10"/>
                <a:gd name="T73" fmla="*/ 4 h 4"/>
                <a:gd name="T74" fmla="*/ 10 w 10"/>
                <a:gd name="T75" fmla="*/ 4 h 4"/>
                <a:gd name="T76" fmla="*/ 10 w 10"/>
                <a:gd name="T77" fmla="*/ 4 h 4"/>
                <a:gd name="T78" fmla="*/ 10 w 10"/>
                <a:gd name="T79" fmla="*/ 0 h 4"/>
                <a:gd name="T80" fmla="*/ 10 w 10"/>
                <a:gd name="T81" fmla="*/ 0 h 4"/>
                <a:gd name="T82" fmla="*/ 10 w 10"/>
                <a:gd name="T83" fmla="*/ 0 h 4"/>
                <a:gd name="T84" fmla="*/ 10 w 10"/>
                <a:gd name="T85" fmla="*/ 0 h 4"/>
                <a:gd name="T86" fmla="*/ 10 w 10"/>
                <a:gd name="T87" fmla="*/ 0 h 4"/>
                <a:gd name="T88" fmla="*/ 8 w 10"/>
                <a:gd name="T89" fmla="*/ 0 h 4"/>
                <a:gd name="T90" fmla="*/ 8 w 10"/>
                <a:gd name="T91" fmla="*/ 0 h 4"/>
                <a:gd name="T92" fmla="*/ 8 w 10"/>
                <a:gd name="T93" fmla="*/ 0 h 4"/>
                <a:gd name="T94" fmla="*/ 8 w 10"/>
                <a:gd name="T95" fmla="*/ 0 h 4"/>
                <a:gd name="T96" fmla="*/ 8 w 10"/>
                <a:gd name="T97" fmla="*/ 0 h 4"/>
                <a:gd name="T98" fmla="*/ 8 w 10"/>
                <a:gd name="T99" fmla="*/ 0 h 4"/>
                <a:gd name="T100" fmla="*/ 10 w 10"/>
                <a:gd name="T101" fmla="*/ 0 h 4"/>
                <a:gd name="T102" fmla="*/ 10 w 10"/>
                <a:gd name="T103" fmla="*/ 0 h 4"/>
                <a:gd name="T104" fmla="*/ 10 w 10"/>
                <a:gd name="T105" fmla="*/ 0 h 4"/>
                <a:gd name="T106" fmla="*/ 10 w 10"/>
                <a:gd name="T107" fmla="*/ 4 h 4"/>
                <a:gd name="T108" fmla="*/ 10 w 10"/>
                <a:gd name="T109" fmla="*/ 4 h 4"/>
                <a:gd name="T110" fmla="*/ 10 w 10"/>
                <a:gd name="T111" fmla="*/ 4 h 4"/>
                <a:gd name="T112" fmla="*/ 10 w 10"/>
                <a:gd name="T113" fmla="*/ 4 h 4"/>
                <a:gd name="T114" fmla="*/ 10 w 10"/>
                <a:gd name="T115" fmla="*/ 4 h 4"/>
                <a:gd name="T116" fmla="*/ 10 w 10"/>
                <a:gd name="T1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0" name="Freeform 80">
              <a:extLst>
                <a:ext uri="{FF2B5EF4-FFF2-40B4-BE49-F238E27FC236}">
                  <a16:creationId xmlns:a16="http://schemas.microsoft.com/office/drawing/2014/main" id="{F162A1ED-6FB8-1DD8-FB0C-BD952441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40" y="3680906"/>
              <a:ext cx="132479" cy="143299"/>
            </a:xfrm>
            <a:custGeom>
              <a:avLst/>
              <a:gdLst>
                <a:gd name="T0" fmla="*/ 64 w 68"/>
                <a:gd name="T1" fmla="*/ 4 h 76"/>
                <a:gd name="T2" fmla="*/ 64 w 68"/>
                <a:gd name="T3" fmla="*/ 8 h 76"/>
                <a:gd name="T4" fmla="*/ 64 w 68"/>
                <a:gd name="T5" fmla="*/ 12 h 76"/>
                <a:gd name="T6" fmla="*/ 64 w 68"/>
                <a:gd name="T7" fmla="*/ 20 h 76"/>
                <a:gd name="T8" fmla="*/ 60 w 68"/>
                <a:gd name="T9" fmla="*/ 24 h 76"/>
                <a:gd name="T10" fmla="*/ 60 w 68"/>
                <a:gd name="T11" fmla="*/ 30 h 76"/>
                <a:gd name="T12" fmla="*/ 60 w 68"/>
                <a:gd name="T13" fmla="*/ 34 h 76"/>
                <a:gd name="T14" fmla="*/ 60 w 68"/>
                <a:gd name="T15" fmla="*/ 42 h 76"/>
                <a:gd name="T16" fmla="*/ 60 w 68"/>
                <a:gd name="T17" fmla="*/ 46 h 76"/>
                <a:gd name="T18" fmla="*/ 60 w 68"/>
                <a:gd name="T19" fmla="*/ 46 h 76"/>
                <a:gd name="T20" fmla="*/ 60 w 68"/>
                <a:gd name="T21" fmla="*/ 46 h 76"/>
                <a:gd name="T22" fmla="*/ 60 w 68"/>
                <a:gd name="T23" fmla="*/ 42 h 76"/>
                <a:gd name="T24" fmla="*/ 56 w 68"/>
                <a:gd name="T25" fmla="*/ 46 h 76"/>
                <a:gd name="T26" fmla="*/ 56 w 68"/>
                <a:gd name="T27" fmla="*/ 54 h 76"/>
                <a:gd name="T28" fmla="*/ 56 w 68"/>
                <a:gd name="T29" fmla="*/ 58 h 76"/>
                <a:gd name="T30" fmla="*/ 56 w 68"/>
                <a:gd name="T31" fmla="*/ 58 h 76"/>
                <a:gd name="T32" fmla="*/ 60 w 68"/>
                <a:gd name="T33" fmla="*/ 60 h 76"/>
                <a:gd name="T34" fmla="*/ 56 w 68"/>
                <a:gd name="T35" fmla="*/ 64 h 76"/>
                <a:gd name="T36" fmla="*/ 56 w 68"/>
                <a:gd name="T37" fmla="*/ 68 h 76"/>
                <a:gd name="T38" fmla="*/ 56 w 68"/>
                <a:gd name="T39" fmla="*/ 72 h 76"/>
                <a:gd name="T40" fmla="*/ 60 w 68"/>
                <a:gd name="T41" fmla="*/ 76 h 76"/>
                <a:gd name="T42" fmla="*/ 56 w 68"/>
                <a:gd name="T43" fmla="*/ 76 h 76"/>
                <a:gd name="T44" fmla="*/ 52 w 68"/>
                <a:gd name="T45" fmla="*/ 76 h 76"/>
                <a:gd name="T46" fmla="*/ 48 w 68"/>
                <a:gd name="T47" fmla="*/ 76 h 76"/>
                <a:gd name="T48" fmla="*/ 38 w 68"/>
                <a:gd name="T49" fmla="*/ 72 h 76"/>
                <a:gd name="T50" fmla="*/ 38 w 68"/>
                <a:gd name="T51" fmla="*/ 72 h 76"/>
                <a:gd name="T52" fmla="*/ 30 w 68"/>
                <a:gd name="T53" fmla="*/ 68 h 76"/>
                <a:gd name="T54" fmla="*/ 26 w 68"/>
                <a:gd name="T55" fmla="*/ 68 h 76"/>
                <a:gd name="T56" fmla="*/ 22 w 68"/>
                <a:gd name="T57" fmla="*/ 64 h 76"/>
                <a:gd name="T58" fmla="*/ 20 w 68"/>
                <a:gd name="T59" fmla="*/ 58 h 76"/>
                <a:gd name="T60" fmla="*/ 16 w 68"/>
                <a:gd name="T61" fmla="*/ 54 h 76"/>
                <a:gd name="T62" fmla="*/ 16 w 68"/>
                <a:gd name="T63" fmla="*/ 50 h 76"/>
                <a:gd name="T64" fmla="*/ 12 w 68"/>
                <a:gd name="T65" fmla="*/ 46 h 76"/>
                <a:gd name="T66" fmla="*/ 4 w 68"/>
                <a:gd name="T67" fmla="*/ 42 h 76"/>
                <a:gd name="T68" fmla="*/ 0 w 68"/>
                <a:gd name="T69" fmla="*/ 38 h 76"/>
                <a:gd name="T70" fmla="*/ 4 w 68"/>
                <a:gd name="T71" fmla="*/ 38 h 76"/>
                <a:gd name="T72" fmla="*/ 8 w 68"/>
                <a:gd name="T73" fmla="*/ 38 h 76"/>
                <a:gd name="T74" fmla="*/ 12 w 68"/>
                <a:gd name="T75" fmla="*/ 38 h 76"/>
                <a:gd name="T76" fmla="*/ 12 w 68"/>
                <a:gd name="T77" fmla="*/ 34 h 76"/>
                <a:gd name="T78" fmla="*/ 16 w 68"/>
                <a:gd name="T79" fmla="*/ 30 h 76"/>
                <a:gd name="T80" fmla="*/ 16 w 68"/>
                <a:gd name="T81" fmla="*/ 30 h 76"/>
                <a:gd name="T82" fmla="*/ 16 w 68"/>
                <a:gd name="T83" fmla="*/ 24 h 76"/>
                <a:gd name="T84" fmla="*/ 22 w 68"/>
                <a:gd name="T85" fmla="*/ 20 h 76"/>
                <a:gd name="T86" fmla="*/ 26 w 68"/>
                <a:gd name="T87" fmla="*/ 20 h 76"/>
                <a:gd name="T88" fmla="*/ 30 w 68"/>
                <a:gd name="T89" fmla="*/ 24 h 76"/>
                <a:gd name="T90" fmla="*/ 34 w 68"/>
                <a:gd name="T91" fmla="*/ 16 h 76"/>
                <a:gd name="T92" fmla="*/ 34 w 68"/>
                <a:gd name="T93" fmla="*/ 16 h 76"/>
                <a:gd name="T94" fmla="*/ 38 w 68"/>
                <a:gd name="T95" fmla="*/ 12 h 76"/>
                <a:gd name="T96" fmla="*/ 38 w 68"/>
                <a:gd name="T97" fmla="*/ 12 h 76"/>
                <a:gd name="T98" fmla="*/ 38 w 68"/>
                <a:gd name="T99" fmla="*/ 8 h 76"/>
                <a:gd name="T100" fmla="*/ 46 w 68"/>
                <a:gd name="T101" fmla="*/ 8 h 76"/>
                <a:gd name="T102" fmla="*/ 52 w 68"/>
                <a:gd name="T103" fmla="*/ 8 h 76"/>
                <a:gd name="T104" fmla="*/ 60 w 68"/>
                <a:gd name="T105" fmla="*/ 4 h 76"/>
                <a:gd name="T106" fmla="*/ 64 w 68"/>
                <a:gd name="T10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76">
                  <a:moveTo>
                    <a:pt x="68" y="0"/>
                  </a:move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1" name="Freeform 81">
              <a:extLst>
                <a:ext uri="{FF2B5EF4-FFF2-40B4-BE49-F238E27FC236}">
                  <a16:creationId xmlns:a16="http://schemas.microsoft.com/office/drawing/2014/main" id="{E95711B7-A9E7-3F36-334F-3958129AA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919" y="3858144"/>
              <a:ext cx="159754" cy="79191"/>
            </a:xfrm>
            <a:custGeom>
              <a:avLst/>
              <a:gdLst>
                <a:gd name="T0" fmla="*/ 38 w 82"/>
                <a:gd name="T1" fmla="*/ 22 h 42"/>
                <a:gd name="T2" fmla="*/ 38 w 82"/>
                <a:gd name="T3" fmla="*/ 30 h 42"/>
                <a:gd name="T4" fmla="*/ 40 w 82"/>
                <a:gd name="T5" fmla="*/ 34 h 42"/>
                <a:gd name="T6" fmla="*/ 40 w 82"/>
                <a:gd name="T7" fmla="*/ 38 h 42"/>
                <a:gd name="T8" fmla="*/ 34 w 82"/>
                <a:gd name="T9" fmla="*/ 42 h 42"/>
                <a:gd name="T10" fmla="*/ 30 w 82"/>
                <a:gd name="T11" fmla="*/ 42 h 42"/>
                <a:gd name="T12" fmla="*/ 30 w 82"/>
                <a:gd name="T13" fmla="*/ 34 h 42"/>
                <a:gd name="T14" fmla="*/ 26 w 82"/>
                <a:gd name="T15" fmla="*/ 30 h 42"/>
                <a:gd name="T16" fmla="*/ 22 w 82"/>
                <a:gd name="T17" fmla="*/ 34 h 42"/>
                <a:gd name="T18" fmla="*/ 18 w 82"/>
                <a:gd name="T19" fmla="*/ 30 h 42"/>
                <a:gd name="T20" fmla="*/ 18 w 82"/>
                <a:gd name="T21" fmla="*/ 26 h 42"/>
                <a:gd name="T22" fmla="*/ 10 w 82"/>
                <a:gd name="T23" fmla="*/ 26 h 42"/>
                <a:gd name="T24" fmla="*/ 8 w 82"/>
                <a:gd name="T25" fmla="*/ 26 h 42"/>
                <a:gd name="T26" fmla="*/ 4 w 82"/>
                <a:gd name="T27" fmla="*/ 22 h 42"/>
                <a:gd name="T28" fmla="*/ 4 w 82"/>
                <a:gd name="T29" fmla="*/ 30 h 42"/>
                <a:gd name="T30" fmla="*/ 0 w 82"/>
                <a:gd name="T31" fmla="*/ 26 h 42"/>
                <a:gd name="T32" fmla="*/ 4 w 82"/>
                <a:gd name="T33" fmla="*/ 22 h 42"/>
                <a:gd name="T34" fmla="*/ 0 w 82"/>
                <a:gd name="T35" fmla="*/ 16 h 42"/>
                <a:gd name="T36" fmla="*/ 0 w 82"/>
                <a:gd name="T37" fmla="*/ 12 h 42"/>
                <a:gd name="T38" fmla="*/ 4 w 82"/>
                <a:gd name="T39" fmla="*/ 0 h 42"/>
                <a:gd name="T40" fmla="*/ 8 w 82"/>
                <a:gd name="T41" fmla="*/ 4 h 42"/>
                <a:gd name="T42" fmla="*/ 10 w 82"/>
                <a:gd name="T43" fmla="*/ 12 h 42"/>
                <a:gd name="T44" fmla="*/ 14 w 82"/>
                <a:gd name="T45" fmla="*/ 12 h 42"/>
                <a:gd name="T46" fmla="*/ 18 w 82"/>
                <a:gd name="T47" fmla="*/ 16 h 42"/>
                <a:gd name="T48" fmla="*/ 26 w 82"/>
                <a:gd name="T49" fmla="*/ 16 h 42"/>
                <a:gd name="T50" fmla="*/ 30 w 82"/>
                <a:gd name="T51" fmla="*/ 16 h 42"/>
                <a:gd name="T52" fmla="*/ 38 w 82"/>
                <a:gd name="T53" fmla="*/ 12 h 42"/>
                <a:gd name="T54" fmla="*/ 40 w 82"/>
                <a:gd name="T55" fmla="*/ 8 h 42"/>
                <a:gd name="T56" fmla="*/ 48 w 82"/>
                <a:gd name="T57" fmla="*/ 4 h 42"/>
                <a:gd name="T58" fmla="*/ 56 w 82"/>
                <a:gd name="T59" fmla="*/ 4 h 42"/>
                <a:gd name="T60" fmla="*/ 56 w 82"/>
                <a:gd name="T61" fmla="*/ 4 h 42"/>
                <a:gd name="T62" fmla="*/ 64 w 82"/>
                <a:gd name="T63" fmla="*/ 4 h 42"/>
                <a:gd name="T64" fmla="*/ 70 w 82"/>
                <a:gd name="T65" fmla="*/ 12 h 42"/>
                <a:gd name="T66" fmla="*/ 78 w 82"/>
                <a:gd name="T67" fmla="*/ 16 h 42"/>
                <a:gd name="T68" fmla="*/ 78 w 82"/>
                <a:gd name="T69" fmla="*/ 18 h 42"/>
                <a:gd name="T70" fmla="*/ 78 w 82"/>
                <a:gd name="T71" fmla="*/ 22 h 42"/>
                <a:gd name="T72" fmla="*/ 82 w 82"/>
                <a:gd name="T73" fmla="*/ 26 h 42"/>
                <a:gd name="T74" fmla="*/ 82 w 82"/>
                <a:gd name="T75" fmla="*/ 34 h 42"/>
                <a:gd name="T76" fmla="*/ 74 w 82"/>
                <a:gd name="T77" fmla="*/ 34 h 42"/>
                <a:gd name="T78" fmla="*/ 74 w 82"/>
                <a:gd name="T79" fmla="*/ 38 h 42"/>
                <a:gd name="T80" fmla="*/ 68 w 82"/>
                <a:gd name="T81" fmla="*/ 38 h 42"/>
                <a:gd name="T82" fmla="*/ 68 w 82"/>
                <a:gd name="T83" fmla="*/ 30 h 42"/>
                <a:gd name="T84" fmla="*/ 68 w 82"/>
                <a:gd name="T85" fmla="*/ 30 h 42"/>
                <a:gd name="T86" fmla="*/ 68 w 82"/>
                <a:gd name="T87" fmla="*/ 26 h 42"/>
                <a:gd name="T88" fmla="*/ 70 w 82"/>
                <a:gd name="T89" fmla="*/ 26 h 42"/>
                <a:gd name="T90" fmla="*/ 74 w 82"/>
                <a:gd name="T91" fmla="*/ 26 h 42"/>
                <a:gd name="T92" fmla="*/ 70 w 82"/>
                <a:gd name="T93" fmla="*/ 22 h 42"/>
                <a:gd name="T94" fmla="*/ 64 w 82"/>
                <a:gd name="T95" fmla="*/ 22 h 42"/>
                <a:gd name="T96" fmla="*/ 60 w 82"/>
                <a:gd name="T97" fmla="*/ 16 h 42"/>
                <a:gd name="T98" fmla="*/ 56 w 82"/>
                <a:gd name="T99" fmla="*/ 12 h 42"/>
                <a:gd name="T100" fmla="*/ 56 w 82"/>
                <a:gd name="T101" fmla="*/ 12 h 42"/>
                <a:gd name="T102" fmla="*/ 48 w 82"/>
                <a:gd name="T103" fmla="*/ 12 h 42"/>
                <a:gd name="T104" fmla="*/ 44 w 82"/>
                <a:gd name="T105" fmla="*/ 16 h 42"/>
                <a:gd name="T106" fmla="*/ 40 w 82"/>
                <a:gd name="T107" fmla="*/ 22 h 42"/>
                <a:gd name="T108" fmla="*/ 10 w 82"/>
                <a:gd name="T109" fmla="*/ 8 h 42"/>
                <a:gd name="T110" fmla="*/ 60 w 82"/>
                <a:gd name="T111" fmla="*/ 22 h 42"/>
                <a:gd name="T112" fmla="*/ 56 w 82"/>
                <a:gd name="T113" fmla="*/ 22 h 42"/>
                <a:gd name="T114" fmla="*/ 18 w 82"/>
                <a:gd name="T115" fmla="*/ 38 h 42"/>
                <a:gd name="T116" fmla="*/ 18 w 82"/>
                <a:gd name="T117" fmla="*/ 42 h 42"/>
                <a:gd name="T118" fmla="*/ 18 w 82"/>
                <a:gd name="T119" fmla="*/ 42 h 42"/>
                <a:gd name="T120" fmla="*/ 18 w 82"/>
                <a:gd name="T12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42">
                  <a:moveTo>
                    <a:pt x="40" y="22"/>
                  </a:move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60" y="22"/>
                  </a:move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close/>
                  <a:moveTo>
                    <a:pt x="18" y="34"/>
                  </a:move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2" name="Freeform 82">
              <a:extLst>
                <a:ext uri="{FF2B5EF4-FFF2-40B4-BE49-F238E27FC236}">
                  <a16:creationId xmlns:a16="http://schemas.microsoft.com/office/drawing/2014/main" id="{370E4432-0F0E-CBF2-5141-9381F9D8A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321" y="3571547"/>
              <a:ext cx="50654" cy="18855"/>
            </a:xfrm>
            <a:custGeom>
              <a:avLst/>
              <a:gdLst>
                <a:gd name="T0" fmla="*/ 18 w 26"/>
                <a:gd name="T1" fmla="*/ 6 h 10"/>
                <a:gd name="T2" fmla="*/ 18 w 26"/>
                <a:gd name="T3" fmla="*/ 6 h 10"/>
                <a:gd name="T4" fmla="*/ 18 w 26"/>
                <a:gd name="T5" fmla="*/ 10 h 10"/>
                <a:gd name="T6" fmla="*/ 16 w 26"/>
                <a:gd name="T7" fmla="*/ 10 h 10"/>
                <a:gd name="T8" fmla="*/ 12 w 26"/>
                <a:gd name="T9" fmla="*/ 10 h 10"/>
                <a:gd name="T10" fmla="*/ 12 w 26"/>
                <a:gd name="T11" fmla="*/ 10 h 10"/>
                <a:gd name="T12" fmla="*/ 8 w 26"/>
                <a:gd name="T13" fmla="*/ 10 h 10"/>
                <a:gd name="T14" fmla="*/ 8 w 26"/>
                <a:gd name="T15" fmla="*/ 10 h 10"/>
                <a:gd name="T16" fmla="*/ 8 w 26"/>
                <a:gd name="T17" fmla="*/ 6 h 10"/>
                <a:gd name="T18" fmla="*/ 4 w 26"/>
                <a:gd name="T19" fmla="*/ 10 h 10"/>
                <a:gd name="T20" fmla="*/ 4 w 26"/>
                <a:gd name="T21" fmla="*/ 10 h 10"/>
                <a:gd name="T22" fmla="*/ 4 w 26"/>
                <a:gd name="T23" fmla="*/ 10 h 10"/>
                <a:gd name="T24" fmla="*/ 0 w 26"/>
                <a:gd name="T25" fmla="*/ 10 h 10"/>
                <a:gd name="T26" fmla="*/ 0 w 26"/>
                <a:gd name="T27" fmla="*/ 10 h 10"/>
                <a:gd name="T28" fmla="*/ 0 w 26"/>
                <a:gd name="T29" fmla="*/ 6 h 10"/>
                <a:gd name="T30" fmla="*/ 0 w 26"/>
                <a:gd name="T31" fmla="*/ 2 h 10"/>
                <a:gd name="T32" fmla="*/ 0 w 26"/>
                <a:gd name="T33" fmla="*/ 2 h 10"/>
                <a:gd name="T34" fmla="*/ 0 w 26"/>
                <a:gd name="T35" fmla="*/ 2 h 10"/>
                <a:gd name="T36" fmla="*/ 0 w 26"/>
                <a:gd name="T37" fmla="*/ 2 h 10"/>
                <a:gd name="T38" fmla="*/ 0 w 26"/>
                <a:gd name="T39" fmla="*/ 2 h 10"/>
                <a:gd name="T40" fmla="*/ 0 w 26"/>
                <a:gd name="T41" fmla="*/ 2 h 10"/>
                <a:gd name="T42" fmla="*/ 0 w 26"/>
                <a:gd name="T43" fmla="*/ 0 h 10"/>
                <a:gd name="T44" fmla="*/ 0 w 26"/>
                <a:gd name="T45" fmla="*/ 0 h 10"/>
                <a:gd name="T46" fmla="*/ 0 w 26"/>
                <a:gd name="T47" fmla="*/ 0 h 10"/>
                <a:gd name="T48" fmla="*/ 4 w 26"/>
                <a:gd name="T49" fmla="*/ 0 h 10"/>
                <a:gd name="T50" fmla="*/ 4 w 26"/>
                <a:gd name="T51" fmla="*/ 0 h 10"/>
                <a:gd name="T52" fmla="*/ 8 w 26"/>
                <a:gd name="T53" fmla="*/ 0 h 10"/>
                <a:gd name="T54" fmla="*/ 12 w 26"/>
                <a:gd name="T55" fmla="*/ 0 h 10"/>
                <a:gd name="T56" fmla="*/ 16 w 26"/>
                <a:gd name="T57" fmla="*/ 0 h 10"/>
                <a:gd name="T58" fmla="*/ 16 w 26"/>
                <a:gd name="T59" fmla="*/ 0 h 10"/>
                <a:gd name="T60" fmla="*/ 16 w 26"/>
                <a:gd name="T61" fmla="*/ 0 h 10"/>
                <a:gd name="T62" fmla="*/ 16 w 26"/>
                <a:gd name="T63" fmla="*/ 0 h 10"/>
                <a:gd name="T64" fmla="*/ 18 w 26"/>
                <a:gd name="T65" fmla="*/ 0 h 10"/>
                <a:gd name="T66" fmla="*/ 18 w 26"/>
                <a:gd name="T67" fmla="*/ 0 h 10"/>
                <a:gd name="T68" fmla="*/ 22 w 26"/>
                <a:gd name="T69" fmla="*/ 2 h 10"/>
                <a:gd name="T70" fmla="*/ 22 w 26"/>
                <a:gd name="T71" fmla="*/ 2 h 10"/>
                <a:gd name="T72" fmla="*/ 22 w 26"/>
                <a:gd name="T73" fmla="*/ 2 h 10"/>
                <a:gd name="T74" fmla="*/ 22 w 26"/>
                <a:gd name="T75" fmla="*/ 2 h 10"/>
                <a:gd name="T76" fmla="*/ 18 w 26"/>
                <a:gd name="T77" fmla="*/ 6 h 10"/>
                <a:gd name="T78" fmla="*/ 18 w 26"/>
                <a:gd name="T79" fmla="*/ 6 h 10"/>
                <a:gd name="T80" fmla="*/ 22 w 26"/>
                <a:gd name="T81" fmla="*/ 6 h 10"/>
                <a:gd name="T82" fmla="*/ 22 w 26"/>
                <a:gd name="T83" fmla="*/ 6 h 10"/>
                <a:gd name="T84" fmla="*/ 22 w 26"/>
                <a:gd name="T85" fmla="*/ 6 h 10"/>
                <a:gd name="T86" fmla="*/ 26 w 26"/>
                <a:gd name="T87" fmla="*/ 6 h 10"/>
                <a:gd name="T88" fmla="*/ 26 w 26"/>
                <a:gd name="T89" fmla="*/ 6 h 10"/>
                <a:gd name="T90" fmla="*/ 26 w 26"/>
                <a:gd name="T91" fmla="*/ 6 h 10"/>
                <a:gd name="T92" fmla="*/ 22 w 26"/>
                <a:gd name="T93" fmla="*/ 6 h 10"/>
                <a:gd name="T94" fmla="*/ 22 w 26"/>
                <a:gd name="T9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10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3" name="Freeform 83">
              <a:extLst>
                <a:ext uri="{FF2B5EF4-FFF2-40B4-BE49-F238E27FC236}">
                  <a16:creationId xmlns:a16="http://schemas.microsoft.com/office/drawing/2014/main" id="{4B9E3AA3-A499-DA30-6D7C-DE72A9B65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450" y="2564686"/>
              <a:ext cx="7793" cy="15084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0 h 8"/>
                <a:gd name="T4" fmla="*/ 4 w 4"/>
                <a:gd name="T5" fmla="*/ 0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0 h 8"/>
                <a:gd name="T14" fmla="*/ 0 w 4"/>
                <a:gd name="T15" fmla="*/ 0 h 8"/>
                <a:gd name="T16" fmla="*/ 0 w 4"/>
                <a:gd name="T17" fmla="*/ 0 h 8"/>
                <a:gd name="T18" fmla="*/ 0 w 4"/>
                <a:gd name="T19" fmla="*/ 0 h 8"/>
                <a:gd name="T20" fmla="*/ 0 w 4"/>
                <a:gd name="T21" fmla="*/ 0 h 8"/>
                <a:gd name="T22" fmla="*/ 0 w 4"/>
                <a:gd name="T23" fmla="*/ 4 h 8"/>
                <a:gd name="T24" fmla="*/ 0 w 4"/>
                <a:gd name="T25" fmla="*/ 4 h 8"/>
                <a:gd name="T26" fmla="*/ 0 w 4"/>
                <a:gd name="T27" fmla="*/ 4 h 8"/>
                <a:gd name="T28" fmla="*/ 0 w 4"/>
                <a:gd name="T29" fmla="*/ 4 h 8"/>
                <a:gd name="T30" fmla="*/ 0 w 4"/>
                <a:gd name="T31" fmla="*/ 4 h 8"/>
                <a:gd name="T32" fmla="*/ 4 w 4"/>
                <a:gd name="T33" fmla="*/ 4 h 8"/>
                <a:gd name="T34" fmla="*/ 4 w 4"/>
                <a:gd name="T35" fmla="*/ 4 h 8"/>
                <a:gd name="T36" fmla="*/ 4 w 4"/>
                <a:gd name="T37" fmla="*/ 4 h 8"/>
                <a:gd name="T38" fmla="*/ 4 w 4"/>
                <a:gd name="T39" fmla="*/ 4 h 8"/>
                <a:gd name="T40" fmla="*/ 4 w 4"/>
                <a:gd name="T41" fmla="*/ 4 h 8"/>
                <a:gd name="T42" fmla="*/ 4 w 4"/>
                <a:gd name="T43" fmla="*/ 4 h 8"/>
                <a:gd name="T44" fmla="*/ 0 w 4"/>
                <a:gd name="T45" fmla="*/ 4 h 8"/>
                <a:gd name="T46" fmla="*/ 0 w 4"/>
                <a:gd name="T47" fmla="*/ 4 h 8"/>
                <a:gd name="T48" fmla="*/ 0 w 4"/>
                <a:gd name="T49" fmla="*/ 4 h 8"/>
                <a:gd name="T50" fmla="*/ 0 w 4"/>
                <a:gd name="T51" fmla="*/ 4 h 8"/>
                <a:gd name="T52" fmla="*/ 0 w 4"/>
                <a:gd name="T53" fmla="*/ 4 h 8"/>
                <a:gd name="T54" fmla="*/ 0 w 4"/>
                <a:gd name="T55" fmla="*/ 4 h 8"/>
                <a:gd name="T56" fmla="*/ 0 w 4"/>
                <a:gd name="T57" fmla="*/ 4 h 8"/>
                <a:gd name="T58" fmla="*/ 0 w 4"/>
                <a:gd name="T59" fmla="*/ 4 h 8"/>
                <a:gd name="T60" fmla="*/ 0 w 4"/>
                <a:gd name="T61" fmla="*/ 4 h 8"/>
                <a:gd name="T62" fmla="*/ 0 w 4"/>
                <a:gd name="T63" fmla="*/ 4 h 8"/>
                <a:gd name="T64" fmla="*/ 0 w 4"/>
                <a:gd name="T65" fmla="*/ 4 h 8"/>
                <a:gd name="T66" fmla="*/ 0 w 4"/>
                <a:gd name="T67" fmla="*/ 0 h 8"/>
                <a:gd name="T68" fmla="*/ 0 w 4"/>
                <a:gd name="T69" fmla="*/ 0 h 8"/>
                <a:gd name="T70" fmla="*/ 0 w 4"/>
                <a:gd name="T71" fmla="*/ 0 h 8"/>
                <a:gd name="T72" fmla="*/ 0 w 4"/>
                <a:gd name="T73" fmla="*/ 0 h 8"/>
                <a:gd name="T74" fmla="*/ 0 w 4"/>
                <a:gd name="T75" fmla="*/ 0 h 8"/>
                <a:gd name="T76" fmla="*/ 0 w 4"/>
                <a:gd name="T77" fmla="*/ 0 h 8"/>
                <a:gd name="T78" fmla="*/ 0 w 4"/>
                <a:gd name="T79" fmla="*/ 0 h 8"/>
                <a:gd name="T80" fmla="*/ 0 w 4"/>
                <a:gd name="T81" fmla="*/ 0 h 8"/>
                <a:gd name="T82" fmla="*/ 0 w 4"/>
                <a:gd name="T83" fmla="*/ 0 h 8"/>
                <a:gd name="T84" fmla="*/ 0 w 4"/>
                <a:gd name="T85" fmla="*/ 0 h 8"/>
                <a:gd name="T86" fmla="*/ 0 w 4"/>
                <a:gd name="T87" fmla="*/ 0 h 8"/>
                <a:gd name="T88" fmla="*/ 0 w 4"/>
                <a:gd name="T89" fmla="*/ 0 h 8"/>
                <a:gd name="T90" fmla="*/ 0 w 4"/>
                <a:gd name="T91" fmla="*/ 0 h 8"/>
                <a:gd name="T92" fmla="*/ 4 w 4"/>
                <a:gd name="T93" fmla="*/ 4 h 8"/>
                <a:gd name="T94" fmla="*/ 4 w 4"/>
                <a:gd name="T95" fmla="*/ 4 h 8"/>
                <a:gd name="T96" fmla="*/ 4 w 4"/>
                <a:gd name="T97" fmla="*/ 8 h 8"/>
                <a:gd name="T98" fmla="*/ 4 w 4"/>
                <a:gd name="T99" fmla="*/ 8 h 8"/>
                <a:gd name="T100" fmla="*/ 4 w 4"/>
                <a:gd name="T101" fmla="*/ 8 h 8"/>
                <a:gd name="T102" fmla="*/ 4 w 4"/>
                <a:gd name="T103" fmla="*/ 4 h 8"/>
                <a:gd name="T104" fmla="*/ 4 w 4"/>
                <a:gd name="T105" fmla="*/ 4 h 8"/>
                <a:gd name="T106" fmla="*/ 4 w 4"/>
                <a:gd name="T10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4" name="Freeform 84">
              <a:extLst>
                <a:ext uri="{FF2B5EF4-FFF2-40B4-BE49-F238E27FC236}">
                  <a16:creationId xmlns:a16="http://schemas.microsoft.com/office/drawing/2014/main" id="{09A41273-7C5C-6E36-19CE-D7CED29D3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5020" y="3288721"/>
              <a:ext cx="175340" cy="207406"/>
            </a:xfrm>
            <a:custGeom>
              <a:avLst/>
              <a:gdLst>
                <a:gd name="T0" fmla="*/ 52 w 90"/>
                <a:gd name="T1" fmla="*/ 50 h 110"/>
                <a:gd name="T2" fmla="*/ 48 w 90"/>
                <a:gd name="T3" fmla="*/ 46 h 110"/>
                <a:gd name="T4" fmla="*/ 52 w 90"/>
                <a:gd name="T5" fmla="*/ 50 h 110"/>
                <a:gd name="T6" fmla="*/ 64 w 90"/>
                <a:gd name="T7" fmla="*/ 50 h 110"/>
                <a:gd name="T8" fmla="*/ 64 w 90"/>
                <a:gd name="T9" fmla="*/ 54 h 110"/>
                <a:gd name="T10" fmla="*/ 86 w 90"/>
                <a:gd name="T11" fmla="*/ 82 h 110"/>
                <a:gd name="T12" fmla="*/ 86 w 90"/>
                <a:gd name="T13" fmla="*/ 80 h 110"/>
                <a:gd name="T14" fmla="*/ 90 w 90"/>
                <a:gd name="T15" fmla="*/ 82 h 110"/>
                <a:gd name="T16" fmla="*/ 22 w 90"/>
                <a:gd name="T17" fmla="*/ 0 h 110"/>
                <a:gd name="T18" fmla="*/ 26 w 90"/>
                <a:gd name="T19" fmla="*/ 8 h 110"/>
                <a:gd name="T20" fmla="*/ 26 w 90"/>
                <a:gd name="T21" fmla="*/ 12 h 110"/>
                <a:gd name="T22" fmla="*/ 26 w 90"/>
                <a:gd name="T23" fmla="*/ 16 h 110"/>
                <a:gd name="T24" fmla="*/ 26 w 90"/>
                <a:gd name="T25" fmla="*/ 12 h 110"/>
                <a:gd name="T26" fmla="*/ 22 w 90"/>
                <a:gd name="T27" fmla="*/ 4 h 110"/>
                <a:gd name="T28" fmla="*/ 16 w 90"/>
                <a:gd name="T29" fmla="*/ 0 h 110"/>
                <a:gd name="T30" fmla="*/ 4 w 90"/>
                <a:gd name="T31" fmla="*/ 8 h 110"/>
                <a:gd name="T32" fmla="*/ 8 w 90"/>
                <a:gd name="T33" fmla="*/ 4 h 110"/>
                <a:gd name="T34" fmla="*/ 12 w 90"/>
                <a:gd name="T35" fmla="*/ 4 h 110"/>
                <a:gd name="T36" fmla="*/ 4 w 90"/>
                <a:gd name="T37" fmla="*/ 8 h 110"/>
                <a:gd name="T38" fmla="*/ 34 w 90"/>
                <a:gd name="T39" fmla="*/ 26 h 110"/>
                <a:gd name="T40" fmla="*/ 42 w 90"/>
                <a:gd name="T41" fmla="*/ 30 h 110"/>
                <a:gd name="T42" fmla="*/ 42 w 90"/>
                <a:gd name="T43" fmla="*/ 42 h 110"/>
                <a:gd name="T44" fmla="*/ 42 w 90"/>
                <a:gd name="T45" fmla="*/ 38 h 110"/>
                <a:gd name="T46" fmla="*/ 38 w 90"/>
                <a:gd name="T47" fmla="*/ 30 h 110"/>
                <a:gd name="T48" fmla="*/ 34 w 90"/>
                <a:gd name="T49" fmla="*/ 24 h 110"/>
                <a:gd name="T50" fmla="*/ 12 w 90"/>
                <a:gd name="T51" fmla="*/ 30 h 110"/>
                <a:gd name="T52" fmla="*/ 16 w 90"/>
                <a:gd name="T53" fmla="*/ 38 h 110"/>
                <a:gd name="T54" fmla="*/ 18 w 90"/>
                <a:gd name="T55" fmla="*/ 46 h 110"/>
                <a:gd name="T56" fmla="*/ 12 w 90"/>
                <a:gd name="T57" fmla="*/ 46 h 110"/>
                <a:gd name="T58" fmla="*/ 12 w 90"/>
                <a:gd name="T59" fmla="*/ 42 h 110"/>
                <a:gd name="T60" fmla="*/ 12 w 90"/>
                <a:gd name="T61" fmla="*/ 38 h 110"/>
                <a:gd name="T62" fmla="*/ 12 w 90"/>
                <a:gd name="T63" fmla="*/ 30 h 110"/>
                <a:gd name="T64" fmla="*/ 26 w 90"/>
                <a:gd name="T65" fmla="*/ 34 h 110"/>
                <a:gd name="T66" fmla="*/ 22 w 90"/>
                <a:gd name="T67" fmla="*/ 34 h 110"/>
                <a:gd name="T68" fmla="*/ 18 w 90"/>
                <a:gd name="T69" fmla="*/ 50 h 110"/>
                <a:gd name="T70" fmla="*/ 22 w 90"/>
                <a:gd name="T71" fmla="*/ 56 h 110"/>
                <a:gd name="T72" fmla="*/ 18 w 90"/>
                <a:gd name="T73" fmla="*/ 56 h 110"/>
                <a:gd name="T74" fmla="*/ 18 w 90"/>
                <a:gd name="T75" fmla="*/ 50 h 110"/>
                <a:gd name="T76" fmla="*/ 44 w 90"/>
                <a:gd name="T77" fmla="*/ 60 h 110"/>
                <a:gd name="T78" fmla="*/ 44 w 90"/>
                <a:gd name="T79" fmla="*/ 56 h 110"/>
                <a:gd name="T80" fmla="*/ 52 w 90"/>
                <a:gd name="T81" fmla="*/ 60 h 110"/>
                <a:gd name="T82" fmla="*/ 60 w 90"/>
                <a:gd name="T83" fmla="*/ 68 h 110"/>
                <a:gd name="T84" fmla="*/ 56 w 90"/>
                <a:gd name="T85" fmla="*/ 68 h 110"/>
                <a:gd name="T86" fmla="*/ 52 w 90"/>
                <a:gd name="T87" fmla="*/ 60 h 110"/>
                <a:gd name="T88" fmla="*/ 68 w 90"/>
                <a:gd name="T89" fmla="*/ 76 h 110"/>
                <a:gd name="T90" fmla="*/ 70 w 90"/>
                <a:gd name="T91" fmla="*/ 76 h 110"/>
                <a:gd name="T92" fmla="*/ 68 w 90"/>
                <a:gd name="T93" fmla="*/ 86 h 110"/>
                <a:gd name="T94" fmla="*/ 70 w 90"/>
                <a:gd name="T95" fmla="*/ 80 h 110"/>
                <a:gd name="T96" fmla="*/ 70 w 90"/>
                <a:gd name="T97" fmla="*/ 76 h 110"/>
                <a:gd name="T98" fmla="*/ 70 w 90"/>
                <a:gd name="T99" fmla="*/ 82 h 110"/>
                <a:gd name="T100" fmla="*/ 68 w 90"/>
                <a:gd name="T101" fmla="*/ 86 h 110"/>
                <a:gd name="T102" fmla="*/ 74 w 90"/>
                <a:gd name="T103" fmla="*/ 106 h 110"/>
                <a:gd name="T104" fmla="*/ 82 w 90"/>
                <a:gd name="T105" fmla="*/ 102 h 110"/>
                <a:gd name="T106" fmla="*/ 86 w 90"/>
                <a:gd name="T107" fmla="*/ 102 h 110"/>
                <a:gd name="T108" fmla="*/ 82 w 90"/>
                <a:gd name="T109" fmla="*/ 110 h 110"/>
                <a:gd name="T110" fmla="*/ 74 w 90"/>
                <a:gd name="T1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10">
                  <a:moveTo>
                    <a:pt x="52" y="50"/>
                  </a:moveTo>
                  <a:lnTo>
                    <a:pt x="48" y="50"/>
                  </a:lnTo>
                  <a:lnTo>
                    <a:pt x="52" y="50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52" y="46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close/>
                  <a:moveTo>
                    <a:pt x="64" y="54"/>
                  </a:moveTo>
                  <a:lnTo>
                    <a:pt x="64" y="50"/>
                  </a:lnTo>
                  <a:lnTo>
                    <a:pt x="68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close/>
                  <a:moveTo>
                    <a:pt x="90" y="82"/>
                  </a:moveTo>
                  <a:lnTo>
                    <a:pt x="86" y="82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6" y="80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34" y="24"/>
                  </a:moveTo>
                  <a:lnTo>
                    <a:pt x="34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close/>
                  <a:moveTo>
                    <a:pt x="12" y="30"/>
                  </a:move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22" y="34"/>
                  </a:move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close/>
                  <a:moveTo>
                    <a:pt x="18" y="50"/>
                  </a:moveTo>
                  <a:lnTo>
                    <a:pt x="18" y="54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6" y="5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close/>
                  <a:moveTo>
                    <a:pt x="44" y="56"/>
                  </a:move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52" y="60"/>
                  </a:move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close/>
                  <a:moveTo>
                    <a:pt x="70" y="76"/>
                  </a:moveTo>
                  <a:lnTo>
                    <a:pt x="68" y="76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0" y="76"/>
                  </a:lnTo>
                  <a:close/>
                  <a:moveTo>
                    <a:pt x="68" y="86"/>
                  </a:move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8" y="86"/>
                  </a:lnTo>
                  <a:close/>
                  <a:moveTo>
                    <a:pt x="74" y="110"/>
                  </a:moveTo>
                  <a:lnTo>
                    <a:pt x="74" y="106"/>
                  </a:lnTo>
                  <a:lnTo>
                    <a:pt x="78" y="106"/>
                  </a:lnTo>
                  <a:lnTo>
                    <a:pt x="78" y="102"/>
                  </a:lnTo>
                  <a:lnTo>
                    <a:pt x="82" y="102"/>
                  </a:lnTo>
                  <a:lnTo>
                    <a:pt x="82" y="106"/>
                  </a:lnTo>
                  <a:lnTo>
                    <a:pt x="82" y="102"/>
                  </a:lnTo>
                  <a:lnTo>
                    <a:pt x="86" y="102"/>
                  </a:lnTo>
                  <a:lnTo>
                    <a:pt x="86" y="106"/>
                  </a:lnTo>
                  <a:lnTo>
                    <a:pt x="82" y="106"/>
                  </a:lnTo>
                  <a:lnTo>
                    <a:pt x="82" y="110"/>
                  </a:lnTo>
                  <a:lnTo>
                    <a:pt x="78" y="110"/>
                  </a:lnTo>
                  <a:lnTo>
                    <a:pt x="78" y="106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5" name="Freeform 85">
              <a:extLst>
                <a:ext uri="{FF2B5EF4-FFF2-40B4-BE49-F238E27FC236}">
                  <a16:creationId xmlns:a16="http://schemas.microsoft.com/office/drawing/2014/main" id="{F4EF9451-CD39-04EE-19CB-E491E2535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489" y="3801579"/>
              <a:ext cx="35068" cy="41481"/>
            </a:xfrm>
            <a:custGeom>
              <a:avLst/>
              <a:gdLst>
                <a:gd name="T0" fmla="*/ 14 w 18"/>
                <a:gd name="T1" fmla="*/ 4 h 22"/>
                <a:gd name="T2" fmla="*/ 14 w 18"/>
                <a:gd name="T3" fmla="*/ 4 h 22"/>
                <a:gd name="T4" fmla="*/ 18 w 18"/>
                <a:gd name="T5" fmla="*/ 4 h 22"/>
                <a:gd name="T6" fmla="*/ 18 w 18"/>
                <a:gd name="T7" fmla="*/ 0 h 22"/>
                <a:gd name="T8" fmla="*/ 18 w 18"/>
                <a:gd name="T9" fmla="*/ 4 h 22"/>
                <a:gd name="T10" fmla="*/ 18 w 18"/>
                <a:gd name="T11" fmla="*/ 4 h 22"/>
                <a:gd name="T12" fmla="*/ 18 w 18"/>
                <a:gd name="T13" fmla="*/ 4 h 22"/>
                <a:gd name="T14" fmla="*/ 14 w 18"/>
                <a:gd name="T15" fmla="*/ 4 h 22"/>
                <a:gd name="T16" fmla="*/ 14 w 18"/>
                <a:gd name="T17" fmla="*/ 4 h 22"/>
                <a:gd name="T18" fmla="*/ 12 w 18"/>
                <a:gd name="T19" fmla="*/ 12 h 22"/>
                <a:gd name="T20" fmla="*/ 14 w 18"/>
                <a:gd name="T21" fmla="*/ 12 h 22"/>
                <a:gd name="T22" fmla="*/ 14 w 18"/>
                <a:gd name="T23" fmla="*/ 12 h 22"/>
                <a:gd name="T24" fmla="*/ 14 w 18"/>
                <a:gd name="T25" fmla="*/ 12 h 22"/>
                <a:gd name="T26" fmla="*/ 12 w 18"/>
                <a:gd name="T27" fmla="*/ 12 h 22"/>
                <a:gd name="T28" fmla="*/ 12 w 18"/>
                <a:gd name="T29" fmla="*/ 16 h 22"/>
                <a:gd name="T30" fmla="*/ 14 w 18"/>
                <a:gd name="T31" fmla="*/ 18 h 22"/>
                <a:gd name="T32" fmla="*/ 12 w 18"/>
                <a:gd name="T33" fmla="*/ 22 h 22"/>
                <a:gd name="T34" fmla="*/ 12 w 18"/>
                <a:gd name="T35" fmla="*/ 22 h 22"/>
                <a:gd name="T36" fmla="*/ 8 w 18"/>
                <a:gd name="T37" fmla="*/ 22 h 22"/>
                <a:gd name="T38" fmla="*/ 4 w 18"/>
                <a:gd name="T39" fmla="*/ 22 h 22"/>
                <a:gd name="T40" fmla="*/ 0 w 18"/>
                <a:gd name="T41" fmla="*/ 22 h 22"/>
                <a:gd name="T42" fmla="*/ 0 w 18"/>
                <a:gd name="T43" fmla="*/ 22 h 22"/>
                <a:gd name="T44" fmla="*/ 0 w 18"/>
                <a:gd name="T45" fmla="*/ 22 h 22"/>
                <a:gd name="T46" fmla="*/ 0 w 18"/>
                <a:gd name="T47" fmla="*/ 22 h 22"/>
                <a:gd name="T48" fmla="*/ 8 w 18"/>
                <a:gd name="T49" fmla="*/ 18 h 22"/>
                <a:gd name="T50" fmla="*/ 8 w 18"/>
                <a:gd name="T51" fmla="*/ 18 h 22"/>
                <a:gd name="T52" fmla="*/ 8 w 18"/>
                <a:gd name="T53" fmla="*/ 16 h 22"/>
                <a:gd name="T54" fmla="*/ 4 w 18"/>
                <a:gd name="T55" fmla="*/ 12 h 22"/>
                <a:gd name="T56" fmla="*/ 4 w 18"/>
                <a:gd name="T57" fmla="*/ 12 h 22"/>
                <a:gd name="T58" fmla="*/ 4 w 18"/>
                <a:gd name="T59" fmla="*/ 12 h 22"/>
                <a:gd name="T60" fmla="*/ 8 w 18"/>
                <a:gd name="T61" fmla="*/ 12 h 22"/>
                <a:gd name="T62" fmla="*/ 8 w 18"/>
                <a:gd name="T63" fmla="*/ 12 h 22"/>
                <a:gd name="T64" fmla="*/ 12 w 18"/>
                <a:gd name="T65" fmla="*/ 12 h 22"/>
                <a:gd name="T66" fmla="*/ 12 w 18"/>
                <a:gd name="T67" fmla="*/ 12 h 22"/>
                <a:gd name="T68" fmla="*/ 12 w 18"/>
                <a:gd name="T6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22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6" name="Freeform 86">
              <a:extLst>
                <a:ext uri="{FF2B5EF4-FFF2-40B4-BE49-F238E27FC236}">
                  <a16:creationId xmlns:a16="http://schemas.microsoft.com/office/drawing/2014/main" id="{F5C3B096-9539-1014-071D-D23CD2ADC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738" y="3458416"/>
              <a:ext cx="19482" cy="15084"/>
            </a:xfrm>
            <a:custGeom>
              <a:avLst/>
              <a:gdLst>
                <a:gd name="T0" fmla="*/ 10 w 10"/>
                <a:gd name="T1" fmla="*/ 8 h 8"/>
                <a:gd name="T2" fmla="*/ 10 w 10"/>
                <a:gd name="T3" fmla="*/ 8 h 8"/>
                <a:gd name="T4" fmla="*/ 10 w 10"/>
                <a:gd name="T5" fmla="*/ 8 h 8"/>
                <a:gd name="T6" fmla="*/ 10 w 10"/>
                <a:gd name="T7" fmla="*/ 8 h 8"/>
                <a:gd name="T8" fmla="*/ 10 w 10"/>
                <a:gd name="T9" fmla="*/ 8 h 8"/>
                <a:gd name="T10" fmla="*/ 10 w 10"/>
                <a:gd name="T11" fmla="*/ 8 h 8"/>
                <a:gd name="T12" fmla="*/ 10 w 10"/>
                <a:gd name="T13" fmla="*/ 8 h 8"/>
                <a:gd name="T14" fmla="*/ 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w 10"/>
                <a:gd name="T21" fmla="*/ 0 h 8"/>
                <a:gd name="T22" fmla="*/ 0 w 10"/>
                <a:gd name="T23" fmla="*/ 0 h 8"/>
                <a:gd name="T24" fmla="*/ 0 w 10"/>
                <a:gd name="T25" fmla="*/ 0 h 8"/>
                <a:gd name="T26" fmla="*/ 0 w 10"/>
                <a:gd name="T27" fmla="*/ 0 h 8"/>
                <a:gd name="T28" fmla="*/ 0 w 10"/>
                <a:gd name="T29" fmla="*/ 0 h 8"/>
                <a:gd name="T30" fmla="*/ 0 w 10"/>
                <a:gd name="T31" fmla="*/ 0 h 8"/>
                <a:gd name="T32" fmla="*/ 0 w 10"/>
                <a:gd name="T33" fmla="*/ 0 h 8"/>
                <a:gd name="T34" fmla="*/ 0 w 10"/>
                <a:gd name="T35" fmla="*/ 0 h 8"/>
                <a:gd name="T36" fmla="*/ 0 w 10"/>
                <a:gd name="T37" fmla="*/ 0 h 8"/>
                <a:gd name="T38" fmla="*/ 0 w 10"/>
                <a:gd name="T39" fmla="*/ 0 h 8"/>
                <a:gd name="T40" fmla="*/ 0 w 10"/>
                <a:gd name="T41" fmla="*/ 0 h 8"/>
                <a:gd name="T42" fmla="*/ 0 w 10"/>
                <a:gd name="T43" fmla="*/ 0 h 8"/>
                <a:gd name="T44" fmla="*/ 2 w 10"/>
                <a:gd name="T45" fmla="*/ 4 h 8"/>
                <a:gd name="T46" fmla="*/ 2 w 10"/>
                <a:gd name="T47" fmla="*/ 4 h 8"/>
                <a:gd name="T48" fmla="*/ 2 w 10"/>
                <a:gd name="T49" fmla="*/ 4 h 8"/>
                <a:gd name="T50" fmla="*/ 2 w 10"/>
                <a:gd name="T51" fmla="*/ 0 h 8"/>
                <a:gd name="T52" fmla="*/ 2 w 10"/>
                <a:gd name="T53" fmla="*/ 0 h 8"/>
                <a:gd name="T54" fmla="*/ 2 w 10"/>
                <a:gd name="T55" fmla="*/ 0 h 8"/>
                <a:gd name="T56" fmla="*/ 2 w 10"/>
                <a:gd name="T57" fmla="*/ 0 h 8"/>
                <a:gd name="T58" fmla="*/ 0 w 10"/>
                <a:gd name="T59" fmla="*/ 4 h 8"/>
                <a:gd name="T60" fmla="*/ 0 w 10"/>
                <a:gd name="T61" fmla="*/ 4 h 8"/>
                <a:gd name="T62" fmla="*/ 0 w 10"/>
                <a:gd name="T63" fmla="*/ 0 h 8"/>
                <a:gd name="T64" fmla="*/ 0 w 10"/>
                <a:gd name="T65" fmla="*/ 0 h 8"/>
                <a:gd name="T66" fmla="*/ 0 w 10"/>
                <a:gd name="T67" fmla="*/ 0 h 8"/>
                <a:gd name="T68" fmla="*/ 2 w 10"/>
                <a:gd name="T69" fmla="*/ 0 h 8"/>
                <a:gd name="T70" fmla="*/ 2 w 10"/>
                <a:gd name="T71" fmla="*/ 0 h 8"/>
                <a:gd name="T72" fmla="*/ 2 w 10"/>
                <a:gd name="T73" fmla="*/ 0 h 8"/>
                <a:gd name="T74" fmla="*/ 2 w 10"/>
                <a:gd name="T75" fmla="*/ 0 h 8"/>
                <a:gd name="T76" fmla="*/ 2 w 10"/>
                <a:gd name="T77" fmla="*/ 4 h 8"/>
                <a:gd name="T78" fmla="*/ 2 w 10"/>
                <a:gd name="T79" fmla="*/ 4 h 8"/>
                <a:gd name="T80" fmla="*/ 2 w 10"/>
                <a:gd name="T81" fmla="*/ 4 h 8"/>
                <a:gd name="T82" fmla="*/ 2 w 10"/>
                <a:gd name="T83" fmla="*/ 4 h 8"/>
                <a:gd name="T84" fmla="*/ 2 w 10"/>
                <a:gd name="T85" fmla="*/ 4 h 8"/>
                <a:gd name="T86" fmla="*/ 2 w 10"/>
                <a:gd name="T87" fmla="*/ 4 h 8"/>
                <a:gd name="T88" fmla="*/ 2 w 10"/>
                <a:gd name="T8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7" name="Freeform 87">
              <a:extLst>
                <a:ext uri="{FF2B5EF4-FFF2-40B4-BE49-F238E27FC236}">
                  <a16:creationId xmlns:a16="http://schemas.microsoft.com/office/drawing/2014/main" id="{BD336255-14BE-99B3-4D82-CA793CAB4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45" y="2734382"/>
              <a:ext cx="50654" cy="105588"/>
            </a:xfrm>
            <a:custGeom>
              <a:avLst/>
              <a:gdLst>
                <a:gd name="T0" fmla="*/ 4 w 26"/>
                <a:gd name="T1" fmla="*/ 14 h 56"/>
                <a:gd name="T2" fmla="*/ 4 w 26"/>
                <a:gd name="T3" fmla="*/ 14 h 56"/>
                <a:gd name="T4" fmla="*/ 4 w 26"/>
                <a:gd name="T5" fmla="*/ 14 h 56"/>
                <a:gd name="T6" fmla="*/ 4 w 26"/>
                <a:gd name="T7" fmla="*/ 10 h 56"/>
                <a:gd name="T8" fmla="*/ 0 w 26"/>
                <a:gd name="T9" fmla="*/ 6 h 56"/>
                <a:gd name="T10" fmla="*/ 4 w 26"/>
                <a:gd name="T11" fmla="*/ 0 h 56"/>
                <a:gd name="T12" fmla="*/ 8 w 26"/>
                <a:gd name="T13" fmla="*/ 0 h 56"/>
                <a:gd name="T14" fmla="*/ 8 w 26"/>
                <a:gd name="T15" fmla="*/ 0 h 56"/>
                <a:gd name="T16" fmla="*/ 8 w 26"/>
                <a:gd name="T17" fmla="*/ 0 h 56"/>
                <a:gd name="T18" fmla="*/ 12 w 26"/>
                <a:gd name="T19" fmla="*/ 0 h 56"/>
                <a:gd name="T20" fmla="*/ 16 w 26"/>
                <a:gd name="T21" fmla="*/ 0 h 56"/>
                <a:gd name="T22" fmla="*/ 16 w 26"/>
                <a:gd name="T23" fmla="*/ 2 h 56"/>
                <a:gd name="T24" fmla="*/ 18 w 26"/>
                <a:gd name="T25" fmla="*/ 6 h 56"/>
                <a:gd name="T26" fmla="*/ 18 w 26"/>
                <a:gd name="T27" fmla="*/ 10 h 56"/>
                <a:gd name="T28" fmla="*/ 18 w 26"/>
                <a:gd name="T29" fmla="*/ 10 h 56"/>
                <a:gd name="T30" fmla="*/ 18 w 26"/>
                <a:gd name="T31" fmla="*/ 14 h 56"/>
                <a:gd name="T32" fmla="*/ 18 w 26"/>
                <a:gd name="T33" fmla="*/ 18 h 56"/>
                <a:gd name="T34" fmla="*/ 18 w 26"/>
                <a:gd name="T35" fmla="*/ 22 h 56"/>
                <a:gd name="T36" fmla="*/ 18 w 26"/>
                <a:gd name="T37" fmla="*/ 22 h 56"/>
                <a:gd name="T38" fmla="*/ 18 w 26"/>
                <a:gd name="T39" fmla="*/ 26 h 56"/>
                <a:gd name="T40" fmla="*/ 18 w 26"/>
                <a:gd name="T41" fmla="*/ 30 h 56"/>
                <a:gd name="T42" fmla="*/ 22 w 26"/>
                <a:gd name="T43" fmla="*/ 32 h 56"/>
                <a:gd name="T44" fmla="*/ 26 w 26"/>
                <a:gd name="T45" fmla="*/ 32 h 56"/>
                <a:gd name="T46" fmla="*/ 26 w 26"/>
                <a:gd name="T47" fmla="*/ 32 h 56"/>
                <a:gd name="T48" fmla="*/ 26 w 26"/>
                <a:gd name="T49" fmla="*/ 36 h 56"/>
                <a:gd name="T50" fmla="*/ 22 w 26"/>
                <a:gd name="T51" fmla="*/ 40 h 56"/>
                <a:gd name="T52" fmla="*/ 22 w 26"/>
                <a:gd name="T53" fmla="*/ 40 h 56"/>
                <a:gd name="T54" fmla="*/ 22 w 26"/>
                <a:gd name="T55" fmla="*/ 44 h 56"/>
                <a:gd name="T56" fmla="*/ 18 w 26"/>
                <a:gd name="T57" fmla="*/ 48 h 56"/>
                <a:gd name="T58" fmla="*/ 18 w 26"/>
                <a:gd name="T59" fmla="*/ 48 h 56"/>
                <a:gd name="T60" fmla="*/ 18 w 26"/>
                <a:gd name="T61" fmla="*/ 48 h 56"/>
                <a:gd name="T62" fmla="*/ 16 w 26"/>
                <a:gd name="T63" fmla="*/ 52 h 56"/>
                <a:gd name="T64" fmla="*/ 16 w 26"/>
                <a:gd name="T65" fmla="*/ 52 h 56"/>
                <a:gd name="T66" fmla="*/ 16 w 26"/>
                <a:gd name="T67" fmla="*/ 52 h 56"/>
                <a:gd name="T68" fmla="*/ 16 w 26"/>
                <a:gd name="T69" fmla="*/ 56 h 56"/>
                <a:gd name="T70" fmla="*/ 16 w 26"/>
                <a:gd name="T71" fmla="*/ 56 h 56"/>
                <a:gd name="T72" fmla="*/ 12 w 26"/>
                <a:gd name="T73" fmla="*/ 56 h 56"/>
                <a:gd name="T74" fmla="*/ 12 w 26"/>
                <a:gd name="T75" fmla="*/ 56 h 56"/>
                <a:gd name="T76" fmla="*/ 8 w 26"/>
                <a:gd name="T77" fmla="*/ 48 h 56"/>
                <a:gd name="T78" fmla="*/ 8 w 26"/>
                <a:gd name="T79" fmla="*/ 48 h 56"/>
                <a:gd name="T80" fmla="*/ 4 w 26"/>
                <a:gd name="T81" fmla="*/ 44 h 56"/>
                <a:gd name="T82" fmla="*/ 0 w 26"/>
                <a:gd name="T83" fmla="*/ 40 h 56"/>
                <a:gd name="T84" fmla="*/ 4 w 26"/>
                <a:gd name="T85" fmla="*/ 40 h 56"/>
                <a:gd name="T86" fmla="*/ 4 w 26"/>
                <a:gd name="T87" fmla="*/ 44 h 56"/>
                <a:gd name="T88" fmla="*/ 4 w 26"/>
                <a:gd name="T89" fmla="*/ 40 h 56"/>
                <a:gd name="T90" fmla="*/ 4 w 26"/>
                <a:gd name="T91" fmla="*/ 36 h 56"/>
                <a:gd name="T92" fmla="*/ 0 w 26"/>
                <a:gd name="T93" fmla="*/ 36 h 56"/>
                <a:gd name="T94" fmla="*/ 4 w 26"/>
                <a:gd name="T95" fmla="*/ 32 h 56"/>
                <a:gd name="T96" fmla="*/ 4 w 26"/>
                <a:gd name="T97" fmla="*/ 32 h 56"/>
                <a:gd name="T98" fmla="*/ 4 w 26"/>
                <a:gd name="T99" fmla="*/ 30 h 56"/>
                <a:gd name="T100" fmla="*/ 4 w 26"/>
                <a:gd name="T101" fmla="*/ 26 h 56"/>
                <a:gd name="T102" fmla="*/ 4 w 26"/>
                <a:gd name="T103" fmla="*/ 26 h 56"/>
                <a:gd name="T104" fmla="*/ 4 w 26"/>
                <a:gd name="T105" fmla="*/ 18 h 56"/>
                <a:gd name="T106" fmla="*/ 4 w 26"/>
                <a:gd name="T10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56">
                  <a:moveTo>
                    <a:pt x="4" y="18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8" name="Freeform 88">
              <a:extLst>
                <a:ext uri="{FF2B5EF4-FFF2-40B4-BE49-F238E27FC236}">
                  <a16:creationId xmlns:a16="http://schemas.microsoft.com/office/drawing/2014/main" id="{21EB69E4-5A6A-1B03-A8C8-EB43B23D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198" y="2734382"/>
              <a:ext cx="15586" cy="3771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0 h 2"/>
                <a:gd name="T4" fmla="*/ 4 w 8"/>
                <a:gd name="T5" fmla="*/ 0 h 2"/>
                <a:gd name="T6" fmla="*/ 4 w 8"/>
                <a:gd name="T7" fmla="*/ 0 h 2"/>
                <a:gd name="T8" fmla="*/ 8 w 8"/>
                <a:gd name="T9" fmla="*/ 0 h 2"/>
                <a:gd name="T10" fmla="*/ 8 w 8"/>
                <a:gd name="T11" fmla="*/ 0 h 2"/>
                <a:gd name="T12" fmla="*/ 8 w 8"/>
                <a:gd name="T13" fmla="*/ 0 h 2"/>
                <a:gd name="T14" fmla="*/ 8 w 8"/>
                <a:gd name="T15" fmla="*/ 0 h 2"/>
                <a:gd name="T16" fmla="*/ 8 w 8"/>
                <a:gd name="T17" fmla="*/ 0 h 2"/>
                <a:gd name="T18" fmla="*/ 8 w 8"/>
                <a:gd name="T19" fmla="*/ 0 h 2"/>
                <a:gd name="T20" fmla="*/ 8 w 8"/>
                <a:gd name="T21" fmla="*/ 0 h 2"/>
                <a:gd name="T22" fmla="*/ 4 w 8"/>
                <a:gd name="T23" fmla="*/ 2 h 2"/>
                <a:gd name="T24" fmla="*/ 4 w 8"/>
                <a:gd name="T25" fmla="*/ 2 h 2"/>
                <a:gd name="T26" fmla="*/ 4 w 8"/>
                <a:gd name="T27" fmla="*/ 2 h 2"/>
                <a:gd name="T28" fmla="*/ 4 w 8"/>
                <a:gd name="T29" fmla="*/ 2 h 2"/>
                <a:gd name="T30" fmla="*/ 0 w 8"/>
                <a:gd name="T31" fmla="*/ 0 h 2"/>
                <a:gd name="T32" fmla="*/ 0 w 8"/>
                <a:gd name="T33" fmla="*/ 0 h 2"/>
                <a:gd name="T34" fmla="*/ 0 w 8"/>
                <a:gd name="T35" fmla="*/ 0 h 2"/>
                <a:gd name="T36" fmla="*/ 0 w 8"/>
                <a:gd name="T37" fmla="*/ 0 h 2"/>
                <a:gd name="T38" fmla="*/ 0 w 8"/>
                <a:gd name="T39" fmla="*/ 0 h 2"/>
                <a:gd name="T40" fmla="*/ 0 w 8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49" name="Freeform 89">
              <a:extLst>
                <a:ext uri="{FF2B5EF4-FFF2-40B4-BE49-F238E27FC236}">
                  <a16:creationId xmlns:a16="http://schemas.microsoft.com/office/drawing/2014/main" id="{2AF1850C-F701-C933-504E-9A789B037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191" y="2489266"/>
              <a:ext cx="210408" cy="98046"/>
            </a:xfrm>
            <a:custGeom>
              <a:avLst/>
              <a:gdLst>
                <a:gd name="T0" fmla="*/ 12 w 108"/>
                <a:gd name="T1" fmla="*/ 40 h 52"/>
                <a:gd name="T2" fmla="*/ 8 w 108"/>
                <a:gd name="T3" fmla="*/ 44 h 52"/>
                <a:gd name="T4" fmla="*/ 4 w 108"/>
                <a:gd name="T5" fmla="*/ 40 h 52"/>
                <a:gd name="T6" fmla="*/ 4 w 108"/>
                <a:gd name="T7" fmla="*/ 40 h 52"/>
                <a:gd name="T8" fmla="*/ 4 w 108"/>
                <a:gd name="T9" fmla="*/ 34 h 52"/>
                <a:gd name="T10" fmla="*/ 0 w 108"/>
                <a:gd name="T11" fmla="*/ 30 h 52"/>
                <a:gd name="T12" fmla="*/ 4 w 108"/>
                <a:gd name="T13" fmla="*/ 30 h 52"/>
                <a:gd name="T14" fmla="*/ 12 w 108"/>
                <a:gd name="T15" fmla="*/ 38 h 52"/>
                <a:gd name="T16" fmla="*/ 14 w 108"/>
                <a:gd name="T17" fmla="*/ 34 h 52"/>
                <a:gd name="T18" fmla="*/ 18 w 108"/>
                <a:gd name="T19" fmla="*/ 30 h 52"/>
                <a:gd name="T20" fmla="*/ 26 w 108"/>
                <a:gd name="T21" fmla="*/ 30 h 52"/>
                <a:gd name="T22" fmla="*/ 38 w 108"/>
                <a:gd name="T23" fmla="*/ 30 h 52"/>
                <a:gd name="T24" fmla="*/ 38 w 108"/>
                <a:gd name="T25" fmla="*/ 30 h 52"/>
                <a:gd name="T26" fmla="*/ 44 w 108"/>
                <a:gd name="T27" fmla="*/ 30 h 52"/>
                <a:gd name="T28" fmla="*/ 48 w 108"/>
                <a:gd name="T29" fmla="*/ 34 h 52"/>
                <a:gd name="T30" fmla="*/ 48 w 108"/>
                <a:gd name="T31" fmla="*/ 26 h 52"/>
                <a:gd name="T32" fmla="*/ 48 w 108"/>
                <a:gd name="T33" fmla="*/ 22 h 52"/>
                <a:gd name="T34" fmla="*/ 44 w 108"/>
                <a:gd name="T35" fmla="*/ 18 h 52"/>
                <a:gd name="T36" fmla="*/ 52 w 108"/>
                <a:gd name="T37" fmla="*/ 14 h 52"/>
                <a:gd name="T38" fmla="*/ 56 w 108"/>
                <a:gd name="T39" fmla="*/ 10 h 52"/>
                <a:gd name="T40" fmla="*/ 60 w 108"/>
                <a:gd name="T41" fmla="*/ 10 h 52"/>
                <a:gd name="T42" fmla="*/ 64 w 108"/>
                <a:gd name="T43" fmla="*/ 6 h 52"/>
                <a:gd name="T44" fmla="*/ 70 w 108"/>
                <a:gd name="T45" fmla="*/ 6 h 52"/>
                <a:gd name="T46" fmla="*/ 74 w 108"/>
                <a:gd name="T47" fmla="*/ 6 h 52"/>
                <a:gd name="T48" fmla="*/ 78 w 108"/>
                <a:gd name="T49" fmla="*/ 4 h 52"/>
                <a:gd name="T50" fmla="*/ 82 w 108"/>
                <a:gd name="T51" fmla="*/ 0 h 52"/>
                <a:gd name="T52" fmla="*/ 86 w 108"/>
                <a:gd name="T53" fmla="*/ 4 h 52"/>
                <a:gd name="T54" fmla="*/ 92 w 108"/>
                <a:gd name="T55" fmla="*/ 4 h 52"/>
                <a:gd name="T56" fmla="*/ 96 w 108"/>
                <a:gd name="T57" fmla="*/ 6 h 52"/>
                <a:gd name="T58" fmla="*/ 100 w 108"/>
                <a:gd name="T59" fmla="*/ 6 h 52"/>
                <a:gd name="T60" fmla="*/ 104 w 108"/>
                <a:gd name="T61" fmla="*/ 6 h 52"/>
                <a:gd name="T62" fmla="*/ 104 w 108"/>
                <a:gd name="T63" fmla="*/ 14 h 52"/>
                <a:gd name="T64" fmla="*/ 108 w 108"/>
                <a:gd name="T65" fmla="*/ 18 h 52"/>
                <a:gd name="T66" fmla="*/ 108 w 108"/>
                <a:gd name="T67" fmla="*/ 22 h 52"/>
                <a:gd name="T68" fmla="*/ 108 w 108"/>
                <a:gd name="T69" fmla="*/ 26 h 52"/>
                <a:gd name="T70" fmla="*/ 100 w 108"/>
                <a:gd name="T71" fmla="*/ 26 h 52"/>
                <a:gd name="T72" fmla="*/ 100 w 108"/>
                <a:gd name="T73" fmla="*/ 30 h 52"/>
                <a:gd name="T74" fmla="*/ 100 w 108"/>
                <a:gd name="T75" fmla="*/ 34 h 52"/>
                <a:gd name="T76" fmla="*/ 100 w 108"/>
                <a:gd name="T77" fmla="*/ 38 h 52"/>
                <a:gd name="T78" fmla="*/ 96 w 108"/>
                <a:gd name="T79" fmla="*/ 40 h 52"/>
                <a:gd name="T80" fmla="*/ 92 w 108"/>
                <a:gd name="T81" fmla="*/ 44 h 52"/>
                <a:gd name="T82" fmla="*/ 90 w 108"/>
                <a:gd name="T83" fmla="*/ 48 h 52"/>
                <a:gd name="T84" fmla="*/ 78 w 108"/>
                <a:gd name="T85" fmla="*/ 48 h 52"/>
                <a:gd name="T86" fmla="*/ 70 w 108"/>
                <a:gd name="T87" fmla="*/ 52 h 52"/>
                <a:gd name="T88" fmla="*/ 64 w 108"/>
                <a:gd name="T89" fmla="*/ 52 h 52"/>
                <a:gd name="T90" fmla="*/ 56 w 108"/>
                <a:gd name="T91" fmla="*/ 52 h 52"/>
                <a:gd name="T92" fmla="*/ 44 w 108"/>
                <a:gd name="T93" fmla="*/ 48 h 52"/>
                <a:gd name="T94" fmla="*/ 40 w 108"/>
                <a:gd name="T95" fmla="*/ 48 h 52"/>
                <a:gd name="T96" fmla="*/ 38 w 108"/>
                <a:gd name="T97" fmla="*/ 40 h 52"/>
                <a:gd name="T98" fmla="*/ 38 w 108"/>
                <a:gd name="T99" fmla="*/ 40 h 52"/>
                <a:gd name="T100" fmla="*/ 30 w 108"/>
                <a:gd name="T101" fmla="*/ 40 h 52"/>
                <a:gd name="T102" fmla="*/ 22 w 108"/>
                <a:gd name="T103" fmla="*/ 44 h 52"/>
                <a:gd name="T104" fmla="*/ 18 w 108"/>
                <a:gd name="T105" fmla="*/ 44 h 52"/>
                <a:gd name="T106" fmla="*/ 14 w 108"/>
                <a:gd name="T10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52">
                  <a:moveTo>
                    <a:pt x="14" y="44"/>
                  </a:moveTo>
                  <a:lnTo>
                    <a:pt x="14" y="44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4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0" name="Freeform 90">
              <a:extLst>
                <a:ext uri="{FF2B5EF4-FFF2-40B4-BE49-F238E27FC236}">
                  <a16:creationId xmlns:a16="http://schemas.microsoft.com/office/drawing/2014/main" id="{0B893A9F-924C-52E2-5D33-D977EACCD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146" y="2198898"/>
              <a:ext cx="261061" cy="203635"/>
            </a:xfrm>
            <a:custGeom>
              <a:avLst/>
              <a:gdLst>
                <a:gd name="T0" fmla="*/ 26 w 134"/>
                <a:gd name="T1" fmla="*/ 94 h 108"/>
                <a:gd name="T2" fmla="*/ 14 w 134"/>
                <a:gd name="T3" fmla="*/ 98 h 108"/>
                <a:gd name="T4" fmla="*/ 12 w 134"/>
                <a:gd name="T5" fmla="*/ 100 h 108"/>
                <a:gd name="T6" fmla="*/ 4 w 134"/>
                <a:gd name="T7" fmla="*/ 100 h 108"/>
                <a:gd name="T8" fmla="*/ 8 w 134"/>
                <a:gd name="T9" fmla="*/ 90 h 108"/>
                <a:gd name="T10" fmla="*/ 0 w 134"/>
                <a:gd name="T11" fmla="*/ 82 h 108"/>
                <a:gd name="T12" fmla="*/ 8 w 134"/>
                <a:gd name="T13" fmla="*/ 78 h 108"/>
                <a:gd name="T14" fmla="*/ 12 w 134"/>
                <a:gd name="T15" fmla="*/ 74 h 108"/>
                <a:gd name="T16" fmla="*/ 8 w 134"/>
                <a:gd name="T17" fmla="*/ 60 h 108"/>
                <a:gd name="T18" fmla="*/ 4 w 134"/>
                <a:gd name="T19" fmla="*/ 52 h 108"/>
                <a:gd name="T20" fmla="*/ 8 w 134"/>
                <a:gd name="T21" fmla="*/ 48 h 108"/>
                <a:gd name="T22" fmla="*/ 14 w 134"/>
                <a:gd name="T23" fmla="*/ 48 h 108"/>
                <a:gd name="T24" fmla="*/ 18 w 134"/>
                <a:gd name="T25" fmla="*/ 48 h 108"/>
                <a:gd name="T26" fmla="*/ 22 w 134"/>
                <a:gd name="T27" fmla="*/ 44 h 108"/>
                <a:gd name="T28" fmla="*/ 30 w 134"/>
                <a:gd name="T29" fmla="*/ 44 h 108"/>
                <a:gd name="T30" fmla="*/ 34 w 134"/>
                <a:gd name="T31" fmla="*/ 44 h 108"/>
                <a:gd name="T32" fmla="*/ 38 w 134"/>
                <a:gd name="T33" fmla="*/ 40 h 108"/>
                <a:gd name="T34" fmla="*/ 38 w 134"/>
                <a:gd name="T35" fmla="*/ 38 h 108"/>
                <a:gd name="T36" fmla="*/ 38 w 134"/>
                <a:gd name="T37" fmla="*/ 30 h 108"/>
                <a:gd name="T38" fmla="*/ 44 w 134"/>
                <a:gd name="T39" fmla="*/ 22 h 108"/>
                <a:gd name="T40" fmla="*/ 48 w 134"/>
                <a:gd name="T41" fmla="*/ 18 h 108"/>
                <a:gd name="T42" fmla="*/ 48 w 134"/>
                <a:gd name="T43" fmla="*/ 10 h 108"/>
                <a:gd name="T44" fmla="*/ 52 w 134"/>
                <a:gd name="T45" fmla="*/ 10 h 108"/>
                <a:gd name="T46" fmla="*/ 64 w 134"/>
                <a:gd name="T47" fmla="*/ 10 h 108"/>
                <a:gd name="T48" fmla="*/ 68 w 134"/>
                <a:gd name="T49" fmla="*/ 4 h 108"/>
                <a:gd name="T50" fmla="*/ 74 w 134"/>
                <a:gd name="T51" fmla="*/ 4 h 108"/>
                <a:gd name="T52" fmla="*/ 78 w 134"/>
                <a:gd name="T53" fmla="*/ 8 h 108"/>
                <a:gd name="T54" fmla="*/ 88 w 134"/>
                <a:gd name="T55" fmla="*/ 8 h 108"/>
                <a:gd name="T56" fmla="*/ 96 w 134"/>
                <a:gd name="T57" fmla="*/ 8 h 108"/>
                <a:gd name="T58" fmla="*/ 108 w 134"/>
                <a:gd name="T59" fmla="*/ 14 h 108"/>
                <a:gd name="T60" fmla="*/ 108 w 134"/>
                <a:gd name="T61" fmla="*/ 18 h 108"/>
                <a:gd name="T62" fmla="*/ 112 w 134"/>
                <a:gd name="T63" fmla="*/ 26 h 108"/>
                <a:gd name="T64" fmla="*/ 108 w 134"/>
                <a:gd name="T65" fmla="*/ 34 h 108"/>
                <a:gd name="T66" fmla="*/ 112 w 134"/>
                <a:gd name="T67" fmla="*/ 38 h 108"/>
                <a:gd name="T68" fmla="*/ 118 w 134"/>
                <a:gd name="T69" fmla="*/ 44 h 108"/>
                <a:gd name="T70" fmla="*/ 122 w 134"/>
                <a:gd name="T71" fmla="*/ 52 h 108"/>
                <a:gd name="T72" fmla="*/ 130 w 134"/>
                <a:gd name="T73" fmla="*/ 56 h 108"/>
                <a:gd name="T74" fmla="*/ 134 w 134"/>
                <a:gd name="T75" fmla="*/ 60 h 108"/>
                <a:gd name="T76" fmla="*/ 130 w 134"/>
                <a:gd name="T77" fmla="*/ 68 h 108"/>
                <a:gd name="T78" fmla="*/ 122 w 134"/>
                <a:gd name="T79" fmla="*/ 68 h 108"/>
                <a:gd name="T80" fmla="*/ 114 w 134"/>
                <a:gd name="T81" fmla="*/ 70 h 108"/>
                <a:gd name="T82" fmla="*/ 118 w 134"/>
                <a:gd name="T83" fmla="*/ 74 h 108"/>
                <a:gd name="T84" fmla="*/ 118 w 134"/>
                <a:gd name="T85" fmla="*/ 86 h 108"/>
                <a:gd name="T86" fmla="*/ 118 w 134"/>
                <a:gd name="T87" fmla="*/ 90 h 108"/>
                <a:gd name="T88" fmla="*/ 112 w 134"/>
                <a:gd name="T89" fmla="*/ 90 h 108"/>
                <a:gd name="T90" fmla="*/ 104 w 134"/>
                <a:gd name="T91" fmla="*/ 94 h 108"/>
                <a:gd name="T92" fmla="*/ 104 w 134"/>
                <a:gd name="T93" fmla="*/ 104 h 108"/>
                <a:gd name="T94" fmla="*/ 96 w 134"/>
                <a:gd name="T95" fmla="*/ 100 h 108"/>
                <a:gd name="T96" fmla="*/ 92 w 134"/>
                <a:gd name="T97" fmla="*/ 104 h 108"/>
                <a:gd name="T98" fmla="*/ 84 w 134"/>
                <a:gd name="T99" fmla="*/ 100 h 108"/>
                <a:gd name="T100" fmla="*/ 78 w 134"/>
                <a:gd name="T101" fmla="*/ 100 h 108"/>
                <a:gd name="T102" fmla="*/ 78 w 134"/>
                <a:gd name="T103" fmla="*/ 100 h 108"/>
                <a:gd name="T104" fmla="*/ 70 w 134"/>
                <a:gd name="T105" fmla="*/ 100 h 108"/>
                <a:gd name="T106" fmla="*/ 68 w 134"/>
                <a:gd name="T107" fmla="*/ 100 h 108"/>
                <a:gd name="T108" fmla="*/ 64 w 134"/>
                <a:gd name="T109" fmla="*/ 100 h 108"/>
                <a:gd name="T110" fmla="*/ 60 w 134"/>
                <a:gd name="T111" fmla="*/ 100 h 108"/>
                <a:gd name="T112" fmla="*/ 52 w 134"/>
                <a:gd name="T113" fmla="*/ 98 h 108"/>
                <a:gd name="T114" fmla="*/ 48 w 134"/>
                <a:gd name="T115" fmla="*/ 94 h 108"/>
                <a:gd name="T116" fmla="*/ 44 w 134"/>
                <a:gd name="T117" fmla="*/ 94 h 108"/>
                <a:gd name="T118" fmla="*/ 38 w 134"/>
                <a:gd name="T119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08">
                  <a:moveTo>
                    <a:pt x="34" y="94"/>
                  </a:moveTo>
                  <a:lnTo>
                    <a:pt x="34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4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4" y="94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0" y="100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1" name="Freeform 91">
              <a:extLst>
                <a:ext uri="{FF2B5EF4-FFF2-40B4-BE49-F238E27FC236}">
                  <a16:creationId xmlns:a16="http://schemas.microsoft.com/office/drawing/2014/main" id="{2E2EF49A-87FC-FECA-6AE3-BE1A7A47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162" y="2391219"/>
              <a:ext cx="97411" cy="75420"/>
            </a:xfrm>
            <a:custGeom>
              <a:avLst/>
              <a:gdLst>
                <a:gd name="T0" fmla="*/ 22 w 50"/>
                <a:gd name="T1" fmla="*/ 26 h 40"/>
                <a:gd name="T2" fmla="*/ 18 w 50"/>
                <a:gd name="T3" fmla="*/ 26 h 40"/>
                <a:gd name="T4" fmla="*/ 14 w 50"/>
                <a:gd name="T5" fmla="*/ 22 h 40"/>
                <a:gd name="T6" fmla="*/ 10 w 50"/>
                <a:gd name="T7" fmla="*/ 22 h 40"/>
                <a:gd name="T8" fmla="*/ 6 w 50"/>
                <a:gd name="T9" fmla="*/ 18 h 40"/>
                <a:gd name="T10" fmla="*/ 6 w 50"/>
                <a:gd name="T11" fmla="*/ 14 h 40"/>
                <a:gd name="T12" fmla="*/ 2 w 50"/>
                <a:gd name="T13" fmla="*/ 14 h 40"/>
                <a:gd name="T14" fmla="*/ 2 w 50"/>
                <a:gd name="T15" fmla="*/ 14 h 40"/>
                <a:gd name="T16" fmla="*/ 0 w 50"/>
                <a:gd name="T17" fmla="*/ 10 h 40"/>
                <a:gd name="T18" fmla="*/ 2 w 50"/>
                <a:gd name="T19" fmla="*/ 6 h 40"/>
                <a:gd name="T20" fmla="*/ 10 w 50"/>
                <a:gd name="T21" fmla="*/ 4 h 40"/>
                <a:gd name="T22" fmla="*/ 10 w 50"/>
                <a:gd name="T23" fmla="*/ 6 h 40"/>
                <a:gd name="T24" fmla="*/ 14 w 50"/>
                <a:gd name="T25" fmla="*/ 4 h 40"/>
                <a:gd name="T26" fmla="*/ 18 w 50"/>
                <a:gd name="T27" fmla="*/ 6 h 40"/>
                <a:gd name="T28" fmla="*/ 22 w 50"/>
                <a:gd name="T29" fmla="*/ 4 h 40"/>
                <a:gd name="T30" fmla="*/ 22 w 50"/>
                <a:gd name="T31" fmla="*/ 4 h 40"/>
                <a:gd name="T32" fmla="*/ 22 w 50"/>
                <a:gd name="T33" fmla="*/ 6 h 40"/>
                <a:gd name="T34" fmla="*/ 22 w 50"/>
                <a:gd name="T35" fmla="*/ 4 h 40"/>
                <a:gd name="T36" fmla="*/ 26 w 50"/>
                <a:gd name="T37" fmla="*/ 4 h 40"/>
                <a:gd name="T38" fmla="*/ 26 w 50"/>
                <a:gd name="T39" fmla="*/ 4 h 40"/>
                <a:gd name="T40" fmla="*/ 26 w 50"/>
                <a:gd name="T41" fmla="*/ 0 h 40"/>
                <a:gd name="T42" fmla="*/ 30 w 50"/>
                <a:gd name="T43" fmla="*/ 4 h 40"/>
                <a:gd name="T44" fmla="*/ 30 w 50"/>
                <a:gd name="T45" fmla="*/ 0 h 40"/>
                <a:gd name="T46" fmla="*/ 32 w 50"/>
                <a:gd name="T47" fmla="*/ 4 h 40"/>
                <a:gd name="T48" fmla="*/ 32 w 50"/>
                <a:gd name="T49" fmla="*/ 0 h 40"/>
                <a:gd name="T50" fmla="*/ 36 w 50"/>
                <a:gd name="T51" fmla="*/ 4 h 40"/>
                <a:gd name="T52" fmla="*/ 36 w 50"/>
                <a:gd name="T53" fmla="*/ 6 h 40"/>
                <a:gd name="T54" fmla="*/ 40 w 50"/>
                <a:gd name="T55" fmla="*/ 6 h 40"/>
                <a:gd name="T56" fmla="*/ 44 w 50"/>
                <a:gd name="T57" fmla="*/ 6 h 40"/>
                <a:gd name="T58" fmla="*/ 44 w 50"/>
                <a:gd name="T59" fmla="*/ 10 h 40"/>
                <a:gd name="T60" fmla="*/ 44 w 50"/>
                <a:gd name="T61" fmla="*/ 14 h 40"/>
                <a:gd name="T62" fmla="*/ 44 w 50"/>
                <a:gd name="T63" fmla="*/ 14 h 40"/>
                <a:gd name="T64" fmla="*/ 44 w 50"/>
                <a:gd name="T65" fmla="*/ 14 h 40"/>
                <a:gd name="T66" fmla="*/ 48 w 50"/>
                <a:gd name="T67" fmla="*/ 18 h 40"/>
                <a:gd name="T68" fmla="*/ 50 w 50"/>
                <a:gd name="T69" fmla="*/ 22 h 40"/>
                <a:gd name="T70" fmla="*/ 50 w 50"/>
                <a:gd name="T71" fmla="*/ 26 h 40"/>
                <a:gd name="T72" fmla="*/ 48 w 50"/>
                <a:gd name="T73" fmla="*/ 28 h 40"/>
                <a:gd name="T74" fmla="*/ 48 w 50"/>
                <a:gd name="T75" fmla="*/ 28 h 40"/>
                <a:gd name="T76" fmla="*/ 44 w 50"/>
                <a:gd name="T77" fmla="*/ 28 h 40"/>
                <a:gd name="T78" fmla="*/ 44 w 50"/>
                <a:gd name="T79" fmla="*/ 36 h 40"/>
                <a:gd name="T80" fmla="*/ 44 w 50"/>
                <a:gd name="T81" fmla="*/ 36 h 40"/>
                <a:gd name="T82" fmla="*/ 44 w 50"/>
                <a:gd name="T83" fmla="*/ 40 h 40"/>
                <a:gd name="T84" fmla="*/ 40 w 50"/>
                <a:gd name="T85" fmla="*/ 40 h 40"/>
                <a:gd name="T86" fmla="*/ 40 w 50"/>
                <a:gd name="T87" fmla="*/ 40 h 40"/>
                <a:gd name="T88" fmla="*/ 36 w 50"/>
                <a:gd name="T89" fmla="*/ 40 h 40"/>
                <a:gd name="T90" fmla="*/ 32 w 50"/>
                <a:gd name="T91" fmla="*/ 36 h 40"/>
                <a:gd name="T92" fmla="*/ 30 w 50"/>
                <a:gd name="T93" fmla="*/ 28 h 40"/>
                <a:gd name="T94" fmla="*/ 30 w 50"/>
                <a:gd name="T95" fmla="*/ 28 h 40"/>
                <a:gd name="T96" fmla="*/ 26 w 50"/>
                <a:gd name="T97" fmla="*/ 32 h 40"/>
                <a:gd name="T98" fmla="*/ 22 w 50"/>
                <a:gd name="T99" fmla="*/ 32 h 40"/>
                <a:gd name="T100" fmla="*/ 22 w 50"/>
                <a:gd name="T10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40">
                  <a:moveTo>
                    <a:pt x="22" y="32"/>
                  </a:moveTo>
                  <a:lnTo>
                    <a:pt x="22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2" name="Freeform 92">
              <a:extLst>
                <a:ext uri="{FF2B5EF4-FFF2-40B4-BE49-F238E27FC236}">
                  <a16:creationId xmlns:a16="http://schemas.microsoft.com/office/drawing/2014/main" id="{43431F46-1482-E1DC-BBFC-8D272D6DD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531" y="2636335"/>
              <a:ext cx="101307" cy="98046"/>
            </a:xfrm>
            <a:custGeom>
              <a:avLst/>
              <a:gdLst>
                <a:gd name="T0" fmla="*/ 26 w 52"/>
                <a:gd name="T1" fmla="*/ 44 h 52"/>
                <a:gd name="T2" fmla="*/ 26 w 52"/>
                <a:gd name="T3" fmla="*/ 40 h 52"/>
                <a:gd name="T4" fmla="*/ 22 w 52"/>
                <a:gd name="T5" fmla="*/ 38 h 52"/>
                <a:gd name="T6" fmla="*/ 18 w 52"/>
                <a:gd name="T7" fmla="*/ 34 h 52"/>
                <a:gd name="T8" fmla="*/ 18 w 52"/>
                <a:gd name="T9" fmla="*/ 34 h 52"/>
                <a:gd name="T10" fmla="*/ 14 w 52"/>
                <a:gd name="T11" fmla="*/ 30 h 52"/>
                <a:gd name="T12" fmla="*/ 10 w 52"/>
                <a:gd name="T13" fmla="*/ 22 h 52"/>
                <a:gd name="T14" fmla="*/ 6 w 52"/>
                <a:gd name="T15" fmla="*/ 22 h 52"/>
                <a:gd name="T16" fmla="*/ 6 w 52"/>
                <a:gd name="T17" fmla="*/ 18 h 52"/>
                <a:gd name="T18" fmla="*/ 4 w 52"/>
                <a:gd name="T19" fmla="*/ 18 h 52"/>
                <a:gd name="T20" fmla="*/ 4 w 52"/>
                <a:gd name="T21" fmla="*/ 14 h 52"/>
                <a:gd name="T22" fmla="*/ 4 w 52"/>
                <a:gd name="T23" fmla="*/ 12 h 52"/>
                <a:gd name="T24" fmla="*/ 0 w 52"/>
                <a:gd name="T25" fmla="*/ 4 h 52"/>
                <a:gd name="T26" fmla="*/ 0 w 52"/>
                <a:gd name="T27" fmla="*/ 0 h 52"/>
                <a:gd name="T28" fmla="*/ 4 w 52"/>
                <a:gd name="T29" fmla="*/ 0 h 52"/>
                <a:gd name="T30" fmla="*/ 6 w 52"/>
                <a:gd name="T31" fmla="*/ 4 h 52"/>
                <a:gd name="T32" fmla="*/ 6 w 52"/>
                <a:gd name="T33" fmla="*/ 0 h 52"/>
                <a:gd name="T34" fmla="*/ 10 w 52"/>
                <a:gd name="T35" fmla="*/ 0 h 52"/>
                <a:gd name="T36" fmla="*/ 14 w 52"/>
                <a:gd name="T37" fmla="*/ 0 h 52"/>
                <a:gd name="T38" fmla="*/ 18 w 52"/>
                <a:gd name="T39" fmla="*/ 0 h 52"/>
                <a:gd name="T40" fmla="*/ 22 w 52"/>
                <a:gd name="T41" fmla="*/ 0 h 52"/>
                <a:gd name="T42" fmla="*/ 26 w 52"/>
                <a:gd name="T43" fmla="*/ 4 h 52"/>
                <a:gd name="T44" fmla="*/ 28 w 52"/>
                <a:gd name="T45" fmla="*/ 4 h 52"/>
                <a:gd name="T46" fmla="*/ 32 w 52"/>
                <a:gd name="T47" fmla="*/ 4 h 52"/>
                <a:gd name="T48" fmla="*/ 36 w 52"/>
                <a:gd name="T49" fmla="*/ 0 h 52"/>
                <a:gd name="T50" fmla="*/ 40 w 52"/>
                <a:gd name="T51" fmla="*/ 4 h 52"/>
                <a:gd name="T52" fmla="*/ 44 w 52"/>
                <a:gd name="T53" fmla="*/ 8 h 52"/>
                <a:gd name="T54" fmla="*/ 48 w 52"/>
                <a:gd name="T55" fmla="*/ 4 h 52"/>
                <a:gd name="T56" fmla="*/ 48 w 52"/>
                <a:gd name="T57" fmla="*/ 8 h 52"/>
                <a:gd name="T58" fmla="*/ 48 w 52"/>
                <a:gd name="T59" fmla="*/ 14 h 52"/>
                <a:gd name="T60" fmla="*/ 48 w 52"/>
                <a:gd name="T61" fmla="*/ 18 h 52"/>
                <a:gd name="T62" fmla="*/ 52 w 52"/>
                <a:gd name="T63" fmla="*/ 22 h 52"/>
                <a:gd name="T64" fmla="*/ 52 w 52"/>
                <a:gd name="T65" fmla="*/ 26 h 52"/>
                <a:gd name="T66" fmla="*/ 48 w 52"/>
                <a:gd name="T67" fmla="*/ 22 h 52"/>
                <a:gd name="T68" fmla="*/ 52 w 52"/>
                <a:gd name="T69" fmla="*/ 30 h 52"/>
                <a:gd name="T70" fmla="*/ 52 w 52"/>
                <a:gd name="T71" fmla="*/ 30 h 52"/>
                <a:gd name="T72" fmla="*/ 48 w 52"/>
                <a:gd name="T73" fmla="*/ 34 h 52"/>
                <a:gd name="T74" fmla="*/ 44 w 52"/>
                <a:gd name="T75" fmla="*/ 34 h 52"/>
                <a:gd name="T76" fmla="*/ 44 w 52"/>
                <a:gd name="T77" fmla="*/ 34 h 52"/>
                <a:gd name="T78" fmla="*/ 44 w 52"/>
                <a:gd name="T79" fmla="*/ 38 h 52"/>
                <a:gd name="T80" fmla="*/ 44 w 52"/>
                <a:gd name="T81" fmla="*/ 38 h 52"/>
                <a:gd name="T82" fmla="*/ 40 w 52"/>
                <a:gd name="T83" fmla="*/ 40 h 52"/>
                <a:gd name="T84" fmla="*/ 36 w 52"/>
                <a:gd name="T85" fmla="*/ 44 h 52"/>
                <a:gd name="T86" fmla="*/ 36 w 52"/>
                <a:gd name="T87" fmla="*/ 48 h 52"/>
                <a:gd name="T88" fmla="*/ 36 w 52"/>
                <a:gd name="T89" fmla="*/ 52 h 52"/>
                <a:gd name="T90" fmla="*/ 36 w 52"/>
                <a:gd name="T91" fmla="*/ 52 h 52"/>
                <a:gd name="T92" fmla="*/ 32 w 52"/>
                <a:gd name="T93" fmla="*/ 52 h 52"/>
                <a:gd name="T94" fmla="*/ 28 w 52"/>
                <a:gd name="T95" fmla="*/ 48 h 52"/>
                <a:gd name="T96" fmla="*/ 28 w 52"/>
                <a:gd name="T97" fmla="*/ 44 h 52"/>
                <a:gd name="T98" fmla="*/ 26 w 52"/>
                <a:gd name="T9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52">
                  <a:moveTo>
                    <a:pt x="26" y="44"/>
                  </a:move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3" name="Freeform 93">
              <a:extLst>
                <a:ext uri="{FF2B5EF4-FFF2-40B4-BE49-F238E27FC236}">
                  <a16:creationId xmlns:a16="http://schemas.microsoft.com/office/drawing/2014/main" id="{2B84AD01-DDFE-0CF9-6E93-F3609886B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7" y="2670275"/>
              <a:ext cx="175340" cy="113130"/>
            </a:xfrm>
            <a:custGeom>
              <a:avLst/>
              <a:gdLst>
                <a:gd name="T0" fmla="*/ 8 w 90"/>
                <a:gd name="T1" fmla="*/ 52 h 60"/>
                <a:gd name="T2" fmla="*/ 8 w 90"/>
                <a:gd name="T3" fmla="*/ 48 h 60"/>
                <a:gd name="T4" fmla="*/ 0 w 90"/>
                <a:gd name="T5" fmla="*/ 40 h 60"/>
                <a:gd name="T6" fmla="*/ 4 w 90"/>
                <a:gd name="T7" fmla="*/ 38 h 60"/>
                <a:gd name="T8" fmla="*/ 0 w 90"/>
                <a:gd name="T9" fmla="*/ 30 h 60"/>
                <a:gd name="T10" fmla="*/ 8 w 90"/>
                <a:gd name="T11" fmla="*/ 22 h 60"/>
                <a:gd name="T12" fmla="*/ 8 w 90"/>
                <a:gd name="T13" fmla="*/ 20 h 60"/>
                <a:gd name="T14" fmla="*/ 0 w 90"/>
                <a:gd name="T15" fmla="*/ 12 h 60"/>
                <a:gd name="T16" fmla="*/ 4 w 90"/>
                <a:gd name="T17" fmla="*/ 0 h 60"/>
                <a:gd name="T18" fmla="*/ 8 w 90"/>
                <a:gd name="T19" fmla="*/ 4 h 60"/>
                <a:gd name="T20" fmla="*/ 8 w 90"/>
                <a:gd name="T21" fmla="*/ 4 h 60"/>
                <a:gd name="T22" fmla="*/ 8 w 90"/>
                <a:gd name="T23" fmla="*/ 8 h 60"/>
                <a:gd name="T24" fmla="*/ 12 w 90"/>
                <a:gd name="T25" fmla="*/ 8 h 60"/>
                <a:gd name="T26" fmla="*/ 16 w 90"/>
                <a:gd name="T27" fmla="*/ 8 h 60"/>
                <a:gd name="T28" fmla="*/ 26 w 90"/>
                <a:gd name="T29" fmla="*/ 12 h 60"/>
                <a:gd name="T30" fmla="*/ 26 w 90"/>
                <a:gd name="T31" fmla="*/ 12 h 60"/>
                <a:gd name="T32" fmla="*/ 30 w 90"/>
                <a:gd name="T33" fmla="*/ 12 h 60"/>
                <a:gd name="T34" fmla="*/ 34 w 90"/>
                <a:gd name="T35" fmla="*/ 12 h 60"/>
                <a:gd name="T36" fmla="*/ 42 w 90"/>
                <a:gd name="T37" fmla="*/ 12 h 60"/>
                <a:gd name="T38" fmla="*/ 46 w 90"/>
                <a:gd name="T39" fmla="*/ 12 h 60"/>
                <a:gd name="T40" fmla="*/ 54 w 90"/>
                <a:gd name="T41" fmla="*/ 8 h 60"/>
                <a:gd name="T42" fmla="*/ 56 w 90"/>
                <a:gd name="T43" fmla="*/ 4 h 60"/>
                <a:gd name="T44" fmla="*/ 64 w 90"/>
                <a:gd name="T45" fmla="*/ 4 h 60"/>
                <a:gd name="T46" fmla="*/ 68 w 90"/>
                <a:gd name="T47" fmla="*/ 4 h 60"/>
                <a:gd name="T48" fmla="*/ 76 w 90"/>
                <a:gd name="T49" fmla="*/ 4 h 60"/>
                <a:gd name="T50" fmla="*/ 80 w 90"/>
                <a:gd name="T51" fmla="*/ 8 h 60"/>
                <a:gd name="T52" fmla="*/ 80 w 90"/>
                <a:gd name="T53" fmla="*/ 8 h 60"/>
                <a:gd name="T54" fmla="*/ 86 w 90"/>
                <a:gd name="T55" fmla="*/ 12 h 60"/>
                <a:gd name="T56" fmla="*/ 90 w 90"/>
                <a:gd name="T57" fmla="*/ 16 h 60"/>
                <a:gd name="T58" fmla="*/ 86 w 90"/>
                <a:gd name="T59" fmla="*/ 20 h 60"/>
                <a:gd name="T60" fmla="*/ 82 w 90"/>
                <a:gd name="T61" fmla="*/ 16 h 60"/>
                <a:gd name="T62" fmla="*/ 80 w 90"/>
                <a:gd name="T63" fmla="*/ 22 h 60"/>
                <a:gd name="T64" fmla="*/ 80 w 90"/>
                <a:gd name="T65" fmla="*/ 26 h 60"/>
                <a:gd name="T66" fmla="*/ 76 w 90"/>
                <a:gd name="T67" fmla="*/ 30 h 60"/>
                <a:gd name="T68" fmla="*/ 72 w 90"/>
                <a:gd name="T69" fmla="*/ 38 h 60"/>
                <a:gd name="T70" fmla="*/ 76 w 90"/>
                <a:gd name="T71" fmla="*/ 40 h 60"/>
                <a:gd name="T72" fmla="*/ 80 w 90"/>
                <a:gd name="T73" fmla="*/ 44 h 60"/>
                <a:gd name="T74" fmla="*/ 80 w 90"/>
                <a:gd name="T75" fmla="*/ 44 h 60"/>
                <a:gd name="T76" fmla="*/ 72 w 90"/>
                <a:gd name="T77" fmla="*/ 44 h 60"/>
                <a:gd name="T78" fmla="*/ 68 w 90"/>
                <a:gd name="T79" fmla="*/ 40 h 60"/>
                <a:gd name="T80" fmla="*/ 60 w 90"/>
                <a:gd name="T81" fmla="*/ 44 h 60"/>
                <a:gd name="T82" fmla="*/ 56 w 90"/>
                <a:gd name="T83" fmla="*/ 48 h 60"/>
                <a:gd name="T84" fmla="*/ 56 w 90"/>
                <a:gd name="T85" fmla="*/ 52 h 60"/>
                <a:gd name="T86" fmla="*/ 54 w 90"/>
                <a:gd name="T87" fmla="*/ 52 h 60"/>
                <a:gd name="T88" fmla="*/ 54 w 90"/>
                <a:gd name="T89" fmla="*/ 56 h 60"/>
                <a:gd name="T90" fmla="*/ 46 w 90"/>
                <a:gd name="T91" fmla="*/ 60 h 60"/>
                <a:gd name="T92" fmla="*/ 42 w 90"/>
                <a:gd name="T93" fmla="*/ 60 h 60"/>
                <a:gd name="T94" fmla="*/ 34 w 90"/>
                <a:gd name="T95" fmla="*/ 56 h 60"/>
                <a:gd name="T96" fmla="*/ 26 w 90"/>
                <a:gd name="T97" fmla="*/ 52 h 60"/>
                <a:gd name="T98" fmla="*/ 24 w 90"/>
                <a:gd name="T99" fmla="*/ 56 h 60"/>
                <a:gd name="T100" fmla="*/ 20 w 90"/>
                <a:gd name="T101" fmla="*/ 56 h 60"/>
                <a:gd name="T102" fmla="*/ 12 w 90"/>
                <a:gd name="T103" fmla="*/ 56 h 60"/>
                <a:gd name="T104" fmla="*/ 8 w 90"/>
                <a:gd name="T105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60">
                  <a:moveTo>
                    <a:pt x="8" y="56"/>
                  </a:move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4" name="Freeform 94">
              <a:extLst>
                <a:ext uri="{FF2B5EF4-FFF2-40B4-BE49-F238E27FC236}">
                  <a16:creationId xmlns:a16="http://schemas.microsoft.com/office/drawing/2014/main" id="{ACD5AB9A-43C6-D930-58E2-A083C28B2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3291" y="2587312"/>
              <a:ext cx="167547" cy="150841"/>
            </a:xfrm>
            <a:custGeom>
              <a:avLst/>
              <a:gdLst>
                <a:gd name="T0" fmla="*/ 66 w 86"/>
                <a:gd name="T1" fmla="*/ 74 h 80"/>
                <a:gd name="T2" fmla="*/ 70 w 86"/>
                <a:gd name="T3" fmla="*/ 78 h 80"/>
                <a:gd name="T4" fmla="*/ 56 w 86"/>
                <a:gd name="T5" fmla="*/ 70 h 80"/>
                <a:gd name="T6" fmla="*/ 60 w 86"/>
                <a:gd name="T7" fmla="*/ 70 h 80"/>
                <a:gd name="T8" fmla="*/ 14 w 86"/>
                <a:gd name="T9" fmla="*/ 30 h 80"/>
                <a:gd name="T10" fmla="*/ 18 w 86"/>
                <a:gd name="T11" fmla="*/ 30 h 80"/>
                <a:gd name="T12" fmla="*/ 14 w 86"/>
                <a:gd name="T13" fmla="*/ 34 h 80"/>
                <a:gd name="T14" fmla="*/ 14 w 86"/>
                <a:gd name="T15" fmla="*/ 26 h 80"/>
                <a:gd name="T16" fmla="*/ 14 w 86"/>
                <a:gd name="T17" fmla="*/ 34 h 80"/>
                <a:gd name="T18" fmla="*/ 14 w 86"/>
                <a:gd name="T19" fmla="*/ 40 h 80"/>
                <a:gd name="T20" fmla="*/ 14 w 86"/>
                <a:gd name="T21" fmla="*/ 40 h 80"/>
                <a:gd name="T22" fmla="*/ 22 w 86"/>
                <a:gd name="T23" fmla="*/ 38 h 80"/>
                <a:gd name="T24" fmla="*/ 22 w 86"/>
                <a:gd name="T25" fmla="*/ 40 h 80"/>
                <a:gd name="T26" fmla="*/ 26 w 86"/>
                <a:gd name="T27" fmla="*/ 52 h 80"/>
                <a:gd name="T28" fmla="*/ 18 w 86"/>
                <a:gd name="T29" fmla="*/ 44 h 80"/>
                <a:gd name="T30" fmla="*/ 26 w 86"/>
                <a:gd name="T31" fmla="*/ 52 h 80"/>
                <a:gd name="T32" fmla="*/ 44 w 86"/>
                <a:gd name="T33" fmla="*/ 64 h 80"/>
                <a:gd name="T34" fmla="*/ 44 w 86"/>
                <a:gd name="T35" fmla="*/ 64 h 80"/>
                <a:gd name="T36" fmla="*/ 40 w 86"/>
                <a:gd name="T37" fmla="*/ 66 h 80"/>
                <a:gd name="T38" fmla="*/ 52 w 86"/>
                <a:gd name="T39" fmla="*/ 66 h 80"/>
                <a:gd name="T40" fmla="*/ 40 w 86"/>
                <a:gd name="T41" fmla="*/ 66 h 80"/>
                <a:gd name="T42" fmla="*/ 36 w 86"/>
                <a:gd name="T43" fmla="*/ 70 h 80"/>
                <a:gd name="T44" fmla="*/ 52 w 86"/>
                <a:gd name="T45" fmla="*/ 70 h 80"/>
                <a:gd name="T46" fmla="*/ 60 w 86"/>
                <a:gd name="T47" fmla="*/ 74 h 80"/>
                <a:gd name="T48" fmla="*/ 60 w 86"/>
                <a:gd name="T49" fmla="*/ 74 h 80"/>
                <a:gd name="T50" fmla="*/ 52 w 86"/>
                <a:gd name="T51" fmla="*/ 66 h 80"/>
                <a:gd name="T52" fmla="*/ 40 w 86"/>
                <a:gd name="T53" fmla="*/ 60 h 80"/>
                <a:gd name="T54" fmla="*/ 36 w 86"/>
                <a:gd name="T55" fmla="*/ 56 h 80"/>
                <a:gd name="T56" fmla="*/ 26 w 86"/>
                <a:gd name="T57" fmla="*/ 48 h 80"/>
                <a:gd name="T58" fmla="*/ 30 w 86"/>
                <a:gd name="T59" fmla="*/ 44 h 80"/>
                <a:gd name="T60" fmla="*/ 18 w 86"/>
                <a:gd name="T61" fmla="*/ 34 h 80"/>
                <a:gd name="T62" fmla="*/ 14 w 86"/>
                <a:gd name="T63" fmla="*/ 26 h 80"/>
                <a:gd name="T64" fmla="*/ 10 w 86"/>
                <a:gd name="T65" fmla="*/ 30 h 80"/>
                <a:gd name="T66" fmla="*/ 8 w 86"/>
                <a:gd name="T67" fmla="*/ 34 h 80"/>
                <a:gd name="T68" fmla="*/ 0 w 86"/>
                <a:gd name="T69" fmla="*/ 22 h 80"/>
                <a:gd name="T70" fmla="*/ 8 w 86"/>
                <a:gd name="T71" fmla="*/ 22 h 80"/>
                <a:gd name="T72" fmla="*/ 14 w 86"/>
                <a:gd name="T73" fmla="*/ 18 h 80"/>
                <a:gd name="T74" fmla="*/ 22 w 86"/>
                <a:gd name="T75" fmla="*/ 22 h 80"/>
                <a:gd name="T76" fmla="*/ 30 w 86"/>
                <a:gd name="T77" fmla="*/ 14 h 80"/>
                <a:gd name="T78" fmla="*/ 30 w 86"/>
                <a:gd name="T79" fmla="*/ 8 h 80"/>
                <a:gd name="T80" fmla="*/ 36 w 86"/>
                <a:gd name="T81" fmla="*/ 0 h 80"/>
                <a:gd name="T82" fmla="*/ 52 w 86"/>
                <a:gd name="T83" fmla="*/ 8 h 80"/>
                <a:gd name="T84" fmla="*/ 60 w 86"/>
                <a:gd name="T85" fmla="*/ 14 h 80"/>
                <a:gd name="T86" fmla="*/ 74 w 86"/>
                <a:gd name="T87" fmla="*/ 14 h 80"/>
                <a:gd name="T88" fmla="*/ 78 w 86"/>
                <a:gd name="T89" fmla="*/ 22 h 80"/>
                <a:gd name="T90" fmla="*/ 82 w 86"/>
                <a:gd name="T91" fmla="*/ 26 h 80"/>
                <a:gd name="T92" fmla="*/ 74 w 86"/>
                <a:gd name="T93" fmla="*/ 34 h 80"/>
                <a:gd name="T94" fmla="*/ 66 w 86"/>
                <a:gd name="T95" fmla="*/ 30 h 80"/>
                <a:gd name="T96" fmla="*/ 56 w 86"/>
                <a:gd name="T97" fmla="*/ 26 h 80"/>
                <a:gd name="T98" fmla="*/ 40 w 86"/>
                <a:gd name="T99" fmla="*/ 26 h 80"/>
                <a:gd name="T100" fmla="*/ 34 w 86"/>
                <a:gd name="T101" fmla="*/ 26 h 80"/>
                <a:gd name="T102" fmla="*/ 36 w 86"/>
                <a:gd name="T103" fmla="*/ 38 h 80"/>
                <a:gd name="T104" fmla="*/ 40 w 86"/>
                <a:gd name="T105" fmla="*/ 48 h 80"/>
                <a:gd name="T106" fmla="*/ 48 w 86"/>
                <a:gd name="T107" fmla="*/ 60 h 80"/>
                <a:gd name="T108" fmla="*/ 56 w 86"/>
                <a:gd name="T109" fmla="*/ 64 h 80"/>
                <a:gd name="T110" fmla="*/ 60 w 86"/>
                <a:gd name="T111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80">
                  <a:moveTo>
                    <a:pt x="60" y="70"/>
                  </a:moveTo>
                  <a:lnTo>
                    <a:pt x="62" y="70"/>
                  </a:lnTo>
                  <a:lnTo>
                    <a:pt x="62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70" y="78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2" y="74"/>
                  </a:lnTo>
                  <a:lnTo>
                    <a:pt x="60" y="74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66"/>
                  </a:lnTo>
                  <a:lnTo>
                    <a:pt x="5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close/>
                  <a:moveTo>
                    <a:pt x="18" y="30"/>
                  </a:moveTo>
                  <a:lnTo>
                    <a:pt x="14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close/>
                  <a:moveTo>
                    <a:pt x="14" y="38"/>
                  </a:moveTo>
                  <a:lnTo>
                    <a:pt x="10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14" y="40"/>
                  </a:moveTo>
                  <a:lnTo>
                    <a:pt x="14" y="38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8" y="38"/>
                  </a:moveTo>
                  <a:lnTo>
                    <a:pt x="22" y="38"/>
                  </a:lnTo>
                  <a:lnTo>
                    <a:pt x="22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  <a:moveTo>
                    <a:pt x="26" y="52"/>
                  </a:move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44" y="64"/>
                  </a:moveTo>
                  <a:lnTo>
                    <a:pt x="40" y="64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close/>
                  <a:moveTo>
                    <a:pt x="52" y="66"/>
                  </a:moveTo>
                  <a:lnTo>
                    <a:pt x="48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close/>
                  <a:moveTo>
                    <a:pt x="36" y="70"/>
                  </a:moveTo>
                  <a:lnTo>
                    <a:pt x="36" y="66"/>
                  </a:lnTo>
                  <a:lnTo>
                    <a:pt x="40" y="66"/>
                  </a:lnTo>
                  <a:lnTo>
                    <a:pt x="40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close/>
                  <a:moveTo>
                    <a:pt x="48" y="70"/>
                  </a:moveTo>
                  <a:lnTo>
                    <a:pt x="44" y="7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close/>
                  <a:moveTo>
                    <a:pt x="60" y="74"/>
                  </a:moveTo>
                  <a:lnTo>
                    <a:pt x="56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close/>
                  <a:moveTo>
                    <a:pt x="60" y="70"/>
                  </a:moveTo>
                  <a:lnTo>
                    <a:pt x="56" y="70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5" name="Freeform 95">
              <a:extLst>
                <a:ext uri="{FF2B5EF4-FFF2-40B4-BE49-F238E27FC236}">
                  <a16:creationId xmlns:a16="http://schemas.microsoft.com/office/drawing/2014/main" id="{06BAB92A-743F-365E-2AE8-0FF10106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327" y="2410075"/>
              <a:ext cx="190926" cy="98046"/>
            </a:xfrm>
            <a:custGeom>
              <a:avLst/>
              <a:gdLst>
                <a:gd name="T0" fmla="*/ 84 w 98"/>
                <a:gd name="T1" fmla="*/ 42 h 52"/>
                <a:gd name="T2" fmla="*/ 80 w 98"/>
                <a:gd name="T3" fmla="*/ 46 h 52"/>
                <a:gd name="T4" fmla="*/ 72 w 98"/>
                <a:gd name="T5" fmla="*/ 46 h 52"/>
                <a:gd name="T6" fmla="*/ 68 w 98"/>
                <a:gd name="T7" fmla="*/ 50 h 52"/>
                <a:gd name="T8" fmla="*/ 68 w 98"/>
                <a:gd name="T9" fmla="*/ 50 h 52"/>
                <a:gd name="T10" fmla="*/ 60 w 98"/>
                <a:gd name="T11" fmla="*/ 46 h 52"/>
                <a:gd name="T12" fmla="*/ 58 w 98"/>
                <a:gd name="T13" fmla="*/ 50 h 52"/>
                <a:gd name="T14" fmla="*/ 54 w 98"/>
                <a:gd name="T15" fmla="*/ 46 h 52"/>
                <a:gd name="T16" fmla="*/ 50 w 98"/>
                <a:gd name="T17" fmla="*/ 46 h 52"/>
                <a:gd name="T18" fmla="*/ 46 w 98"/>
                <a:gd name="T19" fmla="*/ 42 h 52"/>
                <a:gd name="T20" fmla="*/ 42 w 98"/>
                <a:gd name="T21" fmla="*/ 42 h 52"/>
                <a:gd name="T22" fmla="*/ 38 w 98"/>
                <a:gd name="T23" fmla="*/ 46 h 52"/>
                <a:gd name="T24" fmla="*/ 38 w 98"/>
                <a:gd name="T25" fmla="*/ 52 h 52"/>
                <a:gd name="T26" fmla="*/ 34 w 98"/>
                <a:gd name="T27" fmla="*/ 52 h 52"/>
                <a:gd name="T28" fmla="*/ 26 w 98"/>
                <a:gd name="T29" fmla="*/ 50 h 52"/>
                <a:gd name="T30" fmla="*/ 24 w 98"/>
                <a:gd name="T31" fmla="*/ 46 h 52"/>
                <a:gd name="T32" fmla="*/ 24 w 98"/>
                <a:gd name="T33" fmla="*/ 46 h 52"/>
                <a:gd name="T34" fmla="*/ 20 w 98"/>
                <a:gd name="T35" fmla="*/ 42 h 52"/>
                <a:gd name="T36" fmla="*/ 12 w 98"/>
                <a:gd name="T37" fmla="*/ 38 h 52"/>
                <a:gd name="T38" fmla="*/ 8 w 98"/>
                <a:gd name="T39" fmla="*/ 30 h 52"/>
                <a:gd name="T40" fmla="*/ 4 w 98"/>
                <a:gd name="T41" fmla="*/ 26 h 52"/>
                <a:gd name="T42" fmla="*/ 4 w 98"/>
                <a:gd name="T43" fmla="*/ 22 h 52"/>
                <a:gd name="T44" fmla="*/ 0 w 98"/>
                <a:gd name="T45" fmla="*/ 18 h 52"/>
                <a:gd name="T46" fmla="*/ 4 w 98"/>
                <a:gd name="T47" fmla="*/ 18 h 52"/>
                <a:gd name="T48" fmla="*/ 8 w 98"/>
                <a:gd name="T49" fmla="*/ 12 h 52"/>
                <a:gd name="T50" fmla="*/ 12 w 98"/>
                <a:gd name="T51" fmla="*/ 12 h 52"/>
                <a:gd name="T52" fmla="*/ 12 w 98"/>
                <a:gd name="T53" fmla="*/ 12 h 52"/>
                <a:gd name="T54" fmla="*/ 16 w 98"/>
                <a:gd name="T55" fmla="*/ 12 h 52"/>
                <a:gd name="T56" fmla="*/ 20 w 98"/>
                <a:gd name="T57" fmla="*/ 8 h 52"/>
                <a:gd name="T58" fmla="*/ 24 w 98"/>
                <a:gd name="T59" fmla="*/ 8 h 52"/>
                <a:gd name="T60" fmla="*/ 26 w 98"/>
                <a:gd name="T61" fmla="*/ 4 h 52"/>
                <a:gd name="T62" fmla="*/ 30 w 98"/>
                <a:gd name="T63" fmla="*/ 0 h 52"/>
                <a:gd name="T64" fmla="*/ 34 w 98"/>
                <a:gd name="T65" fmla="*/ 0 h 52"/>
                <a:gd name="T66" fmla="*/ 38 w 98"/>
                <a:gd name="T67" fmla="*/ 4 h 52"/>
                <a:gd name="T68" fmla="*/ 38 w 98"/>
                <a:gd name="T69" fmla="*/ 4 h 52"/>
                <a:gd name="T70" fmla="*/ 46 w 98"/>
                <a:gd name="T71" fmla="*/ 0 h 52"/>
                <a:gd name="T72" fmla="*/ 46 w 98"/>
                <a:gd name="T73" fmla="*/ 4 h 52"/>
                <a:gd name="T74" fmla="*/ 50 w 98"/>
                <a:gd name="T75" fmla="*/ 4 h 52"/>
                <a:gd name="T76" fmla="*/ 58 w 98"/>
                <a:gd name="T77" fmla="*/ 8 h 52"/>
                <a:gd name="T78" fmla="*/ 60 w 98"/>
                <a:gd name="T79" fmla="*/ 8 h 52"/>
                <a:gd name="T80" fmla="*/ 60 w 98"/>
                <a:gd name="T81" fmla="*/ 12 h 52"/>
                <a:gd name="T82" fmla="*/ 60 w 98"/>
                <a:gd name="T83" fmla="*/ 16 h 52"/>
                <a:gd name="T84" fmla="*/ 64 w 98"/>
                <a:gd name="T85" fmla="*/ 18 h 52"/>
                <a:gd name="T86" fmla="*/ 68 w 98"/>
                <a:gd name="T87" fmla="*/ 18 h 52"/>
                <a:gd name="T88" fmla="*/ 72 w 98"/>
                <a:gd name="T89" fmla="*/ 18 h 52"/>
                <a:gd name="T90" fmla="*/ 68 w 98"/>
                <a:gd name="T91" fmla="*/ 12 h 52"/>
                <a:gd name="T92" fmla="*/ 72 w 98"/>
                <a:gd name="T93" fmla="*/ 16 h 52"/>
                <a:gd name="T94" fmla="*/ 80 w 98"/>
                <a:gd name="T95" fmla="*/ 16 h 52"/>
                <a:gd name="T96" fmla="*/ 80 w 98"/>
                <a:gd name="T97" fmla="*/ 16 h 52"/>
                <a:gd name="T98" fmla="*/ 80 w 98"/>
                <a:gd name="T99" fmla="*/ 18 h 52"/>
                <a:gd name="T100" fmla="*/ 88 w 98"/>
                <a:gd name="T101" fmla="*/ 18 h 52"/>
                <a:gd name="T102" fmla="*/ 94 w 98"/>
                <a:gd name="T103" fmla="*/ 22 h 52"/>
                <a:gd name="T104" fmla="*/ 94 w 98"/>
                <a:gd name="T105" fmla="*/ 30 h 52"/>
                <a:gd name="T106" fmla="*/ 94 w 98"/>
                <a:gd name="T107" fmla="*/ 30 h 52"/>
                <a:gd name="T108" fmla="*/ 88 w 98"/>
                <a:gd name="T109" fmla="*/ 38 h 52"/>
                <a:gd name="T110" fmla="*/ 88 w 98"/>
                <a:gd name="T11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" h="52">
                  <a:moveTo>
                    <a:pt x="88" y="38"/>
                  </a:moveTo>
                  <a:lnTo>
                    <a:pt x="88" y="42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4" y="42"/>
                  </a:lnTo>
                  <a:lnTo>
                    <a:pt x="84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4" y="5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2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6" name="Freeform 96">
              <a:extLst>
                <a:ext uri="{FF2B5EF4-FFF2-40B4-BE49-F238E27FC236}">
                  <a16:creationId xmlns:a16="http://schemas.microsoft.com/office/drawing/2014/main" id="{0F3D4B7D-3C70-2BFD-6C79-01CBAF03AE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5227" y="2134791"/>
              <a:ext cx="190926" cy="135756"/>
            </a:xfrm>
            <a:custGeom>
              <a:avLst/>
              <a:gdLst>
                <a:gd name="T0" fmla="*/ 4 w 98"/>
                <a:gd name="T1" fmla="*/ 22 h 72"/>
                <a:gd name="T2" fmla="*/ 8 w 98"/>
                <a:gd name="T3" fmla="*/ 16 h 72"/>
                <a:gd name="T4" fmla="*/ 24 w 98"/>
                <a:gd name="T5" fmla="*/ 12 h 72"/>
                <a:gd name="T6" fmla="*/ 34 w 98"/>
                <a:gd name="T7" fmla="*/ 4 h 72"/>
                <a:gd name="T8" fmla="*/ 30 w 98"/>
                <a:gd name="T9" fmla="*/ 16 h 72"/>
                <a:gd name="T10" fmla="*/ 16 w 98"/>
                <a:gd name="T11" fmla="*/ 16 h 72"/>
                <a:gd name="T12" fmla="*/ 4 w 98"/>
                <a:gd name="T13" fmla="*/ 22 h 72"/>
                <a:gd name="T14" fmla="*/ 20 w 98"/>
                <a:gd name="T15" fmla="*/ 56 h 72"/>
                <a:gd name="T16" fmla="*/ 24 w 98"/>
                <a:gd name="T17" fmla="*/ 64 h 72"/>
                <a:gd name="T18" fmla="*/ 8 w 98"/>
                <a:gd name="T19" fmla="*/ 60 h 72"/>
                <a:gd name="T20" fmla="*/ 8 w 98"/>
                <a:gd name="T21" fmla="*/ 56 h 72"/>
                <a:gd name="T22" fmla="*/ 0 w 98"/>
                <a:gd name="T23" fmla="*/ 46 h 72"/>
                <a:gd name="T24" fmla="*/ 0 w 98"/>
                <a:gd name="T25" fmla="*/ 42 h 72"/>
                <a:gd name="T26" fmla="*/ 0 w 98"/>
                <a:gd name="T27" fmla="*/ 26 h 72"/>
                <a:gd name="T28" fmla="*/ 8 w 98"/>
                <a:gd name="T29" fmla="*/ 30 h 72"/>
                <a:gd name="T30" fmla="*/ 16 w 98"/>
                <a:gd name="T31" fmla="*/ 26 h 72"/>
                <a:gd name="T32" fmla="*/ 16 w 98"/>
                <a:gd name="T33" fmla="*/ 16 h 72"/>
                <a:gd name="T34" fmla="*/ 30 w 98"/>
                <a:gd name="T35" fmla="*/ 18 h 72"/>
                <a:gd name="T36" fmla="*/ 30 w 98"/>
                <a:gd name="T37" fmla="*/ 22 h 72"/>
                <a:gd name="T38" fmla="*/ 38 w 98"/>
                <a:gd name="T39" fmla="*/ 26 h 72"/>
                <a:gd name="T40" fmla="*/ 34 w 98"/>
                <a:gd name="T41" fmla="*/ 38 h 72"/>
                <a:gd name="T42" fmla="*/ 30 w 98"/>
                <a:gd name="T43" fmla="*/ 42 h 72"/>
                <a:gd name="T44" fmla="*/ 24 w 98"/>
                <a:gd name="T45" fmla="*/ 46 h 72"/>
                <a:gd name="T46" fmla="*/ 20 w 98"/>
                <a:gd name="T47" fmla="*/ 52 h 72"/>
                <a:gd name="T48" fmla="*/ 42 w 98"/>
                <a:gd name="T49" fmla="*/ 12 h 72"/>
                <a:gd name="T50" fmla="*/ 12 w 98"/>
                <a:gd name="T51" fmla="*/ 18 h 72"/>
                <a:gd name="T52" fmla="*/ 60 w 98"/>
                <a:gd name="T53" fmla="*/ 48 h 72"/>
                <a:gd name="T54" fmla="*/ 56 w 98"/>
                <a:gd name="T55" fmla="*/ 56 h 72"/>
                <a:gd name="T56" fmla="*/ 46 w 98"/>
                <a:gd name="T57" fmla="*/ 56 h 72"/>
                <a:gd name="T58" fmla="*/ 38 w 98"/>
                <a:gd name="T59" fmla="*/ 46 h 72"/>
                <a:gd name="T60" fmla="*/ 46 w 98"/>
                <a:gd name="T61" fmla="*/ 38 h 72"/>
                <a:gd name="T62" fmla="*/ 50 w 98"/>
                <a:gd name="T63" fmla="*/ 46 h 72"/>
                <a:gd name="T64" fmla="*/ 54 w 98"/>
                <a:gd name="T65" fmla="*/ 46 h 72"/>
                <a:gd name="T66" fmla="*/ 56 w 98"/>
                <a:gd name="T67" fmla="*/ 38 h 72"/>
                <a:gd name="T68" fmla="*/ 64 w 98"/>
                <a:gd name="T69" fmla="*/ 48 h 72"/>
                <a:gd name="T70" fmla="*/ 34 w 98"/>
                <a:gd name="T71" fmla="*/ 46 h 72"/>
                <a:gd name="T72" fmla="*/ 34 w 98"/>
                <a:gd name="T73" fmla="*/ 42 h 72"/>
                <a:gd name="T74" fmla="*/ 34 w 98"/>
                <a:gd name="T75" fmla="*/ 48 h 72"/>
                <a:gd name="T76" fmla="*/ 34 w 98"/>
                <a:gd name="T77" fmla="*/ 60 h 72"/>
                <a:gd name="T78" fmla="*/ 26 w 98"/>
                <a:gd name="T79" fmla="*/ 52 h 72"/>
                <a:gd name="T80" fmla="*/ 26 w 98"/>
                <a:gd name="T81" fmla="*/ 48 h 72"/>
                <a:gd name="T82" fmla="*/ 94 w 98"/>
                <a:gd name="T83" fmla="*/ 56 h 72"/>
                <a:gd name="T84" fmla="*/ 38 w 98"/>
                <a:gd name="T85" fmla="*/ 68 h 72"/>
                <a:gd name="T86" fmla="*/ 42 w 98"/>
                <a:gd name="T87" fmla="*/ 56 h 72"/>
                <a:gd name="T88" fmla="*/ 38 w 98"/>
                <a:gd name="T89" fmla="*/ 68 h 72"/>
                <a:gd name="T90" fmla="*/ 24 w 98"/>
                <a:gd name="T91" fmla="*/ 60 h 72"/>
                <a:gd name="T92" fmla="*/ 26 w 98"/>
                <a:gd name="T93" fmla="*/ 60 h 72"/>
                <a:gd name="T94" fmla="*/ 34 w 98"/>
                <a:gd name="T95" fmla="*/ 64 h 72"/>
                <a:gd name="T96" fmla="*/ 60 w 98"/>
                <a:gd name="T97" fmla="*/ 60 h 72"/>
                <a:gd name="T98" fmla="*/ 60 w 98"/>
                <a:gd name="T99" fmla="*/ 64 h 72"/>
                <a:gd name="T100" fmla="*/ 30 w 98"/>
                <a:gd name="T101" fmla="*/ 60 h 72"/>
                <a:gd name="T102" fmla="*/ 30 w 98"/>
                <a:gd name="T103" fmla="*/ 64 h 72"/>
                <a:gd name="T104" fmla="*/ 54 w 98"/>
                <a:gd name="T105" fmla="*/ 72 h 72"/>
                <a:gd name="T106" fmla="*/ 54 w 98"/>
                <a:gd name="T107" fmla="*/ 60 h 72"/>
                <a:gd name="T108" fmla="*/ 42 w 98"/>
                <a:gd name="T109" fmla="*/ 60 h 72"/>
                <a:gd name="T110" fmla="*/ 54 w 98"/>
                <a:gd name="T111" fmla="*/ 68 h 72"/>
                <a:gd name="T112" fmla="*/ 42 w 98"/>
                <a:gd name="T11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72">
                  <a:moveTo>
                    <a:pt x="4" y="22"/>
                  </a:moveTo>
                  <a:lnTo>
                    <a:pt x="8" y="22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20" y="52"/>
                  </a:moveTo>
                  <a:lnTo>
                    <a:pt x="24" y="56"/>
                  </a:lnTo>
                  <a:lnTo>
                    <a:pt x="20" y="56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close/>
                  <a:moveTo>
                    <a:pt x="42" y="12"/>
                  </a:move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8" y="22"/>
                  </a:moveTo>
                  <a:lnTo>
                    <a:pt x="4" y="22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60" y="48"/>
                  </a:moveTo>
                  <a:lnTo>
                    <a:pt x="56" y="48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56"/>
                  </a:lnTo>
                  <a:lnTo>
                    <a:pt x="50" y="56"/>
                  </a:lnTo>
                  <a:lnTo>
                    <a:pt x="46" y="56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42" y="46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6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34" y="42"/>
                  </a:moveTo>
                  <a:lnTo>
                    <a:pt x="34" y="46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close/>
                  <a:moveTo>
                    <a:pt x="98" y="60"/>
                  </a:moveTo>
                  <a:lnTo>
                    <a:pt x="94" y="60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8" y="60"/>
                  </a:lnTo>
                  <a:close/>
                  <a:moveTo>
                    <a:pt x="38" y="68"/>
                  </a:moveTo>
                  <a:lnTo>
                    <a:pt x="34" y="64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26" y="60"/>
                  </a:moveTo>
                  <a:lnTo>
                    <a:pt x="26" y="64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close/>
                  <a:moveTo>
                    <a:pt x="34" y="64"/>
                  </a:moveTo>
                  <a:lnTo>
                    <a:pt x="34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close/>
                  <a:moveTo>
                    <a:pt x="56" y="64"/>
                  </a:moveTo>
                  <a:lnTo>
                    <a:pt x="56" y="60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close/>
                  <a:moveTo>
                    <a:pt x="30" y="64"/>
                  </a:move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54" y="64"/>
                  </a:moveTo>
                  <a:lnTo>
                    <a:pt x="56" y="64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42" y="64"/>
                  </a:moveTo>
                  <a:lnTo>
                    <a:pt x="42" y="60"/>
                  </a:lnTo>
                  <a:lnTo>
                    <a:pt x="46" y="60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6" y="68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7" name="Freeform 97">
              <a:extLst>
                <a:ext uri="{FF2B5EF4-FFF2-40B4-BE49-F238E27FC236}">
                  <a16:creationId xmlns:a16="http://schemas.microsoft.com/office/drawing/2014/main" id="{9FA4FF67-D78B-CFA1-ED23-01EAE177D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3181" y="2051828"/>
              <a:ext cx="175340" cy="90504"/>
            </a:xfrm>
            <a:custGeom>
              <a:avLst/>
              <a:gdLst>
                <a:gd name="T0" fmla="*/ 90 w 90"/>
                <a:gd name="T1" fmla="*/ 12 h 48"/>
                <a:gd name="T2" fmla="*/ 88 w 90"/>
                <a:gd name="T3" fmla="*/ 12 h 48"/>
                <a:gd name="T4" fmla="*/ 84 w 90"/>
                <a:gd name="T5" fmla="*/ 18 h 48"/>
                <a:gd name="T6" fmla="*/ 80 w 90"/>
                <a:gd name="T7" fmla="*/ 22 h 48"/>
                <a:gd name="T8" fmla="*/ 84 w 90"/>
                <a:gd name="T9" fmla="*/ 30 h 48"/>
                <a:gd name="T10" fmla="*/ 84 w 90"/>
                <a:gd name="T11" fmla="*/ 36 h 48"/>
                <a:gd name="T12" fmla="*/ 88 w 90"/>
                <a:gd name="T13" fmla="*/ 40 h 48"/>
                <a:gd name="T14" fmla="*/ 84 w 90"/>
                <a:gd name="T15" fmla="*/ 44 h 48"/>
                <a:gd name="T16" fmla="*/ 76 w 90"/>
                <a:gd name="T17" fmla="*/ 48 h 48"/>
                <a:gd name="T18" fmla="*/ 68 w 90"/>
                <a:gd name="T19" fmla="*/ 48 h 48"/>
                <a:gd name="T20" fmla="*/ 60 w 90"/>
                <a:gd name="T21" fmla="*/ 44 h 48"/>
                <a:gd name="T22" fmla="*/ 54 w 90"/>
                <a:gd name="T23" fmla="*/ 36 h 48"/>
                <a:gd name="T24" fmla="*/ 50 w 90"/>
                <a:gd name="T25" fmla="*/ 36 h 48"/>
                <a:gd name="T26" fmla="*/ 46 w 90"/>
                <a:gd name="T27" fmla="*/ 36 h 48"/>
                <a:gd name="T28" fmla="*/ 34 w 90"/>
                <a:gd name="T29" fmla="*/ 40 h 48"/>
                <a:gd name="T30" fmla="*/ 38 w 90"/>
                <a:gd name="T31" fmla="*/ 36 h 48"/>
                <a:gd name="T32" fmla="*/ 38 w 90"/>
                <a:gd name="T33" fmla="*/ 34 h 48"/>
                <a:gd name="T34" fmla="*/ 34 w 90"/>
                <a:gd name="T35" fmla="*/ 30 h 48"/>
                <a:gd name="T36" fmla="*/ 30 w 90"/>
                <a:gd name="T37" fmla="*/ 34 h 48"/>
                <a:gd name="T38" fmla="*/ 28 w 90"/>
                <a:gd name="T39" fmla="*/ 30 h 48"/>
                <a:gd name="T40" fmla="*/ 28 w 90"/>
                <a:gd name="T41" fmla="*/ 22 h 48"/>
                <a:gd name="T42" fmla="*/ 24 w 90"/>
                <a:gd name="T43" fmla="*/ 18 h 48"/>
                <a:gd name="T44" fmla="*/ 28 w 90"/>
                <a:gd name="T45" fmla="*/ 14 h 48"/>
                <a:gd name="T46" fmla="*/ 24 w 90"/>
                <a:gd name="T47" fmla="*/ 14 h 48"/>
                <a:gd name="T48" fmla="*/ 28 w 90"/>
                <a:gd name="T49" fmla="*/ 12 h 48"/>
                <a:gd name="T50" fmla="*/ 30 w 90"/>
                <a:gd name="T51" fmla="*/ 12 h 48"/>
                <a:gd name="T52" fmla="*/ 34 w 90"/>
                <a:gd name="T53" fmla="*/ 8 h 48"/>
                <a:gd name="T54" fmla="*/ 38 w 90"/>
                <a:gd name="T55" fmla="*/ 8 h 48"/>
                <a:gd name="T56" fmla="*/ 46 w 90"/>
                <a:gd name="T57" fmla="*/ 4 h 48"/>
                <a:gd name="T58" fmla="*/ 50 w 90"/>
                <a:gd name="T59" fmla="*/ 8 h 48"/>
                <a:gd name="T60" fmla="*/ 58 w 90"/>
                <a:gd name="T61" fmla="*/ 4 h 48"/>
                <a:gd name="T62" fmla="*/ 60 w 90"/>
                <a:gd name="T63" fmla="*/ 4 h 48"/>
                <a:gd name="T64" fmla="*/ 68 w 90"/>
                <a:gd name="T65" fmla="*/ 4 h 48"/>
                <a:gd name="T66" fmla="*/ 72 w 90"/>
                <a:gd name="T67" fmla="*/ 8 h 48"/>
                <a:gd name="T68" fmla="*/ 76 w 90"/>
                <a:gd name="T69" fmla="*/ 8 h 48"/>
                <a:gd name="T70" fmla="*/ 88 w 90"/>
                <a:gd name="T71" fmla="*/ 8 h 48"/>
                <a:gd name="T72" fmla="*/ 88 w 90"/>
                <a:gd name="T73" fmla="*/ 8 h 48"/>
                <a:gd name="T74" fmla="*/ 8 w 90"/>
                <a:gd name="T75" fmla="*/ 22 h 48"/>
                <a:gd name="T76" fmla="*/ 8 w 90"/>
                <a:gd name="T77" fmla="*/ 18 h 48"/>
                <a:gd name="T78" fmla="*/ 4 w 90"/>
                <a:gd name="T79" fmla="*/ 18 h 48"/>
                <a:gd name="T80" fmla="*/ 8 w 90"/>
                <a:gd name="T81" fmla="*/ 18 h 48"/>
                <a:gd name="T82" fmla="*/ 12 w 90"/>
                <a:gd name="T83" fmla="*/ 18 h 48"/>
                <a:gd name="T84" fmla="*/ 16 w 90"/>
                <a:gd name="T85" fmla="*/ 18 h 48"/>
                <a:gd name="T86" fmla="*/ 16 w 90"/>
                <a:gd name="T87" fmla="*/ 22 h 48"/>
                <a:gd name="T88" fmla="*/ 12 w 90"/>
                <a:gd name="T89" fmla="*/ 22 h 48"/>
                <a:gd name="T90" fmla="*/ 12 w 90"/>
                <a:gd name="T91" fmla="*/ 22 h 48"/>
                <a:gd name="T92" fmla="*/ 12 w 90"/>
                <a:gd name="T93" fmla="*/ 22 h 48"/>
                <a:gd name="T94" fmla="*/ 24 w 90"/>
                <a:gd name="T95" fmla="*/ 14 h 48"/>
                <a:gd name="T96" fmla="*/ 20 w 90"/>
                <a:gd name="T97" fmla="*/ 18 h 48"/>
                <a:gd name="T98" fmla="*/ 20 w 90"/>
                <a:gd name="T99" fmla="*/ 14 h 48"/>
                <a:gd name="T100" fmla="*/ 20 w 90"/>
                <a:gd name="T101" fmla="*/ 14 h 48"/>
                <a:gd name="T102" fmla="*/ 24 w 90"/>
                <a:gd name="T103" fmla="*/ 26 h 48"/>
                <a:gd name="T104" fmla="*/ 20 w 90"/>
                <a:gd name="T105" fmla="*/ 26 h 48"/>
                <a:gd name="T106" fmla="*/ 20 w 90"/>
                <a:gd name="T107" fmla="*/ 22 h 48"/>
                <a:gd name="T108" fmla="*/ 4 w 90"/>
                <a:gd name="T109" fmla="*/ 36 h 48"/>
                <a:gd name="T110" fmla="*/ 0 w 90"/>
                <a:gd name="T111" fmla="*/ 34 h 48"/>
                <a:gd name="T112" fmla="*/ 0 w 90"/>
                <a:gd name="T113" fmla="*/ 30 h 48"/>
                <a:gd name="T114" fmla="*/ 8 w 90"/>
                <a:gd name="T115" fmla="*/ 26 h 48"/>
                <a:gd name="T116" fmla="*/ 20 w 90"/>
                <a:gd name="T117" fmla="*/ 26 h 48"/>
                <a:gd name="T118" fmla="*/ 20 w 90"/>
                <a:gd name="T119" fmla="*/ 30 h 48"/>
                <a:gd name="T120" fmla="*/ 8 w 90"/>
                <a:gd name="T121" fmla="*/ 34 h 48"/>
                <a:gd name="T122" fmla="*/ 4 w 90"/>
                <a:gd name="T12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48">
                  <a:moveTo>
                    <a:pt x="88" y="8"/>
                  </a:moveTo>
                  <a:lnTo>
                    <a:pt x="88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close/>
                  <a:moveTo>
                    <a:pt x="20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close/>
                  <a:moveTo>
                    <a:pt x="20" y="22"/>
                  </a:moveTo>
                  <a:lnTo>
                    <a:pt x="20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close/>
                  <a:moveTo>
                    <a:pt x="4" y="40"/>
                  </a:move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8" name="Freeform 98">
              <a:extLst>
                <a:ext uri="{FF2B5EF4-FFF2-40B4-BE49-F238E27FC236}">
                  <a16:creationId xmlns:a16="http://schemas.microsoft.com/office/drawing/2014/main" id="{79DF96B3-C457-343A-8DDA-634DF6926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0515" y="1938698"/>
              <a:ext cx="27275" cy="41481"/>
            </a:xfrm>
            <a:custGeom>
              <a:avLst/>
              <a:gdLst>
                <a:gd name="T0" fmla="*/ 10 w 14"/>
                <a:gd name="T1" fmla="*/ 12 h 22"/>
                <a:gd name="T2" fmla="*/ 6 w 14"/>
                <a:gd name="T3" fmla="*/ 12 h 22"/>
                <a:gd name="T4" fmla="*/ 6 w 14"/>
                <a:gd name="T5" fmla="*/ 12 h 22"/>
                <a:gd name="T6" fmla="*/ 10 w 14"/>
                <a:gd name="T7" fmla="*/ 12 h 22"/>
                <a:gd name="T8" fmla="*/ 10 w 14"/>
                <a:gd name="T9" fmla="*/ 12 h 22"/>
                <a:gd name="T10" fmla="*/ 10 w 14"/>
                <a:gd name="T11" fmla="*/ 14 h 22"/>
                <a:gd name="T12" fmla="*/ 10 w 14"/>
                <a:gd name="T13" fmla="*/ 14 h 22"/>
                <a:gd name="T14" fmla="*/ 10 w 14"/>
                <a:gd name="T15" fmla="*/ 4 h 22"/>
                <a:gd name="T16" fmla="*/ 10 w 14"/>
                <a:gd name="T17" fmla="*/ 4 h 22"/>
                <a:gd name="T18" fmla="*/ 10 w 14"/>
                <a:gd name="T19" fmla="*/ 4 h 22"/>
                <a:gd name="T20" fmla="*/ 10 w 14"/>
                <a:gd name="T21" fmla="*/ 4 h 22"/>
                <a:gd name="T22" fmla="*/ 10 w 14"/>
                <a:gd name="T23" fmla="*/ 0 h 22"/>
                <a:gd name="T24" fmla="*/ 10 w 14"/>
                <a:gd name="T25" fmla="*/ 0 h 22"/>
                <a:gd name="T26" fmla="*/ 10 w 14"/>
                <a:gd name="T27" fmla="*/ 0 h 22"/>
                <a:gd name="T28" fmla="*/ 14 w 14"/>
                <a:gd name="T29" fmla="*/ 0 h 22"/>
                <a:gd name="T30" fmla="*/ 14 w 14"/>
                <a:gd name="T31" fmla="*/ 4 h 22"/>
                <a:gd name="T32" fmla="*/ 10 w 14"/>
                <a:gd name="T33" fmla="*/ 4 h 22"/>
                <a:gd name="T34" fmla="*/ 10 w 14"/>
                <a:gd name="T35" fmla="*/ 8 h 22"/>
                <a:gd name="T36" fmla="*/ 6 w 14"/>
                <a:gd name="T37" fmla="*/ 8 h 22"/>
                <a:gd name="T38" fmla="*/ 6 w 14"/>
                <a:gd name="T39" fmla="*/ 4 h 22"/>
                <a:gd name="T40" fmla="*/ 2 w 14"/>
                <a:gd name="T41" fmla="*/ 4 h 22"/>
                <a:gd name="T42" fmla="*/ 2 w 14"/>
                <a:gd name="T43" fmla="*/ 0 h 22"/>
                <a:gd name="T44" fmla="*/ 6 w 14"/>
                <a:gd name="T45" fmla="*/ 0 h 22"/>
                <a:gd name="T46" fmla="*/ 6 w 14"/>
                <a:gd name="T47" fmla="*/ 0 h 22"/>
                <a:gd name="T48" fmla="*/ 10 w 14"/>
                <a:gd name="T49" fmla="*/ 4 h 22"/>
                <a:gd name="T50" fmla="*/ 10 w 14"/>
                <a:gd name="T51" fmla="*/ 4 h 22"/>
                <a:gd name="T52" fmla="*/ 10 w 14"/>
                <a:gd name="T53" fmla="*/ 8 h 22"/>
                <a:gd name="T54" fmla="*/ 10 w 14"/>
                <a:gd name="T55" fmla="*/ 12 h 22"/>
                <a:gd name="T56" fmla="*/ 6 w 14"/>
                <a:gd name="T57" fmla="*/ 8 h 22"/>
                <a:gd name="T58" fmla="*/ 6 w 14"/>
                <a:gd name="T59" fmla="*/ 8 h 22"/>
                <a:gd name="T60" fmla="*/ 2 w 14"/>
                <a:gd name="T61" fmla="*/ 4 h 22"/>
                <a:gd name="T62" fmla="*/ 2 w 14"/>
                <a:gd name="T63" fmla="*/ 4 h 22"/>
                <a:gd name="T64" fmla="*/ 2 w 14"/>
                <a:gd name="T65" fmla="*/ 0 h 22"/>
                <a:gd name="T66" fmla="*/ 2 w 14"/>
                <a:gd name="T67" fmla="*/ 0 h 22"/>
                <a:gd name="T68" fmla="*/ 2 w 14"/>
                <a:gd name="T69" fmla="*/ 0 h 22"/>
                <a:gd name="T70" fmla="*/ 2 w 14"/>
                <a:gd name="T71" fmla="*/ 4 h 22"/>
                <a:gd name="T72" fmla="*/ 2 w 14"/>
                <a:gd name="T73" fmla="*/ 4 h 22"/>
                <a:gd name="T74" fmla="*/ 6 w 14"/>
                <a:gd name="T75" fmla="*/ 4 h 22"/>
                <a:gd name="T76" fmla="*/ 6 w 14"/>
                <a:gd name="T77" fmla="*/ 4 h 22"/>
                <a:gd name="T78" fmla="*/ 6 w 14"/>
                <a:gd name="T79" fmla="*/ 8 h 22"/>
                <a:gd name="T80" fmla="*/ 10 w 14"/>
                <a:gd name="T81" fmla="*/ 8 h 22"/>
                <a:gd name="T82" fmla="*/ 10 w 14"/>
                <a:gd name="T83" fmla="*/ 12 h 22"/>
                <a:gd name="T84" fmla="*/ 2 w 14"/>
                <a:gd name="T85" fmla="*/ 8 h 22"/>
                <a:gd name="T86" fmla="*/ 2 w 14"/>
                <a:gd name="T87" fmla="*/ 8 h 22"/>
                <a:gd name="T88" fmla="*/ 2 w 14"/>
                <a:gd name="T89" fmla="*/ 8 h 22"/>
                <a:gd name="T90" fmla="*/ 0 w 14"/>
                <a:gd name="T91" fmla="*/ 8 h 22"/>
                <a:gd name="T92" fmla="*/ 0 w 14"/>
                <a:gd name="T93" fmla="*/ 4 h 22"/>
                <a:gd name="T94" fmla="*/ 2 w 14"/>
                <a:gd name="T95" fmla="*/ 4 h 22"/>
                <a:gd name="T96" fmla="*/ 2 w 14"/>
                <a:gd name="T97" fmla="*/ 4 h 22"/>
                <a:gd name="T98" fmla="*/ 2 w 14"/>
                <a:gd name="T99" fmla="*/ 8 h 22"/>
                <a:gd name="T100" fmla="*/ 2 w 14"/>
                <a:gd name="T101" fmla="*/ 8 h 22"/>
                <a:gd name="T102" fmla="*/ 2 w 14"/>
                <a:gd name="T103" fmla="*/ 8 h 22"/>
                <a:gd name="T104" fmla="*/ 2 w 14"/>
                <a:gd name="T105" fmla="*/ 8 h 22"/>
                <a:gd name="T106" fmla="*/ 10 w 14"/>
                <a:gd name="T107" fmla="*/ 22 h 22"/>
                <a:gd name="T108" fmla="*/ 6 w 14"/>
                <a:gd name="T109" fmla="*/ 18 h 22"/>
                <a:gd name="T110" fmla="*/ 6 w 14"/>
                <a:gd name="T111" fmla="*/ 14 h 22"/>
                <a:gd name="T112" fmla="*/ 6 w 14"/>
                <a:gd name="T113" fmla="*/ 14 h 22"/>
                <a:gd name="T114" fmla="*/ 6 w 14"/>
                <a:gd name="T115" fmla="*/ 14 h 22"/>
                <a:gd name="T116" fmla="*/ 10 w 14"/>
                <a:gd name="T117" fmla="*/ 18 h 22"/>
                <a:gd name="T118" fmla="*/ 10 w 14"/>
                <a:gd name="T119" fmla="*/ 22 h 22"/>
                <a:gd name="T120" fmla="*/ 10 w 14"/>
                <a:gd name="T121" fmla="*/ 22 h 22"/>
                <a:gd name="T122" fmla="*/ 10 w 14"/>
                <a:gd name="T1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" h="22">
                  <a:moveTo>
                    <a:pt x="10" y="14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10" y="12"/>
                  </a:move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22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59" name="Freeform 99">
              <a:extLst>
                <a:ext uri="{FF2B5EF4-FFF2-40B4-BE49-F238E27FC236}">
                  <a16:creationId xmlns:a16="http://schemas.microsoft.com/office/drawing/2014/main" id="{DEB6330F-4413-C077-BCA5-EBA7EB6C5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838" y="1580452"/>
              <a:ext cx="335094" cy="471377"/>
            </a:xfrm>
            <a:custGeom>
              <a:avLst/>
              <a:gdLst>
                <a:gd name="T0" fmla="*/ 44 w 172"/>
                <a:gd name="T1" fmla="*/ 238 h 250"/>
                <a:gd name="T2" fmla="*/ 30 w 172"/>
                <a:gd name="T3" fmla="*/ 232 h 250"/>
                <a:gd name="T4" fmla="*/ 30 w 172"/>
                <a:gd name="T5" fmla="*/ 212 h 250"/>
                <a:gd name="T6" fmla="*/ 26 w 172"/>
                <a:gd name="T7" fmla="*/ 202 h 250"/>
                <a:gd name="T8" fmla="*/ 22 w 172"/>
                <a:gd name="T9" fmla="*/ 180 h 250"/>
                <a:gd name="T10" fmla="*/ 30 w 172"/>
                <a:gd name="T11" fmla="*/ 172 h 250"/>
                <a:gd name="T12" fmla="*/ 40 w 172"/>
                <a:gd name="T13" fmla="*/ 164 h 250"/>
                <a:gd name="T14" fmla="*/ 56 w 172"/>
                <a:gd name="T15" fmla="*/ 154 h 250"/>
                <a:gd name="T16" fmla="*/ 66 w 172"/>
                <a:gd name="T17" fmla="*/ 138 h 250"/>
                <a:gd name="T18" fmla="*/ 86 w 172"/>
                <a:gd name="T19" fmla="*/ 128 h 250"/>
                <a:gd name="T20" fmla="*/ 78 w 172"/>
                <a:gd name="T21" fmla="*/ 116 h 250"/>
                <a:gd name="T22" fmla="*/ 66 w 172"/>
                <a:gd name="T23" fmla="*/ 108 h 250"/>
                <a:gd name="T24" fmla="*/ 64 w 172"/>
                <a:gd name="T25" fmla="*/ 86 h 250"/>
                <a:gd name="T26" fmla="*/ 56 w 172"/>
                <a:gd name="T27" fmla="*/ 64 h 250"/>
                <a:gd name="T28" fmla="*/ 40 w 172"/>
                <a:gd name="T29" fmla="*/ 42 h 250"/>
                <a:gd name="T30" fmla="*/ 22 w 172"/>
                <a:gd name="T31" fmla="*/ 34 h 250"/>
                <a:gd name="T32" fmla="*/ 22 w 172"/>
                <a:gd name="T33" fmla="*/ 22 h 250"/>
                <a:gd name="T34" fmla="*/ 40 w 172"/>
                <a:gd name="T35" fmla="*/ 38 h 250"/>
                <a:gd name="T36" fmla="*/ 64 w 172"/>
                <a:gd name="T37" fmla="*/ 34 h 250"/>
                <a:gd name="T38" fmla="*/ 78 w 172"/>
                <a:gd name="T39" fmla="*/ 34 h 250"/>
                <a:gd name="T40" fmla="*/ 90 w 172"/>
                <a:gd name="T41" fmla="*/ 26 h 250"/>
                <a:gd name="T42" fmla="*/ 94 w 172"/>
                <a:gd name="T43" fmla="*/ 12 h 250"/>
                <a:gd name="T44" fmla="*/ 112 w 172"/>
                <a:gd name="T45" fmla="*/ 4 h 250"/>
                <a:gd name="T46" fmla="*/ 130 w 172"/>
                <a:gd name="T47" fmla="*/ 12 h 250"/>
                <a:gd name="T48" fmla="*/ 130 w 172"/>
                <a:gd name="T49" fmla="*/ 22 h 250"/>
                <a:gd name="T50" fmla="*/ 130 w 172"/>
                <a:gd name="T51" fmla="*/ 34 h 250"/>
                <a:gd name="T52" fmla="*/ 142 w 172"/>
                <a:gd name="T53" fmla="*/ 56 h 250"/>
                <a:gd name="T54" fmla="*/ 138 w 172"/>
                <a:gd name="T55" fmla="*/ 78 h 250"/>
                <a:gd name="T56" fmla="*/ 144 w 172"/>
                <a:gd name="T57" fmla="*/ 98 h 250"/>
                <a:gd name="T58" fmla="*/ 144 w 172"/>
                <a:gd name="T59" fmla="*/ 116 h 250"/>
                <a:gd name="T60" fmla="*/ 142 w 172"/>
                <a:gd name="T61" fmla="*/ 132 h 250"/>
                <a:gd name="T62" fmla="*/ 152 w 172"/>
                <a:gd name="T63" fmla="*/ 142 h 250"/>
                <a:gd name="T64" fmla="*/ 148 w 172"/>
                <a:gd name="T65" fmla="*/ 158 h 250"/>
                <a:gd name="T66" fmla="*/ 172 w 172"/>
                <a:gd name="T67" fmla="*/ 176 h 250"/>
                <a:gd name="T68" fmla="*/ 160 w 172"/>
                <a:gd name="T69" fmla="*/ 194 h 250"/>
                <a:gd name="T70" fmla="*/ 142 w 172"/>
                <a:gd name="T71" fmla="*/ 212 h 250"/>
                <a:gd name="T72" fmla="*/ 122 w 172"/>
                <a:gd name="T73" fmla="*/ 224 h 250"/>
                <a:gd name="T74" fmla="*/ 108 w 172"/>
                <a:gd name="T75" fmla="*/ 232 h 250"/>
                <a:gd name="T76" fmla="*/ 100 w 172"/>
                <a:gd name="T77" fmla="*/ 228 h 250"/>
                <a:gd name="T78" fmla="*/ 90 w 172"/>
                <a:gd name="T79" fmla="*/ 236 h 250"/>
                <a:gd name="T80" fmla="*/ 82 w 172"/>
                <a:gd name="T81" fmla="*/ 238 h 250"/>
                <a:gd name="T82" fmla="*/ 66 w 172"/>
                <a:gd name="T83" fmla="*/ 242 h 250"/>
                <a:gd name="T84" fmla="*/ 48 w 172"/>
                <a:gd name="T85" fmla="*/ 250 h 250"/>
                <a:gd name="T86" fmla="*/ 48 w 172"/>
                <a:gd name="T87" fmla="*/ 242 h 250"/>
                <a:gd name="T88" fmla="*/ 78 w 172"/>
                <a:gd name="T89" fmla="*/ 128 h 250"/>
                <a:gd name="T90" fmla="*/ 48 w 172"/>
                <a:gd name="T91" fmla="*/ 158 h 250"/>
                <a:gd name="T92" fmla="*/ 26 w 172"/>
                <a:gd name="T93" fmla="*/ 172 h 250"/>
                <a:gd name="T94" fmla="*/ 2 w 172"/>
                <a:gd name="T95" fmla="*/ 236 h 250"/>
                <a:gd name="T96" fmla="*/ 6 w 172"/>
                <a:gd name="T97" fmla="*/ 242 h 250"/>
                <a:gd name="T98" fmla="*/ 0 w 172"/>
                <a:gd name="T99" fmla="*/ 242 h 250"/>
                <a:gd name="T100" fmla="*/ 44 w 172"/>
                <a:gd name="T101" fmla="*/ 242 h 250"/>
                <a:gd name="T102" fmla="*/ 44 w 172"/>
                <a:gd name="T103" fmla="*/ 246 h 250"/>
                <a:gd name="T104" fmla="*/ 34 w 172"/>
                <a:gd name="T105" fmla="*/ 242 h 250"/>
                <a:gd name="T106" fmla="*/ 6 w 172"/>
                <a:gd name="T107" fmla="*/ 242 h 250"/>
                <a:gd name="T108" fmla="*/ 56 w 172"/>
                <a:gd name="T109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250">
                  <a:moveTo>
                    <a:pt x="48" y="242"/>
                  </a:moveTo>
                  <a:lnTo>
                    <a:pt x="48" y="238"/>
                  </a:lnTo>
                  <a:lnTo>
                    <a:pt x="52" y="236"/>
                  </a:lnTo>
                  <a:lnTo>
                    <a:pt x="48" y="238"/>
                  </a:lnTo>
                  <a:lnTo>
                    <a:pt x="44" y="238"/>
                  </a:lnTo>
                  <a:lnTo>
                    <a:pt x="40" y="238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4" y="232"/>
                  </a:lnTo>
                  <a:lnTo>
                    <a:pt x="34" y="236"/>
                  </a:lnTo>
                  <a:lnTo>
                    <a:pt x="34" y="232"/>
                  </a:lnTo>
                  <a:lnTo>
                    <a:pt x="30" y="232"/>
                  </a:lnTo>
                  <a:lnTo>
                    <a:pt x="26" y="232"/>
                  </a:lnTo>
                  <a:lnTo>
                    <a:pt x="26" y="228"/>
                  </a:lnTo>
                  <a:lnTo>
                    <a:pt x="26" y="224"/>
                  </a:lnTo>
                  <a:lnTo>
                    <a:pt x="26" y="220"/>
                  </a:lnTo>
                  <a:lnTo>
                    <a:pt x="26" y="216"/>
                  </a:lnTo>
                  <a:lnTo>
                    <a:pt x="30" y="216"/>
                  </a:lnTo>
                  <a:lnTo>
                    <a:pt x="30" y="212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26" y="202"/>
                  </a:lnTo>
                  <a:lnTo>
                    <a:pt x="26" y="198"/>
                  </a:lnTo>
                  <a:lnTo>
                    <a:pt x="26" y="194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4"/>
                  </a:lnTo>
                  <a:lnTo>
                    <a:pt x="22" y="180"/>
                  </a:lnTo>
                  <a:lnTo>
                    <a:pt x="26" y="180"/>
                  </a:lnTo>
                  <a:lnTo>
                    <a:pt x="26" y="176"/>
                  </a:lnTo>
                  <a:lnTo>
                    <a:pt x="30" y="172"/>
                  </a:lnTo>
                  <a:lnTo>
                    <a:pt x="30" y="176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0" y="172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6" y="168"/>
                  </a:lnTo>
                  <a:lnTo>
                    <a:pt x="40" y="168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48" y="158"/>
                  </a:lnTo>
                  <a:lnTo>
                    <a:pt x="52" y="154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60" y="146"/>
                  </a:lnTo>
                  <a:lnTo>
                    <a:pt x="64" y="146"/>
                  </a:lnTo>
                  <a:lnTo>
                    <a:pt x="64" y="142"/>
                  </a:lnTo>
                  <a:lnTo>
                    <a:pt x="66" y="142"/>
                  </a:lnTo>
                  <a:lnTo>
                    <a:pt x="66" y="138"/>
                  </a:lnTo>
                  <a:lnTo>
                    <a:pt x="70" y="136"/>
                  </a:lnTo>
                  <a:lnTo>
                    <a:pt x="70" y="132"/>
                  </a:lnTo>
                  <a:lnTo>
                    <a:pt x="74" y="132"/>
                  </a:lnTo>
                  <a:lnTo>
                    <a:pt x="78" y="132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82" y="124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82" y="112"/>
                  </a:lnTo>
                  <a:lnTo>
                    <a:pt x="78" y="112"/>
                  </a:lnTo>
                  <a:lnTo>
                    <a:pt x="78" y="116"/>
                  </a:lnTo>
                  <a:lnTo>
                    <a:pt x="78" y="112"/>
                  </a:lnTo>
                  <a:lnTo>
                    <a:pt x="74" y="112"/>
                  </a:lnTo>
                  <a:lnTo>
                    <a:pt x="70" y="108"/>
                  </a:lnTo>
                  <a:lnTo>
                    <a:pt x="74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60" y="98"/>
                  </a:lnTo>
                  <a:lnTo>
                    <a:pt x="60" y="94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0" y="78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4" y="46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4" y="38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94" y="16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4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8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12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34" y="20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4" y="30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30" y="34"/>
                  </a:lnTo>
                  <a:lnTo>
                    <a:pt x="130" y="38"/>
                  </a:lnTo>
                  <a:lnTo>
                    <a:pt x="126" y="42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4" y="60"/>
                  </a:lnTo>
                  <a:lnTo>
                    <a:pt x="148" y="60"/>
                  </a:lnTo>
                  <a:lnTo>
                    <a:pt x="148" y="64"/>
                  </a:lnTo>
                  <a:lnTo>
                    <a:pt x="148" y="68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8"/>
                  </a:lnTo>
                  <a:lnTo>
                    <a:pt x="134" y="78"/>
                  </a:lnTo>
                  <a:lnTo>
                    <a:pt x="134" y="82"/>
                  </a:lnTo>
                  <a:lnTo>
                    <a:pt x="138" y="82"/>
                  </a:lnTo>
                  <a:lnTo>
                    <a:pt x="138" y="86"/>
                  </a:lnTo>
                  <a:lnTo>
                    <a:pt x="142" y="90"/>
                  </a:lnTo>
                  <a:lnTo>
                    <a:pt x="142" y="94"/>
                  </a:lnTo>
                  <a:lnTo>
                    <a:pt x="144" y="98"/>
                  </a:lnTo>
                  <a:lnTo>
                    <a:pt x="144" y="102"/>
                  </a:lnTo>
                  <a:lnTo>
                    <a:pt x="148" y="102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6"/>
                  </a:lnTo>
                  <a:lnTo>
                    <a:pt x="144" y="120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4" y="128"/>
                  </a:lnTo>
                  <a:lnTo>
                    <a:pt x="142" y="128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8" y="132"/>
                  </a:lnTo>
                  <a:lnTo>
                    <a:pt x="148" y="136"/>
                  </a:lnTo>
                  <a:lnTo>
                    <a:pt x="152" y="136"/>
                  </a:lnTo>
                  <a:lnTo>
                    <a:pt x="148" y="138"/>
                  </a:lnTo>
                  <a:lnTo>
                    <a:pt x="148" y="142"/>
                  </a:lnTo>
                  <a:lnTo>
                    <a:pt x="152" y="142"/>
                  </a:lnTo>
                  <a:lnTo>
                    <a:pt x="152" y="146"/>
                  </a:lnTo>
                  <a:lnTo>
                    <a:pt x="156" y="146"/>
                  </a:lnTo>
                  <a:lnTo>
                    <a:pt x="156" y="150"/>
                  </a:lnTo>
                  <a:lnTo>
                    <a:pt x="156" y="154"/>
                  </a:lnTo>
                  <a:lnTo>
                    <a:pt x="152" y="154"/>
                  </a:lnTo>
                  <a:lnTo>
                    <a:pt x="152" y="158"/>
                  </a:lnTo>
                  <a:lnTo>
                    <a:pt x="148" y="158"/>
                  </a:lnTo>
                  <a:lnTo>
                    <a:pt x="152" y="162"/>
                  </a:lnTo>
                  <a:lnTo>
                    <a:pt x="156" y="164"/>
                  </a:lnTo>
                  <a:lnTo>
                    <a:pt x="160" y="164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8" y="172"/>
                  </a:lnTo>
                  <a:lnTo>
                    <a:pt x="172" y="176"/>
                  </a:lnTo>
                  <a:lnTo>
                    <a:pt x="172" y="180"/>
                  </a:lnTo>
                  <a:lnTo>
                    <a:pt x="168" y="180"/>
                  </a:lnTo>
                  <a:lnTo>
                    <a:pt x="168" y="184"/>
                  </a:lnTo>
                  <a:lnTo>
                    <a:pt x="168" y="188"/>
                  </a:lnTo>
                  <a:lnTo>
                    <a:pt x="164" y="192"/>
                  </a:lnTo>
                  <a:lnTo>
                    <a:pt x="160" y="192"/>
                  </a:lnTo>
                  <a:lnTo>
                    <a:pt x="160" y="194"/>
                  </a:lnTo>
                  <a:lnTo>
                    <a:pt x="156" y="194"/>
                  </a:lnTo>
                  <a:lnTo>
                    <a:pt x="152" y="198"/>
                  </a:lnTo>
                  <a:lnTo>
                    <a:pt x="152" y="202"/>
                  </a:lnTo>
                  <a:lnTo>
                    <a:pt x="148" y="202"/>
                  </a:lnTo>
                  <a:lnTo>
                    <a:pt x="148" y="206"/>
                  </a:lnTo>
                  <a:lnTo>
                    <a:pt x="144" y="208"/>
                  </a:lnTo>
                  <a:lnTo>
                    <a:pt x="142" y="212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34" y="216"/>
                  </a:lnTo>
                  <a:lnTo>
                    <a:pt x="130" y="220"/>
                  </a:lnTo>
                  <a:lnTo>
                    <a:pt x="130" y="224"/>
                  </a:lnTo>
                  <a:lnTo>
                    <a:pt x="126" y="224"/>
                  </a:lnTo>
                  <a:lnTo>
                    <a:pt x="122" y="224"/>
                  </a:lnTo>
                  <a:lnTo>
                    <a:pt x="122" y="228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12" y="236"/>
                  </a:lnTo>
                  <a:lnTo>
                    <a:pt x="112" y="232"/>
                  </a:lnTo>
                  <a:lnTo>
                    <a:pt x="108" y="232"/>
                  </a:lnTo>
                  <a:lnTo>
                    <a:pt x="104" y="236"/>
                  </a:lnTo>
                  <a:lnTo>
                    <a:pt x="100" y="236"/>
                  </a:lnTo>
                  <a:lnTo>
                    <a:pt x="96" y="236"/>
                  </a:lnTo>
                  <a:lnTo>
                    <a:pt x="100" y="232"/>
                  </a:lnTo>
                  <a:lnTo>
                    <a:pt x="104" y="232"/>
                  </a:lnTo>
                  <a:lnTo>
                    <a:pt x="100" y="232"/>
                  </a:lnTo>
                  <a:lnTo>
                    <a:pt x="100" y="228"/>
                  </a:lnTo>
                  <a:lnTo>
                    <a:pt x="100" y="232"/>
                  </a:lnTo>
                  <a:lnTo>
                    <a:pt x="96" y="232"/>
                  </a:lnTo>
                  <a:lnTo>
                    <a:pt x="96" y="236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94" y="236"/>
                  </a:lnTo>
                  <a:lnTo>
                    <a:pt x="90" y="236"/>
                  </a:lnTo>
                  <a:lnTo>
                    <a:pt x="90" y="238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2" y="238"/>
                  </a:lnTo>
                  <a:lnTo>
                    <a:pt x="78" y="238"/>
                  </a:lnTo>
                  <a:lnTo>
                    <a:pt x="82" y="238"/>
                  </a:lnTo>
                  <a:lnTo>
                    <a:pt x="78" y="238"/>
                  </a:lnTo>
                  <a:lnTo>
                    <a:pt x="78" y="242"/>
                  </a:lnTo>
                  <a:lnTo>
                    <a:pt x="74" y="242"/>
                  </a:lnTo>
                  <a:lnTo>
                    <a:pt x="70" y="242"/>
                  </a:lnTo>
                  <a:lnTo>
                    <a:pt x="70" y="246"/>
                  </a:lnTo>
                  <a:lnTo>
                    <a:pt x="70" y="242"/>
                  </a:lnTo>
                  <a:lnTo>
                    <a:pt x="66" y="242"/>
                  </a:lnTo>
                  <a:lnTo>
                    <a:pt x="64" y="242"/>
                  </a:lnTo>
                  <a:lnTo>
                    <a:pt x="60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50"/>
                  </a:lnTo>
                  <a:lnTo>
                    <a:pt x="48" y="246"/>
                  </a:lnTo>
                  <a:lnTo>
                    <a:pt x="52" y="246"/>
                  </a:lnTo>
                  <a:lnTo>
                    <a:pt x="56" y="242"/>
                  </a:lnTo>
                  <a:lnTo>
                    <a:pt x="52" y="242"/>
                  </a:lnTo>
                  <a:lnTo>
                    <a:pt x="52" y="246"/>
                  </a:lnTo>
                  <a:lnTo>
                    <a:pt x="52" y="242"/>
                  </a:lnTo>
                  <a:lnTo>
                    <a:pt x="48" y="242"/>
                  </a:lnTo>
                  <a:lnTo>
                    <a:pt x="48" y="242"/>
                  </a:lnTo>
                  <a:lnTo>
                    <a:pt x="48" y="242"/>
                  </a:lnTo>
                  <a:close/>
                  <a:moveTo>
                    <a:pt x="78" y="128"/>
                  </a:moveTo>
                  <a:lnTo>
                    <a:pt x="74" y="128"/>
                  </a:lnTo>
                  <a:lnTo>
                    <a:pt x="70" y="128"/>
                  </a:lnTo>
                  <a:lnTo>
                    <a:pt x="74" y="128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78" y="128"/>
                  </a:lnTo>
                  <a:close/>
                  <a:moveTo>
                    <a:pt x="48" y="158"/>
                  </a:moveTo>
                  <a:lnTo>
                    <a:pt x="44" y="158"/>
                  </a:lnTo>
                  <a:lnTo>
                    <a:pt x="48" y="154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8" y="158"/>
                  </a:lnTo>
                  <a:close/>
                  <a:moveTo>
                    <a:pt x="26" y="172"/>
                  </a:moveTo>
                  <a:lnTo>
                    <a:pt x="22" y="172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close/>
                  <a:moveTo>
                    <a:pt x="6" y="242"/>
                  </a:moveTo>
                  <a:lnTo>
                    <a:pt x="2" y="242"/>
                  </a:lnTo>
                  <a:lnTo>
                    <a:pt x="2" y="238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2" y="236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6" y="236"/>
                  </a:lnTo>
                  <a:lnTo>
                    <a:pt x="10" y="238"/>
                  </a:lnTo>
                  <a:lnTo>
                    <a:pt x="6" y="238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close/>
                  <a:moveTo>
                    <a:pt x="36" y="238"/>
                  </a:moveTo>
                  <a:lnTo>
                    <a:pt x="40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close/>
                  <a:moveTo>
                    <a:pt x="0" y="242"/>
                  </a:moveTo>
                  <a:lnTo>
                    <a:pt x="0" y="238"/>
                  </a:lnTo>
                  <a:lnTo>
                    <a:pt x="2" y="238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2"/>
                  </a:lnTo>
                  <a:close/>
                  <a:moveTo>
                    <a:pt x="44" y="246"/>
                  </a:moveTo>
                  <a:lnTo>
                    <a:pt x="44" y="242"/>
                  </a:lnTo>
                  <a:lnTo>
                    <a:pt x="40" y="242"/>
                  </a:lnTo>
                  <a:lnTo>
                    <a:pt x="40" y="238"/>
                  </a:lnTo>
                  <a:lnTo>
                    <a:pt x="44" y="238"/>
                  </a:lnTo>
                  <a:lnTo>
                    <a:pt x="48" y="238"/>
                  </a:lnTo>
                  <a:lnTo>
                    <a:pt x="48" y="242"/>
                  </a:lnTo>
                  <a:lnTo>
                    <a:pt x="44" y="242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44" y="246"/>
                  </a:lnTo>
                  <a:close/>
                  <a:moveTo>
                    <a:pt x="34" y="242"/>
                  </a:moveTo>
                  <a:lnTo>
                    <a:pt x="30" y="242"/>
                  </a:lnTo>
                  <a:lnTo>
                    <a:pt x="30" y="238"/>
                  </a:lnTo>
                  <a:lnTo>
                    <a:pt x="34" y="238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close/>
                  <a:moveTo>
                    <a:pt x="6" y="242"/>
                  </a:moveTo>
                  <a:lnTo>
                    <a:pt x="10" y="242"/>
                  </a:lnTo>
                  <a:lnTo>
                    <a:pt x="10" y="246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close/>
                  <a:moveTo>
                    <a:pt x="48" y="246"/>
                  </a:moveTo>
                  <a:lnTo>
                    <a:pt x="52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8" y="246"/>
                  </a:lnTo>
                  <a:close/>
                  <a:moveTo>
                    <a:pt x="56" y="246"/>
                  </a:moveTo>
                  <a:lnTo>
                    <a:pt x="60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0" name="Freeform 100">
              <a:extLst>
                <a:ext uri="{FF2B5EF4-FFF2-40B4-BE49-F238E27FC236}">
                  <a16:creationId xmlns:a16="http://schemas.microsoft.com/office/drawing/2014/main" id="{246BA07A-ACD7-B179-8009-B28720C73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0651" y="2410075"/>
              <a:ext cx="393540" cy="365788"/>
            </a:xfrm>
            <a:custGeom>
              <a:avLst/>
              <a:gdLst>
                <a:gd name="T0" fmla="*/ 80 w 202"/>
                <a:gd name="T1" fmla="*/ 168 h 194"/>
                <a:gd name="T2" fmla="*/ 72 w 202"/>
                <a:gd name="T3" fmla="*/ 168 h 194"/>
                <a:gd name="T4" fmla="*/ 50 w 202"/>
                <a:gd name="T5" fmla="*/ 162 h 194"/>
                <a:gd name="T6" fmla="*/ 46 w 202"/>
                <a:gd name="T7" fmla="*/ 158 h 194"/>
                <a:gd name="T8" fmla="*/ 50 w 202"/>
                <a:gd name="T9" fmla="*/ 138 h 194"/>
                <a:gd name="T10" fmla="*/ 50 w 202"/>
                <a:gd name="T11" fmla="*/ 128 h 194"/>
                <a:gd name="T12" fmla="*/ 56 w 202"/>
                <a:gd name="T13" fmla="*/ 116 h 194"/>
                <a:gd name="T14" fmla="*/ 56 w 202"/>
                <a:gd name="T15" fmla="*/ 116 h 194"/>
                <a:gd name="T16" fmla="*/ 54 w 202"/>
                <a:gd name="T17" fmla="*/ 106 h 194"/>
                <a:gd name="T18" fmla="*/ 42 w 202"/>
                <a:gd name="T19" fmla="*/ 94 h 194"/>
                <a:gd name="T20" fmla="*/ 42 w 202"/>
                <a:gd name="T21" fmla="*/ 78 h 194"/>
                <a:gd name="T22" fmla="*/ 34 w 202"/>
                <a:gd name="T23" fmla="*/ 72 h 194"/>
                <a:gd name="T24" fmla="*/ 22 w 202"/>
                <a:gd name="T25" fmla="*/ 72 h 194"/>
                <a:gd name="T26" fmla="*/ 12 w 202"/>
                <a:gd name="T27" fmla="*/ 64 h 194"/>
                <a:gd name="T28" fmla="*/ 0 w 202"/>
                <a:gd name="T29" fmla="*/ 64 h 194"/>
                <a:gd name="T30" fmla="*/ 0 w 202"/>
                <a:gd name="T31" fmla="*/ 56 h 194"/>
                <a:gd name="T32" fmla="*/ 4 w 202"/>
                <a:gd name="T33" fmla="*/ 52 h 194"/>
                <a:gd name="T34" fmla="*/ 16 w 202"/>
                <a:gd name="T35" fmla="*/ 48 h 194"/>
                <a:gd name="T36" fmla="*/ 34 w 202"/>
                <a:gd name="T37" fmla="*/ 48 h 194"/>
                <a:gd name="T38" fmla="*/ 46 w 202"/>
                <a:gd name="T39" fmla="*/ 48 h 194"/>
                <a:gd name="T40" fmla="*/ 42 w 202"/>
                <a:gd name="T41" fmla="*/ 34 h 194"/>
                <a:gd name="T42" fmla="*/ 50 w 202"/>
                <a:gd name="T43" fmla="*/ 26 h 194"/>
                <a:gd name="T44" fmla="*/ 64 w 202"/>
                <a:gd name="T45" fmla="*/ 34 h 194"/>
                <a:gd name="T46" fmla="*/ 72 w 202"/>
                <a:gd name="T47" fmla="*/ 34 h 194"/>
                <a:gd name="T48" fmla="*/ 80 w 202"/>
                <a:gd name="T49" fmla="*/ 22 h 194"/>
                <a:gd name="T50" fmla="*/ 90 w 202"/>
                <a:gd name="T51" fmla="*/ 12 h 194"/>
                <a:gd name="T52" fmla="*/ 106 w 202"/>
                <a:gd name="T53" fmla="*/ 0 h 194"/>
                <a:gd name="T54" fmla="*/ 114 w 202"/>
                <a:gd name="T55" fmla="*/ 8 h 194"/>
                <a:gd name="T56" fmla="*/ 128 w 202"/>
                <a:gd name="T57" fmla="*/ 16 h 194"/>
                <a:gd name="T58" fmla="*/ 138 w 202"/>
                <a:gd name="T59" fmla="*/ 18 h 194"/>
                <a:gd name="T60" fmla="*/ 146 w 202"/>
                <a:gd name="T61" fmla="*/ 30 h 194"/>
                <a:gd name="T62" fmla="*/ 158 w 202"/>
                <a:gd name="T63" fmla="*/ 34 h 194"/>
                <a:gd name="T64" fmla="*/ 172 w 202"/>
                <a:gd name="T65" fmla="*/ 42 h 194"/>
                <a:gd name="T66" fmla="*/ 180 w 202"/>
                <a:gd name="T67" fmla="*/ 48 h 194"/>
                <a:gd name="T68" fmla="*/ 176 w 202"/>
                <a:gd name="T69" fmla="*/ 68 h 194"/>
                <a:gd name="T70" fmla="*/ 168 w 202"/>
                <a:gd name="T71" fmla="*/ 76 h 194"/>
                <a:gd name="T72" fmla="*/ 160 w 202"/>
                <a:gd name="T73" fmla="*/ 86 h 194"/>
                <a:gd name="T74" fmla="*/ 154 w 202"/>
                <a:gd name="T75" fmla="*/ 98 h 194"/>
                <a:gd name="T76" fmla="*/ 164 w 202"/>
                <a:gd name="T77" fmla="*/ 94 h 194"/>
                <a:gd name="T78" fmla="*/ 164 w 202"/>
                <a:gd name="T79" fmla="*/ 112 h 194"/>
                <a:gd name="T80" fmla="*/ 160 w 202"/>
                <a:gd name="T81" fmla="*/ 124 h 194"/>
                <a:gd name="T82" fmla="*/ 168 w 202"/>
                <a:gd name="T83" fmla="*/ 138 h 194"/>
                <a:gd name="T84" fmla="*/ 172 w 202"/>
                <a:gd name="T85" fmla="*/ 146 h 194"/>
                <a:gd name="T86" fmla="*/ 164 w 202"/>
                <a:gd name="T87" fmla="*/ 154 h 194"/>
                <a:gd name="T88" fmla="*/ 146 w 202"/>
                <a:gd name="T89" fmla="*/ 162 h 194"/>
                <a:gd name="T90" fmla="*/ 138 w 202"/>
                <a:gd name="T91" fmla="*/ 154 h 194"/>
                <a:gd name="T92" fmla="*/ 128 w 202"/>
                <a:gd name="T93" fmla="*/ 154 h 194"/>
                <a:gd name="T94" fmla="*/ 110 w 202"/>
                <a:gd name="T95" fmla="*/ 164 h 194"/>
                <a:gd name="T96" fmla="*/ 106 w 202"/>
                <a:gd name="T97" fmla="*/ 176 h 194"/>
                <a:gd name="T98" fmla="*/ 94 w 202"/>
                <a:gd name="T99" fmla="*/ 172 h 194"/>
                <a:gd name="T100" fmla="*/ 54 w 202"/>
                <a:gd name="T101" fmla="*/ 108 h 194"/>
                <a:gd name="T102" fmla="*/ 22 w 202"/>
                <a:gd name="T103" fmla="*/ 78 h 194"/>
                <a:gd name="T104" fmla="*/ 50 w 202"/>
                <a:gd name="T105" fmla="*/ 102 h 194"/>
                <a:gd name="T106" fmla="*/ 190 w 202"/>
                <a:gd name="T107" fmla="*/ 172 h 194"/>
                <a:gd name="T108" fmla="*/ 202 w 202"/>
                <a:gd name="T109" fmla="*/ 168 h 194"/>
                <a:gd name="T110" fmla="*/ 198 w 202"/>
                <a:gd name="T111" fmla="*/ 190 h 194"/>
                <a:gd name="T112" fmla="*/ 190 w 202"/>
                <a:gd name="T113" fmla="*/ 18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" h="194">
                  <a:moveTo>
                    <a:pt x="94" y="172"/>
                  </a:moveTo>
                  <a:lnTo>
                    <a:pt x="90" y="172"/>
                  </a:lnTo>
                  <a:lnTo>
                    <a:pt x="86" y="172"/>
                  </a:lnTo>
                  <a:lnTo>
                    <a:pt x="86" y="168"/>
                  </a:lnTo>
                  <a:lnTo>
                    <a:pt x="84" y="168"/>
                  </a:lnTo>
                  <a:lnTo>
                    <a:pt x="80" y="168"/>
                  </a:lnTo>
                  <a:lnTo>
                    <a:pt x="80" y="164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72" y="168"/>
                  </a:lnTo>
                  <a:lnTo>
                    <a:pt x="68" y="168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56" y="164"/>
                  </a:lnTo>
                  <a:lnTo>
                    <a:pt x="54" y="164"/>
                  </a:lnTo>
                  <a:lnTo>
                    <a:pt x="50" y="162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0" y="158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6" y="154"/>
                  </a:lnTo>
                  <a:lnTo>
                    <a:pt x="50" y="150"/>
                  </a:lnTo>
                  <a:lnTo>
                    <a:pt x="50" y="142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0" y="132"/>
                  </a:lnTo>
                  <a:lnTo>
                    <a:pt x="50" y="128"/>
                  </a:lnTo>
                  <a:lnTo>
                    <a:pt x="50" y="124"/>
                  </a:lnTo>
                  <a:lnTo>
                    <a:pt x="54" y="120"/>
                  </a:lnTo>
                  <a:lnTo>
                    <a:pt x="54" y="116"/>
                  </a:lnTo>
                  <a:lnTo>
                    <a:pt x="54" y="112"/>
                  </a:lnTo>
                  <a:lnTo>
                    <a:pt x="54" y="116"/>
                  </a:lnTo>
                  <a:lnTo>
                    <a:pt x="56" y="116"/>
                  </a:lnTo>
                  <a:lnTo>
                    <a:pt x="56" y="120"/>
                  </a:lnTo>
                  <a:lnTo>
                    <a:pt x="56" y="124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56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0" y="108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0" y="98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8" y="82"/>
                  </a:lnTo>
                  <a:lnTo>
                    <a:pt x="38" y="78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0" y="7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6" y="48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4" y="8"/>
                  </a:lnTo>
                  <a:lnTo>
                    <a:pt x="114" y="12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18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6" y="22"/>
                  </a:lnTo>
                  <a:lnTo>
                    <a:pt x="136" y="18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6" y="22"/>
                  </a:lnTo>
                  <a:lnTo>
                    <a:pt x="136" y="26"/>
                  </a:lnTo>
                  <a:lnTo>
                    <a:pt x="138" y="26"/>
                  </a:lnTo>
                  <a:lnTo>
                    <a:pt x="142" y="30"/>
                  </a:lnTo>
                  <a:lnTo>
                    <a:pt x="146" y="30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0" y="38"/>
                  </a:lnTo>
                  <a:lnTo>
                    <a:pt x="164" y="38"/>
                  </a:lnTo>
                  <a:lnTo>
                    <a:pt x="168" y="38"/>
                  </a:lnTo>
                  <a:lnTo>
                    <a:pt x="168" y="42"/>
                  </a:lnTo>
                  <a:lnTo>
                    <a:pt x="172" y="42"/>
                  </a:lnTo>
                  <a:lnTo>
                    <a:pt x="172" y="38"/>
                  </a:lnTo>
                  <a:lnTo>
                    <a:pt x="176" y="42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4" y="46"/>
                  </a:lnTo>
                  <a:lnTo>
                    <a:pt x="180" y="48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6" y="56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2" y="72"/>
                  </a:lnTo>
                  <a:lnTo>
                    <a:pt x="172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8" y="76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86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4" y="102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4" y="94"/>
                  </a:lnTo>
                  <a:lnTo>
                    <a:pt x="164" y="98"/>
                  </a:lnTo>
                  <a:lnTo>
                    <a:pt x="164" y="102"/>
                  </a:lnTo>
                  <a:lnTo>
                    <a:pt x="168" y="106"/>
                  </a:lnTo>
                  <a:lnTo>
                    <a:pt x="164" y="106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8" y="112"/>
                  </a:lnTo>
                  <a:lnTo>
                    <a:pt x="168" y="116"/>
                  </a:lnTo>
                  <a:lnTo>
                    <a:pt x="168" y="120"/>
                  </a:lnTo>
                  <a:lnTo>
                    <a:pt x="164" y="120"/>
                  </a:lnTo>
                  <a:lnTo>
                    <a:pt x="160" y="120"/>
                  </a:lnTo>
                  <a:lnTo>
                    <a:pt x="160" y="124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4" y="138"/>
                  </a:lnTo>
                  <a:lnTo>
                    <a:pt x="168" y="138"/>
                  </a:lnTo>
                  <a:lnTo>
                    <a:pt x="172" y="142"/>
                  </a:lnTo>
                  <a:lnTo>
                    <a:pt x="176" y="142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6" y="146"/>
                  </a:lnTo>
                  <a:lnTo>
                    <a:pt x="172" y="146"/>
                  </a:lnTo>
                  <a:lnTo>
                    <a:pt x="176" y="146"/>
                  </a:lnTo>
                  <a:lnTo>
                    <a:pt x="176" y="150"/>
                  </a:lnTo>
                  <a:lnTo>
                    <a:pt x="172" y="150"/>
                  </a:lnTo>
                  <a:lnTo>
                    <a:pt x="168" y="150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60" y="158"/>
                  </a:lnTo>
                  <a:lnTo>
                    <a:pt x="160" y="162"/>
                  </a:lnTo>
                  <a:lnTo>
                    <a:pt x="158" y="162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2" y="162"/>
                  </a:lnTo>
                  <a:lnTo>
                    <a:pt x="142" y="158"/>
                  </a:lnTo>
                  <a:lnTo>
                    <a:pt x="138" y="158"/>
                  </a:lnTo>
                  <a:lnTo>
                    <a:pt x="142" y="158"/>
                  </a:lnTo>
                  <a:lnTo>
                    <a:pt x="142" y="154"/>
                  </a:lnTo>
                  <a:lnTo>
                    <a:pt x="138" y="154"/>
                  </a:lnTo>
                  <a:lnTo>
                    <a:pt x="136" y="158"/>
                  </a:lnTo>
                  <a:lnTo>
                    <a:pt x="136" y="154"/>
                  </a:lnTo>
                  <a:lnTo>
                    <a:pt x="136" y="158"/>
                  </a:lnTo>
                  <a:lnTo>
                    <a:pt x="132" y="158"/>
                  </a:lnTo>
                  <a:lnTo>
                    <a:pt x="132" y="154"/>
                  </a:lnTo>
                  <a:lnTo>
                    <a:pt x="128" y="154"/>
                  </a:lnTo>
                  <a:lnTo>
                    <a:pt x="124" y="154"/>
                  </a:lnTo>
                  <a:lnTo>
                    <a:pt x="120" y="158"/>
                  </a:lnTo>
                  <a:lnTo>
                    <a:pt x="116" y="158"/>
                  </a:lnTo>
                  <a:lnTo>
                    <a:pt x="114" y="162"/>
                  </a:lnTo>
                  <a:lnTo>
                    <a:pt x="114" y="164"/>
                  </a:lnTo>
                  <a:lnTo>
                    <a:pt x="110" y="164"/>
                  </a:lnTo>
                  <a:lnTo>
                    <a:pt x="110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4" y="176"/>
                  </a:lnTo>
                  <a:lnTo>
                    <a:pt x="110" y="172"/>
                  </a:lnTo>
                  <a:lnTo>
                    <a:pt x="106" y="176"/>
                  </a:lnTo>
                  <a:lnTo>
                    <a:pt x="102" y="176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close/>
                  <a:moveTo>
                    <a:pt x="50" y="108"/>
                  </a:moveTo>
                  <a:lnTo>
                    <a:pt x="50" y="106"/>
                  </a:lnTo>
                  <a:lnTo>
                    <a:pt x="50" y="102"/>
                  </a:lnTo>
                  <a:lnTo>
                    <a:pt x="50" y="106"/>
                  </a:lnTo>
                  <a:lnTo>
                    <a:pt x="54" y="106"/>
                  </a:lnTo>
                  <a:lnTo>
                    <a:pt x="54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8"/>
                  </a:lnTo>
                  <a:close/>
                  <a:moveTo>
                    <a:pt x="22" y="78"/>
                  </a:moveTo>
                  <a:lnTo>
                    <a:pt x="22" y="76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50" y="102"/>
                  </a:moveTo>
                  <a:lnTo>
                    <a:pt x="46" y="102"/>
                  </a:lnTo>
                  <a:lnTo>
                    <a:pt x="46" y="98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190" y="182"/>
                  </a:moveTo>
                  <a:lnTo>
                    <a:pt x="190" y="180"/>
                  </a:lnTo>
                  <a:lnTo>
                    <a:pt x="190" y="176"/>
                  </a:lnTo>
                  <a:lnTo>
                    <a:pt x="190" y="172"/>
                  </a:lnTo>
                  <a:lnTo>
                    <a:pt x="194" y="172"/>
                  </a:lnTo>
                  <a:lnTo>
                    <a:pt x="194" y="168"/>
                  </a:lnTo>
                  <a:lnTo>
                    <a:pt x="198" y="168"/>
                  </a:lnTo>
                  <a:lnTo>
                    <a:pt x="198" y="164"/>
                  </a:lnTo>
                  <a:lnTo>
                    <a:pt x="202" y="164"/>
                  </a:lnTo>
                  <a:lnTo>
                    <a:pt x="202" y="168"/>
                  </a:lnTo>
                  <a:lnTo>
                    <a:pt x="202" y="17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6"/>
                  </a:lnTo>
                  <a:lnTo>
                    <a:pt x="202" y="190"/>
                  </a:lnTo>
                  <a:lnTo>
                    <a:pt x="198" y="190"/>
                  </a:lnTo>
                  <a:lnTo>
                    <a:pt x="198" y="194"/>
                  </a:lnTo>
                  <a:lnTo>
                    <a:pt x="194" y="194"/>
                  </a:lnTo>
                  <a:lnTo>
                    <a:pt x="190" y="190"/>
                  </a:lnTo>
                  <a:lnTo>
                    <a:pt x="194" y="190"/>
                  </a:lnTo>
                  <a:lnTo>
                    <a:pt x="190" y="190"/>
                  </a:lnTo>
                  <a:lnTo>
                    <a:pt x="190" y="186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1" name="Freeform 101">
              <a:extLst>
                <a:ext uri="{FF2B5EF4-FFF2-40B4-BE49-F238E27FC236}">
                  <a16:creationId xmlns:a16="http://schemas.microsoft.com/office/drawing/2014/main" id="{06594AF8-6ABD-8C13-201C-3CE9C38A4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2884" y="2247921"/>
              <a:ext cx="253269" cy="309223"/>
            </a:xfrm>
            <a:custGeom>
              <a:avLst/>
              <a:gdLst>
                <a:gd name="T0" fmla="*/ 26 w 130"/>
                <a:gd name="T1" fmla="*/ 142 h 164"/>
                <a:gd name="T2" fmla="*/ 32 w 130"/>
                <a:gd name="T3" fmla="*/ 128 h 164"/>
                <a:gd name="T4" fmla="*/ 18 w 130"/>
                <a:gd name="T5" fmla="*/ 128 h 164"/>
                <a:gd name="T6" fmla="*/ 6 w 130"/>
                <a:gd name="T7" fmla="*/ 120 h 164"/>
                <a:gd name="T8" fmla="*/ 4 w 130"/>
                <a:gd name="T9" fmla="*/ 108 h 164"/>
                <a:gd name="T10" fmla="*/ 6 w 130"/>
                <a:gd name="T11" fmla="*/ 94 h 164"/>
                <a:gd name="T12" fmla="*/ 4 w 130"/>
                <a:gd name="T13" fmla="*/ 86 h 164"/>
                <a:gd name="T14" fmla="*/ 4 w 130"/>
                <a:gd name="T15" fmla="*/ 76 h 164"/>
                <a:gd name="T16" fmla="*/ 14 w 130"/>
                <a:gd name="T17" fmla="*/ 68 h 164"/>
                <a:gd name="T18" fmla="*/ 14 w 130"/>
                <a:gd name="T19" fmla="*/ 56 h 164"/>
                <a:gd name="T20" fmla="*/ 18 w 130"/>
                <a:gd name="T21" fmla="*/ 50 h 164"/>
                <a:gd name="T22" fmla="*/ 18 w 130"/>
                <a:gd name="T23" fmla="*/ 38 h 164"/>
                <a:gd name="T24" fmla="*/ 30 w 130"/>
                <a:gd name="T25" fmla="*/ 30 h 164"/>
                <a:gd name="T26" fmla="*/ 32 w 130"/>
                <a:gd name="T27" fmla="*/ 30 h 164"/>
                <a:gd name="T28" fmla="*/ 40 w 130"/>
                <a:gd name="T29" fmla="*/ 34 h 164"/>
                <a:gd name="T30" fmla="*/ 48 w 130"/>
                <a:gd name="T31" fmla="*/ 26 h 164"/>
                <a:gd name="T32" fmla="*/ 52 w 130"/>
                <a:gd name="T33" fmla="*/ 30 h 164"/>
                <a:gd name="T34" fmla="*/ 44 w 130"/>
                <a:gd name="T35" fmla="*/ 20 h 164"/>
                <a:gd name="T36" fmla="*/ 44 w 130"/>
                <a:gd name="T37" fmla="*/ 16 h 164"/>
                <a:gd name="T38" fmla="*/ 36 w 130"/>
                <a:gd name="T39" fmla="*/ 4 h 164"/>
                <a:gd name="T40" fmla="*/ 36 w 130"/>
                <a:gd name="T41" fmla="*/ 0 h 164"/>
                <a:gd name="T42" fmla="*/ 52 w 130"/>
                <a:gd name="T43" fmla="*/ 4 h 164"/>
                <a:gd name="T44" fmla="*/ 56 w 130"/>
                <a:gd name="T45" fmla="*/ 12 h 164"/>
                <a:gd name="T46" fmla="*/ 74 w 130"/>
                <a:gd name="T47" fmla="*/ 16 h 164"/>
                <a:gd name="T48" fmla="*/ 74 w 130"/>
                <a:gd name="T49" fmla="*/ 24 h 164"/>
                <a:gd name="T50" fmla="*/ 86 w 130"/>
                <a:gd name="T51" fmla="*/ 20 h 164"/>
                <a:gd name="T52" fmla="*/ 100 w 130"/>
                <a:gd name="T53" fmla="*/ 12 h 164"/>
                <a:gd name="T54" fmla="*/ 92 w 130"/>
                <a:gd name="T55" fmla="*/ 16 h 164"/>
                <a:gd name="T56" fmla="*/ 108 w 130"/>
                <a:gd name="T57" fmla="*/ 20 h 164"/>
                <a:gd name="T58" fmla="*/ 114 w 130"/>
                <a:gd name="T59" fmla="*/ 26 h 164"/>
                <a:gd name="T60" fmla="*/ 122 w 130"/>
                <a:gd name="T61" fmla="*/ 38 h 164"/>
                <a:gd name="T62" fmla="*/ 122 w 130"/>
                <a:gd name="T63" fmla="*/ 52 h 164"/>
                <a:gd name="T64" fmla="*/ 126 w 130"/>
                <a:gd name="T65" fmla="*/ 60 h 164"/>
                <a:gd name="T66" fmla="*/ 126 w 130"/>
                <a:gd name="T67" fmla="*/ 76 h 164"/>
                <a:gd name="T68" fmla="*/ 126 w 130"/>
                <a:gd name="T69" fmla="*/ 90 h 164"/>
                <a:gd name="T70" fmla="*/ 122 w 130"/>
                <a:gd name="T71" fmla="*/ 86 h 164"/>
                <a:gd name="T72" fmla="*/ 104 w 130"/>
                <a:gd name="T73" fmla="*/ 94 h 164"/>
                <a:gd name="T74" fmla="*/ 92 w 130"/>
                <a:gd name="T75" fmla="*/ 106 h 164"/>
                <a:gd name="T76" fmla="*/ 96 w 130"/>
                <a:gd name="T77" fmla="*/ 108 h 164"/>
                <a:gd name="T78" fmla="*/ 100 w 130"/>
                <a:gd name="T79" fmla="*/ 120 h 164"/>
                <a:gd name="T80" fmla="*/ 112 w 130"/>
                <a:gd name="T81" fmla="*/ 134 h 164"/>
                <a:gd name="T82" fmla="*/ 100 w 130"/>
                <a:gd name="T83" fmla="*/ 142 h 164"/>
                <a:gd name="T84" fmla="*/ 100 w 130"/>
                <a:gd name="T85" fmla="*/ 154 h 164"/>
                <a:gd name="T86" fmla="*/ 100 w 130"/>
                <a:gd name="T87" fmla="*/ 158 h 164"/>
                <a:gd name="T88" fmla="*/ 82 w 130"/>
                <a:gd name="T89" fmla="*/ 158 h 164"/>
                <a:gd name="T90" fmla="*/ 66 w 130"/>
                <a:gd name="T91" fmla="*/ 158 h 164"/>
                <a:gd name="T92" fmla="*/ 58 w 130"/>
                <a:gd name="T93" fmla="*/ 158 h 164"/>
                <a:gd name="T94" fmla="*/ 44 w 130"/>
                <a:gd name="T95" fmla="*/ 154 h 164"/>
                <a:gd name="T96" fmla="*/ 40 w 130"/>
                <a:gd name="T97" fmla="*/ 154 h 164"/>
                <a:gd name="T98" fmla="*/ 32 w 130"/>
                <a:gd name="T99" fmla="*/ 158 h 164"/>
                <a:gd name="T100" fmla="*/ 118 w 130"/>
                <a:gd name="T101" fmla="*/ 26 h 164"/>
                <a:gd name="T102" fmla="*/ 112 w 130"/>
                <a:gd name="T103" fmla="*/ 24 h 164"/>
                <a:gd name="T104" fmla="*/ 118 w 130"/>
                <a:gd name="T105" fmla="*/ 26 h 164"/>
                <a:gd name="T106" fmla="*/ 74 w 130"/>
                <a:gd name="T107" fmla="*/ 16 h 164"/>
                <a:gd name="T108" fmla="*/ 40 w 130"/>
                <a:gd name="T109" fmla="*/ 8 h 164"/>
                <a:gd name="T110" fmla="*/ 104 w 130"/>
                <a:gd name="T111" fmla="*/ 20 h 164"/>
                <a:gd name="T112" fmla="*/ 104 w 130"/>
                <a:gd name="T113" fmla="*/ 8 h 164"/>
                <a:gd name="T114" fmla="*/ 108 w 130"/>
                <a:gd name="T115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" h="164">
                  <a:moveTo>
                    <a:pt x="26" y="158"/>
                  </a:moveTo>
                  <a:lnTo>
                    <a:pt x="26" y="154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30" y="138"/>
                  </a:lnTo>
                  <a:lnTo>
                    <a:pt x="30" y="134"/>
                  </a:lnTo>
                  <a:lnTo>
                    <a:pt x="32" y="132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26" y="128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18" y="128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0" y="124"/>
                  </a:lnTo>
                  <a:lnTo>
                    <a:pt x="10" y="120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2" y="16"/>
                  </a:lnTo>
                  <a:lnTo>
                    <a:pt x="66" y="16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0" y="24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2" y="24"/>
                  </a:lnTo>
                  <a:lnTo>
                    <a:pt x="82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2" y="16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2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2" y="16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12" y="20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22" y="68"/>
                  </a:lnTo>
                  <a:lnTo>
                    <a:pt x="126" y="72"/>
                  </a:lnTo>
                  <a:lnTo>
                    <a:pt x="126" y="76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26" y="90"/>
                  </a:lnTo>
                  <a:lnTo>
                    <a:pt x="122" y="90"/>
                  </a:lnTo>
                  <a:lnTo>
                    <a:pt x="126" y="90"/>
                  </a:lnTo>
                  <a:lnTo>
                    <a:pt x="122" y="86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12" y="94"/>
                  </a:lnTo>
                  <a:lnTo>
                    <a:pt x="108" y="94"/>
                  </a:lnTo>
                  <a:lnTo>
                    <a:pt x="104" y="94"/>
                  </a:lnTo>
                  <a:lnTo>
                    <a:pt x="104" y="98"/>
                  </a:lnTo>
                  <a:lnTo>
                    <a:pt x="100" y="98"/>
                  </a:lnTo>
                  <a:lnTo>
                    <a:pt x="96" y="98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88" y="102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96" y="108"/>
                  </a:lnTo>
                  <a:lnTo>
                    <a:pt x="92" y="112"/>
                  </a:lnTo>
                  <a:lnTo>
                    <a:pt x="92" y="116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4" y="124"/>
                  </a:lnTo>
                  <a:lnTo>
                    <a:pt x="108" y="128"/>
                  </a:lnTo>
                  <a:lnTo>
                    <a:pt x="112" y="132"/>
                  </a:lnTo>
                  <a:lnTo>
                    <a:pt x="112" y="134"/>
                  </a:lnTo>
                  <a:lnTo>
                    <a:pt x="112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4" y="142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96" y="146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0" y="162"/>
                  </a:lnTo>
                  <a:lnTo>
                    <a:pt x="100" y="158"/>
                  </a:lnTo>
                  <a:lnTo>
                    <a:pt x="96" y="158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58"/>
                  </a:lnTo>
                  <a:lnTo>
                    <a:pt x="82" y="158"/>
                  </a:lnTo>
                  <a:lnTo>
                    <a:pt x="78" y="158"/>
                  </a:lnTo>
                  <a:lnTo>
                    <a:pt x="78" y="162"/>
                  </a:lnTo>
                  <a:lnTo>
                    <a:pt x="74" y="162"/>
                  </a:lnTo>
                  <a:lnTo>
                    <a:pt x="70" y="158"/>
                  </a:lnTo>
                  <a:lnTo>
                    <a:pt x="66" y="158"/>
                  </a:lnTo>
                  <a:lnTo>
                    <a:pt x="66" y="162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58" y="162"/>
                  </a:lnTo>
                  <a:lnTo>
                    <a:pt x="58" y="158"/>
                  </a:lnTo>
                  <a:lnTo>
                    <a:pt x="56" y="158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0" y="158"/>
                  </a:lnTo>
                  <a:lnTo>
                    <a:pt x="40" y="154"/>
                  </a:lnTo>
                  <a:lnTo>
                    <a:pt x="36" y="154"/>
                  </a:lnTo>
                  <a:lnTo>
                    <a:pt x="36" y="158"/>
                  </a:lnTo>
                  <a:lnTo>
                    <a:pt x="40" y="158"/>
                  </a:lnTo>
                  <a:lnTo>
                    <a:pt x="36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18" y="26"/>
                  </a:moveTo>
                  <a:lnTo>
                    <a:pt x="114" y="26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4"/>
                  </a:lnTo>
                  <a:lnTo>
                    <a:pt x="118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18" y="26"/>
                  </a:lnTo>
                  <a:close/>
                  <a:moveTo>
                    <a:pt x="78" y="12"/>
                  </a:moveTo>
                  <a:lnTo>
                    <a:pt x="78" y="16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close/>
                  <a:moveTo>
                    <a:pt x="40" y="8"/>
                  </a:move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close/>
                  <a:moveTo>
                    <a:pt x="104" y="20"/>
                  </a:move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2" name="Freeform 102">
              <a:extLst>
                <a:ext uri="{FF2B5EF4-FFF2-40B4-BE49-F238E27FC236}">
                  <a16:creationId xmlns:a16="http://schemas.microsoft.com/office/drawing/2014/main" id="{D1D59B7A-BB7B-D221-9888-241E96F4A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631" y="2760779"/>
              <a:ext cx="229890" cy="245116"/>
            </a:xfrm>
            <a:custGeom>
              <a:avLst/>
              <a:gdLst>
                <a:gd name="T0" fmla="*/ 6 w 118"/>
                <a:gd name="T1" fmla="*/ 48 h 130"/>
                <a:gd name="T2" fmla="*/ 6 w 118"/>
                <a:gd name="T3" fmla="*/ 34 h 130"/>
                <a:gd name="T4" fmla="*/ 26 w 118"/>
                <a:gd name="T5" fmla="*/ 18 h 130"/>
                <a:gd name="T6" fmla="*/ 44 w 118"/>
                <a:gd name="T7" fmla="*/ 8 h 130"/>
                <a:gd name="T8" fmla="*/ 66 w 118"/>
                <a:gd name="T9" fmla="*/ 4 h 130"/>
                <a:gd name="T10" fmla="*/ 86 w 118"/>
                <a:gd name="T11" fmla="*/ 12 h 130"/>
                <a:gd name="T12" fmla="*/ 96 w 118"/>
                <a:gd name="T13" fmla="*/ 8 h 130"/>
                <a:gd name="T14" fmla="*/ 86 w 118"/>
                <a:gd name="T15" fmla="*/ 18 h 130"/>
                <a:gd name="T16" fmla="*/ 62 w 118"/>
                <a:gd name="T17" fmla="*/ 18 h 130"/>
                <a:gd name="T18" fmla="*/ 62 w 118"/>
                <a:gd name="T19" fmla="*/ 30 h 130"/>
                <a:gd name="T20" fmla="*/ 60 w 118"/>
                <a:gd name="T21" fmla="*/ 38 h 130"/>
                <a:gd name="T22" fmla="*/ 52 w 118"/>
                <a:gd name="T23" fmla="*/ 34 h 130"/>
                <a:gd name="T24" fmla="*/ 40 w 118"/>
                <a:gd name="T25" fmla="*/ 38 h 130"/>
                <a:gd name="T26" fmla="*/ 44 w 118"/>
                <a:gd name="T27" fmla="*/ 52 h 130"/>
                <a:gd name="T28" fmla="*/ 36 w 118"/>
                <a:gd name="T29" fmla="*/ 56 h 130"/>
                <a:gd name="T30" fmla="*/ 48 w 118"/>
                <a:gd name="T31" fmla="*/ 60 h 130"/>
                <a:gd name="T32" fmla="*/ 60 w 118"/>
                <a:gd name="T33" fmla="*/ 74 h 130"/>
                <a:gd name="T34" fmla="*/ 48 w 118"/>
                <a:gd name="T35" fmla="*/ 74 h 130"/>
                <a:gd name="T36" fmla="*/ 44 w 118"/>
                <a:gd name="T37" fmla="*/ 82 h 130"/>
                <a:gd name="T38" fmla="*/ 44 w 118"/>
                <a:gd name="T39" fmla="*/ 98 h 130"/>
                <a:gd name="T40" fmla="*/ 36 w 118"/>
                <a:gd name="T41" fmla="*/ 102 h 130"/>
                <a:gd name="T42" fmla="*/ 26 w 118"/>
                <a:gd name="T43" fmla="*/ 90 h 130"/>
                <a:gd name="T44" fmla="*/ 22 w 118"/>
                <a:gd name="T45" fmla="*/ 72 h 130"/>
                <a:gd name="T46" fmla="*/ 40 w 118"/>
                <a:gd name="T47" fmla="*/ 74 h 130"/>
                <a:gd name="T48" fmla="*/ 36 w 118"/>
                <a:gd name="T49" fmla="*/ 64 h 130"/>
                <a:gd name="T50" fmla="*/ 18 w 118"/>
                <a:gd name="T51" fmla="*/ 60 h 130"/>
                <a:gd name="T52" fmla="*/ 66 w 118"/>
                <a:gd name="T53" fmla="*/ 22 h 130"/>
                <a:gd name="T54" fmla="*/ 82 w 118"/>
                <a:gd name="T55" fmla="*/ 26 h 130"/>
                <a:gd name="T56" fmla="*/ 74 w 118"/>
                <a:gd name="T57" fmla="*/ 34 h 130"/>
                <a:gd name="T58" fmla="*/ 2 w 118"/>
                <a:gd name="T59" fmla="*/ 42 h 130"/>
                <a:gd name="T60" fmla="*/ 0 w 118"/>
                <a:gd name="T61" fmla="*/ 38 h 130"/>
                <a:gd name="T62" fmla="*/ 92 w 118"/>
                <a:gd name="T63" fmla="*/ 52 h 130"/>
                <a:gd name="T64" fmla="*/ 60 w 118"/>
                <a:gd name="T65" fmla="*/ 68 h 130"/>
                <a:gd name="T66" fmla="*/ 48 w 118"/>
                <a:gd name="T67" fmla="*/ 52 h 130"/>
                <a:gd name="T68" fmla="*/ 62 w 118"/>
                <a:gd name="T69" fmla="*/ 72 h 130"/>
                <a:gd name="T70" fmla="*/ 60 w 118"/>
                <a:gd name="T71" fmla="*/ 68 h 130"/>
                <a:gd name="T72" fmla="*/ 14 w 118"/>
                <a:gd name="T73" fmla="*/ 60 h 130"/>
                <a:gd name="T74" fmla="*/ 90 w 118"/>
                <a:gd name="T75" fmla="*/ 72 h 130"/>
                <a:gd name="T76" fmla="*/ 90 w 118"/>
                <a:gd name="T77" fmla="*/ 72 h 130"/>
                <a:gd name="T78" fmla="*/ 14 w 118"/>
                <a:gd name="T79" fmla="*/ 68 h 130"/>
                <a:gd name="T80" fmla="*/ 10 w 118"/>
                <a:gd name="T81" fmla="*/ 64 h 130"/>
                <a:gd name="T82" fmla="*/ 74 w 118"/>
                <a:gd name="T83" fmla="*/ 78 h 130"/>
                <a:gd name="T84" fmla="*/ 18 w 118"/>
                <a:gd name="T85" fmla="*/ 78 h 130"/>
                <a:gd name="T86" fmla="*/ 100 w 118"/>
                <a:gd name="T87" fmla="*/ 78 h 130"/>
                <a:gd name="T88" fmla="*/ 92 w 118"/>
                <a:gd name="T89" fmla="*/ 82 h 130"/>
                <a:gd name="T90" fmla="*/ 62 w 118"/>
                <a:gd name="T91" fmla="*/ 82 h 130"/>
                <a:gd name="T92" fmla="*/ 74 w 118"/>
                <a:gd name="T93" fmla="*/ 78 h 130"/>
                <a:gd name="T94" fmla="*/ 66 w 118"/>
                <a:gd name="T95" fmla="*/ 82 h 130"/>
                <a:gd name="T96" fmla="*/ 74 w 118"/>
                <a:gd name="T97" fmla="*/ 94 h 130"/>
                <a:gd name="T98" fmla="*/ 100 w 118"/>
                <a:gd name="T99" fmla="*/ 94 h 130"/>
                <a:gd name="T100" fmla="*/ 104 w 118"/>
                <a:gd name="T101" fmla="*/ 94 h 130"/>
                <a:gd name="T102" fmla="*/ 78 w 118"/>
                <a:gd name="T103" fmla="*/ 102 h 130"/>
                <a:gd name="T104" fmla="*/ 66 w 118"/>
                <a:gd name="T105" fmla="*/ 102 h 130"/>
                <a:gd name="T106" fmla="*/ 112 w 118"/>
                <a:gd name="T107" fmla="*/ 108 h 130"/>
                <a:gd name="T108" fmla="*/ 44 w 118"/>
                <a:gd name="T109" fmla="*/ 108 h 130"/>
                <a:gd name="T110" fmla="*/ 104 w 118"/>
                <a:gd name="T111" fmla="*/ 124 h 130"/>
                <a:gd name="T112" fmla="*/ 62 w 118"/>
                <a:gd name="T113" fmla="*/ 120 h 130"/>
                <a:gd name="T114" fmla="*/ 82 w 118"/>
                <a:gd name="T115" fmla="*/ 124 h 130"/>
                <a:gd name="T116" fmla="*/ 78 w 118"/>
                <a:gd name="T117" fmla="*/ 130 h 130"/>
                <a:gd name="T118" fmla="*/ 56 w 118"/>
                <a:gd name="T119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30">
                  <a:moveTo>
                    <a:pt x="18" y="52"/>
                  </a:moveTo>
                  <a:lnTo>
                    <a:pt x="18" y="56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6" y="8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4" y="1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62" y="34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4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4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4" y="102"/>
                  </a:lnTo>
                  <a:lnTo>
                    <a:pt x="40" y="98"/>
                  </a:lnTo>
                  <a:lnTo>
                    <a:pt x="36" y="102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close/>
                  <a:moveTo>
                    <a:pt x="70" y="22"/>
                  </a:moveTo>
                  <a:lnTo>
                    <a:pt x="66" y="22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close/>
                  <a:moveTo>
                    <a:pt x="82" y="26"/>
                  </a:moveTo>
                  <a:lnTo>
                    <a:pt x="86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close/>
                  <a:moveTo>
                    <a:pt x="82" y="34"/>
                  </a:moveTo>
                  <a:lnTo>
                    <a:pt x="78" y="38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close/>
                  <a:moveTo>
                    <a:pt x="0" y="38"/>
                  </a:moveTo>
                  <a:lnTo>
                    <a:pt x="2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92" y="48"/>
                  </a:moveTo>
                  <a:lnTo>
                    <a:pt x="96" y="52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close/>
                  <a:moveTo>
                    <a:pt x="60" y="68"/>
                  </a:moveTo>
                  <a:lnTo>
                    <a:pt x="56" y="68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62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2" y="74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close/>
                  <a:moveTo>
                    <a:pt x="66" y="60"/>
                  </a:moveTo>
                  <a:lnTo>
                    <a:pt x="66" y="56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close/>
                  <a:moveTo>
                    <a:pt x="90" y="72"/>
                  </a:moveTo>
                  <a:lnTo>
                    <a:pt x="86" y="72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close/>
                  <a:moveTo>
                    <a:pt x="14" y="68"/>
                  </a:move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close/>
                  <a:moveTo>
                    <a:pt x="10" y="64"/>
                  </a:moveTo>
                  <a:lnTo>
                    <a:pt x="10" y="68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close/>
                  <a:moveTo>
                    <a:pt x="74" y="78"/>
                  </a:moveTo>
                  <a:lnTo>
                    <a:pt x="70" y="78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close/>
                  <a:moveTo>
                    <a:pt x="14" y="82"/>
                  </a:moveTo>
                  <a:lnTo>
                    <a:pt x="14" y="78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4" y="74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100" y="82"/>
                  </a:moveTo>
                  <a:lnTo>
                    <a:pt x="100" y="78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close/>
                  <a:moveTo>
                    <a:pt x="90" y="82"/>
                  </a:moveTo>
                  <a:lnTo>
                    <a:pt x="92" y="78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close/>
                  <a:moveTo>
                    <a:pt x="62" y="82"/>
                  </a:moveTo>
                  <a:lnTo>
                    <a:pt x="62" y="78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74" y="78"/>
                  </a:moveTo>
                  <a:lnTo>
                    <a:pt x="74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close/>
                  <a:moveTo>
                    <a:pt x="66" y="82"/>
                  </a:moveTo>
                  <a:lnTo>
                    <a:pt x="66" y="86"/>
                  </a:lnTo>
                  <a:lnTo>
                    <a:pt x="62" y="86"/>
                  </a:lnTo>
                  <a:lnTo>
                    <a:pt x="66" y="86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82" y="94"/>
                  </a:moveTo>
                  <a:lnTo>
                    <a:pt x="78" y="90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close/>
                  <a:moveTo>
                    <a:pt x="78" y="94"/>
                  </a:moveTo>
                  <a:lnTo>
                    <a:pt x="74" y="94"/>
                  </a:lnTo>
                  <a:lnTo>
                    <a:pt x="74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close/>
                  <a:moveTo>
                    <a:pt x="100" y="94"/>
                  </a:moveTo>
                  <a:lnTo>
                    <a:pt x="100" y="90"/>
                  </a:lnTo>
                  <a:lnTo>
                    <a:pt x="100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0" y="94"/>
                  </a:lnTo>
                  <a:close/>
                  <a:moveTo>
                    <a:pt x="100" y="102"/>
                  </a:moveTo>
                  <a:lnTo>
                    <a:pt x="100" y="98"/>
                  </a:lnTo>
                  <a:lnTo>
                    <a:pt x="104" y="98"/>
                  </a:lnTo>
                  <a:lnTo>
                    <a:pt x="104" y="94"/>
                  </a:lnTo>
                  <a:lnTo>
                    <a:pt x="108" y="94"/>
                  </a:lnTo>
                  <a:lnTo>
                    <a:pt x="108" y="98"/>
                  </a:lnTo>
                  <a:lnTo>
                    <a:pt x="104" y="98"/>
                  </a:lnTo>
                  <a:lnTo>
                    <a:pt x="100" y="98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2"/>
                  </a:lnTo>
                  <a:close/>
                  <a:moveTo>
                    <a:pt x="78" y="102"/>
                  </a:moveTo>
                  <a:lnTo>
                    <a:pt x="78" y="98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close/>
                  <a:moveTo>
                    <a:pt x="62" y="102"/>
                  </a:moveTo>
                  <a:lnTo>
                    <a:pt x="62" y="98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close/>
                  <a:moveTo>
                    <a:pt x="118" y="104"/>
                  </a:moveTo>
                  <a:lnTo>
                    <a:pt x="118" y="108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12" y="108"/>
                  </a:lnTo>
                  <a:lnTo>
                    <a:pt x="116" y="108"/>
                  </a:lnTo>
                  <a:lnTo>
                    <a:pt x="116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close/>
                  <a:moveTo>
                    <a:pt x="44" y="104"/>
                  </a:moveTo>
                  <a:lnTo>
                    <a:pt x="48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close/>
                  <a:moveTo>
                    <a:pt x="104" y="124"/>
                  </a:moveTo>
                  <a:lnTo>
                    <a:pt x="104" y="120"/>
                  </a:lnTo>
                  <a:lnTo>
                    <a:pt x="104" y="116"/>
                  </a:lnTo>
                  <a:lnTo>
                    <a:pt x="104" y="120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4"/>
                  </a:lnTo>
                  <a:close/>
                  <a:moveTo>
                    <a:pt x="56" y="128"/>
                  </a:moveTo>
                  <a:lnTo>
                    <a:pt x="52" y="128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60" y="120"/>
                  </a:lnTo>
                  <a:lnTo>
                    <a:pt x="62" y="120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6" y="124"/>
                  </a:lnTo>
                  <a:lnTo>
                    <a:pt x="70" y="124"/>
                  </a:lnTo>
                  <a:lnTo>
                    <a:pt x="74" y="124"/>
                  </a:lnTo>
                  <a:lnTo>
                    <a:pt x="78" y="124"/>
                  </a:lnTo>
                  <a:lnTo>
                    <a:pt x="82" y="128"/>
                  </a:lnTo>
                  <a:lnTo>
                    <a:pt x="82" y="124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3" name="Freeform 103">
              <a:extLst>
                <a:ext uri="{FF2B5EF4-FFF2-40B4-BE49-F238E27FC236}">
                  <a16:creationId xmlns:a16="http://schemas.microsoft.com/office/drawing/2014/main" id="{F71B2967-74BD-D967-0B37-3BCABE0B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94" y="2466640"/>
              <a:ext cx="3896" cy="7542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0 h 4"/>
                <a:gd name="T14" fmla="*/ 2 w 2"/>
                <a:gd name="T15" fmla="*/ 0 h 4"/>
                <a:gd name="T16" fmla="*/ 0 w 2"/>
                <a:gd name="T17" fmla="*/ 4 h 4"/>
                <a:gd name="T18" fmla="*/ 0 w 2"/>
                <a:gd name="T19" fmla="*/ 4 h 4"/>
                <a:gd name="T20" fmla="*/ 0 w 2"/>
                <a:gd name="T21" fmla="*/ 4 h 4"/>
                <a:gd name="T22" fmla="*/ 0 w 2"/>
                <a:gd name="T23" fmla="*/ 4 h 4"/>
                <a:gd name="T24" fmla="*/ 0 w 2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4" name="Freeform 104">
              <a:extLst>
                <a:ext uri="{FF2B5EF4-FFF2-40B4-BE49-F238E27FC236}">
                  <a16:creationId xmlns:a16="http://schemas.microsoft.com/office/drawing/2014/main" id="{6B1E545F-09B2-78EE-C2A3-C640756A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24" y="2508121"/>
              <a:ext cx="187029" cy="105588"/>
            </a:xfrm>
            <a:custGeom>
              <a:avLst/>
              <a:gdLst>
                <a:gd name="T0" fmla="*/ 74 w 96"/>
                <a:gd name="T1" fmla="*/ 42 h 56"/>
                <a:gd name="T2" fmla="*/ 70 w 96"/>
                <a:gd name="T3" fmla="*/ 46 h 56"/>
                <a:gd name="T4" fmla="*/ 66 w 96"/>
                <a:gd name="T5" fmla="*/ 46 h 56"/>
                <a:gd name="T6" fmla="*/ 66 w 96"/>
                <a:gd name="T7" fmla="*/ 46 h 56"/>
                <a:gd name="T8" fmla="*/ 62 w 96"/>
                <a:gd name="T9" fmla="*/ 50 h 56"/>
                <a:gd name="T10" fmla="*/ 58 w 96"/>
                <a:gd name="T11" fmla="*/ 50 h 56"/>
                <a:gd name="T12" fmla="*/ 56 w 96"/>
                <a:gd name="T13" fmla="*/ 50 h 56"/>
                <a:gd name="T14" fmla="*/ 52 w 96"/>
                <a:gd name="T15" fmla="*/ 50 h 56"/>
                <a:gd name="T16" fmla="*/ 44 w 96"/>
                <a:gd name="T17" fmla="*/ 52 h 56"/>
                <a:gd name="T18" fmla="*/ 40 w 96"/>
                <a:gd name="T19" fmla="*/ 52 h 56"/>
                <a:gd name="T20" fmla="*/ 36 w 96"/>
                <a:gd name="T21" fmla="*/ 52 h 56"/>
                <a:gd name="T22" fmla="*/ 32 w 96"/>
                <a:gd name="T23" fmla="*/ 56 h 56"/>
                <a:gd name="T24" fmla="*/ 30 w 96"/>
                <a:gd name="T25" fmla="*/ 56 h 56"/>
                <a:gd name="T26" fmla="*/ 22 w 96"/>
                <a:gd name="T27" fmla="*/ 52 h 56"/>
                <a:gd name="T28" fmla="*/ 18 w 96"/>
                <a:gd name="T29" fmla="*/ 52 h 56"/>
                <a:gd name="T30" fmla="*/ 14 w 96"/>
                <a:gd name="T31" fmla="*/ 50 h 56"/>
                <a:gd name="T32" fmla="*/ 10 w 96"/>
                <a:gd name="T33" fmla="*/ 46 h 56"/>
                <a:gd name="T34" fmla="*/ 10 w 96"/>
                <a:gd name="T35" fmla="*/ 46 h 56"/>
                <a:gd name="T36" fmla="*/ 6 w 96"/>
                <a:gd name="T37" fmla="*/ 42 h 56"/>
                <a:gd name="T38" fmla="*/ 2 w 96"/>
                <a:gd name="T39" fmla="*/ 38 h 56"/>
                <a:gd name="T40" fmla="*/ 2 w 96"/>
                <a:gd name="T41" fmla="*/ 34 h 56"/>
                <a:gd name="T42" fmla="*/ 0 w 96"/>
                <a:gd name="T43" fmla="*/ 34 h 56"/>
                <a:gd name="T44" fmla="*/ 2 w 96"/>
                <a:gd name="T45" fmla="*/ 30 h 56"/>
                <a:gd name="T46" fmla="*/ 2 w 96"/>
                <a:gd name="T47" fmla="*/ 26 h 56"/>
                <a:gd name="T48" fmla="*/ 2 w 96"/>
                <a:gd name="T49" fmla="*/ 24 h 56"/>
                <a:gd name="T50" fmla="*/ 6 w 96"/>
                <a:gd name="T51" fmla="*/ 20 h 56"/>
                <a:gd name="T52" fmla="*/ 6 w 96"/>
                <a:gd name="T53" fmla="*/ 20 h 56"/>
                <a:gd name="T54" fmla="*/ 6 w 96"/>
                <a:gd name="T55" fmla="*/ 16 h 56"/>
                <a:gd name="T56" fmla="*/ 10 w 96"/>
                <a:gd name="T57" fmla="*/ 16 h 56"/>
                <a:gd name="T58" fmla="*/ 14 w 96"/>
                <a:gd name="T59" fmla="*/ 16 h 56"/>
                <a:gd name="T60" fmla="*/ 14 w 96"/>
                <a:gd name="T61" fmla="*/ 12 h 56"/>
                <a:gd name="T62" fmla="*/ 18 w 96"/>
                <a:gd name="T63" fmla="*/ 12 h 56"/>
                <a:gd name="T64" fmla="*/ 18 w 96"/>
                <a:gd name="T65" fmla="*/ 12 h 56"/>
                <a:gd name="T66" fmla="*/ 26 w 96"/>
                <a:gd name="T67" fmla="*/ 16 h 56"/>
                <a:gd name="T68" fmla="*/ 32 w 96"/>
                <a:gd name="T69" fmla="*/ 16 h 56"/>
                <a:gd name="T70" fmla="*/ 36 w 96"/>
                <a:gd name="T71" fmla="*/ 16 h 56"/>
                <a:gd name="T72" fmla="*/ 36 w 96"/>
                <a:gd name="T73" fmla="*/ 16 h 56"/>
                <a:gd name="T74" fmla="*/ 36 w 96"/>
                <a:gd name="T75" fmla="*/ 12 h 56"/>
                <a:gd name="T76" fmla="*/ 40 w 96"/>
                <a:gd name="T77" fmla="*/ 8 h 56"/>
                <a:gd name="T78" fmla="*/ 44 w 96"/>
                <a:gd name="T79" fmla="*/ 8 h 56"/>
                <a:gd name="T80" fmla="*/ 48 w 96"/>
                <a:gd name="T81" fmla="*/ 8 h 56"/>
                <a:gd name="T82" fmla="*/ 56 w 96"/>
                <a:gd name="T83" fmla="*/ 8 h 56"/>
                <a:gd name="T84" fmla="*/ 56 w 96"/>
                <a:gd name="T85" fmla="*/ 8 h 56"/>
                <a:gd name="T86" fmla="*/ 58 w 96"/>
                <a:gd name="T87" fmla="*/ 4 h 56"/>
                <a:gd name="T88" fmla="*/ 62 w 96"/>
                <a:gd name="T89" fmla="*/ 0 h 56"/>
                <a:gd name="T90" fmla="*/ 66 w 96"/>
                <a:gd name="T91" fmla="*/ 0 h 56"/>
                <a:gd name="T92" fmla="*/ 70 w 96"/>
                <a:gd name="T93" fmla="*/ 0 h 56"/>
                <a:gd name="T94" fmla="*/ 78 w 96"/>
                <a:gd name="T95" fmla="*/ 0 h 56"/>
                <a:gd name="T96" fmla="*/ 82 w 96"/>
                <a:gd name="T97" fmla="*/ 4 h 56"/>
                <a:gd name="T98" fmla="*/ 84 w 96"/>
                <a:gd name="T99" fmla="*/ 4 h 56"/>
                <a:gd name="T100" fmla="*/ 84 w 96"/>
                <a:gd name="T101" fmla="*/ 0 h 56"/>
                <a:gd name="T102" fmla="*/ 88 w 96"/>
                <a:gd name="T103" fmla="*/ 4 h 56"/>
                <a:gd name="T104" fmla="*/ 92 w 96"/>
                <a:gd name="T105" fmla="*/ 8 h 56"/>
                <a:gd name="T106" fmla="*/ 96 w 96"/>
                <a:gd name="T107" fmla="*/ 8 h 56"/>
                <a:gd name="T108" fmla="*/ 92 w 96"/>
                <a:gd name="T109" fmla="*/ 16 h 56"/>
                <a:gd name="T110" fmla="*/ 88 w 96"/>
                <a:gd name="T111" fmla="*/ 16 h 56"/>
                <a:gd name="T112" fmla="*/ 84 w 96"/>
                <a:gd name="T113" fmla="*/ 20 h 56"/>
                <a:gd name="T114" fmla="*/ 84 w 96"/>
                <a:gd name="T115" fmla="*/ 20 h 56"/>
                <a:gd name="T116" fmla="*/ 84 w 96"/>
                <a:gd name="T117" fmla="*/ 24 h 56"/>
                <a:gd name="T118" fmla="*/ 82 w 96"/>
                <a:gd name="T119" fmla="*/ 26 h 56"/>
                <a:gd name="T120" fmla="*/ 78 w 96"/>
                <a:gd name="T121" fmla="*/ 30 h 56"/>
                <a:gd name="T122" fmla="*/ 78 w 96"/>
                <a:gd name="T123" fmla="*/ 34 h 56"/>
                <a:gd name="T124" fmla="*/ 78 w 96"/>
                <a:gd name="T12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56">
                  <a:moveTo>
                    <a:pt x="78" y="38"/>
                  </a:move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5" name="Freeform 105">
              <a:extLst>
                <a:ext uri="{FF2B5EF4-FFF2-40B4-BE49-F238E27FC236}">
                  <a16:creationId xmlns:a16="http://schemas.microsoft.com/office/drawing/2014/main" id="{0A282B95-3701-3335-154E-D6638EE8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045" y="1750147"/>
              <a:ext cx="303922" cy="139528"/>
            </a:xfrm>
            <a:custGeom>
              <a:avLst/>
              <a:gdLst>
                <a:gd name="T0" fmla="*/ 36 w 156"/>
                <a:gd name="T1" fmla="*/ 48 h 74"/>
                <a:gd name="T2" fmla="*/ 30 w 156"/>
                <a:gd name="T3" fmla="*/ 44 h 74"/>
                <a:gd name="T4" fmla="*/ 14 w 156"/>
                <a:gd name="T5" fmla="*/ 40 h 74"/>
                <a:gd name="T6" fmla="*/ 14 w 156"/>
                <a:gd name="T7" fmla="*/ 40 h 74"/>
                <a:gd name="T8" fmla="*/ 30 w 156"/>
                <a:gd name="T9" fmla="*/ 38 h 74"/>
                <a:gd name="T10" fmla="*/ 32 w 156"/>
                <a:gd name="T11" fmla="*/ 34 h 74"/>
                <a:gd name="T12" fmla="*/ 32 w 156"/>
                <a:gd name="T13" fmla="*/ 30 h 74"/>
                <a:gd name="T14" fmla="*/ 32 w 156"/>
                <a:gd name="T15" fmla="*/ 26 h 74"/>
                <a:gd name="T16" fmla="*/ 30 w 156"/>
                <a:gd name="T17" fmla="*/ 26 h 74"/>
                <a:gd name="T18" fmla="*/ 18 w 156"/>
                <a:gd name="T19" fmla="*/ 26 h 74"/>
                <a:gd name="T20" fmla="*/ 0 w 156"/>
                <a:gd name="T21" fmla="*/ 26 h 74"/>
                <a:gd name="T22" fmla="*/ 6 w 156"/>
                <a:gd name="T23" fmla="*/ 26 h 74"/>
                <a:gd name="T24" fmla="*/ 6 w 156"/>
                <a:gd name="T25" fmla="*/ 22 h 74"/>
                <a:gd name="T26" fmla="*/ 10 w 156"/>
                <a:gd name="T27" fmla="*/ 22 h 74"/>
                <a:gd name="T28" fmla="*/ 10 w 156"/>
                <a:gd name="T29" fmla="*/ 18 h 74"/>
                <a:gd name="T30" fmla="*/ 14 w 156"/>
                <a:gd name="T31" fmla="*/ 14 h 74"/>
                <a:gd name="T32" fmla="*/ 14 w 156"/>
                <a:gd name="T33" fmla="*/ 10 h 74"/>
                <a:gd name="T34" fmla="*/ 18 w 156"/>
                <a:gd name="T35" fmla="*/ 10 h 74"/>
                <a:gd name="T36" fmla="*/ 26 w 156"/>
                <a:gd name="T37" fmla="*/ 18 h 74"/>
                <a:gd name="T38" fmla="*/ 30 w 156"/>
                <a:gd name="T39" fmla="*/ 10 h 74"/>
                <a:gd name="T40" fmla="*/ 30 w 156"/>
                <a:gd name="T41" fmla="*/ 8 h 74"/>
                <a:gd name="T42" fmla="*/ 22 w 156"/>
                <a:gd name="T43" fmla="*/ 4 h 74"/>
                <a:gd name="T44" fmla="*/ 32 w 156"/>
                <a:gd name="T45" fmla="*/ 4 h 74"/>
                <a:gd name="T46" fmla="*/ 44 w 156"/>
                <a:gd name="T47" fmla="*/ 14 h 74"/>
                <a:gd name="T48" fmla="*/ 40 w 156"/>
                <a:gd name="T49" fmla="*/ 22 h 74"/>
                <a:gd name="T50" fmla="*/ 44 w 156"/>
                <a:gd name="T51" fmla="*/ 26 h 74"/>
                <a:gd name="T52" fmla="*/ 52 w 156"/>
                <a:gd name="T53" fmla="*/ 22 h 74"/>
                <a:gd name="T54" fmla="*/ 60 w 156"/>
                <a:gd name="T55" fmla="*/ 14 h 74"/>
                <a:gd name="T56" fmla="*/ 66 w 156"/>
                <a:gd name="T57" fmla="*/ 18 h 74"/>
                <a:gd name="T58" fmla="*/ 78 w 156"/>
                <a:gd name="T59" fmla="*/ 10 h 74"/>
                <a:gd name="T60" fmla="*/ 84 w 156"/>
                <a:gd name="T61" fmla="*/ 14 h 74"/>
                <a:gd name="T62" fmla="*/ 88 w 156"/>
                <a:gd name="T63" fmla="*/ 18 h 74"/>
                <a:gd name="T64" fmla="*/ 92 w 156"/>
                <a:gd name="T65" fmla="*/ 10 h 74"/>
                <a:gd name="T66" fmla="*/ 104 w 156"/>
                <a:gd name="T67" fmla="*/ 8 h 74"/>
                <a:gd name="T68" fmla="*/ 114 w 156"/>
                <a:gd name="T69" fmla="*/ 8 h 74"/>
                <a:gd name="T70" fmla="*/ 122 w 156"/>
                <a:gd name="T71" fmla="*/ 0 h 74"/>
                <a:gd name="T72" fmla="*/ 130 w 156"/>
                <a:gd name="T73" fmla="*/ 8 h 74"/>
                <a:gd name="T74" fmla="*/ 134 w 156"/>
                <a:gd name="T75" fmla="*/ 10 h 74"/>
                <a:gd name="T76" fmla="*/ 136 w 156"/>
                <a:gd name="T77" fmla="*/ 14 h 74"/>
                <a:gd name="T78" fmla="*/ 140 w 156"/>
                <a:gd name="T79" fmla="*/ 22 h 74"/>
                <a:gd name="T80" fmla="*/ 152 w 156"/>
                <a:gd name="T81" fmla="*/ 30 h 74"/>
                <a:gd name="T82" fmla="*/ 156 w 156"/>
                <a:gd name="T83" fmla="*/ 34 h 74"/>
                <a:gd name="T84" fmla="*/ 152 w 156"/>
                <a:gd name="T85" fmla="*/ 40 h 74"/>
                <a:gd name="T86" fmla="*/ 144 w 156"/>
                <a:gd name="T87" fmla="*/ 44 h 74"/>
                <a:gd name="T88" fmla="*/ 140 w 156"/>
                <a:gd name="T89" fmla="*/ 52 h 74"/>
                <a:gd name="T90" fmla="*/ 130 w 156"/>
                <a:gd name="T91" fmla="*/ 56 h 74"/>
                <a:gd name="T92" fmla="*/ 118 w 156"/>
                <a:gd name="T93" fmla="*/ 60 h 74"/>
                <a:gd name="T94" fmla="*/ 106 w 156"/>
                <a:gd name="T95" fmla="*/ 64 h 74"/>
                <a:gd name="T96" fmla="*/ 92 w 156"/>
                <a:gd name="T97" fmla="*/ 68 h 74"/>
                <a:gd name="T98" fmla="*/ 82 w 156"/>
                <a:gd name="T99" fmla="*/ 74 h 74"/>
                <a:gd name="T100" fmla="*/ 62 w 156"/>
                <a:gd name="T101" fmla="*/ 70 h 74"/>
                <a:gd name="T102" fmla="*/ 56 w 156"/>
                <a:gd name="T103" fmla="*/ 68 h 74"/>
                <a:gd name="T104" fmla="*/ 48 w 156"/>
                <a:gd name="T105" fmla="*/ 68 h 74"/>
                <a:gd name="T106" fmla="*/ 36 w 156"/>
                <a:gd name="T107" fmla="*/ 64 h 74"/>
                <a:gd name="T108" fmla="*/ 26 w 156"/>
                <a:gd name="T109" fmla="*/ 68 h 74"/>
                <a:gd name="T110" fmla="*/ 30 w 156"/>
                <a:gd name="T111" fmla="*/ 60 h 74"/>
                <a:gd name="T112" fmla="*/ 36 w 156"/>
                <a:gd name="T113" fmla="*/ 56 h 74"/>
                <a:gd name="T114" fmla="*/ 44 w 156"/>
                <a:gd name="T115" fmla="*/ 52 h 74"/>
                <a:gd name="T116" fmla="*/ 32 w 156"/>
                <a:gd name="T11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74">
                  <a:moveTo>
                    <a:pt x="32" y="52"/>
                  </a:moveTo>
                  <a:lnTo>
                    <a:pt x="36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6" y="38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0" y="14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0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10" y="10"/>
                  </a:lnTo>
                  <a:lnTo>
                    <a:pt x="110" y="8"/>
                  </a:lnTo>
                  <a:lnTo>
                    <a:pt x="114" y="8"/>
                  </a:lnTo>
                  <a:lnTo>
                    <a:pt x="110" y="4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4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4" y="18"/>
                  </a:lnTo>
                  <a:lnTo>
                    <a:pt x="144" y="22"/>
                  </a:lnTo>
                  <a:lnTo>
                    <a:pt x="140" y="22"/>
                  </a:lnTo>
                  <a:lnTo>
                    <a:pt x="140" y="26"/>
                  </a:lnTo>
                  <a:lnTo>
                    <a:pt x="144" y="22"/>
                  </a:lnTo>
                  <a:lnTo>
                    <a:pt x="148" y="22"/>
                  </a:lnTo>
                  <a:lnTo>
                    <a:pt x="152" y="26"/>
                  </a:lnTo>
                  <a:lnTo>
                    <a:pt x="152" y="30"/>
                  </a:lnTo>
                  <a:lnTo>
                    <a:pt x="156" y="30"/>
                  </a:lnTo>
                  <a:lnTo>
                    <a:pt x="152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6" y="34"/>
                  </a:lnTo>
                  <a:lnTo>
                    <a:pt x="156" y="38"/>
                  </a:lnTo>
                  <a:lnTo>
                    <a:pt x="152" y="38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40" y="40"/>
                  </a:lnTo>
                  <a:lnTo>
                    <a:pt x="140" y="44"/>
                  </a:lnTo>
                  <a:lnTo>
                    <a:pt x="140" y="48"/>
                  </a:lnTo>
                  <a:lnTo>
                    <a:pt x="140" y="52"/>
                  </a:lnTo>
                  <a:lnTo>
                    <a:pt x="136" y="52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26" y="56"/>
                  </a:lnTo>
                  <a:lnTo>
                    <a:pt x="122" y="56"/>
                  </a:lnTo>
                  <a:lnTo>
                    <a:pt x="118" y="60"/>
                  </a:lnTo>
                  <a:lnTo>
                    <a:pt x="114" y="60"/>
                  </a:lnTo>
                  <a:lnTo>
                    <a:pt x="114" y="64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6" y="70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2" y="68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6" name="Freeform 106">
              <a:extLst>
                <a:ext uri="{FF2B5EF4-FFF2-40B4-BE49-F238E27FC236}">
                  <a16:creationId xmlns:a16="http://schemas.microsoft.com/office/drawing/2014/main" id="{24FEE254-9CB8-138D-C670-DB9928FD5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0897" y="2232837"/>
              <a:ext cx="124686" cy="162154"/>
            </a:xfrm>
            <a:custGeom>
              <a:avLst/>
              <a:gdLst>
                <a:gd name="T0" fmla="*/ 20 w 64"/>
                <a:gd name="T1" fmla="*/ 46 h 86"/>
                <a:gd name="T2" fmla="*/ 16 w 64"/>
                <a:gd name="T3" fmla="*/ 46 h 86"/>
                <a:gd name="T4" fmla="*/ 12 w 64"/>
                <a:gd name="T5" fmla="*/ 46 h 86"/>
                <a:gd name="T6" fmla="*/ 12 w 64"/>
                <a:gd name="T7" fmla="*/ 42 h 86"/>
                <a:gd name="T8" fmla="*/ 8 w 64"/>
                <a:gd name="T9" fmla="*/ 38 h 86"/>
                <a:gd name="T10" fmla="*/ 8 w 64"/>
                <a:gd name="T11" fmla="*/ 34 h 86"/>
                <a:gd name="T12" fmla="*/ 12 w 64"/>
                <a:gd name="T13" fmla="*/ 34 h 86"/>
                <a:gd name="T14" fmla="*/ 12 w 64"/>
                <a:gd name="T15" fmla="*/ 30 h 86"/>
                <a:gd name="T16" fmla="*/ 8 w 64"/>
                <a:gd name="T17" fmla="*/ 30 h 86"/>
                <a:gd name="T18" fmla="*/ 8 w 64"/>
                <a:gd name="T19" fmla="*/ 26 h 86"/>
                <a:gd name="T20" fmla="*/ 12 w 64"/>
                <a:gd name="T21" fmla="*/ 26 h 86"/>
                <a:gd name="T22" fmla="*/ 20 w 64"/>
                <a:gd name="T23" fmla="*/ 24 h 86"/>
                <a:gd name="T24" fmla="*/ 26 w 64"/>
                <a:gd name="T25" fmla="*/ 26 h 86"/>
                <a:gd name="T26" fmla="*/ 30 w 64"/>
                <a:gd name="T27" fmla="*/ 20 h 86"/>
                <a:gd name="T28" fmla="*/ 30 w 64"/>
                <a:gd name="T29" fmla="*/ 16 h 86"/>
                <a:gd name="T30" fmla="*/ 30 w 64"/>
                <a:gd name="T31" fmla="*/ 12 h 86"/>
                <a:gd name="T32" fmla="*/ 38 w 64"/>
                <a:gd name="T33" fmla="*/ 4 h 86"/>
                <a:gd name="T34" fmla="*/ 42 w 64"/>
                <a:gd name="T35" fmla="*/ 4 h 86"/>
                <a:gd name="T36" fmla="*/ 42 w 64"/>
                <a:gd name="T37" fmla="*/ 8 h 86"/>
                <a:gd name="T38" fmla="*/ 46 w 64"/>
                <a:gd name="T39" fmla="*/ 8 h 86"/>
                <a:gd name="T40" fmla="*/ 46 w 64"/>
                <a:gd name="T41" fmla="*/ 4 h 86"/>
                <a:gd name="T42" fmla="*/ 50 w 64"/>
                <a:gd name="T43" fmla="*/ 4 h 86"/>
                <a:gd name="T44" fmla="*/ 50 w 64"/>
                <a:gd name="T45" fmla="*/ 8 h 86"/>
                <a:gd name="T46" fmla="*/ 42 w 64"/>
                <a:gd name="T47" fmla="*/ 16 h 86"/>
                <a:gd name="T48" fmla="*/ 38 w 64"/>
                <a:gd name="T49" fmla="*/ 20 h 86"/>
                <a:gd name="T50" fmla="*/ 38 w 64"/>
                <a:gd name="T51" fmla="*/ 24 h 86"/>
                <a:gd name="T52" fmla="*/ 46 w 64"/>
                <a:gd name="T53" fmla="*/ 26 h 86"/>
                <a:gd name="T54" fmla="*/ 54 w 64"/>
                <a:gd name="T55" fmla="*/ 24 h 86"/>
                <a:gd name="T56" fmla="*/ 60 w 64"/>
                <a:gd name="T57" fmla="*/ 30 h 86"/>
                <a:gd name="T58" fmla="*/ 64 w 64"/>
                <a:gd name="T59" fmla="*/ 30 h 86"/>
                <a:gd name="T60" fmla="*/ 60 w 64"/>
                <a:gd name="T61" fmla="*/ 38 h 86"/>
                <a:gd name="T62" fmla="*/ 64 w 64"/>
                <a:gd name="T63" fmla="*/ 46 h 86"/>
                <a:gd name="T64" fmla="*/ 64 w 64"/>
                <a:gd name="T65" fmla="*/ 50 h 86"/>
                <a:gd name="T66" fmla="*/ 60 w 64"/>
                <a:gd name="T67" fmla="*/ 60 h 86"/>
                <a:gd name="T68" fmla="*/ 60 w 64"/>
                <a:gd name="T69" fmla="*/ 68 h 86"/>
                <a:gd name="T70" fmla="*/ 54 w 64"/>
                <a:gd name="T71" fmla="*/ 72 h 86"/>
                <a:gd name="T72" fmla="*/ 54 w 64"/>
                <a:gd name="T73" fmla="*/ 68 h 86"/>
                <a:gd name="T74" fmla="*/ 46 w 64"/>
                <a:gd name="T75" fmla="*/ 72 h 86"/>
                <a:gd name="T76" fmla="*/ 38 w 64"/>
                <a:gd name="T77" fmla="*/ 76 h 86"/>
                <a:gd name="T78" fmla="*/ 30 w 64"/>
                <a:gd name="T79" fmla="*/ 76 h 86"/>
                <a:gd name="T80" fmla="*/ 30 w 64"/>
                <a:gd name="T81" fmla="*/ 82 h 86"/>
                <a:gd name="T82" fmla="*/ 20 w 64"/>
                <a:gd name="T83" fmla="*/ 82 h 86"/>
                <a:gd name="T84" fmla="*/ 12 w 64"/>
                <a:gd name="T85" fmla="*/ 86 h 86"/>
                <a:gd name="T86" fmla="*/ 12 w 64"/>
                <a:gd name="T87" fmla="*/ 82 h 86"/>
                <a:gd name="T88" fmla="*/ 8 w 64"/>
                <a:gd name="T89" fmla="*/ 82 h 86"/>
                <a:gd name="T90" fmla="*/ 16 w 64"/>
                <a:gd name="T91" fmla="*/ 76 h 86"/>
                <a:gd name="T92" fmla="*/ 4 w 64"/>
                <a:gd name="T93" fmla="*/ 78 h 86"/>
                <a:gd name="T94" fmla="*/ 4 w 64"/>
                <a:gd name="T95" fmla="*/ 76 h 86"/>
                <a:gd name="T96" fmla="*/ 8 w 64"/>
                <a:gd name="T97" fmla="*/ 72 h 86"/>
                <a:gd name="T98" fmla="*/ 0 w 64"/>
                <a:gd name="T99" fmla="*/ 68 h 86"/>
                <a:gd name="T100" fmla="*/ 12 w 64"/>
                <a:gd name="T101" fmla="*/ 68 h 86"/>
                <a:gd name="T102" fmla="*/ 16 w 64"/>
                <a:gd name="T103" fmla="*/ 60 h 86"/>
                <a:gd name="T104" fmla="*/ 26 w 64"/>
                <a:gd name="T105" fmla="*/ 60 h 86"/>
                <a:gd name="T106" fmla="*/ 24 w 64"/>
                <a:gd name="T107" fmla="*/ 60 h 86"/>
                <a:gd name="T108" fmla="*/ 12 w 64"/>
                <a:gd name="T109" fmla="*/ 60 h 86"/>
                <a:gd name="T110" fmla="*/ 16 w 64"/>
                <a:gd name="T111" fmla="*/ 56 h 86"/>
                <a:gd name="T112" fmla="*/ 24 w 64"/>
                <a:gd name="T113" fmla="*/ 50 h 86"/>
                <a:gd name="T114" fmla="*/ 8 w 64"/>
                <a:gd name="T115" fmla="*/ 30 h 86"/>
                <a:gd name="T116" fmla="*/ 4 w 64"/>
                <a:gd name="T117" fmla="*/ 30 h 86"/>
                <a:gd name="T118" fmla="*/ 8 w 64"/>
                <a:gd name="T11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86">
                  <a:moveTo>
                    <a:pt x="24" y="50"/>
                  </a:moveTo>
                  <a:lnTo>
                    <a:pt x="24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38" y="76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close/>
                  <a:moveTo>
                    <a:pt x="8" y="30"/>
                  </a:moveTo>
                  <a:lnTo>
                    <a:pt x="8" y="34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7" name="Freeform 107">
              <a:extLst>
                <a:ext uri="{FF2B5EF4-FFF2-40B4-BE49-F238E27FC236}">
                  <a16:creationId xmlns:a16="http://schemas.microsoft.com/office/drawing/2014/main" id="{D5FDE734-086B-265A-1B21-AD50401B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651" y="2278089"/>
              <a:ext cx="15586" cy="11313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0 w 8"/>
                <a:gd name="T5" fmla="*/ 2 h 6"/>
                <a:gd name="T6" fmla="*/ 0 w 8"/>
                <a:gd name="T7" fmla="*/ 2 h 6"/>
                <a:gd name="T8" fmla="*/ 0 w 8"/>
                <a:gd name="T9" fmla="*/ 2 h 6"/>
                <a:gd name="T10" fmla="*/ 0 w 8"/>
                <a:gd name="T11" fmla="*/ 2 h 6"/>
                <a:gd name="T12" fmla="*/ 4 w 8"/>
                <a:gd name="T13" fmla="*/ 0 h 6"/>
                <a:gd name="T14" fmla="*/ 4 w 8"/>
                <a:gd name="T15" fmla="*/ 0 h 6"/>
                <a:gd name="T16" fmla="*/ 4 w 8"/>
                <a:gd name="T17" fmla="*/ 0 h 6"/>
                <a:gd name="T18" fmla="*/ 4 w 8"/>
                <a:gd name="T19" fmla="*/ 0 h 6"/>
                <a:gd name="T20" fmla="*/ 4 w 8"/>
                <a:gd name="T21" fmla="*/ 0 h 6"/>
                <a:gd name="T22" fmla="*/ 4 w 8"/>
                <a:gd name="T23" fmla="*/ 0 h 6"/>
                <a:gd name="T24" fmla="*/ 4 w 8"/>
                <a:gd name="T25" fmla="*/ 0 h 6"/>
                <a:gd name="T26" fmla="*/ 4 w 8"/>
                <a:gd name="T27" fmla="*/ 0 h 6"/>
                <a:gd name="T28" fmla="*/ 4 w 8"/>
                <a:gd name="T29" fmla="*/ 0 h 6"/>
                <a:gd name="T30" fmla="*/ 4 w 8"/>
                <a:gd name="T31" fmla="*/ 0 h 6"/>
                <a:gd name="T32" fmla="*/ 4 w 8"/>
                <a:gd name="T33" fmla="*/ 0 h 6"/>
                <a:gd name="T34" fmla="*/ 8 w 8"/>
                <a:gd name="T35" fmla="*/ 0 h 6"/>
                <a:gd name="T36" fmla="*/ 8 w 8"/>
                <a:gd name="T37" fmla="*/ 0 h 6"/>
                <a:gd name="T38" fmla="*/ 4 w 8"/>
                <a:gd name="T39" fmla="*/ 2 h 6"/>
                <a:gd name="T40" fmla="*/ 4 w 8"/>
                <a:gd name="T41" fmla="*/ 2 h 6"/>
                <a:gd name="T42" fmla="*/ 4 w 8"/>
                <a:gd name="T43" fmla="*/ 2 h 6"/>
                <a:gd name="T44" fmla="*/ 4 w 8"/>
                <a:gd name="T45" fmla="*/ 2 h 6"/>
                <a:gd name="T46" fmla="*/ 4 w 8"/>
                <a:gd name="T47" fmla="*/ 2 h 6"/>
                <a:gd name="T48" fmla="*/ 0 w 8"/>
                <a:gd name="T49" fmla="*/ 6 h 6"/>
                <a:gd name="T50" fmla="*/ 0 w 8"/>
                <a:gd name="T51" fmla="*/ 6 h 6"/>
                <a:gd name="T52" fmla="*/ 0 w 8"/>
                <a:gd name="T53" fmla="*/ 6 h 6"/>
                <a:gd name="T54" fmla="*/ 0 w 8"/>
                <a:gd name="T55" fmla="*/ 6 h 6"/>
                <a:gd name="T56" fmla="*/ 0 w 8"/>
                <a:gd name="T57" fmla="*/ 6 h 6"/>
                <a:gd name="T58" fmla="*/ 0 w 8"/>
                <a:gd name="T59" fmla="*/ 6 h 6"/>
                <a:gd name="T60" fmla="*/ 0 w 8"/>
                <a:gd name="T6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8" name="Freeform 108">
              <a:extLst>
                <a:ext uri="{FF2B5EF4-FFF2-40B4-BE49-F238E27FC236}">
                  <a16:creationId xmlns:a16="http://schemas.microsoft.com/office/drawing/2014/main" id="{048C1D8E-2A20-0940-094F-055987E8D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366" y="2564686"/>
              <a:ext cx="327301" cy="388414"/>
            </a:xfrm>
            <a:custGeom>
              <a:avLst/>
              <a:gdLst>
                <a:gd name="T0" fmla="*/ 98 w 168"/>
                <a:gd name="T1" fmla="*/ 72 h 206"/>
                <a:gd name="T2" fmla="*/ 106 w 168"/>
                <a:gd name="T3" fmla="*/ 90 h 206"/>
                <a:gd name="T4" fmla="*/ 124 w 168"/>
                <a:gd name="T5" fmla="*/ 100 h 206"/>
                <a:gd name="T6" fmla="*/ 136 w 168"/>
                <a:gd name="T7" fmla="*/ 108 h 206"/>
                <a:gd name="T8" fmla="*/ 150 w 168"/>
                <a:gd name="T9" fmla="*/ 120 h 206"/>
                <a:gd name="T10" fmla="*/ 166 w 168"/>
                <a:gd name="T11" fmla="*/ 130 h 206"/>
                <a:gd name="T12" fmla="*/ 166 w 168"/>
                <a:gd name="T13" fmla="*/ 142 h 206"/>
                <a:gd name="T14" fmla="*/ 150 w 168"/>
                <a:gd name="T15" fmla="*/ 130 h 206"/>
                <a:gd name="T16" fmla="*/ 142 w 168"/>
                <a:gd name="T17" fmla="*/ 142 h 206"/>
                <a:gd name="T18" fmla="*/ 150 w 168"/>
                <a:gd name="T19" fmla="*/ 156 h 206"/>
                <a:gd name="T20" fmla="*/ 142 w 168"/>
                <a:gd name="T21" fmla="*/ 172 h 206"/>
                <a:gd name="T22" fmla="*/ 128 w 168"/>
                <a:gd name="T23" fmla="*/ 176 h 206"/>
                <a:gd name="T24" fmla="*/ 138 w 168"/>
                <a:gd name="T25" fmla="*/ 160 h 206"/>
                <a:gd name="T26" fmla="*/ 132 w 168"/>
                <a:gd name="T27" fmla="*/ 146 h 206"/>
                <a:gd name="T28" fmla="*/ 120 w 168"/>
                <a:gd name="T29" fmla="*/ 130 h 206"/>
                <a:gd name="T30" fmla="*/ 106 w 168"/>
                <a:gd name="T31" fmla="*/ 116 h 206"/>
                <a:gd name="T32" fmla="*/ 86 w 168"/>
                <a:gd name="T33" fmla="*/ 112 h 206"/>
                <a:gd name="T34" fmla="*/ 76 w 168"/>
                <a:gd name="T35" fmla="*/ 96 h 206"/>
                <a:gd name="T36" fmla="*/ 64 w 168"/>
                <a:gd name="T37" fmla="*/ 86 h 206"/>
                <a:gd name="T38" fmla="*/ 54 w 168"/>
                <a:gd name="T39" fmla="*/ 72 h 206"/>
                <a:gd name="T40" fmla="*/ 38 w 168"/>
                <a:gd name="T41" fmla="*/ 56 h 206"/>
                <a:gd name="T42" fmla="*/ 20 w 168"/>
                <a:gd name="T43" fmla="*/ 64 h 206"/>
                <a:gd name="T44" fmla="*/ 16 w 168"/>
                <a:gd name="T45" fmla="*/ 60 h 206"/>
                <a:gd name="T46" fmla="*/ 4 w 168"/>
                <a:gd name="T47" fmla="*/ 52 h 206"/>
                <a:gd name="T48" fmla="*/ 4 w 168"/>
                <a:gd name="T49" fmla="*/ 38 h 206"/>
                <a:gd name="T50" fmla="*/ 4 w 168"/>
                <a:gd name="T51" fmla="*/ 24 h 206"/>
                <a:gd name="T52" fmla="*/ 24 w 168"/>
                <a:gd name="T53" fmla="*/ 16 h 206"/>
                <a:gd name="T54" fmla="*/ 34 w 168"/>
                <a:gd name="T55" fmla="*/ 24 h 206"/>
                <a:gd name="T56" fmla="*/ 38 w 168"/>
                <a:gd name="T57" fmla="*/ 12 h 206"/>
                <a:gd name="T58" fmla="*/ 50 w 168"/>
                <a:gd name="T59" fmla="*/ 12 h 206"/>
                <a:gd name="T60" fmla="*/ 56 w 168"/>
                <a:gd name="T61" fmla="*/ 4 h 206"/>
                <a:gd name="T62" fmla="*/ 76 w 168"/>
                <a:gd name="T63" fmla="*/ 0 h 206"/>
                <a:gd name="T64" fmla="*/ 90 w 168"/>
                <a:gd name="T65" fmla="*/ 8 h 206"/>
                <a:gd name="T66" fmla="*/ 98 w 168"/>
                <a:gd name="T67" fmla="*/ 16 h 206"/>
                <a:gd name="T68" fmla="*/ 102 w 168"/>
                <a:gd name="T69" fmla="*/ 26 h 206"/>
                <a:gd name="T70" fmla="*/ 94 w 168"/>
                <a:gd name="T71" fmla="*/ 26 h 206"/>
                <a:gd name="T72" fmla="*/ 86 w 168"/>
                <a:gd name="T73" fmla="*/ 30 h 206"/>
                <a:gd name="T74" fmla="*/ 86 w 168"/>
                <a:gd name="T75" fmla="*/ 42 h 206"/>
                <a:gd name="T76" fmla="*/ 86 w 168"/>
                <a:gd name="T77" fmla="*/ 60 h 206"/>
                <a:gd name="T78" fmla="*/ 82 w 168"/>
                <a:gd name="T79" fmla="*/ 100 h 206"/>
                <a:gd name="T80" fmla="*/ 82 w 168"/>
                <a:gd name="T81" fmla="*/ 64 h 206"/>
                <a:gd name="T82" fmla="*/ 54 w 168"/>
                <a:gd name="T83" fmla="*/ 82 h 206"/>
                <a:gd name="T84" fmla="*/ 26 w 168"/>
                <a:gd name="T85" fmla="*/ 150 h 206"/>
                <a:gd name="T86" fmla="*/ 26 w 168"/>
                <a:gd name="T87" fmla="*/ 126 h 206"/>
                <a:gd name="T88" fmla="*/ 38 w 168"/>
                <a:gd name="T89" fmla="*/ 116 h 206"/>
                <a:gd name="T90" fmla="*/ 46 w 168"/>
                <a:gd name="T91" fmla="*/ 126 h 206"/>
                <a:gd name="T92" fmla="*/ 46 w 168"/>
                <a:gd name="T93" fmla="*/ 150 h 206"/>
                <a:gd name="T94" fmla="*/ 34 w 168"/>
                <a:gd name="T95" fmla="*/ 160 h 206"/>
                <a:gd name="T96" fmla="*/ 26 w 168"/>
                <a:gd name="T97" fmla="*/ 152 h 206"/>
                <a:gd name="T98" fmla="*/ 112 w 168"/>
                <a:gd name="T99" fmla="*/ 198 h 206"/>
                <a:gd name="T100" fmla="*/ 94 w 168"/>
                <a:gd name="T101" fmla="*/ 190 h 206"/>
                <a:gd name="T102" fmla="*/ 82 w 168"/>
                <a:gd name="T103" fmla="*/ 178 h 206"/>
                <a:gd name="T104" fmla="*/ 98 w 168"/>
                <a:gd name="T105" fmla="*/ 176 h 206"/>
                <a:gd name="T106" fmla="*/ 120 w 168"/>
                <a:gd name="T107" fmla="*/ 176 h 206"/>
                <a:gd name="T108" fmla="*/ 124 w 168"/>
                <a:gd name="T109" fmla="*/ 182 h 206"/>
                <a:gd name="T110" fmla="*/ 120 w 168"/>
                <a:gd name="T111" fmla="*/ 19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8" h="206">
                  <a:moveTo>
                    <a:pt x="86" y="64"/>
                  </a:move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8" y="68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6" y="100"/>
                  </a:lnTo>
                  <a:lnTo>
                    <a:pt x="120" y="100"/>
                  </a:lnTo>
                  <a:lnTo>
                    <a:pt x="124" y="100"/>
                  </a:lnTo>
                  <a:lnTo>
                    <a:pt x="124" y="104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36" y="104"/>
                  </a:lnTo>
                  <a:lnTo>
                    <a:pt x="136" y="108"/>
                  </a:lnTo>
                  <a:lnTo>
                    <a:pt x="132" y="108"/>
                  </a:lnTo>
                  <a:lnTo>
                    <a:pt x="132" y="112"/>
                  </a:lnTo>
                  <a:lnTo>
                    <a:pt x="136" y="112"/>
                  </a:lnTo>
                  <a:lnTo>
                    <a:pt x="142" y="116"/>
                  </a:lnTo>
                  <a:lnTo>
                    <a:pt x="146" y="116"/>
                  </a:lnTo>
                  <a:lnTo>
                    <a:pt x="150" y="120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58" y="126"/>
                  </a:lnTo>
                  <a:lnTo>
                    <a:pt x="162" y="126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34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2" y="142"/>
                  </a:lnTo>
                  <a:lnTo>
                    <a:pt x="162" y="138"/>
                  </a:lnTo>
                  <a:lnTo>
                    <a:pt x="162" y="134"/>
                  </a:lnTo>
                  <a:lnTo>
                    <a:pt x="158" y="134"/>
                  </a:lnTo>
                  <a:lnTo>
                    <a:pt x="154" y="134"/>
                  </a:lnTo>
                  <a:lnTo>
                    <a:pt x="150" y="130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6" y="130"/>
                  </a:lnTo>
                  <a:lnTo>
                    <a:pt x="146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6"/>
                  </a:lnTo>
                  <a:lnTo>
                    <a:pt x="150" y="160"/>
                  </a:lnTo>
                  <a:lnTo>
                    <a:pt x="146" y="160"/>
                  </a:lnTo>
                  <a:lnTo>
                    <a:pt x="142" y="160"/>
                  </a:lnTo>
                  <a:lnTo>
                    <a:pt x="142" y="164"/>
                  </a:lnTo>
                  <a:lnTo>
                    <a:pt x="142" y="168"/>
                  </a:lnTo>
                  <a:lnTo>
                    <a:pt x="142" y="172"/>
                  </a:lnTo>
                  <a:lnTo>
                    <a:pt x="138" y="172"/>
                  </a:lnTo>
                  <a:lnTo>
                    <a:pt x="136" y="176"/>
                  </a:lnTo>
                  <a:lnTo>
                    <a:pt x="136" y="178"/>
                  </a:lnTo>
                  <a:lnTo>
                    <a:pt x="132" y="178"/>
                  </a:lnTo>
                  <a:lnTo>
                    <a:pt x="128" y="178"/>
                  </a:lnTo>
                  <a:lnTo>
                    <a:pt x="128" y="176"/>
                  </a:lnTo>
                  <a:lnTo>
                    <a:pt x="132" y="172"/>
                  </a:lnTo>
                  <a:lnTo>
                    <a:pt x="132" y="168"/>
                  </a:lnTo>
                  <a:lnTo>
                    <a:pt x="132" y="164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38" y="160"/>
                  </a:lnTo>
                  <a:lnTo>
                    <a:pt x="136" y="160"/>
                  </a:lnTo>
                  <a:lnTo>
                    <a:pt x="136" y="156"/>
                  </a:lnTo>
                  <a:lnTo>
                    <a:pt x="136" y="152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32" y="146"/>
                  </a:lnTo>
                  <a:lnTo>
                    <a:pt x="132" y="142"/>
                  </a:lnTo>
                  <a:lnTo>
                    <a:pt x="128" y="138"/>
                  </a:lnTo>
                  <a:lnTo>
                    <a:pt x="124" y="138"/>
                  </a:lnTo>
                  <a:lnTo>
                    <a:pt x="120" y="138"/>
                  </a:lnTo>
                  <a:lnTo>
                    <a:pt x="120" y="134"/>
                  </a:lnTo>
                  <a:lnTo>
                    <a:pt x="120" y="130"/>
                  </a:lnTo>
                  <a:lnTo>
                    <a:pt x="116" y="126"/>
                  </a:lnTo>
                  <a:lnTo>
                    <a:pt x="112" y="126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6" y="116"/>
                  </a:lnTo>
                  <a:lnTo>
                    <a:pt x="102" y="116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0" y="116"/>
                  </a:lnTo>
                  <a:lnTo>
                    <a:pt x="90" y="112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76" y="100"/>
                  </a:lnTo>
                  <a:lnTo>
                    <a:pt x="76" y="96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6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50" y="16"/>
                  </a:lnTo>
                  <a:lnTo>
                    <a:pt x="54" y="16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98" y="16"/>
                  </a:lnTo>
                  <a:lnTo>
                    <a:pt x="98" y="20"/>
                  </a:lnTo>
                  <a:lnTo>
                    <a:pt x="98" y="16"/>
                  </a:lnTo>
                  <a:lnTo>
                    <a:pt x="98" y="20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98" y="24"/>
                  </a:lnTo>
                  <a:lnTo>
                    <a:pt x="102" y="24"/>
                  </a:lnTo>
                  <a:lnTo>
                    <a:pt x="102" y="26"/>
                  </a:lnTo>
                  <a:lnTo>
                    <a:pt x="106" y="26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82" y="46"/>
                  </a:lnTo>
                  <a:lnTo>
                    <a:pt x="80" y="50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close/>
                  <a:moveTo>
                    <a:pt x="82" y="100"/>
                  </a:moveTo>
                  <a:lnTo>
                    <a:pt x="82" y="104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0"/>
                  </a:lnTo>
                  <a:close/>
                  <a:moveTo>
                    <a:pt x="82" y="64"/>
                  </a:moveTo>
                  <a:lnTo>
                    <a:pt x="82" y="60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2" y="64"/>
                  </a:lnTo>
                  <a:close/>
                  <a:moveTo>
                    <a:pt x="56" y="86"/>
                  </a:moveTo>
                  <a:lnTo>
                    <a:pt x="54" y="86"/>
                  </a:lnTo>
                  <a:lnTo>
                    <a:pt x="50" y="86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close/>
                  <a:moveTo>
                    <a:pt x="26" y="152"/>
                  </a:move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6"/>
                  </a:lnTo>
                  <a:lnTo>
                    <a:pt x="24" y="122"/>
                  </a:lnTo>
                  <a:lnTo>
                    <a:pt x="26" y="122"/>
                  </a:lnTo>
                  <a:lnTo>
                    <a:pt x="30" y="122"/>
                  </a:lnTo>
                  <a:lnTo>
                    <a:pt x="34" y="120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6"/>
                  </a:lnTo>
                  <a:lnTo>
                    <a:pt x="46" y="130"/>
                  </a:lnTo>
                  <a:lnTo>
                    <a:pt x="46" y="134"/>
                  </a:lnTo>
                  <a:lnTo>
                    <a:pt x="46" y="138"/>
                  </a:lnTo>
                  <a:lnTo>
                    <a:pt x="46" y="142"/>
                  </a:lnTo>
                  <a:lnTo>
                    <a:pt x="46" y="146"/>
                  </a:lnTo>
                  <a:lnTo>
                    <a:pt x="46" y="150"/>
                  </a:lnTo>
                  <a:lnTo>
                    <a:pt x="42" y="152"/>
                  </a:lnTo>
                  <a:lnTo>
                    <a:pt x="42" y="156"/>
                  </a:lnTo>
                  <a:lnTo>
                    <a:pt x="38" y="156"/>
                  </a:lnTo>
                  <a:lnTo>
                    <a:pt x="34" y="152"/>
                  </a:lnTo>
                  <a:lnTo>
                    <a:pt x="34" y="156"/>
                  </a:lnTo>
                  <a:lnTo>
                    <a:pt x="34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52"/>
                  </a:lnTo>
                  <a:close/>
                  <a:moveTo>
                    <a:pt x="120" y="206"/>
                  </a:moveTo>
                  <a:lnTo>
                    <a:pt x="120" y="202"/>
                  </a:lnTo>
                  <a:lnTo>
                    <a:pt x="116" y="202"/>
                  </a:lnTo>
                  <a:lnTo>
                    <a:pt x="112" y="202"/>
                  </a:lnTo>
                  <a:lnTo>
                    <a:pt x="112" y="198"/>
                  </a:lnTo>
                  <a:lnTo>
                    <a:pt x="110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98" y="190"/>
                  </a:lnTo>
                  <a:lnTo>
                    <a:pt x="94" y="190"/>
                  </a:lnTo>
                  <a:lnTo>
                    <a:pt x="94" y="186"/>
                  </a:lnTo>
                  <a:lnTo>
                    <a:pt x="90" y="186"/>
                  </a:lnTo>
                  <a:lnTo>
                    <a:pt x="86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6" y="176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2" y="178"/>
                  </a:lnTo>
                  <a:lnTo>
                    <a:pt x="106" y="178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16" y="176"/>
                  </a:lnTo>
                  <a:lnTo>
                    <a:pt x="120" y="176"/>
                  </a:lnTo>
                  <a:lnTo>
                    <a:pt x="124" y="176"/>
                  </a:lnTo>
                  <a:lnTo>
                    <a:pt x="128" y="172"/>
                  </a:lnTo>
                  <a:lnTo>
                    <a:pt x="128" y="176"/>
                  </a:lnTo>
                  <a:lnTo>
                    <a:pt x="128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4" y="186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4" y="194"/>
                  </a:lnTo>
                  <a:lnTo>
                    <a:pt x="124" y="198"/>
                  </a:lnTo>
                  <a:lnTo>
                    <a:pt x="120" y="198"/>
                  </a:lnTo>
                  <a:lnTo>
                    <a:pt x="120" y="202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69" name="Freeform 109">
              <a:extLst>
                <a:ext uri="{FF2B5EF4-FFF2-40B4-BE49-F238E27FC236}">
                  <a16:creationId xmlns:a16="http://schemas.microsoft.com/office/drawing/2014/main" id="{8128C969-0165-8551-9B02-52B33E1C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861" y="1531428"/>
              <a:ext cx="35068" cy="15084"/>
            </a:xfrm>
            <a:custGeom>
              <a:avLst/>
              <a:gdLst>
                <a:gd name="T0" fmla="*/ 2 w 18"/>
                <a:gd name="T1" fmla="*/ 8 h 8"/>
                <a:gd name="T2" fmla="*/ 2 w 18"/>
                <a:gd name="T3" fmla="*/ 8 h 8"/>
                <a:gd name="T4" fmla="*/ 2 w 18"/>
                <a:gd name="T5" fmla="*/ 8 h 8"/>
                <a:gd name="T6" fmla="*/ 0 w 18"/>
                <a:gd name="T7" fmla="*/ 8 h 8"/>
                <a:gd name="T8" fmla="*/ 0 w 18"/>
                <a:gd name="T9" fmla="*/ 8 h 8"/>
                <a:gd name="T10" fmla="*/ 2 w 18"/>
                <a:gd name="T11" fmla="*/ 8 h 8"/>
                <a:gd name="T12" fmla="*/ 2 w 18"/>
                <a:gd name="T13" fmla="*/ 8 h 8"/>
                <a:gd name="T14" fmla="*/ 2 w 18"/>
                <a:gd name="T15" fmla="*/ 8 h 8"/>
                <a:gd name="T16" fmla="*/ 6 w 18"/>
                <a:gd name="T17" fmla="*/ 4 h 8"/>
                <a:gd name="T18" fmla="*/ 6 w 18"/>
                <a:gd name="T19" fmla="*/ 4 h 8"/>
                <a:gd name="T20" fmla="*/ 10 w 18"/>
                <a:gd name="T21" fmla="*/ 4 h 8"/>
                <a:gd name="T22" fmla="*/ 10 w 18"/>
                <a:gd name="T23" fmla="*/ 4 h 8"/>
                <a:gd name="T24" fmla="*/ 10 w 18"/>
                <a:gd name="T25" fmla="*/ 4 h 8"/>
                <a:gd name="T26" fmla="*/ 10 w 18"/>
                <a:gd name="T27" fmla="*/ 4 h 8"/>
                <a:gd name="T28" fmla="*/ 10 w 18"/>
                <a:gd name="T29" fmla="*/ 4 h 8"/>
                <a:gd name="T30" fmla="*/ 10 w 18"/>
                <a:gd name="T31" fmla="*/ 0 h 8"/>
                <a:gd name="T32" fmla="*/ 10 w 18"/>
                <a:gd name="T33" fmla="*/ 0 h 8"/>
                <a:gd name="T34" fmla="*/ 10 w 18"/>
                <a:gd name="T35" fmla="*/ 0 h 8"/>
                <a:gd name="T36" fmla="*/ 10 w 18"/>
                <a:gd name="T37" fmla="*/ 0 h 8"/>
                <a:gd name="T38" fmla="*/ 14 w 18"/>
                <a:gd name="T39" fmla="*/ 0 h 8"/>
                <a:gd name="T40" fmla="*/ 14 w 18"/>
                <a:gd name="T41" fmla="*/ 0 h 8"/>
                <a:gd name="T42" fmla="*/ 18 w 18"/>
                <a:gd name="T43" fmla="*/ 0 h 8"/>
                <a:gd name="T44" fmla="*/ 18 w 18"/>
                <a:gd name="T45" fmla="*/ 0 h 8"/>
                <a:gd name="T46" fmla="*/ 18 w 18"/>
                <a:gd name="T47" fmla="*/ 0 h 8"/>
                <a:gd name="T48" fmla="*/ 18 w 18"/>
                <a:gd name="T49" fmla="*/ 0 h 8"/>
                <a:gd name="T50" fmla="*/ 18 w 18"/>
                <a:gd name="T51" fmla="*/ 0 h 8"/>
                <a:gd name="T52" fmla="*/ 18 w 18"/>
                <a:gd name="T53" fmla="*/ 0 h 8"/>
                <a:gd name="T54" fmla="*/ 18 w 18"/>
                <a:gd name="T55" fmla="*/ 4 h 8"/>
                <a:gd name="T56" fmla="*/ 18 w 18"/>
                <a:gd name="T57" fmla="*/ 4 h 8"/>
                <a:gd name="T58" fmla="*/ 18 w 18"/>
                <a:gd name="T59" fmla="*/ 4 h 8"/>
                <a:gd name="T60" fmla="*/ 14 w 18"/>
                <a:gd name="T61" fmla="*/ 4 h 8"/>
                <a:gd name="T62" fmla="*/ 14 w 18"/>
                <a:gd name="T63" fmla="*/ 4 h 8"/>
                <a:gd name="T64" fmla="*/ 10 w 18"/>
                <a:gd name="T65" fmla="*/ 4 h 8"/>
                <a:gd name="T66" fmla="*/ 10 w 18"/>
                <a:gd name="T67" fmla="*/ 4 h 8"/>
                <a:gd name="T68" fmla="*/ 10 w 18"/>
                <a:gd name="T69" fmla="*/ 4 h 8"/>
                <a:gd name="T70" fmla="*/ 10 w 18"/>
                <a:gd name="T71" fmla="*/ 4 h 8"/>
                <a:gd name="T72" fmla="*/ 10 w 18"/>
                <a:gd name="T73" fmla="*/ 4 h 8"/>
                <a:gd name="T74" fmla="*/ 10 w 18"/>
                <a:gd name="T75" fmla="*/ 4 h 8"/>
                <a:gd name="T76" fmla="*/ 6 w 18"/>
                <a:gd name="T77" fmla="*/ 4 h 8"/>
                <a:gd name="T78" fmla="*/ 6 w 18"/>
                <a:gd name="T79" fmla="*/ 4 h 8"/>
                <a:gd name="T80" fmla="*/ 6 w 18"/>
                <a:gd name="T81" fmla="*/ 4 h 8"/>
                <a:gd name="T82" fmla="*/ 2 w 18"/>
                <a:gd name="T83" fmla="*/ 8 h 8"/>
                <a:gd name="T84" fmla="*/ 2 w 18"/>
                <a:gd name="T85" fmla="*/ 8 h 8"/>
                <a:gd name="T86" fmla="*/ 2 w 18"/>
                <a:gd name="T87" fmla="*/ 8 h 8"/>
                <a:gd name="T88" fmla="*/ 2 w 18"/>
                <a:gd name="T89" fmla="*/ 8 h 8"/>
                <a:gd name="T90" fmla="*/ 2 w 18"/>
                <a:gd name="T91" fmla="*/ 8 h 8"/>
                <a:gd name="T92" fmla="*/ 2 w 18"/>
                <a:gd name="T93" fmla="*/ 8 h 8"/>
                <a:gd name="T94" fmla="*/ 2 w 18"/>
                <a:gd name="T95" fmla="*/ 8 h 8"/>
                <a:gd name="T96" fmla="*/ 2 w 18"/>
                <a:gd name="T9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8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0" name="Freeform 110">
              <a:extLst>
                <a:ext uri="{FF2B5EF4-FFF2-40B4-BE49-F238E27FC236}">
                  <a16:creationId xmlns:a16="http://schemas.microsoft.com/office/drawing/2014/main" id="{C6A870AF-24F4-3585-010D-BB06FE102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699" y="2123478"/>
              <a:ext cx="194822" cy="98046"/>
            </a:xfrm>
            <a:custGeom>
              <a:avLst/>
              <a:gdLst>
                <a:gd name="T0" fmla="*/ 48 w 100"/>
                <a:gd name="T1" fmla="*/ 4 h 52"/>
                <a:gd name="T2" fmla="*/ 56 w 100"/>
                <a:gd name="T3" fmla="*/ 0 h 52"/>
                <a:gd name="T4" fmla="*/ 60 w 100"/>
                <a:gd name="T5" fmla="*/ 0 h 52"/>
                <a:gd name="T6" fmla="*/ 60 w 100"/>
                <a:gd name="T7" fmla="*/ 0 h 52"/>
                <a:gd name="T8" fmla="*/ 64 w 100"/>
                <a:gd name="T9" fmla="*/ 4 h 52"/>
                <a:gd name="T10" fmla="*/ 68 w 100"/>
                <a:gd name="T11" fmla="*/ 4 h 52"/>
                <a:gd name="T12" fmla="*/ 78 w 100"/>
                <a:gd name="T13" fmla="*/ 10 h 52"/>
                <a:gd name="T14" fmla="*/ 82 w 100"/>
                <a:gd name="T15" fmla="*/ 10 h 52"/>
                <a:gd name="T16" fmla="*/ 86 w 100"/>
                <a:gd name="T17" fmla="*/ 10 h 52"/>
                <a:gd name="T18" fmla="*/ 90 w 100"/>
                <a:gd name="T19" fmla="*/ 10 h 52"/>
                <a:gd name="T20" fmla="*/ 94 w 100"/>
                <a:gd name="T21" fmla="*/ 14 h 52"/>
                <a:gd name="T22" fmla="*/ 98 w 100"/>
                <a:gd name="T23" fmla="*/ 18 h 52"/>
                <a:gd name="T24" fmla="*/ 94 w 100"/>
                <a:gd name="T25" fmla="*/ 26 h 52"/>
                <a:gd name="T26" fmla="*/ 98 w 100"/>
                <a:gd name="T27" fmla="*/ 30 h 52"/>
                <a:gd name="T28" fmla="*/ 100 w 100"/>
                <a:gd name="T29" fmla="*/ 36 h 52"/>
                <a:gd name="T30" fmla="*/ 100 w 100"/>
                <a:gd name="T31" fmla="*/ 40 h 52"/>
                <a:gd name="T32" fmla="*/ 94 w 100"/>
                <a:gd name="T33" fmla="*/ 48 h 52"/>
                <a:gd name="T34" fmla="*/ 94 w 100"/>
                <a:gd name="T35" fmla="*/ 52 h 52"/>
                <a:gd name="T36" fmla="*/ 82 w 100"/>
                <a:gd name="T37" fmla="*/ 48 h 52"/>
                <a:gd name="T38" fmla="*/ 78 w 100"/>
                <a:gd name="T39" fmla="*/ 52 h 52"/>
                <a:gd name="T40" fmla="*/ 78 w 100"/>
                <a:gd name="T41" fmla="*/ 52 h 52"/>
                <a:gd name="T42" fmla="*/ 74 w 100"/>
                <a:gd name="T43" fmla="*/ 52 h 52"/>
                <a:gd name="T44" fmla="*/ 72 w 100"/>
                <a:gd name="T45" fmla="*/ 48 h 52"/>
                <a:gd name="T46" fmla="*/ 68 w 100"/>
                <a:gd name="T47" fmla="*/ 44 h 52"/>
                <a:gd name="T48" fmla="*/ 60 w 100"/>
                <a:gd name="T49" fmla="*/ 40 h 52"/>
                <a:gd name="T50" fmla="*/ 56 w 100"/>
                <a:gd name="T51" fmla="*/ 40 h 52"/>
                <a:gd name="T52" fmla="*/ 56 w 100"/>
                <a:gd name="T53" fmla="*/ 36 h 52"/>
                <a:gd name="T54" fmla="*/ 48 w 100"/>
                <a:gd name="T55" fmla="*/ 40 h 52"/>
                <a:gd name="T56" fmla="*/ 46 w 100"/>
                <a:gd name="T57" fmla="*/ 40 h 52"/>
                <a:gd name="T58" fmla="*/ 42 w 100"/>
                <a:gd name="T59" fmla="*/ 40 h 52"/>
                <a:gd name="T60" fmla="*/ 34 w 100"/>
                <a:gd name="T61" fmla="*/ 36 h 52"/>
                <a:gd name="T62" fmla="*/ 34 w 100"/>
                <a:gd name="T63" fmla="*/ 36 h 52"/>
                <a:gd name="T64" fmla="*/ 30 w 100"/>
                <a:gd name="T65" fmla="*/ 40 h 52"/>
                <a:gd name="T66" fmla="*/ 26 w 100"/>
                <a:gd name="T67" fmla="*/ 36 h 52"/>
                <a:gd name="T68" fmla="*/ 22 w 100"/>
                <a:gd name="T69" fmla="*/ 36 h 52"/>
                <a:gd name="T70" fmla="*/ 22 w 100"/>
                <a:gd name="T71" fmla="*/ 36 h 52"/>
                <a:gd name="T72" fmla="*/ 16 w 100"/>
                <a:gd name="T73" fmla="*/ 36 h 52"/>
                <a:gd name="T74" fmla="*/ 4 w 100"/>
                <a:gd name="T75" fmla="*/ 40 h 52"/>
                <a:gd name="T76" fmla="*/ 4 w 100"/>
                <a:gd name="T77" fmla="*/ 40 h 52"/>
                <a:gd name="T78" fmla="*/ 0 w 100"/>
                <a:gd name="T79" fmla="*/ 44 h 52"/>
                <a:gd name="T80" fmla="*/ 0 w 100"/>
                <a:gd name="T81" fmla="*/ 40 h 52"/>
                <a:gd name="T82" fmla="*/ 0 w 100"/>
                <a:gd name="T83" fmla="*/ 32 h 52"/>
                <a:gd name="T84" fmla="*/ 0 w 100"/>
                <a:gd name="T85" fmla="*/ 32 h 52"/>
                <a:gd name="T86" fmla="*/ 0 w 100"/>
                <a:gd name="T87" fmla="*/ 30 h 52"/>
                <a:gd name="T88" fmla="*/ 4 w 100"/>
                <a:gd name="T89" fmla="*/ 26 h 52"/>
                <a:gd name="T90" fmla="*/ 4 w 100"/>
                <a:gd name="T91" fmla="*/ 22 h 52"/>
                <a:gd name="T92" fmla="*/ 4 w 100"/>
                <a:gd name="T93" fmla="*/ 18 h 52"/>
                <a:gd name="T94" fmla="*/ 8 w 100"/>
                <a:gd name="T95" fmla="*/ 10 h 52"/>
                <a:gd name="T96" fmla="*/ 12 w 100"/>
                <a:gd name="T97" fmla="*/ 10 h 52"/>
                <a:gd name="T98" fmla="*/ 16 w 100"/>
                <a:gd name="T99" fmla="*/ 10 h 52"/>
                <a:gd name="T100" fmla="*/ 22 w 100"/>
                <a:gd name="T101" fmla="*/ 6 h 52"/>
                <a:gd name="T102" fmla="*/ 26 w 100"/>
                <a:gd name="T103" fmla="*/ 14 h 52"/>
                <a:gd name="T104" fmla="*/ 30 w 100"/>
                <a:gd name="T105" fmla="*/ 14 h 52"/>
                <a:gd name="T106" fmla="*/ 30 w 100"/>
                <a:gd name="T107" fmla="*/ 22 h 52"/>
                <a:gd name="T108" fmla="*/ 38 w 100"/>
                <a:gd name="T109" fmla="*/ 26 h 52"/>
                <a:gd name="T110" fmla="*/ 42 w 100"/>
                <a:gd name="T111" fmla="*/ 22 h 52"/>
                <a:gd name="T112" fmla="*/ 48 w 100"/>
                <a:gd name="T113" fmla="*/ 18 h 52"/>
                <a:gd name="T114" fmla="*/ 46 w 100"/>
                <a:gd name="T115" fmla="*/ 6 h 52"/>
                <a:gd name="T116" fmla="*/ 46 w 100"/>
                <a:gd name="T1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52">
                  <a:moveTo>
                    <a:pt x="46" y="4"/>
                  </a:move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4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1" name="Freeform 111">
              <a:extLst>
                <a:ext uri="{FF2B5EF4-FFF2-40B4-BE49-F238E27FC236}">
                  <a16:creationId xmlns:a16="http://schemas.microsoft.com/office/drawing/2014/main" id="{58D3A31C-FA30-7E5E-3BC5-23831721A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5906" y="2191356"/>
              <a:ext cx="167547" cy="105588"/>
            </a:xfrm>
            <a:custGeom>
              <a:avLst/>
              <a:gdLst>
                <a:gd name="T0" fmla="*/ 38 w 86"/>
                <a:gd name="T1" fmla="*/ 50 h 56"/>
                <a:gd name="T2" fmla="*/ 34 w 86"/>
                <a:gd name="T3" fmla="*/ 46 h 56"/>
                <a:gd name="T4" fmla="*/ 26 w 86"/>
                <a:gd name="T5" fmla="*/ 46 h 56"/>
                <a:gd name="T6" fmla="*/ 26 w 86"/>
                <a:gd name="T7" fmla="*/ 42 h 56"/>
                <a:gd name="T8" fmla="*/ 30 w 86"/>
                <a:gd name="T9" fmla="*/ 38 h 56"/>
                <a:gd name="T10" fmla="*/ 26 w 86"/>
                <a:gd name="T11" fmla="*/ 30 h 56"/>
                <a:gd name="T12" fmla="*/ 22 w 86"/>
                <a:gd name="T13" fmla="*/ 30 h 56"/>
                <a:gd name="T14" fmla="*/ 18 w 86"/>
                <a:gd name="T15" fmla="*/ 30 h 56"/>
                <a:gd name="T16" fmla="*/ 8 w 86"/>
                <a:gd name="T17" fmla="*/ 26 h 56"/>
                <a:gd name="T18" fmla="*/ 8 w 86"/>
                <a:gd name="T19" fmla="*/ 26 h 56"/>
                <a:gd name="T20" fmla="*/ 4 w 86"/>
                <a:gd name="T21" fmla="*/ 16 h 56"/>
                <a:gd name="T22" fmla="*/ 4 w 86"/>
                <a:gd name="T23" fmla="*/ 12 h 56"/>
                <a:gd name="T24" fmla="*/ 4 w 86"/>
                <a:gd name="T25" fmla="*/ 8 h 56"/>
                <a:gd name="T26" fmla="*/ 8 w 86"/>
                <a:gd name="T27" fmla="*/ 8 h 56"/>
                <a:gd name="T28" fmla="*/ 8 w 86"/>
                <a:gd name="T29" fmla="*/ 4 h 56"/>
                <a:gd name="T30" fmla="*/ 18 w 86"/>
                <a:gd name="T31" fmla="*/ 0 h 56"/>
                <a:gd name="T32" fmla="*/ 22 w 86"/>
                <a:gd name="T33" fmla="*/ 0 h 56"/>
                <a:gd name="T34" fmla="*/ 26 w 86"/>
                <a:gd name="T35" fmla="*/ 0 h 56"/>
                <a:gd name="T36" fmla="*/ 30 w 86"/>
                <a:gd name="T37" fmla="*/ 0 h 56"/>
                <a:gd name="T38" fmla="*/ 30 w 86"/>
                <a:gd name="T39" fmla="*/ 0 h 56"/>
                <a:gd name="T40" fmla="*/ 34 w 86"/>
                <a:gd name="T41" fmla="*/ 0 h 56"/>
                <a:gd name="T42" fmla="*/ 38 w 86"/>
                <a:gd name="T43" fmla="*/ 0 h 56"/>
                <a:gd name="T44" fmla="*/ 44 w 86"/>
                <a:gd name="T45" fmla="*/ 0 h 56"/>
                <a:gd name="T46" fmla="*/ 48 w 86"/>
                <a:gd name="T47" fmla="*/ 4 h 56"/>
                <a:gd name="T48" fmla="*/ 52 w 86"/>
                <a:gd name="T49" fmla="*/ 4 h 56"/>
                <a:gd name="T50" fmla="*/ 56 w 86"/>
                <a:gd name="T51" fmla="*/ 0 h 56"/>
                <a:gd name="T52" fmla="*/ 60 w 86"/>
                <a:gd name="T53" fmla="*/ 0 h 56"/>
                <a:gd name="T54" fmla="*/ 60 w 86"/>
                <a:gd name="T55" fmla="*/ 4 h 56"/>
                <a:gd name="T56" fmla="*/ 68 w 86"/>
                <a:gd name="T57" fmla="*/ 8 h 56"/>
                <a:gd name="T58" fmla="*/ 74 w 86"/>
                <a:gd name="T59" fmla="*/ 12 h 56"/>
                <a:gd name="T60" fmla="*/ 78 w 86"/>
                <a:gd name="T61" fmla="*/ 16 h 56"/>
                <a:gd name="T62" fmla="*/ 82 w 86"/>
                <a:gd name="T63" fmla="*/ 16 h 56"/>
                <a:gd name="T64" fmla="*/ 78 w 86"/>
                <a:gd name="T65" fmla="*/ 24 h 56"/>
                <a:gd name="T66" fmla="*/ 82 w 86"/>
                <a:gd name="T67" fmla="*/ 24 h 56"/>
                <a:gd name="T68" fmla="*/ 82 w 86"/>
                <a:gd name="T69" fmla="*/ 26 h 56"/>
                <a:gd name="T70" fmla="*/ 78 w 86"/>
                <a:gd name="T71" fmla="*/ 30 h 56"/>
                <a:gd name="T72" fmla="*/ 70 w 86"/>
                <a:gd name="T73" fmla="*/ 34 h 56"/>
                <a:gd name="T74" fmla="*/ 70 w 86"/>
                <a:gd name="T75" fmla="*/ 38 h 56"/>
                <a:gd name="T76" fmla="*/ 68 w 86"/>
                <a:gd name="T77" fmla="*/ 42 h 56"/>
                <a:gd name="T78" fmla="*/ 68 w 86"/>
                <a:gd name="T79" fmla="*/ 46 h 56"/>
                <a:gd name="T80" fmla="*/ 70 w 86"/>
                <a:gd name="T81" fmla="*/ 50 h 56"/>
                <a:gd name="T82" fmla="*/ 68 w 86"/>
                <a:gd name="T83" fmla="*/ 50 h 56"/>
                <a:gd name="T84" fmla="*/ 64 w 86"/>
                <a:gd name="T85" fmla="*/ 50 h 56"/>
                <a:gd name="T86" fmla="*/ 60 w 86"/>
                <a:gd name="T87" fmla="*/ 50 h 56"/>
                <a:gd name="T88" fmla="*/ 60 w 86"/>
                <a:gd name="T89" fmla="*/ 50 h 56"/>
                <a:gd name="T90" fmla="*/ 56 w 86"/>
                <a:gd name="T91" fmla="*/ 52 h 56"/>
                <a:gd name="T92" fmla="*/ 52 w 86"/>
                <a:gd name="T93" fmla="*/ 52 h 56"/>
                <a:gd name="T94" fmla="*/ 48 w 86"/>
                <a:gd name="T95" fmla="*/ 52 h 56"/>
                <a:gd name="T96" fmla="*/ 44 w 86"/>
                <a:gd name="T97" fmla="*/ 52 h 56"/>
                <a:gd name="T98" fmla="*/ 42 w 86"/>
                <a:gd name="T99" fmla="*/ 52 h 56"/>
                <a:gd name="T100" fmla="*/ 38 w 86"/>
                <a:gd name="T101" fmla="*/ 52 h 56"/>
                <a:gd name="T102" fmla="*/ 4 w 86"/>
                <a:gd name="T103" fmla="*/ 24 h 56"/>
                <a:gd name="T104" fmla="*/ 4 w 86"/>
                <a:gd name="T105" fmla="*/ 20 h 56"/>
                <a:gd name="T106" fmla="*/ 4 w 86"/>
                <a:gd name="T107" fmla="*/ 16 h 56"/>
                <a:gd name="T108" fmla="*/ 4 w 86"/>
                <a:gd name="T109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56">
                  <a:moveTo>
                    <a:pt x="38" y="52"/>
                  </a:moveTo>
                  <a:lnTo>
                    <a:pt x="38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82" y="24"/>
                  </a:lnTo>
                  <a:lnTo>
                    <a:pt x="78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close/>
                  <a:moveTo>
                    <a:pt x="4" y="26"/>
                  </a:moveTo>
                  <a:lnTo>
                    <a:pt x="0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2" name="Freeform 112">
              <a:extLst>
                <a:ext uri="{FF2B5EF4-FFF2-40B4-BE49-F238E27FC236}">
                  <a16:creationId xmlns:a16="http://schemas.microsoft.com/office/drawing/2014/main" id="{6FF17F15-821E-6429-2787-86625B262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884" y="2447785"/>
              <a:ext cx="19482" cy="26397"/>
            </a:xfrm>
            <a:custGeom>
              <a:avLst/>
              <a:gdLst>
                <a:gd name="T0" fmla="*/ 6 w 10"/>
                <a:gd name="T1" fmla="*/ 10 h 14"/>
                <a:gd name="T2" fmla="*/ 6 w 10"/>
                <a:gd name="T3" fmla="*/ 14 h 14"/>
                <a:gd name="T4" fmla="*/ 6 w 10"/>
                <a:gd name="T5" fmla="*/ 14 h 14"/>
                <a:gd name="T6" fmla="*/ 6 w 10"/>
                <a:gd name="T7" fmla="*/ 14 h 14"/>
                <a:gd name="T8" fmla="*/ 6 w 10"/>
                <a:gd name="T9" fmla="*/ 14 h 14"/>
                <a:gd name="T10" fmla="*/ 6 w 10"/>
                <a:gd name="T11" fmla="*/ 10 h 14"/>
                <a:gd name="T12" fmla="*/ 6 w 10"/>
                <a:gd name="T13" fmla="*/ 10 h 14"/>
                <a:gd name="T14" fmla="*/ 4 w 10"/>
                <a:gd name="T15" fmla="*/ 10 h 14"/>
                <a:gd name="T16" fmla="*/ 4 w 10"/>
                <a:gd name="T17" fmla="*/ 14 h 14"/>
                <a:gd name="T18" fmla="*/ 4 w 10"/>
                <a:gd name="T19" fmla="*/ 14 h 14"/>
                <a:gd name="T20" fmla="*/ 4 w 10"/>
                <a:gd name="T21" fmla="*/ 14 h 14"/>
                <a:gd name="T22" fmla="*/ 0 w 10"/>
                <a:gd name="T23" fmla="*/ 14 h 14"/>
                <a:gd name="T24" fmla="*/ 0 w 10"/>
                <a:gd name="T25" fmla="*/ 10 h 14"/>
                <a:gd name="T26" fmla="*/ 0 w 10"/>
                <a:gd name="T27" fmla="*/ 10 h 14"/>
                <a:gd name="T28" fmla="*/ 0 w 10"/>
                <a:gd name="T29" fmla="*/ 10 h 14"/>
                <a:gd name="T30" fmla="*/ 0 w 10"/>
                <a:gd name="T31" fmla="*/ 10 h 14"/>
                <a:gd name="T32" fmla="*/ 0 w 10"/>
                <a:gd name="T33" fmla="*/ 10 h 14"/>
                <a:gd name="T34" fmla="*/ 0 w 10"/>
                <a:gd name="T35" fmla="*/ 10 h 14"/>
                <a:gd name="T36" fmla="*/ 0 w 10"/>
                <a:gd name="T37" fmla="*/ 10 h 14"/>
                <a:gd name="T38" fmla="*/ 0 w 10"/>
                <a:gd name="T39" fmla="*/ 6 h 14"/>
                <a:gd name="T40" fmla="*/ 0 w 10"/>
                <a:gd name="T41" fmla="*/ 6 h 14"/>
                <a:gd name="T42" fmla="*/ 0 w 10"/>
                <a:gd name="T43" fmla="*/ 6 h 14"/>
                <a:gd name="T44" fmla="*/ 0 w 10"/>
                <a:gd name="T45" fmla="*/ 6 h 14"/>
                <a:gd name="T46" fmla="*/ 0 w 10"/>
                <a:gd name="T47" fmla="*/ 6 h 14"/>
                <a:gd name="T48" fmla="*/ 0 w 10"/>
                <a:gd name="T49" fmla="*/ 2 h 14"/>
                <a:gd name="T50" fmla="*/ 0 w 10"/>
                <a:gd name="T51" fmla="*/ 2 h 14"/>
                <a:gd name="T52" fmla="*/ 0 w 10"/>
                <a:gd name="T53" fmla="*/ 2 h 14"/>
                <a:gd name="T54" fmla="*/ 0 w 10"/>
                <a:gd name="T55" fmla="*/ 0 h 14"/>
                <a:gd name="T56" fmla="*/ 0 w 10"/>
                <a:gd name="T57" fmla="*/ 0 h 14"/>
                <a:gd name="T58" fmla="*/ 4 w 10"/>
                <a:gd name="T59" fmla="*/ 0 h 14"/>
                <a:gd name="T60" fmla="*/ 4 w 10"/>
                <a:gd name="T61" fmla="*/ 0 h 14"/>
                <a:gd name="T62" fmla="*/ 4 w 10"/>
                <a:gd name="T63" fmla="*/ 0 h 14"/>
                <a:gd name="T64" fmla="*/ 4 w 10"/>
                <a:gd name="T65" fmla="*/ 0 h 14"/>
                <a:gd name="T66" fmla="*/ 4 w 10"/>
                <a:gd name="T67" fmla="*/ 0 h 14"/>
                <a:gd name="T68" fmla="*/ 4 w 10"/>
                <a:gd name="T69" fmla="*/ 0 h 14"/>
                <a:gd name="T70" fmla="*/ 4 w 10"/>
                <a:gd name="T71" fmla="*/ 0 h 14"/>
                <a:gd name="T72" fmla="*/ 4 w 10"/>
                <a:gd name="T73" fmla="*/ 0 h 14"/>
                <a:gd name="T74" fmla="*/ 4 w 10"/>
                <a:gd name="T75" fmla="*/ 0 h 14"/>
                <a:gd name="T76" fmla="*/ 4 w 10"/>
                <a:gd name="T77" fmla="*/ 2 h 14"/>
                <a:gd name="T78" fmla="*/ 4 w 10"/>
                <a:gd name="T79" fmla="*/ 2 h 14"/>
                <a:gd name="T80" fmla="*/ 4 w 10"/>
                <a:gd name="T81" fmla="*/ 2 h 14"/>
                <a:gd name="T82" fmla="*/ 6 w 10"/>
                <a:gd name="T83" fmla="*/ 2 h 14"/>
                <a:gd name="T84" fmla="*/ 6 w 10"/>
                <a:gd name="T85" fmla="*/ 2 h 14"/>
                <a:gd name="T86" fmla="*/ 6 w 10"/>
                <a:gd name="T87" fmla="*/ 6 h 14"/>
                <a:gd name="T88" fmla="*/ 6 w 10"/>
                <a:gd name="T89" fmla="*/ 6 h 14"/>
                <a:gd name="T90" fmla="*/ 6 w 10"/>
                <a:gd name="T91" fmla="*/ 6 h 14"/>
                <a:gd name="T92" fmla="*/ 6 w 10"/>
                <a:gd name="T93" fmla="*/ 6 h 14"/>
                <a:gd name="T94" fmla="*/ 10 w 10"/>
                <a:gd name="T95" fmla="*/ 6 h 14"/>
                <a:gd name="T96" fmla="*/ 10 w 10"/>
                <a:gd name="T97" fmla="*/ 6 h 14"/>
                <a:gd name="T98" fmla="*/ 10 w 10"/>
                <a:gd name="T99" fmla="*/ 6 h 14"/>
                <a:gd name="T100" fmla="*/ 10 w 10"/>
                <a:gd name="T101" fmla="*/ 6 h 14"/>
                <a:gd name="T102" fmla="*/ 6 w 10"/>
                <a:gd name="T103" fmla="*/ 10 h 14"/>
                <a:gd name="T104" fmla="*/ 6 w 10"/>
                <a:gd name="T105" fmla="*/ 10 h 14"/>
                <a:gd name="T106" fmla="*/ 6 w 10"/>
                <a:gd name="T107" fmla="*/ 10 h 14"/>
                <a:gd name="T108" fmla="*/ 6 w 10"/>
                <a:gd name="T10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14">
                  <a:moveTo>
                    <a:pt x="6" y="10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3" name="Freeform 113">
              <a:extLst>
                <a:ext uri="{FF2B5EF4-FFF2-40B4-BE49-F238E27FC236}">
                  <a16:creationId xmlns:a16="http://schemas.microsoft.com/office/drawing/2014/main" id="{F1C8AB5E-00B1-07CA-AD90-6011F5664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113" y="2738153"/>
              <a:ext cx="66239" cy="56565"/>
            </a:xfrm>
            <a:custGeom>
              <a:avLst/>
              <a:gdLst>
                <a:gd name="T0" fmla="*/ 0 w 34"/>
                <a:gd name="T1" fmla="*/ 12 h 30"/>
                <a:gd name="T2" fmla="*/ 4 w 34"/>
                <a:gd name="T3" fmla="*/ 12 h 30"/>
                <a:gd name="T4" fmla="*/ 4 w 34"/>
                <a:gd name="T5" fmla="*/ 8 h 30"/>
                <a:gd name="T6" fmla="*/ 4 w 34"/>
                <a:gd name="T7" fmla="*/ 8 h 30"/>
                <a:gd name="T8" fmla="*/ 4 w 34"/>
                <a:gd name="T9" fmla="*/ 4 h 30"/>
                <a:gd name="T10" fmla="*/ 8 w 34"/>
                <a:gd name="T11" fmla="*/ 4 h 30"/>
                <a:gd name="T12" fmla="*/ 12 w 34"/>
                <a:gd name="T13" fmla="*/ 4 h 30"/>
                <a:gd name="T14" fmla="*/ 12 w 34"/>
                <a:gd name="T15" fmla="*/ 4 h 30"/>
                <a:gd name="T16" fmla="*/ 16 w 34"/>
                <a:gd name="T17" fmla="*/ 4 h 30"/>
                <a:gd name="T18" fmla="*/ 16 w 34"/>
                <a:gd name="T19" fmla="*/ 4 h 30"/>
                <a:gd name="T20" fmla="*/ 20 w 34"/>
                <a:gd name="T21" fmla="*/ 0 h 30"/>
                <a:gd name="T22" fmla="*/ 22 w 34"/>
                <a:gd name="T23" fmla="*/ 0 h 30"/>
                <a:gd name="T24" fmla="*/ 22 w 34"/>
                <a:gd name="T25" fmla="*/ 0 h 30"/>
                <a:gd name="T26" fmla="*/ 26 w 34"/>
                <a:gd name="T27" fmla="*/ 0 h 30"/>
                <a:gd name="T28" fmla="*/ 26 w 34"/>
                <a:gd name="T29" fmla="*/ 4 h 30"/>
                <a:gd name="T30" fmla="*/ 30 w 34"/>
                <a:gd name="T31" fmla="*/ 4 h 30"/>
                <a:gd name="T32" fmla="*/ 34 w 34"/>
                <a:gd name="T33" fmla="*/ 8 h 30"/>
                <a:gd name="T34" fmla="*/ 34 w 34"/>
                <a:gd name="T35" fmla="*/ 12 h 30"/>
                <a:gd name="T36" fmla="*/ 34 w 34"/>
                <a:gd name="T37" fmla="*/ 12 h 30"/>
                <a:gd name="T38" fmla="*/ 34 w 34"/>
                <a:gd name="T39" fmla="*/ 12 h 30"/>
                <a:gd name="T40" fmla="*/ 34 w 34"/>
                <a:gd name="T41" fmla="*/ 16 h 30"/>
                <a:gd name="T42" fmla="*/ 34 w 34"/>
                <a:gd name="T43" fmla="*/ 16 h 30"/>
                <a:gd name="T44" fmla="*/ 34 w 34"/>
                <a:gd name="T45" fmla="*/ 20 h 30"/>
                <a:gd name="T46" fmla="*/ 34 w 34"/>
                <a:gd name="T47" fmla="*/ 20 h 30"/>
                <a:gd name="T48" fmla="*/ 34 w 34"/>
                <a:gd name="T49" fmla="*/ 20 h 30"/>
                <a:gd name="T50" fmla="*/ 30 w 34"/>
                <a:gd name="T51" fmla="*/ 24 h 30"/>
                <a:gd name="T52" fmla="*/ 30 w 34"/>
                <a:gd name="T53" fmla="*/ 24 h 30"/>
                <a:gd name="T54" fmla="*/ 30 w 34"/>
                <a:gd name="T55" fmla="*/ 26 h 30"/>
                <a:gd name="T56" fmla="*/ 26 w 34"/>
                <a:gd name="T57" fmla="*/ 26 h 30"/>
                <a:gd name="T58" fmla="*/ 26 w 34"/>
                <a:gd name="T59" fmla="*/ 24 h 30"/>
                <a:gd name="T60" fmla="*/ 22 w 34"/>
                <a:gd name="T61" fmla="*/ 24 h 30"/>
                <a:gd name="T62" fmla="*/ 20 w 34"/>
                <a:gd name="T63" fmla="*/ 26 h 30"/>
                <a:gd name="T64" fmla="*/ 20 w 34"/>
                <a:gd name="T65" fmla="*/ 30 h 30"/>
                <a:gd name="T66" fmla="*/ 16 w 34"/>
                <a:gd name="T67" fmla="*/ 30 h 30"/>
                <a:gd name="T68" fmla="*/ 16 w 34"/>
                <a:gd name="T69" fmla="*/ 30 h 30"/>
                <a:gd name="T70" fmla="*/ 12 w 34"/>
                <a:gd name="T71" fmla="*/ 30 h 30"/>
                <a:gd name="T72" fmla="*/ 12 w 34"/>
                <a:gd name="T73" fmla="*/ 30 h 30"/>
                <a:gd name="T74" fmla="*/ 8 w 34"/>
                <a:gd name="T75" fmla="*/ 30 h 30"/>
                <a:gd name="T76" fmla="*/ 8 w 34"/>
                <a:gd name="T77" fmla="*/ 30 h 30"/>
                <a:gd name="T78" fmla="*/ 4 w 34"/>
                <a:gd name="T79" fmla="*/ 30 h 30"/>
                <a:gd name="T80" fmla="*/ 4 w 34"/>
                <a:gd name="T81" fmla="*/ 30 h 30"/>
                <a:gd name="T82" fmla="*/ 4 w 34"/>
                <a:gd name="T83" fmla="*/ 30 h 30"/>
                <a:gd name="T84" fmla="*/ 0 w 34"/>
                <a:gd name="T85" fmla="*/ 26 h 30"/>
                <a:gd name="T86" fmla="*/ 0 w 34"/>
                <a:gd name="T87" fmla="*/ 24 h 30"/>
                <a:gd name="T88" fmla="*/ 0 w 34"/>
                <a:gd name="T89" fmla="*/ 20 h 30"/>
                <a:gd name="T90" fmla="*/ 0 w 34"/>
                <a:gd name="T91" fmla="*/ 20 h 30"/>
                <a:gd name="T92" fmla="*/ 0 w 34"/>
                <a:gd name="T93" fmla="*/ 20 h 30"/>
                <a:gd name="T94" fmla="*/ 0 w 34"/>
                <a:gd name="T95" fmla="*/ 20 h 30"/>
                <a:gd name="T96" fmla="*/ 0 w 34"/>
                <a:gd name="T97" fmla="*/ 16 h 30"/>
                <a:gd name="T98" fmla="*/ 0 w 34"/>
                <a:gd name="T99" fmla="*/ 12 h 30"/>
                <a:gd name="T100" fmla="*/ 0 w 34"/>
                <a:gd name="T10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30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4" name="Freeform 114">
              <a:extLst>
                <a:ext uri="{FF2B5EF4-FFF2-40B4-BE49-F238E27FC236}">
                  <a16:creationId xmlns:a16="http://schemas.microsoft.com/office/drawing/2014/main" id="{BD39A348-2F40-CF3A-78F4-F6B452D66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660" y="2508121"/>
              <a:ext cx="93515" cy="120672"/>
            </a:xfrm>
            <a:custGeom>
              <a:avLst/>
              <a:gdLst>
                <a:gd name="T0" fmla="*/ 22 w 48"/>
                <a:gd name="T1" fmla="*/ 42 h 64"/>
                <a:gd name="T2" fmla="*/ 22 w 48"/>
                <a:gd name="T3" fmla="*/ 38 h 64"/>
                <a:gd name="T4" fmla="*/ 22 w 48"/>
                <a:gd name="T5" fmla="*/ 34 h 64"/>
                <a:gd name="T6" fmla="*/ 20 w 48"/>
                <a:gd name="T7" fmla="*/ 30 h 64"/>
                <a:gd name="T8" fmla="*/ 16 w 48"/>
                <a:gd name="T9" fmla="*/ 26 h 64"/>
                <a:gd name="T10" fmla="*/ 16 w 48"/>
                <a:gd name="T11" fmla="*/ 24 h 64"/>
                <a:gd name="T12" fmla="*/ 12 w 48"/>
                <a:gd name="T13" fmla="*/ 20 h 64"/>
                <a:gd name="T14" fmla="*/ 8 w 48"/>
                <a:gd name="T15" fmla="*/ 16 h 64"/>
                <a:gd name="T16" fmla="*/ 4 w 48"/>
                <a:gd name="T17" fmla="*/ 8 h 64"/>
                <a:gd name="T18" fmla="*/ 0 w 48"/>
                <a:gd name="T19" fmla="*/ 4 h 64"/>
                <a:gd name="T20" fmla="*/ 4 w 48"/>
                <a:gd name="T21" fmla="*/ 4 h 64"/>
                <a:gd name="T22" fmla="*/ 16 w 48"/>
                <a:gd name="T23" fmla="*/ 0 h 64"/>
                <a:gd name="T24" fmla="*/ 20 w 48"/>
                <a:gd name="T25" fmla="*/ 4 h 64"/>
                <a:gd name="T26" fmla="*/ 20 w 48"/>
                <a:gd name="T27" fmla="*/ 4 h 64"/>
                <a:gd name="T28" fmla="*/ 22 w 48"/>
                <a:gd name="T29" fmla="*/ 8 h 64"/>
                <a:gd name="T30" fmla="*/ 26 w 48"/>
                <a:gd name="T31" fmla="*/ 4 h 64"/>
                <a:gd name="T32" fmla="*/ 26 w 48"/>
                <a:gd name="T33" fmla="*/ 8 h 64"/>
                <a:gd name="T34" fmla="*/ 30 w 48"/>
                <a:gd name="T35" fmla="*/ 8 h 64"/>
                <a:gd name="T36" fmla="*/ 34 w 48"/>
                <a:gd name="T37" fmla="*/ 12 h 64"/>
                <a:gd name="T38" fmla="*/ 34 w 48"/>
                <a:gd name="T39" fmla="*/ 12 h 64"/>
                <a:gd name="T40" fmla="*/ 34 w 48"/>
                <a:gd name="T41" fmla="*/ 12 h 64"/>
                <a:gd name="T42" fmla="*/ 36 w 48"/>
                <a:gd name="T43" fmla="*/ 20 h 64"/>
                <a:gd name="T44" fmla="*/ 36 w 48"/>
                <a:gd name="T45" fmla="*/ 24 h 64"/>
                <a:gd name="T46" fmla="*/ 36 w 48"/>
                <a:gd name="T47" fmla="*/ 24 h 64"/>
                <a:gd name="T48" fmla="*/ 40 w 48"/>
                <a:gd name="T49" fmla="*/ 26 h 64"/>
                <a:gd name="T50" fmla="*/ 40 w 48"/>
                <a:gd name="T51" fmla="*/ 26 h 64"/>
                <a:gd name="T52" fmla="*/ 40 w 48"/>
                <a:gd name="T53" fmla="*/ 34 h 64"/>
                <a:gd name="T54" fmla="*/ 48 w 48"/>
                <a:gd name="T55" fmla="*/ 38 h 64"/>
                <a:gd name="T56" fmla="*/ 48 w 48"/>
                <a:gd name="T57" fmla="*/ 42 h 64"/>
                <a:gd name="T58" fmla="*/ 48 w 48"/>
                <a:gd name="T59" fmla="*/ 42 h 64"/>
                <a:gd name="T60" fmla="*/ 48 w 48"/>
                <a:gd name="T61" fmla="*/ 46 h 64"/>
                <a:gd name="T62" fmla="*/ 44 w 48"/>
                <a:gd name="T63" fmla="*/ 46 h 64"/>
                <a:gd name="T64" fmla="*/ 40 w 48"/>
                <a:gd name="T65" fmla="*/ 46 h 64"/>
                <a:gd name="T66" fmla="*/ 36 w 48"/>
                <a:gd name="T67" fmla="*/ 42 h 64"/>
                <a:gd name="T68" fmla="*/ 36 w 48"/>
                <a:gd name="T69" fmla="*/ 46 h 64"/>
                <a:gd name="T70" fmla="*/ 36 w 48"/>
                <a:gd name="T71" fmla="*/ 42 h 64"/>
                <a:gd name="T72" fmla="*/ 34 w 48"/>
                <a:gd name="T73" fmla="*/ 42 h 64"/>
                <a:gd name="T74" fmla="*/ 34 w 48"/>
                <a:gd name="T75" fmla="*/ 50 h 64"/>
                <a:gd name="T76" fmla="*/ 30 w 48"/>
                <a:gd name="T77" fmla="*/ 54 h 64"/>
                <a:gd name="T78" fmla="*/ 30 w 48"/>
                <a:gd name="T79" fmla="*/ 54 h 64"/>
                <a:gd name="T80" fmla="*/ 26 w 48"/>
                <a:gd name="T81" fmla="*/ 56 h 64"/>
                <a:gd name="T82" fmla="*/ 26 w 48"/>
                <a:gd name="T83" fmla="*/ 60 h 64"/>
                <a:gd name="T84" fmla="*/ 22 w 48"/>
                <a:gd name="T85" fmla="*/ 60 h 64"/>
                <a:gd name="T86" fmla="*/ 22 w 48"/>
                <a:gd name="T87" fmla="*/ 60 h 64"/>
                <a:gd name="T88" fmla="*/ 22 w 48"/>
                <a:gd name="T89" fmla="*/ 64 h 64"/>
                <a:gd name="T90" fmla="*/ 22 w 48"/>
                <a:gd name="T91" fmla="*/ 56 h 64"/>
                <a:gd name="T92" fmla="*/ 22 w 48"/>
                <a:gd name="T93" fmla="*/ 54 h 64"/>
                <a:gd name="T94" fmla="*/ 22 w 48"/>
                <a:gd name="T95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64">
                  <a:moveTo>
                    <a:pt x="22" y="50"/>
                  </a:moveTo>
                  <a:lnTo>
                    <a:pt x="22" y="50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5" name="Freeform 115">
              <a:extLst>
                <a:ext uri="{FF2B5EF4-FFF2-40B4-BE49-F238E27FC236}">
                  <a16:creationId xmlns:a16="http://schemas.microsoft.com/office/drawing/2014/main" id="{94A69D1E-4D31-AE2D-5445-705225987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6644" y="2312028"/>
              <a:ext cx="101307" cy="113130"/>
            </a:xfrm>
            <a:custGeom>
              <a:avLst/>
              <a:gdLst>
                <a:gd name="T0" fmla="*/ 30 w 52"/>
                <a:gd name="T1" fmla="*/ 26 h 60"/>
                <a:gd name="T2" fmla="*/ 34 w 52"/>
                <a:gd name="T3" fmla="*/ 22 h 60"/>
                <a:gd name="T4" fmla="*/ 34 w 52"/>
                <a:gd name="T5" fmla="*/ 16 h 60"/>
                <a:gd name="T6" fmla="*/ 26 w 52"/>
                <a:gd name="T7" fmla="*/ 8 h 60"/>
                <a:gd name="T8" fmla="*/ 26 w 52"/>
                <a:gd name="T9" fmla="*/ 16 h 60"/>
                <a:gd name="T10" fmla="*/ 22 w 52"/>
                <a:gd name="T11" fmla="*/ 18 h 60"/>
                <a:gd name="T12" fmla="*/ 22 w 52"/>
                <a:gd name="T13" fmla="*/ 22 h 60"/>
                <a:gd name="T14" fmla="*/ 20 w 52"/>
                <a:gd name="T15" fmla="*/ 18 h 60"/>
                <a:gd name="T16" fmla="*/ 22 w 52"/>
                <a:gd name="T17" fmla="*/ 12 h 60"/>
                <a:gd name="T18" fmla="*/ 26 w 52"/>
                <a:gd name="T19" fmla="*/ 8 h 60"/>
                <a:gd name="T20" fmla="*/ 38 w 52"/>
                <a:gd name="T21" fmla="*/ 0 h 60"/>
                <a:gd name="T22" fmla="*/ 48 w 52"/>
                <a:gd name="T23" fmla="*/ 0 h 60"/>
                <a:gd name="T24" fmla="*/ 52 w 52"/>
                <a:gd name="T25" fmla="*/ 12 h 60"/>
                <a:gd name="T26" fmla="*/ 52 w 52"/>
                <a:gd name="T27" fmla="*/ 18 h 60"/>
                <a:gd name="T28" fmla="*/ 44 w 52"/>
                <a:gd name="T29" fmla="*/ 18 h 60"/>
                <a:gd name="T30" fmla="*/ 52 w 52"/>
                <a:gd name="T31" fmla="*/ 26 h 60"/>
                <a:gd name="T32" fmla="*/ 48 w 52"/>
                <a:gd name="T33" fmla="*/ 30 h 60"/>
                <a:gd name="T34" fmla="*/ 44 w 52"/>
                <a:gd name="T35" fmla="*/ 34 h 60"/>
                <a:gd name="T36" fmla="*/ 38 w 52"/>
                <a:gd name="T37" fmla="*/ 42 h 60"/>
                <a:gd name="T38" fmla="*/ 38 w 52"/>
                <a:gd name="T39" fmla="*/ 48 h 60"/>
                <a:gd name="T40" fmla="*/ 38 w 52"/>
                <a:gd name="T41" fmla="*/ 56 h 60"/>
                <a:gd name="T42" fmla="*/ 34 w 52"/>
                <a:gd name="T43" fmla="*/ 56 h 60"/>
                <a:gd name="T44" fmla="*/ 30 w 52"/>
                <a:gd name="T45" fmla="*/ 56 h 60"/>
                <a:gd name="T46" fmla="*/ 30 w 52"/>
                <a:gd name="T47" fmla="*/ 48 h 60"/>
                <a:gd name="T48" fmla="*/ 26 w 52"/>
                <a:gd name="T49" fmla="*/ 44 h 60"/>
                <a:gd name="T50" fmla="*/ 20 w 52"/>
                <a:gd name="T51" fmla="*/ 44 h 60"/>
                <a:gd name="T52" fmla="*/ 16 w 52"/>
                <a:gd name="T53" fmla="*/ 44 h 60"/>
                <a:gd name="T54" fmla="*/ 16 w 52"/>
                <a:gd name="T55" fmla="*/ 44 h 60"/>
                <a:gd name="T56" fmla="*/ 4 w 52"/>
                <a:gd name="T57" fmla="*/ 44 h 60"/>
                <a:gd name="T58" fmla="*/ 8 w 52"/>
                <a:gd name="T59" fmla="*/ 42 h 60"/>
                <a:gd name="T60" fmla="*/ 8 w 52"/>
                <a:gd name="T61" fmla="*/ 42 h 60"/>
                <a:gd name="T62" fmla="*/ 12 w 52"/>
                <a:gd name="T63" fmla="*/ 42 h 60"/>
                <a:gd name="T64" fmla="*/ 12 w 52"/>
                <a:gd name="T65" fmla="*/ 42 h 60"/>
                <a:gd name="T66" fmla="*/ 12 w 52"/>
                <a:gd name="T67" fmla="*/ 38 h 60"/>
                <a:gd name="T68" fmla="*/ 8 w 52"/>
                <a:gd name="T69" fmla="*/ 38 h 60"/>
                <a:gd name="T70" fmla="*/ 12 w 52"/>
                <a:gd name="T71" fmla="*/ 34 h 60"/>
                <a:gd name="T72" fmla="*/ 16 w 52"/>
                <a:gd name="T73" fmla="*/ 22 h 60"/>
                <a:gd name="T74" fmla="*/ 22 w 52"/>
                <a:gd name="T75" fmla="*/ 26 h 60"/>
                <a:gd name="T76" fmla="*/ 22 w 52"/>
                <a:gd name="T77" fmla="*/ 18 h 60"/>
                <a:gd name="T78" fmla="*/ 26 w 52"/>
                <a:gd name="T79" fmla="*/ 18 h 60"/>
                <a:gd name="T80" fmla="*/ 30 w 52"/>
                <a:gd name="T81" fmla="*/ 22 h 60"/>
                <a:gd name="T82" fmla="*/ 22 w 52"/>
                <a:gd name="T83" fmla="*/ 22 h 60"/>
                <a:gd name="T84" fmla="*/ 30 w 52"/>
                <a:gd name="T85" fmla="*/ 26 h 60"/>
                <a:gd name="T86" fmla="*/ 26 w 52"/>
                <a:gd name="T87" fmla="*/ 26 h 60"/>
                <a:gd name="T88" fmla="*/ 30 w 52"/>
                <a:gd name="T89" fmla="*/ 22 h 60"/>
                <a:gd name="T90" fmla="*/ 34 w 52"/>
                <a:gd name="T91" fmla="*/ 22 h 60"/>
                <a:gd name="T92" fmla="*/ 8 w 52"/>
                <a:gd name="T93" fmla="*/ 38 h 60"/>
                <a:gd name="T94" fmla="*/ 8 w 52"/>
                <a:gd name="T95" fmla="*/ 42 h 60"/>
                <a:gd name="T96" fmla="*/ 8 w 52"/>
                <a:gd name="T97" fmla="*/ 38 h 60"/>
                <a:gd name="T98" fmla="*/ 8 w 52"/>
                <a:gd name="T99" fmla="*/ 44 h 60"/>
                <a:gd name="T100" fmla="*/ 8 w 52"/>
                <a:gd name="T101" fmla="*/ 48 h 60"/>
                <a:gd name="T102" fmla="*/ 0 w 52"/>
                <a:gd name="T103" fmla="*/ 48 h 60"/>
                <a:gd name="T104" fmla="*/ 26 w 52"/>
                <a:gd name="T105" fmla="*/ 4 h 60"/>
                <a:gd name="T106" fmla="*/ 26 w 52"/>
                <a:gd name="T107" fmla="*/ 4 h 60"/>
                <a:gd name="T108" fmla="*/ 20 w 52"/>
                <a:gd name="T109" fmla="*/ 12 h 60"/>
                <a:gd name="T110" fmla="*/ 22 w 52"/>
                <a:gd name="T111" fmla="*/ 8 h 60"/>
                <a:gd name="T112" fmla="*/ 20 w 52"/>
                <a:gd name="T113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0"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close/>
                  <a:moveTo>
                    <a:pt x="30" y="22"/>
                  </a:moveTo>
                  <a:lnTo>
                    <a:pt x="30" y="2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  <a:moveTo>
                    <a:pt x="26" y="4"/>
                  </a:move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6" name="Freeform 116">
              <a:extLst>
                <a:ext uri="{FF2B5EF4-FFF2-40B4-BE49-F238E27FC236}">
                  <a16:creationId xmlns:a16="http://schemas.microsoft.com/office/drawing/2014/main" id="{A90853EF-E19F-9038-EFF5-61D939958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1712" y="1531428"/>
              <a:ext cx="728634" cy="599591"/>
            </a:xfrm>
            <a:custGeom>
              <a:avLst/>
              <a:gdLst>
                <a:gd name="T0" fmla="*/ 104 w 374"/>
                <a:gd name="T1" fmla="*/ 154 h 318"/>
                <a:gd name="T2" fmla="*/ 120 w 374"/>
                <a:gd name="T3" fmla="*/ 132 h 318"/>
                <a:gd name="T4" fmla="*/ 120 w 374"/>
                <a:gd name="T5" fmla="*/ 116 h 318"/>
                <a:gd name="T6" fmla="*/ 142 w 374"/>
                <a:gd name="T7" fmla="*/ 102 h 318"/>
                <a:gd name="T8" fmla="*/ 150 w 374"/>
                <a:gd name="T9" fmla="*/ 94 h 318"/>
                <a:gd name="T10" fmla="*/ 146 w 374"/>
                <a:gd name="T11" fmla="*/ 82 h 318"/>
                <a:gd name="T12" fmla="*/ 164 w 374"/>
                <a:gd name="T13" fmla="*/ 82 h 318"/>
                <a:gd name="T14" fmla="*/ 184 w 374"/>
                <a:gd name="T15" fmla="*/ 72 h 318"/>
                <a:gd name="T16" fmla="*/ 180 w 374"/>
                <a:gd name="T17" fmla="*/ 56 h 318"/>
                <a:gd name="T18" fmla="*/ 202 w 374"/>
                <a:gd name="T19" fmla="*/ 42 h 318"/>
                <a:gd name="T20" fmla="*/ 232 w 374"/>
                <a:gd name="T21" fmla="*/ 30 h 318"/>
                <a:gd name="T22" fmla="*/ 254 w 374"/>
                <a:gd name="T23" fmla="*/ 22 h 318"/>
                <a:gd name="T24" fmla="*/ 276 w 374"/>
                <a:gd name="T25" fmla="*/ 8 h 318"/>
                <a:gd name="T26" fmla="*/ 296 w 374"/>
                <a:gd name="T27" fmla="*/ 22 h 318"/>
                <a:gd name="T28" fmla="*/ 318 w 374"/>
                <a:gd name="T29" fmla="*/ 8 h 318"/>
                <a:gd name="T30" fmla="*/ 332 w 374"/>
                <a:gd name="T31" fmla="*/ 22 h 318"/>
                <a:gd name="T32" fmla="*/ 374 w 374"/>
                <a:gd name="T33" fmla="*/ 22 h 318"/>
                <a:gd name="T34" fmla="*/ 358 w 374"/>
                <a:gd name="T35" fmla="*/ 34 h 318"/>
                <a:gd name="T36" fmla="*/ 348 w 374"/>
                <a:gd name="T37" fmla="*/ 38 h 318"/>
                <a:gd name="T38" fmla="*/ 296 w 374"/>
                <a:gd name="T39" fmla="*/ 56 h 318"/>
                <a:gd name="T40" fmla="*/ 232 w 374"/>
                <a:gd name="T41" fmla="*/ 52 h 318"/>
                <a:gd name="T42" fmla="*/ 168 w 374"/>
                <a:gd name="T43" fmla="*/ 90 h 318"/>
                <a:gd name="T44" fmla="*/ 128 w 374"/>
                <a:gd name="T45" fmla="*/ 162 h 318"/>
                <a:gd name="T46" fmla="*/ 112 w 374"/>
                <a:gd name="T47" fmla="*/ 236 h 318"/>
                <a:gd name="T48" fmla="*/ 90 w 374"/>
                <a:gd name="T49" fmla="*/ 292 h 318"/>
                <a:gd name="T50" fmla="*/ 72 w 374"/>
                <a:gd name="T51" fmla="*/ 294 h 318"/>
                <a:gd name="T52" fmla="*/ 12 w 374"/>
                <a:gd name="T53" fmla="*/ 292 h 318"/>
                <a:gd name="T54" fmla="*/ 14 w 374"/>
                <a:gd name="T55" fmla="*/ 284 h 318"/>
                <a:gd name="T56" fmla="*/ 30 w 374"/>
                <a:gd name="T57" fmla="*/ 262 h 318"/>
                <a:gd name="T58" fmla="*/ 14 w 374"/>
                <a:gd name="T59" fmla="*/ 258 h 318"/>
                <a:gd name="T60" fmla="*/ 34 w 374"/>
                <a:gd name="T61" fmla="*/ 246 h 318"/>
                <a:gd name="T62" fmla="*/ 8 w 374"/>
                <a:gd name="T63" fmla="*/ 238 h 318"/>
                <a:gd name="T64" fmla="*/ 8 w 374"/>
                <a:gd name="T65" fmla="*/ 228 h 318"/>
                <a:gd name="T66" fmla="*/ 30 w 374"/>
                <a:gd name="T67" fmla="*/ 224 h 318"/>
                <a:gd name="T68" fmla="*/ 44 w 374"/>
                <a:gd name="T69" fmla="*/ 210 h 318"/>
                <a:gd name="T70" fmla="*/ 52 w 374"/>
                <a:gd name="T71" fmla="*/ 206 h 318"/>
                <a:gd name="T72" fmla="*/ 64 w 374"/>
                <a:gd name="T73" fmla="*/ 192 h 318"/>
                <a:gd name="T74" fmla="*/ 86 w 374"/>
                <a:gd name="T75" fmla="*/ 180 h 318"/>
                <a:gd name="T76" fmla="*/ 284 w 374"/>
                <a:gd name="T77" fmla="*/ 4 h 318"/>
                <a:gd name="T78" fmla="*/ 206 w 374"/>
                <a:gd name="T79" fmla="*/ 26 h 318"/>
                <a:gd name="T80" fmla="*/ 354 w 374"/>
                <a:gd name="T81" fmla="*/ 38 h 318"/>
                <a:gd name="T82" fmla="*/ 176 w 374"/>
                <a:gd name="T83" fmla="*/ 60 h 318"/>
                <a:gd name="T84" fmla="*/ 124 w 374"/>
                <a:gd name="T85" fmla="*/ 76 h 318"/>
                <a:gd name="T86" fmla="*/ 130 w 374"/>
                <a:gd name="T87" fmla="*/ 106 h 318"/>
                <a:gd name="T88" fmla="*/ 104 w 374"/>
                <a:gd name="T89" fmla="*/ 154 h 318"/>
                <a:gd name="T90" fmla="*/ 52 w 374"/>
                <a:gd name="T91" fmla="*/ 194 h 318"/>
                <a:gd name="T92" fmla="*/ 42 w 374"/>
                <a:gd name="T93" fmla="*/ 202 h 318"/>
                <a:gd name="T94" fmla="*/ 12 w 374"/>
                <a:gd name="T95" fmla="*/ 222 h 318"/>
                <a:gd name="T96" fmla="*/ 12 w 374"/>
                <a:gd name="T97" fmla="*/ 262 h 318"/>
                <a:gd name="T98" fmla="*/ 248 w 374"/>
                <a:gd name="T99" fmla="*/ 16 h 318"/>
                <a:gd name="T100" fmla="*/ 270 w 374"/>
                <a:gd name="T101" fmla="*/ 16 h 318"/>
                <a:gd name="T102" fmla="*/ 228 w 374"/>
                <a:gd name="T103" fmla="*/ 30 h 318"/>
                <a:gd name="T104" fmla="*/ 194 w 374"/>
                <a:gd name="T105" fmla="*/ 38 h 318"/>
                <a:gd name="T106" fmla="*/ 176 w 374"/>
                <a:gd name="T107" fmla="*/ 42 h 318"/>
                <a:gd name="T108" fmla="*/ 154 w 374"/>
                <a:gd name="T109" fmla="*/ 56 h 318"/>
                <a:gd name="T110" fmla="*/ 146 w 374"/>
                <a:gd name="T111" fmla="*/ 60 h 318"/>
                <a:gd name="T112" fmla="*/ 158 w 374"/>
                <a:gd name="T113" fmla="*/ 56 h 318"/>
                <a:gd name="T114" fmla="*/ 134 w 374"/>
                <a:gd name="T115" fmla="*/ 76 h 318"/>
                <a:gd name="T116" fmla="*/ 108 w 374"/>
                <a:gd name="T117" fmla="*/ 132 h 318"/>
                <a:gd name="T118" fmla="*/ 44 w 374"/>
                <a:gd name="T119" fmla="*/ 194 h 318"/>
                <a:gd name="T120" fmla="*/ 8 w 374"/>
                <a:gd name="T121" fmla="*/ 262 h 318"/>
                <a:gd name="T122" fmla="*/ 8 w 374"/>
                <a:gd name="T123" fmla="*/ 28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" h="318">
                  <a:moveTo>
                    <a:pt x="82" y="168"/>
                  </a:moveTo>
                  <a:lnTo>
                    <a:pt x="86" y="168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4" y="164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98" y="158"/>
                  </a:lnTo>
                  <a:lnTo>
                    <a:pt x="102" y="158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8"/>
                  </a:lnTo>
                  <a:lnTo>
                    <a:pt x="94" y="162"/>
                  </a:lnTo>
                  <a:lnTo>
                    <a:pt x="94" y="158"/>
                  </a:lnTo>
                  <a:lnTo>
                    <a:pt x="98" y="158"/>
                  </a:lnTo>
                  <a:lnTo>
                    <a:pt x="94" y="158"/>
                  </a:lnTo>
                  <a:lnTo>
                    <a:pt x="98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2" y="150"/>
                  </a:lnTo>
                  <a:lnTo>
                    <a:pt x="116" y="146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12" y="150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8" y="150"/>
                  </a:lnTo>
                  <a:lnTo>
                    <a:pt x="104" y="150"/>
                  </a:lnTo>
                  <a:lnTo>
                    <a:pt x="108" y="146"/>
                  </a:lnTo>
                  <a:lnTo>
                    <a:pt x="112" y="146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8" y="136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6" y="138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2"/>
                  </a:lnTo>
                  <a:lnTo>
                    <a:pt x="116" y="132"/>
                  </a:lnTo>
                  <a:lnTo>
                    <a:pt x="120" y="132"/>
                  </a:lnTo>
                  <a:lnTo>
                    <a:pt x="120" y="136"/>
                  </a:lnTo>
                  <a:lnTo>
                    <a:pt x="120" y="132"/>
                  </a:lnTo>
                  <a:lnTo>
                    <a:pt x="116" y="132"/>
                  </a:lnTo>
                  <a:lnTo>
                    <a:pt x="116" y="128"/>
                  </a:lnTo>
                  <a:lnTo>
                    <a:pt x="112" y="128"/>
                  </a:lnTo>
                  <a:lnTo>
                    <a:pt x="116" y="128"/>
                  </a:lnTo>
                  <a:lnTo>
                    <a:pt x="120" y="128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8" y="124"/>
                  </a:lnTo>
                  <a:lnTo>
                    <a:pt x="124" y="124"/>
                  </a:lnTo>
                  <a:lnTo>
                    <a:pt x="124" y="128"/>
                  </a:lnTo>
                  <a:lnTo>
                    <a:pt x="128" y="124"/>
                  </a:lnTo>
                  <a:lnTo>
                    <a:pt x="130" y="124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0" y="124"/>
                  </a:lnTo>
                  <a:lnTo>
                    <a:pt x="128" y="124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6" y="124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16" y="116"/>
                  </a:lnTo>
                  <a:lnTo>
                    <a:pt x="120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4" y="108"/>
                  </a:lnTo>
                  <a:lnTo>
                    <a:pt x="128" y="108"/>
                  </a:lnTo>
                  <a:lnTo>
                    <a:pt x="130" y="108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28" y="106"/>
                  </a:lnTo>
                  <a:lnTo>
                    <a:pt x="130" y="108"/>
                  </a:lnTo>
                  <a:lnTo>
                    <a:pt x="134" y="106"/>
                  </a:lnTo>
                  <a:lnTo>
                    <a:pt x="138" y="106"/>
                  </a:lnTo>
                  <a:lnTo>
                    <a:pt x="134" y="106"/>
                  </a:lnTo>
                  <a:lnTo>
                    <a:pt x="134" y="102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46" y="102"/>
                  </a:lnTo>
                  <a:lnTo>
                    <a:pt x="150" y="102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50" y="102"/>
                  </a:lnTo>
                  <a:lnTo>
                    <a:pt x="154" y="102"/>
                  </a:lnTo>
                  <a:lnTo>
                    <a:pt x="158" y="102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102"/>
                  </a:lnTo>
                  <a:lnTo>
                    <a:pt x="146" y="98"/>
                  </a:lnTo>
                  <a:lnTo>
                    <a:pt x="150" y="98"/>
                  </a:lnTo>
                  <a:lnTo>
                    <a:pt x="146" y="98"/>
                  </a:lnTo>
                  <a:lnTo>
                    <a:pt x="142" y="98"/>
                  </a:lnTo>
                  <a:lnTo>
                    <a:pt x="142" y="102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8" y="98"/>
                  </a:lnTo>
                  <a:lnTo>
                    <a:pt x="138" y="94"/>
                  </a:lnTo>
                  <a:lnTo>
                    <a:pt x="142" y="94"/>
                  </a:lnTo>
                  <a:lnTo>
                    <a:pt x="146" y="94"/>
                  </a:lnTo>
                  <a:lnTo>
                    <a:pt x="142" y="94"/>
                  </a:lnTo>
                  <a:lnTo>
                    <a:pt x="146" y="90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8" y="98"/>
                  </a:lnTo>
                  <a:lnTo>
                    <a:pt x="154" y="98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50" y="94"/>
                  </a:lnTo>
                  <a:lnTo>
                    <a:pt x="150" y="90"/>
                  </a:lnTo>
                  <a:lnTo>
                    <a:pt x="150" y="86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0" y="86"/>
                  </a:lnTo>
                  <a:lnTo>
                    <a:pt x="154" y="86"/>
                  </a:lnTo>
                  <a:lnTo>
                    <a:pt x="158" y="90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0" y="86"/>
                  </a:lnTo>
                  <a:lnTo>
                    <a:pt x="146" y="90"/>
                  </a:lnTo>
                  <a:lnTo>
                    <a:pt x="142" y="90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6" y="82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6" y="82"/>
                  </a:lnTo>
                  <a:lnTo>
                    <a:pt x="150" y="82"/>
                  </a:lnTo>
                  <a:lnTo>
                    <a:pt x="154" y="82"/>
                  </a:lnTo>
                  <a:lnTo>
                    <a:pt x="158" y="82"/>
                  </a:lnTo>
                  <a:lnTo>
                    <a:pt x="160" y="78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0" y="82"/>
                  </a:lnTo>
                  <a:lnTo>
                    <a:pt x="150" y="78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60" y="78"/>
                  </a:lnTo>
                  <a:lnTo>
                    <a:pt x="160" y="82"/>
                  </a:lnTo>
                  <a:lnTo>
                    <a:pt x="164" y="82"/>
                  </a:lnTo>
                  <a:lnTo>
                    <a:pt x="164" y="86"/>
                  </a:lnTo>
                  <a:lnTo>
                    <a:pt x="168" y="86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8" y="82"/>
                  </a:lnTo>
                  <a:lnTo>
                    <a:pt x="168" y="78"/>
                  </a:lnTo>
                  <a:lnTo>
                    <a:pt x="164" y="78"/>
                  </a:lnTo>
                  <a:lnTo>
                    <a:pt x="168" y="78"/>
                  </a:lnTo>
                  <a:lnTo>
                    <a:pt x="164" y="78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60" y="72"/>
                  </a:lnTo>
                  <a:lnTo>
                    <a:pt x="168" y="76"/>
                  </a:lnTo>
                  <a:lnTo>
                    <a:pt x="172" y="78"/>
                  </a:lnTo>
                  <a:lnTo>
                    <a:pt x="172" y="76"/>
                  </a:lnTo>
                  <a:lnTo>
                    <a:pt x="168" y="76"/>
                  </a:lnTo>
                  <a:lnTo>
                    <a:pt x="164" y="72"/>
                  </a:lnTo>
                  <a:lnTo>
                    <a:pt x="168" y="72"/>
                  </a:lnTo>
                  <a:lnTo>
                    <a:pt x="172" y="72"/>
                  </a:lnTo>
                  <a:lnTo>
                    <a:pt x="176" y="72"/>
                  </a:lnTo>
                  <a:lnTo>
                    <a:pt x="180" y="76"/>
                  </a:lnTo>
                  <a:lnTo>
                    <a:pt x="180" y="72"/>
                  </a:lnTo>
                  <a:lnTo>
                    <a:pt x="176" y="72"/>
                  </a:lnTo>
                  <a:lnTo>
                    <a:pt x="180" y="72"/>
                  </a:lnTo>
                  <a:lnTo>
                    <a:pt x="184" y="72"/>
                  </a:lnTo>
                  <a:lnTo>
                    <a:pt x="180" y="72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6" y="68"/>
                  </a:lnTo>
                  <a:lnTo>
                    <a:pt x="172" y="68"/>
                  </a:lnTo>
                  <a:lnTo>
                    <a:pt x="168" y="72"/>
                  </a:lnTo>
                  <a:lnTo>
                    <a:pt x="164" y="68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4" y="64"/>
                  </a:lnTo>
                  <a:lnTo>
                    <a:pt x="180" y="64"/>
                  </a:lnTo>
                  <a:lnTo>
                    <a:pt x="176" y="60"/>
                  </a:lnTo>
                  <a:lnTo>
                    <a:pt x="180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0" y="60"/>
                  </a:lnTo>
                  <a:lnTo>
                    <a:pt x="184" y="60"/>
                  </a:lnTo>
                  <a:lnTo>
                    <a:pt x="184" y="56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4" y="56"/>
                  </a:lnTo>
                  <a:lnTo>
                    <a:pt x="180" y="56"/>
                  </a:lnTo>
                  <a:lnTo>
                    <a:pt x="184" y="52"/>
                  </a:lnTo>
                  <a:lnTo>
                    <a:pt x="188" y="52"/>
                  </a:lnTo>
                  <a:lnTo>
                    <a:pt x="190" y="52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46"/>
                  </a:lnTo>
                  <a:lnTo>
                    <a:pt x="190" y="42"/>
                  </a:lnTo>
                  <a:lnTo>
                    <a:pt x="194" y="46"/>
                  </a:lnTo>
                  <a:lnTo>
                    <a:pt x="194" y="50"/>
                  </a:lnTo>
                  <a:lnTo>
                    <a:pt x="198" y="50"/>
                  </a:lnTo>
                  <a:lnTo>
                    <a:pt x="202" y="50"/>
                  </a:lnTo>
                  <a:lnTo>
                    <a:pt x="198" y="46"/>
                  </a:lnTo>
                  <a:lnTo>
                    <a:pt x="194" y="46"/>
                  </a:lnTo>
                  <a:lnTo>
                    <a:pt x="194" y="42"/>
                  </a:lnTo>
                  <a:lnTo>
                    <a:pt x="198" y="42"/>
                  </a:lnTo>
                  <a:lnTo>
                    <a:pt x="202" y="42"/>
                  </a:lnTo>
                  <a:lnTo>
                    <a:pt x="202" y="46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06" y="50"/>
                  </a:lnTo>
                  <a:lnTo>
                    <a:pt x="210" y="50"/>
                  </a:lnTo>
                  <a:lnTo>
                    <a:pt x="210" y="46"/>
                  </a:lnTo>
                  <a:lnTo>
                    <a:pt x="206" y="46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06" y="42"/>
                  </a:lnTo>
                  <a:lnTo>
                    <a:pt x="202" y="42"/>
                  </a:lnTo>
                  <a:lnTo>
                    <a:pt x="202" y="38"/>
                  </a:lnTo>
                  <a:lnTo>
                    <a:pt x="206" y="38"/>
                  </a:lnTo>
                  <a:lnTo>
                    <a:pt x="206" y="34"/>
                  </a:lnTo>
                  <a:lnTo>
                    <a:pt x="214" y="34"/>
                  </a:lnTo>
                  <a:lnTo>
                    <a:pt x="214" y="38"/>
                  </a:lnTo>
                  <a:lnTo>
                    <a:pt x="214" y="42"/>
                  </a:lnTo>
                  <a:lnTo>
                    <a:pt x="210" y="42"/>
                  </a:lnTo>
                  <a:lnTo>
                    <a:pt x="210" y="46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4" y="38"/>
                  </a:lnTo>
                  <a:lnTo>
                    <a:pt x="218" y="34"/>
                  </a:lnTo>
                  <a:lnTo>
                    <a:pt x="218" y="30"/>
                  </a:lnTo>
                  <a:lnTo>
                    <a:pt x="220" y="30"/>
                  </a:lnTo>
                  <a:lnTo>
                    <a:pt x="220" y="34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50"/>
                  </a:lnTo>
                  <a:lnTo>
                    <a:pt x="220" y="46"/>
                  </a:lnTo>
                  <a:lnTo>
                    <a:pt x="224" y="42"/>
                  </a:lnTo>
                  <a:lnTo>
                    <a:pt x="228" y="42"/>
                  </a:lnTo>
                  <a:lnTo>
                    <a:pt x="224" y="42"/>
                  </a:lnTo>
                  <a:lnTo>
                    <a:pt x="224" y="38"/>
                  </a:lnTo>
                  <a:lnTo>
                    <a:pt x="228" y="34"/>
                  </a:lnTo>
                  <a:lnTo>
                    <a:pt x="232" y="30"/>
                  </a:lnTo>
                  <a:lnTo>
                    <a:pt x="232" y="34"/>
                  </a:lnTo>
                  <a:lnTo>
                    <a:pt x="228" y="34"/>
                  </a:lnTo>
                  <a:lnTo>
                    <a:pt x="232" y="34"/>
                  </a:lnTo>
                  <a:lnTo>
                    <a:pt x="236" y="30"/>
                  </a:lnTo>
                  <a:lnTo>
                    <a:pt x="240" y="30"/>
                  </a:lnTo>
                  <a:lnTo>
                    <a:pt x="240" y="34"/>
                  </a:lnTo>
                  <a:lnTo>
                    <a:pt x="244" y="34"/>
                  </a:lnTo>
                  <a:lnTo>
                    <a:pt x="244" y="38"/>
                  </a:lnTo>
                  <a:lnTo>
                    <a:pt x="248" y="38"/>
                  </a:lnTo>
                  <a:lnTo>
                    <a:pt x="248" y="34"/>
                  </a:lnTo>
                  <a:lnTo>
                    <a:pt x="244" y="30"/>
                  </a:lnTo>
                  <a:lnTo>
                    <a:pt x="248" y="30"/>
                  </a:lnTo>
                  <a:lnTo>
                    <a:pt x="248" y="26"/>
                  </a:lnTo>
                  <a:lnTo>
                    <a:pt x="244" y="26"/>
                  </a:lnTo>
                  <a:lnTo>
                    <a:pt x="244" y="30"/>
                  </a:lnTo>
                  <a:lnTo>
                    <a:pt x="240" y="30"/>
                  </a:lnTo>
                  <a:lnTo>
                    <a:pt x="236" y="26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6"/>
                  </a:lnTo>
                  <a:lnTo>
                    <a:pt x="254" y="26"/>
                  </a:lnTo>
                  <a:lnTo>
                    <a:pt x="250" y="2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54" y="26"/>
                  </a:lnTo>
                  <a:lnTo>
                    <a:pt x="250" y="26"/>
                  </a:lnTo>
                  <a:lnTo>
                    <a:pt x="250" y="30"/>
                  </a:lnTo>
                  <a:lnTo>
                    <a:pt x="250" y="26"/>
                  </a:lnTo>
                  <a:lnTo>
                    <a:pt x="254" y="26"/>
                  </a:lnTo>
                  <a:lnTo>
                    <a:pt x="258" y="26"/>
                  </a:lnTo>
                  <a:lnTo>
                    <a:pt x="258" y="30"/>
                  </a:lnTo>
                  <a:lnTo>
                    <a:pt x="262" y="30"/>
                  </a:lnTo>
                  <a:lnTo>
                    <a:pt x="266" y="30"/>
                  </a:lnTo>
                  <a:lnTo>
                    <a:pt x="262" y="30"/>
                  </a:lnTo>
                  <a:lnTo>
                    <a:pt x="262" y="26"/>
                  </a:lnTo>
                  <a:lnTo>
                    <a:pt x="266" y="26"/>
                  </a:lnTo>
                  <a:lnTo>
                    <a:pt x="266" y="22"/>
                  </a:lnTo>
                  <a:lnTo>
                    <a:pt x="270" y="20"/>
                  </a:lnTo>
                  <a:lnTo>
                    <a:pt x="274" y="20"/>
                  </a:lnTo>
                  <a:lnTo>
                    <a:pt x="274" y="16"/>
                  </a:lnTo>
                  <a:lnTo>
                    <a:pt x="276" y="20"/>
                  </a:lnTo>
                  <a:lnTo>
                    <a:pt x="276" y="16"/>
                  </a:lnTo>
                  <a:lnTo>
                    <a:pt x="276" y="12"/>
                  </a:lnTo>
                  <a:lnTo>
                    <a:pt x="280" y="12"/>
                  </a:lnTo>
                  <a:lnTo>
                    <a:pt x="280" y="16"/>
                  </a:lnTo>
                  <a:lnTo>
                    <a:pt x="284" y="16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76" y="12"/>
                  </a:lnTo>
                  <a:lnTo>
                    <a:pt x="276" y="8"/>
                  </a:lnTo>
                  <a:lnTo>
                    <a:pt x="280" y="8"/>
                  </a:lnTo>
                  <a:lnTo>
                    <a:pt x="280" y="12"/>
                  </a:lnTo>
                  <a:lnTo>
                    <a:pt x="284" y="8"/>
                  </a:lnTo>
                  <a:lnTo>
                    <a:pt x="280" y="8"/>
                  </a:lnTo>
                  <a:lnTo>
                    <a:pt x="280" y="4"/>
                  </a:lnTo>
                  <a:lnTo>
                    <a:pt x="284" y="4"/>
                  </a:lnTo>
                  <a:lnTo>
                    <a:pt x="284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92" y="8"/>
                  </a:lnTo>
                  <a:lnTo>
                    <a:pt x="292" y="4"/>
                  </a:lnTo>
                  <a:lnTo>
                    <a:pt x="296" y="4"/>
                  </a:lnTo>
                  <a:lnTo>
                    <a:pt x="296" y="8"/>
                  </a:lnTo>
                  <a:lnTo>
                    <a:pt x="300" y="8"/>
                  </a:lnTo>
                  <a:lnTo>
                    <a:pt x="296" y="12"/>
                  </a:lnTo>
                  <a:lnTo>
                    <a:pt x="292" y="16"/>
                  </a:lnTo>
                  <a:lnTo>
                    <a:pt x="288" y="16"/>
                  </a:lnTo>
                  <a:lnTo>
                    <a:pt x="292" y="16"/>
                  </a:lnTo>
                  <a:lnTo>
                    <a:pt x="292" y="20"/>
                  </a:lnTo>
                  <a:lnTo>
                    <a:pt x="288" y="20"/>
                  </a:lnTo>
                  <a:lnTo>
                    <a:pt x="288" y="22"/>
                  </a:lnTo>
                  <a:lnTo>
                    <a:pt x="288" y="26"/>
                  </a:lnTo>
                  <a:lnTo>
                    <a:pt x="288" y="30"/>
                  </a:lnTo>
                  <a:lnTo>
                    <a:pt x="288" y="26"/>
                  </a:lnTo>
                  <a:lnTo>
                    <a:pt x="292" y="26"/>
                  </a:lnTo>
                  <a:lnTo>
                    <a:pt x="296" y="22"/>
                  </a:lnTo>
                  <a:lnTo>
                    <a:pt x="296" y="20"/>
                  </a:lnTo>
                  <a:lnTo>
                    <a:pt x="300" y="16"/>
                  </a:lnTo>
                  <a:lnTo>
                    <a:pt x="304" y="16"/>
                  </a:lnTo>
                  <a:lnTo>
                    <a:pt x="306" y="12"/>
                  </a:lnTo>
                  <a:lnTo>
                    <a:pt x="306" y="8"/>
                  </a:lnTo>
                  <a:lnTo>
                    <a:pt x="310" y="8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0" y="12"/>
                  </a:lnTo>
                  <a:lnTo>
                    <a:pt x="306" y="12"/>
                  </a:lnTo>
                  <a:lnTo>
                    <a:pt x="306" y="16"/>
                  </a:lnTo>
                  <a:lnTo>
                    <a:pt x="306" y="12"/>
                  </a:lnTo>
                  <a:lnTo>
                    <a:pt x="310" y="12"/>
                  </a:lnTo>
                  <a:lnTo>
                    <a:pt x="310" y="16"/>
                  </a:lnTo>
                  <a:lnTo>
                    <a:pt x="310" y="20"/>
                  </a:lnTo>
                  <a:lnTo>
                    <a:pt x="310" y="22"/>
                  </a:lnTo>
                  <a:lnTo>
                    <a:pt x="310" y="20"/>
                  </a:lnTo>
                  <a:lnTo>
                    <a:pt x="314" y="20"/>
                  </a:lnTo>
                  <a:lnTo>
                    <a:pt x="318" y="20"/>
                  </a:lnTo>
                  <a:lnTo>
                    <a:pt x="314" y="16"/>
                  </a:lnTo>
                  <a:lnTo>
                    <a:pt x="318" y="16"/>
                  </a:lnTo>
                  <a:lnTo>
                    <a:pt x="318" y="12"/>
                  </a:lnTo>
                  <a:lnTo>
                    <a:pt x="322" y="12"/>
                  </a:lnTo>
                  <a:lnTo>
                    <a:pt x="322" y="8"/>
                  </a:lnTo>
                  <a:lnTo>
                    <a:pt x="326" y="8"/>
                  </a:lnTo>
                  <a:lnTo>
                    <a:pt x="322" y="8"/>
                  </a:lnTo>
                  <a:lnTo>
                    <a:pt x="318" y="8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0"/>
                  </a:lnTo>
                  <a:lnTo>
                    <a:pt x="326" y="4"/>
                  </a:lnTo>
                  <a:lnTo>
                    <a:pt x="330" y="4"/>
                  </a:lnTo>
                  <a:lnTo>
                    <a:pt x="332" y="4"/>
                  </a:lnTo>
                  <a:lnTo>
                    <a:pt x="336" y="4"/>
                  </a:lnTo>
                  <a:lnTo>
                    <a:pt x="336" y="8"/>
                  </a:lnTo>
                  <a:lnTo>
                    <a:pt x="332" y="12"/>
                  </a:lnTo>
                  <a:lnTo>
                    <a:pt x="330" y="12"/>
                  </a:lnTo>
                  <a:lnTo>
                    <a:pt x="326" y="12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0" y="12"/>
                  </a:lnTo>
                  <a:lnTo>
                    <a:pt x="326" y="16"/>
                  </a:lnTo>
                  <a:lnTo>
                    <a:pt x="330" y="16"/>
                  </a:lnTo>
                  <a:lnTo>
                    <a:pt x="332" y="12"/>
                  </a:lnTo>
                  <a:lnTo>
                    <a:pt x="332" y="16"/>
                  </a:lnTo>
                  <a:lnTo>
                    <a:pt x="330" y="16"/>
                  </a:lnTo>
                  <a:lnTo>
                    <a:pt x="330" y="20"/>
                  </a:lnTo>
                  <a:lnTo>
                    <a:pt x="332" y="20"/>
                  </a:lnTo>
                  <a:lnTo>
                    <a:pt x="330" y="20"/>
                  </a:lnTo>
                  <a:lnTo>
                    <a:pt x="332" y="20"/>
                  </a:lnTo>
                  <a:lnTo>
                    <a:pt x="332" y="16"/>
                  </a:lnTo>
                  <a:lnTo>
                    <a:pt x="336" y="20"/>
                  </a:lnTo>
                  <a:lnTo>
                    <a:pt x="332" y="20"/>
                  </a:lnTo>
                  <a:lnTo>
                    <a:pt x="332" y="22"/>
                  </a:lnTo>
                  <a:lnTo>
                    <a:pt x="332" y="26"/>
                  </a:lnTo>
                  <a:lnTo>
                    <a:pt x="330" y="30"/>
                  </a:lnTo>
                  <a:lnTo>
                    <a:pt x="332" y="30"/>
                  </a:lnTo>
                  <a:lnTo>
                    <a:pt x="332" y="26"/>
                  </a:lnTo>
                  <a:lnTo>
                    <a:pt x="332" y="22"/>
                  </a:lnTo>
                  <a:lnTo>
                    <a:pt x="332" y="20"/>
                  </a:lnTo>
                  <a:lnTo>
                    <a:pt x="336" y="20"/>
                  </a:lnTo>
                  <a:lnTo>
                    <a:pt x="336" y="16"/>
                  </a:lnTo>
                  <a:lnTo>
                    <a:pt x="336" y="12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8" y="8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4" y="16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62" y="12"/>
                  </a:lnTo>
                  <a:lnTo>
                    <a:pt x="362" y="16"/>
                  </a:lnTo>
                  <a:lnTo>
                    <a:pt x="358" y="16"/>
                  </a:lnTo>
                  <a:lnTo>
                    <a:pt x="362" y="16"/>
                  </a:lnTo>
                  <a:lnTo>
                    <a:pt x="366" y="16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74" y="20"/>
                  </a:lnTo>
                  <a:lnTo>
                    <a:pt x="374" y="22"/>
                  </a:lnTo>
                  <a:lnTo>
                    <a:pt x="370" y="22"/>
                  </a:lnTo>
                  <a:lnTo>
                    <a:pt x="366" y="22"/>
                  </a:lnTo>
                  <a:lnTo>
                    <a:pt x="362" y="26"/>
                  </a:lnTo>
                  <a:lnTo>
                    <a:pt x="358" y="26"/>
                  </a:lnTo>
                  <a:lnTo>
                    <a:pt x="358" y="30"/>
                  </a:lnTo>
                  <a:lnTo>
                    <a:pt x="354" y="30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8" y="26"/>
                  </a:lnTo>
                  <a:lnTo>
                    <a:pt x="344" y="26"/>
                  </a:lnTo>
                  <a:lnTo>
                    <a:pt x="340" y="26"/>
                  </a:lnTo>
                  <a:lnTo>
                    <a:pt x="344" y="30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4" y="30"/>
                  </a:lnTo>
                  <a:lnTo>
                    <a:pt x="350" y="30"/>
                  </a:lnTo>
                  <a:lnTo>
                    <a:pt x="350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4" y="34"/>
                  </a:lnTo>
                  <a:lnTo>
                    <a:pt x="350" y="38"/>
                  </a:lnTo>
                  <a:lnTo>
                    <a:pt x="354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58" y="34"/>
                  </a:lnTo>
                  <a:lnTo>
                    <a:pt x="362" y="34"/>
                  </a:lnTo>
                  <a:lnTo>
                    <a:pt x="362" y="38"/>
                  </a:lnTo>
                  <a:lnTo>
                    <a:pt x="366" y="38"/>
                  </a:lnTo>
                  <a:lnTo>
                    <a:pt x="366" y="34"/>
                  </a:lnTo>
                  <a:lnTo>
                    <a:pt x="370" y="34"/>
                  </a:lnTo>
                  <a:lnTo>
                    <a:pt x="370" y="38"/>
                  </a:lnTo>
                  <a:lnTo>
                    <a:pt x="370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38"/>
                  </a:lnTo>
                  <a:lnTo>
                    <a:pt x="358" y="38"/>
                  </a:lnTo>
                  <a:lnTo>
                    <a:pt x="362" y="42"/>
                  </a:lnTo>
                  <a:lnTo>
                    <a:pt x="358" y="42"/>
                  </a:lnTo>
                  <a:lnTo>
                    <a:pt x="354" y="46"/>
                  </a:lnTo>
                  <a:lnTo>
                    <a:pt x="350" y="46"/>
                  </a:lnTo>
                  <a:lnTo>
                    <a:pt x="348" y="50"/>
                  </a:lnTo>
                  <a:lnTo>
                    <a:pt x="348" y="52"/>
                  </a:lnTo>
                  <a:lnTo>
                    <a:pt x="344" y="52"/>
                  </a:lnTo>
                  <a:lnTo>
                    <a:pt x="344" y="56"/>
                  </a:lnTo>
                  <a:lnTo>
                    <a:pt x="344" y="52"/>
                  </a:lnTo>
                  <a:lnTo>
                    <a:pt x="340" y="52"/>
                  </a:lnTo>
                  <a:lnTo>
                    <a:pt x="340" y="50"/>
                  </a:lnTo>
                  <a:lnTo>
                    <a:pt x="344" y="50"/>
                  </a:lnTo>
                  <a:lnTo>
                    <a:pt x="344" y="46"/>
                  </a:lnTo>
                  <a:lnTo>
                    <a:pt x="348" y="46"/>
                  </a:lnTo>
                  <a:lnTo>
                    <a:pt x="348" y="42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340" y="38"/>
                  </a:lnTo>
                  <a:lnTo>
                    <a:pt x="336" y="34"/>
                  </a:lnTo>
                  <a:lnTo>
                    <a:pt x="332" y="34"/>
                  </a:lnTo>
                  <a:lnTo>
                    <a:pt x="332" y="30"/>
                  </a:lnTo>
                  <a:lnTo>
                    <a:pt x="330" y="30"/>
                  </a:lnTo>
                  <a:lnTo>
                    <a:pt x="330" y="26"/>
                  </a:lnTo>
                  <a:lnTo>
                    <a:pt x="326" y="26"/>
                  </a:lnTo>
                  <a:lnTo>
                    <a:pt x="322" y="30"/>
                  </a:lnTo>
                  <a:lnTo>
                    <a:pt x="318" y="30"/>
                  </a:lnTo>
                  <a:lnTo>
                    <a:pt x="318" y="34"/>
                  </a:lnTo>
                  <a:lnTo>
                    <a:pt x="314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6" y="34"/>
                  </a:lnTo>
                  <a:lnTo>
                    <a:pt x="304" y="38"/>
                  </a:lnTo>
                  <a:lnTo>
                    <a:pt x="300" y="38"/>
                  </a:lnTo>
                  <a:lnTo>
                    <a:pt x="304" y="38"/>
                  </a:lnTo>
                  <a:lnTo>
                    <a:pt x="304" y="42"/>
                  </a:lnTo>
                  <a:lnTo>
                    <a:pt x="300" y="42"/>
                  </a:lnTo>
                  <a:lnTo>
                    <a:pt x="300" y="46"/>
                  </a:lnTo>
                  <a:lnTo>
                    <a:pt x="300" y="50"/>
                  </a:lnTo>
                  <a:lnTo>
                    <a:pt x="300" y="52"/>
                  </a:lnTo>
                  <a:lnTo>
                    <a:pt x="300" y="56"/>
                  </a:lnTo>
                  <a:lnTo>
                    <a:pt x="296" y="56"/>
                  </a:lnTo>
                  <a:lnTo>
                    <a:pt x="296" y="60"/>
                  </a:lnTo>
                  <a:lnTo>
                    <a:pt x="296" y="56"/>
                  </a:lnTo>
                  <a:lnTo>
                    <a:pt x="292" y="56"/>
                  </a:lnTo>
                  <a:lnTo>
                    <a:pt x="292" y="60"/>
                  </a:lnTo>
                  <a:lnTo>
                    <a:pt x="288" y="60"/>
                  </a:lnTo>
                  <a:lnTo>
                    <a:pt x="288" y="64"/>
                  </a:lnTo>
                  <a:lnTo>
                    <a:pt x="288" y="68"/>
                  </a:lnTo>
                  <a:lnTo>
                    <a:pt x="284" y="64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4" y="60"/>
                  </a:lnTo>
                  <a:lnTo>
                    <a:pt x="270" y="60"/>
                  </a:lnTo>
                  <a:lnTo>
                    <a:pt x="270" y="64"/>
                  </a:lnTo>
                  <a:lnTo>
                    <a:pt x="266" y="64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4" y="60"/>
                  </a:lnTo>
                  <a:lnTo>
                    <a:pt x="250" y="64"/>
                  </a:lnTo>
                  <a:lnTo>
                    <a:pt x="250" y="60"/>
                  </a:lnTo>
                  <a:lnTo>
                    <a:pt x="248" y="56"/>
                  </a:lnTo>
                  <a:lnTo>
                    <a:pt x="248" y="52"/>
                  </a:lnTo>
                  <a:lnTo>
                    <a:pt x="244" y="52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32" y="50"/>
                  </a:lnTo>
                  <a:lnTo>
                    <a:pt x="232" y="52"/>
                  </a:lnTo>
                  <a:lnTo>
                    <a:pt x="232" y="56"/>
                  </a:lnTo>
                  <a:lnTo>
                    <a:pt x="232" y="52"/>
                  </a:lnTo>
                  <a:lnTo>
                    <a:pt x="228" y="52"/>
                  </a:lnTo>
                  <a:lnTo>
                    <a:pt x="224" y="52"/>
                  </a:lnTo>
                  <a:lnTo>
                    <a:pt x="218" y="52"/>
                  </a:lnTo>
                  <a:lnTo>
                    <a:pt x="220" y="56"/>
                  </a:lnTo>
                  <a:lnTo>
                    <a:pt x="220" y="60"/>
                  </a:lnTo>
                  <a:lnTo>
                    <a:pt x="220" y="64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18" y="72"/>
                  </a:lnTo>
                  <a:lnTo>
                    <a:pt x="214" y="72"/>
                  </a:lnTo>
                  <a:lnTo>
                    <a:pt x="210" y="72"/>
                  </a:lnTo>
                  <a:lnTo>
                    <a:pt x="202" y="68"/>
                  </a:lnTo>
                  <a:lnTo>
                    <a:pt x="198" y="68"/>
                  </a:lnTo>
                  <a:lnTo>
                    <a:pt x="194" y="68"/>
                  </a:lnTo>
                  <a:lnTo>
                    <a:pt x="190" y="68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0" y="76"/>
                  </a:lnTo>
                  <a:lnTo>
                    <a:pt x="188" y="78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4" y="78"/>
                  </a:lnTo>
                  <a:lnTo>
                    <a:pt x="180" y="78"/>
                  </a:lnTo>
                  <a:lnTo>
                    <a:pt x="176" y="78"/>
                  </a:lnTo>
                  <a:lnTo>
                    <a:pt x="168" y="82"/>
                  </a:lnTo>
                  <a:lnTo>
                    <a:pt x="168" y="86"/>
                  </a:lnTo>
                  <a:lnTo>
                    <a:pt x="168" y="90"/>
                  </a:lnTo>
                  <a:lnTo>
                    <a:pt x="164" y="94"/>
                  </a:lnTo>
                  <a:lnTo>
                    <a:pt x="160" y="94"/>
                  </a:lnTo>
                  <a:lnTo>
                    <a:pt x="160" y="98"/>
                  </a:lnTo>
                  <a:lnTo>
                    <a:pt x="164" y="98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60" y="108"/>
                  </a:lnTo>
                  <a:lnTo>
                    <a:pt x="158" y="112"/>
                  </a:lnTo>
                  <a:lnTo>
                    <a:pt x="154" y="116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54" y="124"/>
                  </a:lnTo>
                  <a:lnTo>
                    <a:pt x="146" y="128"/>
                  </a:lnTo>
                  <a:lnTo>
                    <a:pt x="142" y="128"/>
                  </a:lnTo>
                  <a:lnTo>
                    <a:pt x="138" y="128"/>
                  </a:lnTo>
                  <a:lnTo>
                    <a:pt x="138" y="132"/>
                  </a:lnTo>
                  <a:lnTo>
                    <a:pt x="142" y="136"/>
                  </a:lnTo>
                  <a:lnTo>
                    <a:pt x="138" y="136"/>
                  </a:lnTo>
                  <a:lnTo>
                    <a:pt x="138" y="138"/>
                  </a:lnTo>
                  <a:lnTo>
                    <a:pt x="138" y="142"/>
                  </a:lnTo>
                  <a:lnTo>
                    <a:pt x="138" y="146"/>
                  </a:lnTo>
                  <a:lnTo>
                    <a:pt x="134" y="150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30" y="158"/>
                  </a:lnTo>
                  <a:lnTo>
                    <a:pt x="130" y="162"/>
                  </a:lnTo>
                  <a:lnTo>
                    <a:pt x="128" y="162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4" y="164"/>
                  </a:lnTo>
                  <a:lnTo>
                    <a:pt x="134" y="168"/>
                  </a:lnTo>
                  <a:lnTo>
                    <a:pt x="134" y="172"/>
                  </a:lnTo>
                  <a:lnTo>
                    <a:pt x="130" y="176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12" y="180"/>
                  </a:lnTo>
                  <a:lnTo>
                    <a:pt x="108" y="184"/>
                  </a:lnTo>
                  <a:lnTo>
                    <a:pt x="104" y="188"/>
                  </a:lnTo>
                  <a:lnTo>
                    <a:pt x="104" y="192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4" y="198"/>
                  </a:lnTo>
                  <a:lnTo>
                    <a:pt x="104" y="202"/>
                  </a:lnTo>
                  <a:lnTo>
                    <a:pt x="104" y="206"/>
                  </a:lnTo>
                  <a:lnTo>
                    <a:pt x="104" y="210"/>
                  </a:lnTo>
                  <a:lnTo>
                    <a:pt x="104" y="214"/>
                  </a:lnTo>
                  <a:lnTo>
                    <a:pt x="104" y="218"/>
                  </a:lnTo>
                  <a:lnTo>
                    <a:pt x="108" y="218"/>
                  </a:lnTo>
                  <a:lnTo>
                    <a:pt x="108" y="222"/>
                  </a:lnTo>
                  <a:lnTo>
                    <a:pt x="104" y="224"/>
                  </a:lnTo>
                  <a:lnTo>
                    <a:pt x="104" y="228"/>
                  </a:lnTo>
                  <a:lnTo>
                    <a:pt x="104" y="232"/>
                  </a:lnTo>
                  <a:lnTo>
                    <a:pt x="108" y="236"/>
                  </a:lnTo>
                  <a:lnTo>
                    <a:pt x="112" y="236"/>
                  </a:lnTo>
                  <a:lnTo>
                    <a:pt x="112" y="238"/>
                  </a:lnTo>
                  <a:lnTo>
                    <a:pt x="116" y="238"/>
                  </a:lnTo>
                  <a:lnTo>
                    <a:pt x="116" y="242"/>
                  </a:lnTo>
                  <a:lnTo>
                    <a:pt x="112" y="242"/>
                  </a:lnTo>
                  <a:lnTo>
                    <a:pt x="112" y="246"/>
                  </a:lnTo>
                  <a:lnTo>
                    <a:pt x="108" y="246"/>
                  </a:lnTo>
                  <a:lnTo>
                    <a:pt x="104" y="246"/>
                  </a:lnTo>
                  <a:lnTo>
                    <a:pt x="108" y="250"/>
                  </a:lnTo>
                  <a:lnTo>
                    <a:pt x="108" y="254"/>
                  </a:lnTo>
                  <a:lnTo>
                    <a:pt x="108" y="258"/>
                  </a:lnTo>
                  <a:lnTo>
                    <a:pt x="112" y="258"/>
                  </a:lnTo>
                  <a:lnTo>
                    <a:pt x="112" y="262"/>
                  </a:lnTo>
                  <a:lnTo>
                    <a:pt x="108" y="264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04" y="272"/>
                  </a:lnTo>
                  <a:lnTo>
                    <a:pt x="102" y="272"/>
                  </a:lnTo>
                  <a:lnTo>
                    <a:pt x="102" y="276"/>
                  </a:lnTo>
                  <a:lnTo>
                    <a:pt x="102" y="280"/>
                  </a:lnTo>
                  <a:lnTo>
                    <a:pt x="98" y="280"/>
                  </a:lnTo>
                  <a:lnTo>
                    <a:pt x="102" y="284"/>
                  </a:lnTo>
                  <a:lnTo>
                    <a:pt x="102" y="288"/>
                  </a:lnTo>
                  <a:lnTo>
                    <a:pt x="102" y="292"/>
                  </a:lnTo>
                  <a:lnTo>
                    <a:pt x="98" y="294"/>
                  </a:lnTo>
                  <a:lnTo>
                    <a:pt x="94" y="294"/>
                  </a:lnTo>
                  <a:lnTo>
                    <a:pt x="94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6" y="288"/>
                  </a:lnTo>
                  <a:lnTo>
                    <a:pt x="82" y="284"/>
                  </a:lnTo>
                  <a:lnTo>
                    <a:pt x="86" y="284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2"/>
                  </a:lnTo>
                  <a:lnTo>
                    <a:pt x="86" y="276"/>
                  </a:lnTo>
                  <a:lnTo>
                    <a:pt x="86" y="272"/>
                  </a:lnTo>
                  <a:lnTo>
                    <a:pt x="82" y="272"/>
                  </a:lnTo>
                  <a:lnTo>
                    <a:pt x="82" y="276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78" y="276"/>
                  </a:lnTo>
                  <a:lnTo>
                    <a:pt x="78" y="280"/>
                  </a:lnTo>
                  <a:lnTo>
                    <a:pt x="78" y="284"/>
                  </a:lnTo>
                  <a:lnTo>
                    <a:pt x="82" y="284"/>
                  </a:lnTo>
                  <a:lnTo>
                    <a:pt x="82" y="288"/>
                  </a:lnTo>
                  <a:lnTo>
                    <a:pt x="78" y="288"/>
                  </a:lnTo>
                  <a:lnTo>
                    <a:pt x="78" y="292"/>
                  </a:lnTo>
                  <a:lnTo>
                    <a:pt x="74" y="292"/>
                  </a:lnTo>
                  <a:lnTo>
                    <a:pt x="74" y="294"/>
                  </a:lnTo>
                  <a:lnTo>
                    <a:pt x="72" y="294"/>
                  </a:lnTo>
                  <a:lnTo>
                    <a:pt x="72" y="292"/>
                  </a:lnTo>
                  <a:lnTo>
                    <a:pt x="68" y="292"/>
                  </a:lnTo>
                  <a:lnTo>
                    <a:pt x="72" y="292"/>
                  </a:lnTo>
                  <a:lnTo>
                    <a:pt x="72" y="294"/>
                  </a:lnTo>
                  <a:lnTo>
                    <a:pt x="68" y="294"/>
                  </a:lnTo>
                  <a:lnTo>
                    <a:pt x="64" y="298"/>
                  </a:lnTo>
                  <a:lnTo>
                    <a:pt x="64" y="302"/>
                  </a:lnTo>
                  <a:lnTo>
                    <a:pt x="60" y="302"/>
                  </a:lnTo>
                  <a:lnTo>
                    <a:pt x="60" y="306"/>
                  </a:lnTo>
                  <a:lnTo>
                    <a:pt x="56" y="306"/>
                  </a:lnTo>
                  <a:lnTo>
                    <a:pt x="52" y="310"/>
                  </a:lnTo>
                  <a:lnTo>
                    <a:pt x="48" y="310"/>
                  </a:lnTo>
                  <a:lnTo>
                    <a:pt x="48" y="314"/>
                  </a:lnTo>
                  <a:lnTo>
                    <a:pt x="44" y="314"/>
                  </a:lnTo>
                  <a:lnTo>
                    <a:pt x="42" y="314"/>
                  </a:lnTo>
                  <a:lnTo>
                    <a:pt x="38" y="314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0" y="314"/>
                  </a:lnTo>
                  <a:lnTo>
                    <a:pt x="26" y="314"/>
                  </a:lnTo>
                  <a:lnTo>
                    <a:pt x="26" y="310"/>
                  </a:lnTo>
                  <a:lnTo>
                    <a:pt x="30" y="310"/>
                  </a:lnTo>
                  <a:lnTo>
                    <a:pt x="26" y="310"/>
                  </a:lnTo>
                  <a:lnTo>
                    <a:pt x="22" y="310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4" y="306"/>
                  </a:lnTo>
                  <a:lnTo>
                    <a:pt x="12" y="302"/>
                  </a:lnTo>
                  <a:lnTo>
                    <a:pt x="12" y="298"/>
                  </a:lnTo>
                  <a:lnTo>
                    <a:pt x="12" y="294"/>
                  </a:lnTo>
                  <a:lnTo>
                    <a:pt x="12" y="292"/>
                  </a:lnTo>
                  <a:lnTo>
                    <a:pt x="14" y="294"/>
                  </a:lnTo>
                  <a:lnTo>
                    <a:pt x="18" y="294"/>
                  </a:lnTo>
                  <a:lnTo>
                    <a:pt x="18" y="298"/>
                  </a:lnTo>
                  <a:lnTo>
                    <a:pt x="22" y="294"/>
                  </a:lnTo>
                  <a:lnTo>
                    <a:pt x="18" y="294"/>
                  </a:lnTo>
                  <a:lnTo>
                    <a:pt x="22" y="294"/>
                  </a:lnTo>
                  <a:lnTo>
                    <a:pt x="22" y="292"/>
                  </a:lnTo>
                  <a:lnTo>
                    <a:pt x="26" y="292"/>
                  </a:lnTo>
                  <a:lnTo>
                    <a:pt x="22" y="292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4" y="292"/>
                  </a:lnTo>
                  <a:lnTo>
                    <a:pt x="18" y="292"/>
                  </a:lnTo>
                  <a:lnTo>
                    <a:pt x="18" y="288"/>
                  </a:lnTo>
                  <a:lnTo>
                    <a:pt x="22" y="288"/>
                  </a:lnTo>
                  <a:lnTo>
                    <a:pt x="26" y="288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8" y="284"/>
                  </a:lnTo>
                  <a:lnTo>
                    <a:pt x="22" y="284"/>
                  </a:lnTo>
                  <a:lnTo>
                    <a:pt x="22" y="280"/>
                  </a:lnTo>
                  <a:lnTo>
                    <a:pt x="26" y="280"/>
                  </a:lnTo>
                  <a:lnTo>
                    <a:pt x="22" y="280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4" y="288"/>
                  </a:lnTo>
                  <a:lnTo>
                    <a:pt x="12" y="288"/>
                  </a:lnTo>
                  <a:lnTo>
                    <a:pt x="12" y="284"/>
                  </a:lnTo>
                  <a:lnTo>
                    <a:pt x="12" y="288"/>
                  </a:lnTo>
                  <a:lnTo>
                    <a:pt x="8" y="288"/>
                  </a:lnTo>
                  <a:lnTo>
                    <a:pt x="8" y="284"/>
                  </a:lnTo>
                  <a:lnTo>
                    <a:pt x="8" y="280"/>
                  </a:lnTo>
                  <a:lnTo>
                    <a:pt x="12" y="276"/>
                  </a:lnTo>
                  <a:lnTo>
                    <a:pt x="12" y="280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8" y="276"/>
                  </a:lnTo>
                  <a:lnTo>
                    <a:pt x="22" y="272"/>
                  </a:lnTo>
                  <a:lnTo>
                    <a:pt x="18" y="276"/>
                  </a:lnTo>
                  <a:lnTo>
                    <a:pt x="14" y="276"/>
                  </a:lnTo>
                  <a:lnTo>
                    <a:pt x="14" y="272"/>
                  </a:lnTo>
                  <a:lnTo>
                    <a:pt x="18" y="272"/>
                  </a:lnTo>
                  <a:lnTo>
                    <a:pt x="18" y="268"/>
                  </a:lnTo>
                  <a:lnTo>
                    <a:pt x="18" y="264"/>
                  </a:lnTo>
                  <a:lnTo>
                    <a:pt x="22" y="264"/>
                  </a:lnTo>
                  <a:lnTo>
                    <a:pt x="22" y="262"/>
                  </a:lnTo>
                  <a:lnTo>
                    <a:pt x="26" y="262"/>
                  </a:lnTo>
                  <a:lnTo>
                    <a:pt x="26" y="264"/>
                  </a:lnTo>
                  <a:lnTo>
                    <a:pt x="26" y="268"/>
                  </a:lnTo>
                  <a:lnTo>
                    <a:pt x="26" y="264"/>
                  </a:lnTo>
                  <a:lnTo>
                    <a:pt x="26" y="262"/>
                  </a:lnTo>
                  <a:lnTo>
                    <a:pt x="30" y="262"/>
                  </a:lnTo>
                  <a:lnTo>
                    <a:pt x="30" y="258"/>
                  </a:lnTo>
                  <a:lnTo>
                    <a:pt x="34" y="262"/>
                  </a:lnTo>
                  <a:lnTo>
                    <a:pt x="34" y="258"/>
                  </a:lnTo>
                  <a:lnTo>
                    <a:pt x="30" y="258"/>
                  </a:lnTo>
                  <a:lnTo>
                    <a:pt x="34" y="258"/>
                  </a:lnTo>
                  <a:lnTo>
                    <a:pt x="30" y="258"/>
                  </a:lnTo>
                  <a:lnTo>
                    <a:pt x="26" y="262"/>
                  </a:lnTo>
                  <a:lnTo>
                    <a:pt x="22" y="262"/>
                  </a:lnTo>
                  <a:lnTo>
                    <a:pt x="18" y="262"/>
                  </a:lnTo>
                  <a:lnTo>
                    <a:pt x="18" y="264"/>
                  </a:lnTo>
                  <a:lnTo>
                    <a:pt x="14" y="268"/>
                  </a:lnTo>
                  <a:lnTo>
                    <a:pt x="14" y="272"/>
                  </a:lnTo>
                  <a:lnTo>
                    <a:pt x="14" y="268"/>
                  </a:lnTo>
                  <a:lnTo>
                    <a:pt x="12" y="268"/>
                  </a:lnTo>
                  <a:lnTo>
                    <a:pt x="12" y="264"/>
                  </a:lnTo>
                  <a:lnTo>
                    <a:pt x="14" y="262"/>
                  </a:lnTo>
                  <a:lnTo>
                    <a:pt x="12" y="262"/>
                  </a:lnTo>
                  <a:lnTo>
                    <a:pt x="12" y="264"/>
                  </a:lnTo>
                  <a:lnTo>
                    <a:pt x="12" y="268"/>
                  </a:lnTo>
                  <a:lnTo>
                    <a:pt x="8" y="268"/>
                  </a:lnTo>
                  <a:lnTo>
                    <a:pt x="8" y="264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12" y="262"/>
                  </a:lnTo>
                  <a:lnTo>
                    <a:pt x="14" y="262"/>
                  </a:lnTo>
                  <a:lnTo>
                    <a:pt x="14" y="258"/>
                  </a:lnTo>
                  <a:lnTo>
                    <a:pt x="14" y="254"/>
                  </a:lnTo>
                  <a:lnTo>
                    <a:pt x="12" y="254"/>
                  </a:lnTo>
                  <a:lnTo>
                    <a:pt x="12" y="258"/>
                  </a:lnTo>
                  <a:lnTo>
                    <a:pt x="8" y="258"/>
                  </a:lnTo>
                  <a:lnTo>
                    <a:pt x="4" y="254"/>
                  </a:lnTo>
                  <a:lnTo>
                    <a:pt x="8" y="258"/>
                  </a:lnTo>
                  <a:lnTo>
                    <a:pt x="4" y="254"/>
                  </a:lnTo>
                  <a:lnTo>
                    <a:pt x="8" y="254"/>
                  </a:lnTo>
                  <a:lnTo>
                    <a:pt x="8" y="258"/>
                  </a:lnTo>
                  <a:lnTo>
                    <a:pt x="12" y="258"/>
                  </a:lnTo>
                  <a:lnTo>
                    <a:pt x="12" y="254"/>
                  </a:lnTo>
                  <a:lnTo>
                    <a:pt x="8" y="254"/>
                  </a:lnTo>
                  <a:lnTo>
                    <a:pt x="8" y="250"/>
                  </a:lnTo>
                  <a:lnTo>
                    <a:pt x="12" y="250"/>
                  </a:lnTo>
                  <a:lnTo>
                    <a:pt x="8" y="250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8" y="246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8" y="246"/>
                  </a:lnTo>
                  <a:lnTo>
                    <a:pt x="22" y="246"/>
                  </a:lnTo>
                  <a:lnTo>
                    <a:pt x="26" y="246"/>
                  </a:lnTo>
                  <a:lnTo>
                    <a:pt x="26" y="242"/>
                  </a:lnTo>
                  <a:lnTo>
                    <a:pt x="30" y="242"/>
                  </a:lnTo>
                  <a:lnTo>
                    <a:pt x="30" y="246"/>
                  </a:lnTo>
                  <a:lnTo>
                    <a:pt x="34" y="246"/>
                  </a:lnTo>
                  <a:lnTo>
                    <a:pt x="34" y="250"/>
                  </a:lnTo>
                  <a:lnTo>
                    <a:pt x="34" y="246"/>
                  </a:lnTo>
                  <a:lnTo>
                    <a:pt x="38" y="246"/>
                  </a:lnTo>
                  <a:lnTo>
                    <a:pt x="38" y="242"/>
                  </a:lnTo>
                  <a:lnTo>
                    <a:pt x="38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38" y="238"/>
                  </a:lnTo>
                  <a:lnTo>
                    <a:pt x="38" y="242"/>
                  </a:lnTo>
                  <a:lnTo>
                    <a:pt x="34" y="242"/>
                  </a:lnTo>
                  <a:lnTo>
                    <a:pt x="30" y="246"/>
                  </a:lnTo>
                  <a:lnTo>
                    <a:pt x="30" y="242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42"/>
                  </a:lnTo>
                  <a:lnTo>
                    <a:pt x="22" y="246"/>
                  </a:lnTo>
                  <a:lnTo>
                    <a:pt x="22" y="242"/>
                  </a:lnTo>
                  <a:lnTo>
                    <a:pt x="18" y="242"/>
                  </a:lnTo>
                  <a:lnTo>
                    <a:pt x="14" y="242"/>
                  </a:lnTo>
                  <a:lnTo>
                    <a:pt x="12" y="242"/>
                  </a:lnTo>
                  <a:lnTo>
                    <a:pt x="12" y="246"/>
                  </a:lnTo>
                  <a:lnTo>
                    <a:pt x="8" y="246"/>
                  </a:lnTo>
                  <a:lnTo>
                    <a:pt x="8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4" y="242"/>
                  </a:lnTo>
                  <a:lnTo>
                    <a:pt x="8" y="238"/>
                  </a:lnTo>
                  <a:lnTo>
                    <a:pt x="12" y="238"/>
                  </a:lnTo>
                  <a:lnTo>
                    <a:pt x="8" y="238"/>
                  </a:lnTo>
                  <a:lnTo>
                    <a:pt x="4" y="238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12" y="238"/>
                  </a:lnTo>
                  <a:lnTo>
                    <a:pt x="14" y="238"/>
                  </a:lnTo>
                  <a:lnTo>
                    <a:pt x="14" y="236"/>
                  </a:lnTo>
                  <a:lnTo>
                    <a:pt x="12" y="236"/>
                  </a:lnTo>
                  <a:lnTo>
                    <a:pt x="12" y="238"/>
                  </a:lnTo>
                  <a:lnTo>
                    <a:pt x="8" y="236"/>
                  </a:lnTo>
                  <a:lnTo>
                    <a:pt x="4" y="236"/>
                  </a:lnTo>
                  <a:lnTo>
                    <a:pt x="8" y="232"/>
                  </a:lnTo>
                  <a:lnTo>
                    <a:pt x="4" y="232"/>
                  </a:lnTo>
                  <a:lnTo>
                    <a:pt x="8" y="228"/>
                  </a:lnTo>
                  <a:lnTo>
                    <a:pt x="12" y="228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26" y="228"/>
                  </a:lnTo>
                  <a:lnTo>
                    <a:pt x="22" y="228"/>
                  </a:lnTo>
                  <a:lnTo>
                    <a:pt x="18" y="228"/>
                  </a:lnTo>
                  <a:lnTo>
                    <a:pt x="14" y="228"/>
                  </a:lnTo>
                  <a:lnTo>
                    <a:pt x="12" y="228"/>
                  </a:lnTo>
                  <a:lnTo>
                    <a:pt x="8" y="228"/>
                  </a:lnTo>
                  <a:lnTo>
                    <a:pt x="4" y="228"/>
                  </a:lnTo>
                  <a:lnTo>
                    <a:pt x="8" y="224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8" y="222"/>
                  </a:lnTo>
                  <a:lnTo>
                    <a:pt x="12" y="224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22" y="224"/>
                  </a:lnTo>
                  <a:lnTo>
                    <a:pt x="18" y="224"/>
                  </a:lnTo>
                  <a:lnTo>
                    <a:pt x="18" y="222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18"/>
                  </a:lnTo>
                  <a:lnTo>
                    <a:pt x="22" y="218"/>
                  </a:lnTo>
                  <a:lnTo>
                    <a:pt x="26" y="222"/>
                  </a:lnTo>
                  <a:lnTo>
                    <a:pt x="26" y="218"/>
                  </a:lnTo>
                  <a:lnTo>
                    <a:pt x="22" y="218"/>
                  </a:lnTo>
                  <a:lnTo>
                    <a:pt x="26" y="214"/>
                  </a:lnTo>
                  <a:lnTo>
                    <a:pt x="30" y="218"/>
                  </a:lnTo>
                  <a:lnTo>
                    <a:pt x="34" y="218"/>
                  </a:lnTo>
                  <a:lnTo>
                    <a:pt x="34" y="222"/>
                  </a:lnTo>
                  <a:lnTo>
                    <a:pt x="30" y="222"/>
                  </a:lnTo>
                  <a:lnTo>
                    <a:pt x="30" y="224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38" y="222"/>
                  </a:lnTo>
                  <a:lnTo>
                    <a:pt x="38" y="218"/>
                  </a:lnTo>
                  <a:lnTo>
                    <a:pt x="34" y="218"/>
                  </a:lnTo>
                  <a:lnTo>
                    <a:pt x="30" y="218"/>
                  </a:lnTo>
                  <a:lnTo>
                    <a:pt x="30" y="214"/>
                  </a:lnTo>
                  <a:lnTo>
                    <a:pt x="26" y="214"/>
                  </a:lnTo>
                  <a:lnTo>
                    <a:pt x="22" y="214"/>
                  </a:lnTo>
                  <a:lnTo>
                    <a:pt x="26" y="214"/>
                  </a:lnTo>
                  <a:lnTo>
                    <a:pt x="22" y="214"/>
                  </a:lnTo>
                  <a:lnTo>
                    <a:pt x="22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4" y="210"/>
                  </a:lnTo>
                  <a:lnTo>
                    <a:pt x="38" y="210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2" y="214"/>
                  </a:lnTo>
                  <a:lnTo>
                    <a:pt x="38" y="214"/>
                  </a:lnTo>
                  <a:lnTo>
                    <a:pt x="38" y="210"/>
                  </a:lnTo>
                  <a:lnTo>
                    <a:pt x="42" y="210"/>
                  </a:lnTo>
                  <a:lnTo>
                    <a:pt x="44" y="210"/>
                  </a:lnTo>
                  <a:lnTo>
                    <a:pt x="44" y="206"/>
                  </a:lnTo>
                  <a:lnTo>
                    <a:pt x="48" y="210"/>
                  </a:lnTo>
                  <a:lnTo>
                    <a:pt x="48" y="206"/>
                  </a:lnTo>
                  <a:lnTo>
                    <a:pt x="44" y="206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8" y="206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6"/>
                  </a:lnTo>
                  <a:lnTo>
                    <a:pt x="30" y="210"/>
                  </a:lnTo>
                  <a:lnTo>
                    <a:pt x="30" y="206"/>
                  </a:lnTo>
                  <a:lnTo>
                    <a:pt x="34" y="206"/>
                  </a:lnTo>
                  <a:lnTo>
                    <a:pt x="30" y="202"/>
                  </a:lnTo>
                  <a:lnTo>
                    <a:pt x="34" y="202"/>
                  </a:lnTo>
                  <a:lnTo>
                    <a:pt x="38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52" y="206"/>
                  </a:lnTo>
                  <a:lnTo>
                    <a:pt x="52" y="210"/>
                  </a:lnTo>
                  <a:lnTo>
                    <a:pt x="56" y="210"/>
                  </a:lnTo>
                  <a:lnTo>
                    <a:pt x="52" y="210"/>
                  </a:lnTo>
                  <a:lnTo>
                    <a:pt x="52" y="206"/>
                  </a:lnTo>
                  <a:lnTo>
                    <a:pt x="48" y="206"/>
                  </a:lnTo>
                  <a:lnTo>
                    <a:pt x="48" y="202"/>
                  </a:lnTo>
                  <a:lnTo>
                    <a:pt x="44" y="202"/>
                  </a:lnTo>
                  <a:lnTo>
                    <a:pt x="44" y="198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52" y="202"/>
                  </a:lnTo>
                  <a:lnTo>
                    <a:pt x="52" y="206"/>
                  </a:lnTo>
                  <a:lnTo>
                    <a:pt x="52" y="202"/>
                  </a:lnTo>
                  <a:lnTo>
                    <a:pt x="56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52" y="198"/>
                  </a:lnTo>
                  <a:lnTo>
                    <a:pt x="56" y="198"/>
                  </a:lnTo>
                  <a:lnTo>
                    <a:pt x="60" y="198"/>
                  </a:lnTo>
                  <a:lnTo>
                    <a:pt x="56" y="198"/>
                  </a:lnTo>
                  <a:lnTo>
                    <a:pt x="52" y="194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4" y="188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8" y="194"/>
                  </a:lnTo>
                  <a:lnTo>
                    <a:pt x="74" y="194"/>
                  </a:lnTo>
                  <a:lnTo>
                    <a:pt x="74" y="192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6" y="192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6" y="184"/>
                  </a:lnTo>
                  <a:lnTo>
                    <a:pt x="90" y="184"/>
                  </a:lnTo>
                  <a:lnTo>
                    <a:pt x="94" y="184"/>
                  </a:lnTo>
                  <a:lnTo>
                    <a:pt x="94" y="180"/>
                  </a:lnTo>
                  <a:lnTo>
                    <a:pt x="90" y="180"/>
                  </a:lnTo>
                  <a:lnTo>
                    <a:pt x="94" y="180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90" y="176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4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0" y="184"/>
                  </a:lnTo>
                  <a:lnTo>
                    <a:pt x="86" y="184"/>
                  </a:lnTo>
                  <a:lnTo>
                    <a:pt x="82" y="188"/>
                  </a:lnTo>
                  <a:lnTo>
                    <a:pt x="78" y="188"/>
                  </a:lnTo>
                  <a:lnTo>
                    <a:pt x="74" y="192"/>
                  </a:lnTo>
                  <a:lnTo>
                    <a:pt x="72" y="188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2" y="184"/>
                  </a:lnTo>
                  <a:lnTo>
                    <a:pt x="68" y="188"/>
                  </a:lnTo>
                  <a:lnTo>
                    <a:pt x="68" y="184"/>
                  </a:lnTo>
                  <a:lnTo>
                    <a:pt x="72" y="184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74" y="180"/>
                  </a:lnTo>
                  <a:lnTo>
                    <a:pt x="74" y="176"/>
                  </a:lnTo>
                  <a:lnTo>
                    <a:pt x="78" y="172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2" y="168"/>
                  </a:lnTo>
                  <a:close/>
                  <a:moveTo>
                    <a:pt x="284" y="4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284" y="4"/>
                  </a:lnTo>
                  <a:lnTo>
                    <a:pt x="284" y="4"/>
                  </a:lnTo>
                  <a:close/>
                  <a:moveTo>
                    <a:pt x="270" y="16"/>
                  </a:moveTo>
                  <a:lnTo>
                    <a:pt x="270" y="12"/>
                  </a:lnTo>
                  <a:lnTo>
                    <a:pt x="274" y="12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0" y="16"/>
                  </a:lnTo>
                  <a:lnTo>
                    <a:pt x="270" y="16"/>
                  </a:lnTo>
                  <a:lnTo>
                    <a:pt x="270" y="16"/>
                  </a:lnTo>
                  <a:close/>
                  <a:moveTo>
                    <a:pt x="258" y="22"/>
                  </a:moveTo>
                  <a:lnTo>
                    <a:pt x="254" y="22"/>
                  </a:lnTo>
                  <a:lnTo>
                    <a:pt x="250" y="22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58" y="22"/>
                  </a:lnTo>
                  <a:close/>
                  <a:moveTo>
                    <a:pt x="244" y="22"/>
                  </a:moveTo>
                  <a:lnTo>
                    <a:pt x="240" y="22"/>
                  </a:lnTo>
                  <a:lnTo>
                    <a:pt x="240" y="20"/>
                  </a:lnTo>
                  <a:lnTo>
                    <a:pt x="244" y="20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close/>
                  <a:moveTo>
                    <a:pt x="206" y="26"/>
                  </a:moveTo>
                  <a:lnTo>
                    <a:pt x="202" y="26"/>
                  </a:lnTo>
                  <a:lnTo>
                    <a:pt x="206" y="22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6"/>
                  </a:lnTo>
                  <a:close/>
                  <a:moveTo>
                    <a:pt x="198" y="30"/>
                  </a:moveTo>
                  <a:lnTo>
                    <a:pt x="198" y="26"/>
                  </a:lnTo>
                  <a:lnTo>
                    <a:pt x="202" y="26"/>
                  </a:lnTo>
                  <a:lnTo>
                    <a:pt x="202" y="30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8" y="30"/>
                  </a:lnTo>
                  <a:close/>
                  <a:moveTo>
                    <a:pt x="228" y="30"/>
                  </a:moveTo>
                  <a:lnTo>
                    <a:pt x="232" y="30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28" y="30"/>
                  </a:lnTo>
                  <a:close/>
                  <a:moveTo>
                    <a:pt x="210" y="34"/>
                  </a:moveTo>
                  <a:lnTo>
                    <a:pt x="214" y="30"/>
                  </a:lnTo>
                  <a:lnTo>
                    <a:pt x="218" y="30"/>
                  </a:lnTo>
                  <a:lnTo>
                    <a:pt x="214" y="34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4"/>
                  </a:lnTo>
                  <a:close/>
                  <a:moveTo>
                    <a:pt x="354" y="38"/>
                  </a:moveTo>
                  <a:lnTo>
                    <a:pt x="354" y="34"/>
                  </a:lnTo>
                  <a:lnTo>
                    <a:pt x="358" y="34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54" y="38"/>
                  </a:lnTo>
                  <a:close/>
                  <a:moveTo>
                    <a:pt x="224" y="34"/>
                  </a:moveTo>
                  <a:lnTo>
                    <a:pt x="228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4" y="34"/>
                  </a:lnTo>
                  <a:close/>
                  <a:moveTo>
                    <a:pt x="202" y="42"/>
                  </a:moveTo>
                  <a:lnTo>
                    <a:pt x="202" y="3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2" y="42"/>
                  </a:lnTo>
                  <a:close/>
                  <a:moveTo>
                    <a:pt x="180" y="56"/>
                  </a:moveTo>
                  <a:lnTo>
                    <a:pt x="180" y="52"/>
                  </a:lnTo>
                  <a:lnTo>
                    <a:pt x="184" y="52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0" y="56"/>
                  </a:lnTo>
                  <a:close/>
                  <a:moveTo>
                    <a:pt x="168" y="60"/>
                  </a:moveTo>
                  <a:lnTo>
                    <a:pt x="164" y="56"/>
                  </a:lnTo>
                  <a:lnTo>
                    <a:pt x="168" y="5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close/>
                  <a:moveTo>
                    <a:pt x="176" y="60"/>
                  </a:moveTo>
                  <a:lnTo>
                    <a:pt x="176" y="56"/>
                  </a:lnTo>
                  <a:lnTo>
                    <a:pt x="180" y="56"/>
                  </a:lnTo>
                  <a:lnTo>
                    <a:pt x="180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close/>
                  <a:moveTo>
                    <a:pt x="172" y="64"/>
                  </a:moveTo>
                  <a:lnTo>
                    <a:pt x="172" y="60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60" y="72"/>
                  </a:moveTo>
                  <a:lnTo>
                    <a:pt x="160" y="68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2"/>
                  </a:lnTo>
                  <a:close/>
                  <a:moveTo>
                    <a:pt x="134" y="76"/>
                  </a:moveTo>
                  <a:lnTo>
                    <a:pt x="130" y="76"/>
                  </a:lnTo>
                  <a:lnTo>
                    <a:pt x="130" y="72"/>
                  </a:lnTo>
                  <a:lnTo>
                    <a:pt x="134" y="72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4" y="76"/>
                  </a:lnTo>
                  <a:close/>
                  <a:moveTo>
                    <a:pt x="120" y="82"/>
                  </a:moveTo>
                  <a:lnTo>
                    <a:pt x="120" y="78"/>
                  </a:lnTo>
                  <a:lnTo>
                    <a:pt x="120" y="76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close/>
                  <a:moveTo>
                    <a:pt x="116" y="86"/>
                  </a:moveTo>
                  <a:lnTo>
                    <a:pt x="116" y="82"/>
                  </a:lnTo>
                  <a:lnTo>
                    <a:pt x="116" y="78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close/>
                  <a:moveTo>
                    <a:pt x="154" y="82"/>
                  </a:moveTo>
                  <a:lnTo>
                    <a:pt x="154" y="78"/>
                  </a:lnTo>
                  <a:lnTo>
                    <a:pt x="158" y="78"/>
                  </a:lnTo>
                  <a:lnTo>
                    <a:pt x="158" y="82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2"/>
                  </a:lnTo>
                  <a:close/>
                  <a:moveTo>
                    <a:pt x="146" y="82"/>
                  </a:moveTo>
                  <a:lnTo>
                    <a:pt x="150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2"/>
                  </a:lnTo>
                  <a:close/>
                  <a:moveTo>
                    <a:pt x="134" y="106"/>
                  </a:moveTo>
                  <a:lnTo>
                    <a:pt x="130" y="106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close/>
                  <a:moveTo>
                    <a:pt x="102" y="138"/>
                  </a:moveTo>
                  <a:lnTo>
                    <a:pt x="104" y="138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38"/>
                  </a:lnTo>
                  <a:close/>
                  <a:moveTo>
                    <a:pt x="104" y="150"/>
                  </a:moveTo>
                  <a:lnTo>
                    <a:pt x="104" y="146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50"/>
                  </a:lnTo>
                  <a:close/>
                  <a:moveTo>
                    <a:pt x="104" y="154"/>
                  </a:moveTo>
                  <a:lnTo>
                    <a:pt x="102" y="154"/>
                  </a:lnTo>
                  <a:lnTo>
                    <a:pt x="104" y="150"/>
                  </a:lnTo>
                  <a:lnTo>
                    <a:pt x="108" y="150"/>
                  </a:lnTo>
                  <a:lnTo>
                    <a:pt x="108" y="15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4" y="154"/>
                  </a:lnTo>
                  <a:close/>
                  <a:moveTo>
                    <a:pt x="86" y="158"/>
                  </a:moveTo>
                  <a:lnTo>
                    <a:pt x="90" y="154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86" y="158"/>
                  </a:lnTo>
                  <a:close/>
                  <a:moveTo>
                    <a:pt x="90" y="158"/>
                  </a:moveTo>
                  <a:lnTo>
                    <a:pt x="86" y="158"/>
                  </a:lnTo>
                  <a:lnTo>
                    <a:pt x="90" y="154"/>
                  </a:lnTo>
                  <a:lnTo>
                    <a:pt x="94" y="158"/>
                  </a:lnTo>
                  <a:lnTo>
                    <a:pt x="90" y="158"/>
                  </a:lnTo>
                  <a:lnTo>
                    <a:pt x="90" y="158"/>
                  </a:lnTo>
                  <a:lnTo>
                    <a:pt x="90" y="158"/>
                  </a:lnTo>
                  <a:close/>
                  <a:moveTo>
                    <a:pt x="94" y="164"/>
                  </a:moveTo>
                  <a:lnTo>
                    <a:pt x="90" y="164"/>
                  </a:lnTo>
                  <a:lnTo>
                    <a:pt x="90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4" y="164"/>
                  </a:lnTo>
                  <a:close/>
                  <a:moveTo>
                    <a:pt x="52" y="194"/>
                  </a:moveTo>
                  <a:lnTo>
                    <a:pt x="52" y="192"/>
                  </a:lnTo>
                  <a:lnTo>
                    <a:pt x="56" y="192"/>
                  </a:lnTo>
                  <a:lnTo>
                    <a:pt x="56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4"/>
                  </a:lnTo>
                  <a:close/>
                  <a:moveTo>
                    <a:pt x="52" y="198"/>
                  </a:moveTo>
                  <a:lnTo>
                    <a:pt x="48" y="194"/>
                  </a:lnTo>
                  <a:lnTo>
                    <a:pt x="52" y="194"/>
                  </a:lnTo>
                  <a:lnTo>
                    <a:pt x="56" y="198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2" y="198"/>
                  </a:lnTo>
                  <a:close/>
                  <a:moveTo>
                    <a:pt x="44" y="198"/>
                  </a:moveTo>
                  <a:lnTo>
                    <a:pt x="48" y="194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8"/>
                  </a:lnTo>
                  <a:close/>
                  <a:moveTo>
                    <a:pt x="44" y="202"/>
                  </a:moveTo>
                  <a:lnTo>
                    <a:pt x="42" y="202"/>
                  </a:lnTo>
                  <a:lnTo>
                    <a:pt x="42" y="198"/>
                  </a:lnTo>
                  <a:lnTo>
                    <a:pt x="44" y="198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202"/>
                  </a:lnTo>
                  <a:close/>
                  <a:moveTo>
                    <a:pt x="42" y="202"/>
                  </a:moveTo>
                  <a:lnTo>
                    <a:pt x="38" y="202"/>
                  </a:lnTo>
                  <a:lnTo>
                    <a:pt x="38" y="198"/>
                  </a:lnTo>
                  <a:lnTo>
                    <a:pt x="42" y="198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2" y="202"/>
                  </a:lnTo>
                  <a:close/>
                  <a:moveTo>
                    <a:pt x="26" y="210"/>
                  </a:moveTo>
                  <a:lnTo>
                    <a:pt x="30" y="206"/>
                  </a:lnTo>
                  <a:lnTo>
                    <a:pt x="30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close/>
                  <a:moveTo>
                    <a:pt x="22" y="218"/>
                  </a:moveTo>
                  <a:lnTo>
                    <a:pt x="18" y="218"/>
                  </a:lnTo>
                  <a:lnTo>
                    <a:pt x="18" y="214"/>
                  </a:lnTo>
                  <a:lnTo>
                    <a:pt x="22" y="214"/>
                  </a:lnTo>
                  <a:lnTo>
                    <a:pt x="22" y="218"/>
                  </a:lnTo>
                  <a:lnTo>
                    <a:pt x="22" y="218"/>
                  </a:lnTo>
                  <a:lnTo>
                    <a:pt x="22" y="218"/>
                  </a:lnTo>
                  <a:close/>
                  <a:moveTo>
                    <a:pt x="14" y="222"/>
                  </a:moveTo>
                  <a:lnTo>
                    <a:pt x="14" y="218"/>
                  </a:lnTo>
                  <a:lnTo>
                    <a:pt x="14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4" y="218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22"/>
                  </a:lnTo>
                  <a:close/>
                  <a:moveTo>
                    <a:pt x="12" y="222"/>
                  </a:moveTo>
                  <a:lnTo>
                    <a:pt x="12" y="218"/>
                  </a:lnTo>
                  <a:lnTo>
                    <a:pt x="14" y="218"/>
                  </a:lnTo>
                  <a:lnTo>
                    <a:pt x="14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22"/>
                  </a:lnTo>
                  <a:close/>
                  <a:moveTo>
                    <a:pt x="4" y="232"/>
                  </a:moveTo>
                  <a:lnTo>
                    <a:pt x="4" y="228"/>
                  </a:lnTo>
                  <a:lnTo>
                    <a:pt x="0" y="228"/>
                  </a:lnTo>
                  <a:lnTo>
                    <a:pt x="4" y="228"/>
                  </a:lnTo>
                  <a:lnTo>
                    <a:pt x="8" y="228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close/>
                  <a:moveTo>
                    <a:pt x="0" y="246"/>
                  </a:moveTo>
                  <a:lnTo>
                    <a:pt x="0" y="242"/>
                  </a:lnTo>
                  <a:lnTo>
                    <a:pt x="4" y="242"/>
                  </a:lnTo>
                  <a:lnTo>
                    <a:pt x="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6"/>
                  </a:lnTo>
                  <a:close/>
                  <a:moveTo>
                    <a:pt x="12" y="262"/>
                  </a:moveTo>
                  <a:lnTo>
                    <a:pt x="8" y="258"/>
                  </a:lnTo>
                  <a:lnTo>
                    <a:pt x="12" y="258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4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close/>
                  <a:moveTo>
                    <a:pt x="296" y="8"/>
                  </a:moveTo>
                  <a:lnTo>
                    <a:pt x="292" y="4"/>
                  </a:lnTo>
                  <a:lnTo>
                    <a:pt x="296" y="4"/>
                  </a:lnTo>
                  <a:lnTo>
                    <a:pt x="292" y="4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4" y="0"/>
                  </a:lnTo>
                  <a:lnTo>
                    <a:pt x="304" y="4"/>
                  </a:lnTo>
                  <a:lnTo>
                    <a:pt x="300" y="4"/>
                  </a:lnTo>
                  <a:lnTo>
                    <a:pt x="304" y="4"/>
                  </a:lnTo>
                  <a:lnTo>
                    <a:pt x="300" y="4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96" y="8"/>
                  </a:lnTo>
                  <a:close/>
                  <a:moveTo>
                    <a:pt x="274" y="8"/>
                  </a:moveTo>
                  <a:lnTo>
                    <a:pt x="274" y="4"/>
                  </a:lnTo>
                  <a:lnTo>
                    <a:pt x="276" y="4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4" y="8"/>
                  </a:lnTo>
                  <a:close/>
                  <a:moveTo>
                    <a:pt x="248" y="20"/>
                  </a:moveTo>
                  <a:lnTo>
                    <a:pt x="248" y="16"/>
                  </a:lnTo>
                  <a:lnTo>
                    <a:pt x="244" y="16"/>
                  </a:lnTo>
                  <a:lnTo>
                    <a:pt x="244" y="12"/>
                  </a:lnTo>
                  <a:lnTo>
                    <a:pt x="248" y="12"/>
                  </a:lnTo>
                  <a:lnTo>
                    <a:pt x="248" y="16"/>
                  </a:lnTo>
                  <a:lnTo>
                    <a:pt x="250" y="12"/>
                  </a:lnTo>
                  <a:lnTo>
                    <a:pt x="254" y="12"/>
                  </a:lnTo>
                  <a:lnTo>
                    <a:pt x="254" y="16"/>
                  </a:lnTo>
                  <a:lnTo>
                    <a:pt x="258" y="16"/>
                  </a:lnTo>
                  <a:lnTo>
                    <a:pt x="258" y="12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66" y="8"/>
                  </a:lnTo>
                  <a:lnTo>
                    <a:pt x="262" y="8"/>
                  </a:lnTo>
                  <a:lnTo>
                    <a:pt x="266" y="8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62" y="16"/>
                  </a:lnTo>
                  <a:lnTo>
                    <a:pt x="258" y="16"/>
                  </a:lnTo>
                  <a:lnTo>
                    <a:pt x="254" y="16"/>
                  </a:lnTo>
                  <a:lnTo>
                    <a:pt x="250" y="20"/>
                  </a:lnTo>
                  <a:lnTo>
                    <a:pt x="248" y="16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48" y="20"/>
                  </a:lnTo>
                  <a:close/>
                  <a:moveTo>
                    <a:pt x="262" y="22"/>
                  </a:moveTo>
                  <a:lnTo>
                    <a:pt x="258" y="20"/>
                  </a:lnTo>
                  <a:lnTo>
                    <a:pt x="262" y="16"/>
                  </a:lnTo>
                  <a:lnTo>
                    <a:pt x="266" y="16"/>
                  </a:lnTo>
                  <a:lnTo>
                    <a:pt x="270" y="16"/>
                  </a:lnTo>
                  <a:lnTo>
                    <a:pt x="270" y="20"/>
                  </a:lnTo>
                  <a:lnTo>
                    <a:pt x="266" y="20"/>
                  </a:lnTo>
                  <a:lnTo>
                    <a:pt x="266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2" y="22"/>
                  </a:lnTo>
                  <a:close/>
                  <a:moveTo>
                    <a:pt x="218" y="30"/>
                  </a:moveTo>
                  <a:lnTo>
                    <a:pt x="214" y="30"/>
                  </a:lnTo>
                  <a:lnTo>
                    <a:pt x="214" y="26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4" y="26"/>
                  </a:lnTo>
                  <a:lnTo>
                    <a:pt x="218" y="26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0"/>
                  </a:lnTo>
                  <a:close/>
                  <a:moveTo>
                    <a:pt x="224" y="30"/>
                  </a:moveTo>
                  <a:lnTo>
                    <a:pt x="224" y="26"/>
                  </a:lnTo>
                  <a:lnTo>
                    <a:pt x="224" y="30"/>
                  </a:lnTo>
                  <a:lnTo>
                    <a:pt x="224" y="26"/>
                  </a:lnTo>
                  <a:lnTo>
                    <a:pt x="220" y="26"/>
                  </a:lnTo>
                  <a:lnTo>
                    <a:pt x="224" y="26"/>
                  </a:lnTo>
                  <a:lnTo>
                    <a:pt x="224" y="22"/>
                  </a:lnTo>
                  <a:lnTo>
                    <a:pt x="228" y="22"/>
                  </a:lnTo>
                  <a:lnTo>
                    <a:pt x="228" y="26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4" y="30"/>
                  </a:lnTo>
                  <a:lnTo>
                    <a:pt x="224" y="30"/>
                  </a:lnTo>
                  <a:close/>
                  <a:moveTo>
                    <a:pt x="210" y="26"/>
                  </a:moveTo>
                  <a:lnTo>
                    <a:pt x="206" y="26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10" y="26"/>
                  </a:lnTo>
                  <a:close/>
                  <a:moveTo>
                    <a:pt x="206" y="34"/>
                  </a:moveTo>
                  <a:lnTo>
                    <a:pt x="202" y="34"/>
                  </a:lnTo>
                  <a:lnTo>
                    <a:pt x="198" y="34"/>
                  </a:lnTo>
                  <a:lnTo>
                    <a:pt x="198" y="30"/>
                  </a:lnTo>
                  <a:lnTo>
                    <a:pt x="202" y="30"/>
                  </a:lnTo>
                  <a:lnTo>
                    <a:pt x="206" y="30"/>
                  </a:lnTo>
                  <a:lnTo>
                    <a:pt x="206" y="26"/>
                  </a:lnTo>
                  <a:lnTo>
                    <a:pt x="206" y="30"/>
                  </a:lnTo>
                  <a:lnTo>
                    <a:pt x="210" y="30"/>
                  </a:lnTo>
                  <a:lnTo>
                    <a:pt x="214" y="30"/>
                  </a:lnTo>
                  <a:lnTo>
                    <a:pt x="210" y="34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6" y="34"/>
                  </a:lnTo>
                  <a:close/>
                  <a:moveTo>
                    <a:pt x="194" y="38"/>
                  </a:moveTo>
                  <a:lnTo>
                    <a:pt x="198" y="38"/>
                  </a:lnTo>
                  <a:lnTo>
                    <a:pt x="194" y="38"/>
                  </a:lnTo>
                  <a:lnTo>
                    <a:pt x="194" y="34"/>
                  </a:lnTo>
                  <a:lnTo>
                    <a:pt x="194" y="38"/>
                  </a:lnTo>
                  <a:lnTo>
                    <a:pt x="198" y="38"/>
                  </a:lnTo>
                  <a:lnTo>
                    <a:pt x="198" y="34"/>
                  </a:lnTo>
                  <a:lnTo>
                    <a:pt x="202" y="34"/>
                  </a:lnTo>
                  <a:lnTo>
                    <a:pt x="202" y="38"/>
                  </a:lnTo>
                  <a:lnTo>
                    <a:pt x="198" y="38"/>
                  </a:lnTo>
                  <a:lnTo>
                    <a:pt x="198" y="42"/>
                  </a:lnTo>
                  <a:lnTo>
                    <a:pt x="202" y="42"/>
                  </a:lnTo>
                  <a:lnTo>
                    <a:pt x="198" y="42"/>
                  </a:lnTo>
                  <a:lnTo>
                    <a:pt x="194" y="42"/>
                  </a:lnTo>
                  <a:lnTo>
                    <a:pt x="190" y="42"/>
                  </a:lnTo>
                  <a:lnTo>
                    <a:pt x="188" y="42"/>
                  </a:lnTo>
                  <a:lnTo>
                    <a:pt x="190" y="38"/>
                  </a:lnTo>
                  <a:lnTo>
                    <a:pt x="190" y="42"/>
                  </a:lnTo>
                  <a:lnTo>
                    <a:pt x="190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close/>
                  <a:moveTo>
                    <a:pt x="172" y="50"/>
                  </a:moveTo>
                  <a:lnTo>
                    <a:pt x="176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6" y="46"/>
                  </a:lnTo>
                  <a:lnTo>
                    <a:pt x="172" y="46"/>
                  </a:lnTo>
                  <a:lnTo>
                    <a:pt x="176" y="46"/>
                  </a:lnTo>
                  <a:lnTo>
                    <a:pt x="180" y="46"/>
                  </a:lnTo>
                  <a:lnTo>
                    <a:pt x="176" y="46"/>
                  </a:lnTo>
                  <a:lnTo>
                    <a:pt x="176" y="42"/>
                  </a:lnTo>
                  <a:lnTo>
                    <a:pt x="180" y="46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4" y="46"/>
                  </a:lnTo>
                  <a:lnTo>
                    <a:pt x="184" y="42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8" y="42"/>
                  </a:lnTo>
                  <a:lnTo>
                    <a:pt x="190" y="46"/>
                  </a:lnTo>
                  <a:lnTo>
                    <a:pt x="188" y="46"/>
                  </a:lnTo>
                  <a:lnTo>
                    <a:pt x="188" y="50"/>
                  </a:lnTo>
                  <a:lnTo>
                    <a:pt x="188" y="52"/>
                  </a:lnTo>
                  <a:lnTo>
                    <a:pt x="184" y="52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6" y="56"/>
                  </a:lnTo>
                  <a:lnTo>
                    <a:pt x="176" y="52"/>
                  </a:lnTo>
                  <a:lnTo>
                    <a:pt x="172" y="52"/>
                  </a:lnTo>
                  <a:lnTo>
                    <a:pt x="176" y="52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72" y="50"/>
                  </a:lnTo>
                  <a:close/>
                  <a:moveTo>
                    <a:pt x="154" y="60"/>
                  </a:moveTo>
                  <a:lnTo>
                    <a:pt x="154" y="56"/>
                  </a:lnTo>
                  <a:lnTo>
                    <a:pt x="154" y="52"/>
                  </a:lnTo>
                  <a:lnTo>
                    <a:pt x="158" y="52"/>
                  </a:lnTo>
                  <a:lnTo>
                    <a:pt x="158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6"/>
                  </a:lnTo>
                  <a:lnTo>
                    <a:pt x="154" y="56"/>
                  </a:lnTo>
                  <a:lnTo>
                    <a:pt x="154" y="60"/>
                  </a:lnTo>
                  <a:lnTo>
                    <a:pt x="154" y="60"/>
                  </a:lnTo>
                  <a:lnTo>
                    <a:pt x="154" y="60"/>
                  </a:lnTo>
                  <a:close/>
                  <a:moveTo>
                    <a:pt x="138" y="64"/>
                  </a:moveTo>
                  <a:lnTo>
                    <a:pt x="138" y="60"/>
                  </a:lnTo>
                  <a:lnTo>
                    <a:pt x="142" y="60"/>
                  </a:lnTo>
                  <a:lnTo>
                    <a:pt x="146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6" y="56"/>
                  </a:lnTo>
                  <a:lnTo>
                    <a:pt x="150" y="56"/>
                  </a:lnTo>
                  <a:lnTo>
                    <a:pt x="150" y="60"/>
                  </a:lnTo>
                  <a:lnTo>
                    <a:pt x="150" y="64"/>
                  </a:lnTo>
                  <a:lnTo>
                    <a:pt x="146" y="68"/>
                  </a:lnTo>
                  <a:lnTo>
                    <a:pt x="142" y="68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46" y="60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4"/>
                  </a:lnTo>
                  <a:close/>
                  <a:moveTo>
                    <a:pt x="168" y="68"/>
                  </a:moveTo>
                  <a:lnTo>
                    <a:pt x="164" y="68"/>
                  </a:lnTo>
                  <a:lnTo>
                    <a:pt x="160" y="68"/>
                  </a:lnTo>
                  <a:lnTo>
                    <a:pt x="160" y="72"/>
                  </a:lnTo>
                  <a:lnTo>
                    <a:pt x="158" y="72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54" y="72"/>
                  </a:lnTo>
                  <a:lnTo>
                    <a:pt x="154" y="68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6" y="72"/>
                  </a:lnTo>
                  <a:lnTo>
                    <a:pt x="150" y="68"/>
                  </a:lnTo>
                  <a:lnTo>
                    <a:pt x="154" y="64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160" y="64"/>
                  </a:lnTo>
                  <a:lnTo>
                    <a:pt x="158" y="64"/>
                  </a:lnTo>
                  <a:lnTo>
                    <a:pt x="158" y="68"/>
                  </a:lnTo>
                  <a:lnTo>
                    <a:pt x="158" y="64"/>
                  </a:lnTo>
                  <a:lnTo>
                    <a:pt x="160" y="64"/>
                  </a:lnTo>
                  <a:lnTo>
                    <a:pt x="160" y="60"/>
                  </a:lnTo>
                  <a:lnTo>
                    <a:pt x="164" y="60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close/>
                  <a:moveTo>
                    <a:pt x="134" y="76"/>
                  </a:moveTo>
                  <a:lnTo>
                    <a:pt x="134" y="72"/>
                  </a:lnTo>
                  <a:lnTo>
                    <a:pt x="138" y="72"/>
                  </a:lnTo>
                  <a:lnTo>
                    <a:pt x="142" y="72"/>
                  </a:lnTo>
                  <a:lnTo>
                    <a:pt x="146" y="72"/>
                  </a:lnTo>
                  <a:lnTo>
                    <a:pt x="146" y="68"/>
                  </a:lnTo>
                  <a:lnTo>
                    <a:pt x="150" y="68"/>
                  </a:lnTo>
                  <a:lnTo>
                    <a:pt x="146" y="72"/>
                  </a:lnTo>
                  <a:lnTo>
                    <a:pt x="142" y="76"/>
                  </a:lnTo>
                  <a:lnTo>
                    <a:pt x="138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4" y="76"/>
                  </a:lnTo>
                  <a:close/>
                  <a:moveTo>
                    <a:pt x="124" y="78"/>
                  </a:moveTo>
                  <a:lnTo>
                    <a:pt x="124" y="76"/>
                  </a:lnTo>
                  <a:lnTo>
                    <a:pt x="128" y="76"/>
                  </a:lnTo>
                  <a:lnTo>
                    <a:pt x="130" y="76"/>
                  </a:lnTo>
                  <a:lnTo>
                    <a:pt x="134" y="76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78"/>
                  </a:lnTo>
                  <a:close/>
                  <a:moveTo>
                    <a:pt x="108" y="132"/>
                  </a:moveTo>
                  <a:lnTo>
                    <a:pt x="108" y="128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08" y="132"/>
                  </a:lnTo>
                  <a:close/>
                  <a:moveTo>
                    <a:pt x="108" y="132"/>
                  </a:moveTo>
                  <a:lnTo>
                    <a:pt x="112" y="132"/>
                  </a:lnTo>
                  <a:lnTo>
                    <a:pt x="112" y="128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2" y="132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08" y="132"/>
                  </a:lnTo>
                  <a:close/>
                  <a:moveTo>
                    <a:pt x="52" y="188"/>
                  </a:moveTo>
                  <a:lnTo>
                    <a:pt x="48" y="188"/>
                  </a:lnTo>
                  <a:lnTo>
                    <a:pt x="48" y="184"/>
                  </a:lnTo>
                  <a:lnTo>
                    <a:pt x="52" y="184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6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close/>
                  <a:moveTo>
                    <a:pt x="52" y="192"/>
                  </a:moveTo>
                  <a:lnTo>
                    <a:pt x="48" y="192"/>
                  </a:lnTo>
                  <a:lnTo>
                    <a:pt x="52" y="192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60" y="188"/>
                  </a:lnTo>
                  <a:lnTo>
                    <a:pt x="64" y="188"/>
                  </a:lnTo>
                  <a:lnTo>
                    <a:pt x="60" y="188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2" y="192"/>
                  </a:lnTo>
                  <a:lnTo>
                    <a:pt x="52" y="192"/>
                  </a:lnTo>
                  <a:lnTo>
                    <a:pt x="52" y="192"/>
                  </a:lnTo>
                  <a:close/>
                  <a:moveTo>
                    <a:pt x="44" y="194"/>
                  </a:moveTo>
                  <a:lnTo>
                    <a:pt x="44" y="192"/>
                  </a:lnTo>
                  <a:lnTo>
                    <a:pt x="48" y="192"/>
                  </a:lnTo>
                  <a:lnTo>
                    <a:pt x="48" y="194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4" y="194"/>
                  </a:lnTo>
                  <a:close/>
                  <a:moveTo>
                    <a:pt x="8" y="258"/>
                  </a:moveTo>
                  <a:lnTo>
                    <a:pt x="4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4" y="254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8"/>
                  </a:lnTo>
                  <a:close/>
                  <a:moveTo>
                    <a:pt x="8" y="258"/>
                  </a:move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8"/>
                  </a:lnTo>
                  <a:close/>
                  <a:moveTo>
                    <a:pt x="8" y="262"/>
                  </a:moveTo>
                  <a:lnTo>
                    <a:pt x="4" y="262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close/>
                  <a:moveTo>
                    <a:pt x="4" y="264"/>
                  </a:moveTo>
                  <a:lnTo>
                    <a:pt x="4" y="262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close/>
                  <a:moveTo>
                    <a:pt x="12" y="272"/>
                  </a:moveTo>
                  <a:lnTo>
                    <a:pt x="8" y="272"/>
                  </a:lnTo>
                  <a:lnTo>
                    <a:pt x="12" y="268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8" y="276"/>
                  </a:moveTo>
                  <a:lnTo>
                    <a:pt x="8" y="272"/>
                  </a:lnTo>
                  <a:lnTo>
                    <a:pt x="12" y="272"/>
                  </a:lnTo>
                  <a:lnTo>
                    <a:pt x="12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close/>
                  <a:moveTo>
                    <a:pt x="8" y="280"/>
                  </a:moveTo>
                  <a:lnTo>
                    <a:pt x="4" y="280"/>
                  </a:lnTo>
                  <a:lnTo>
                    <a:pt x="4" y="276"/>
                  </a:lnTo>
                  <a:lnTo>
                    <a:pt x="4" y="272"/>
                  </a:lnTo>
                  <a:lnTo>
                    <a:pt x="8" y="272"/>
                  </a:lnTo>
                  <a:lnTo>
                    <a:pt x="8" y="276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8" y="280"/>
                  </a:lnTo>
                  <a:close/>
                  <a:moveTo>
                    <a:pt x="8" y="292"/>
                  </a:moveTo>
                  <a:lnTo>
                    <a:pt x="4" y="288"/>
                  </a:lnTo>
                  <a:lnTo>
                    <a:pt x="8" y="288"/>
                  </a:lnTo>
                  <a:lnTo>
                    <a:pt x="8" y="284"/>
                  </a:lnTo>
                  <a:lnTo>
                    <a:pt x="8" y="288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7" name="Freeform 117">
              <a:extLst>
                <a:ext uri="{FF2B5EF4-FFF2-40B4-BE49-F238E27FC236}">
                  <a16:creationId xmlns:a16="http://schemas.microsoft.com/office/drawing/2014/main" id="{19CF7967-77B9-3B60-6147-7DFA7D5D6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670" y="2255463"/>
              <a:ext cx="276647" cy="233803"/>
            </a:xfrm>
            <a:custGeom>
              <a:avLst/>
              <a:gdLst>
                <a:gd name="T0" fmla="*/ 118 w 142"/>
                <a:gd name="T1" fmla="*/ 120 h 124"/>
                <a:gd name="T2" fmla="*/ 116 w 142"/>
                <a:gd name="T3" fmla="*/ 124 h 124"/>
                <a:gd name="T4" fmla="*/ 104 w 142"/>
                <a:gd name="T5" fmla="*/ 116 h 124"/>
                <a:gd name="T6" fmla="*/ 96 w 142"/>
                <a:gd name="T7" fmla="*/ 120 h 124"/>
                <a:gd name="T8" fmla="*/ 90 w 142"/>
                <a:gd name="T9" fmla="*/ 116 h 124"/>
                <a:gd name="T10" fmla="*/ 78 w 142"/>
                <a:gd name="T11" fmla="*/ 120 h 124"/>
                <a:gd name="T12" fmla="*/ 74 w 142"/>
                <a:gd name="T13" fmla="*/ 112 h 124"/>
                <a:gd name="T14" fmla="*/ 66 w 142"/>
                <a:gd name="T15" fmla="*/ 116 h 124"/>
                <a:gd name="T16" fmla="*/ 62 w 142"/>
                <a:gd name="T17" fmla="*/ 108 h 124"/>
                <a:gd name="T18" fmla="*/ 56 w 142"/>
                <a:gd name="T19" fmla="*/ 104 h 124"/>
                <a:gd name="T20" fmla="*/ 48 w 142"/>
                <a:gd name="T21" fmla="*/ 102 h 124"/>
                <a:gd name="T22" fmla="*/ 40 w 142"/>
                <a:gd name="T23" fmla="*/ 98 h 124"/>
                <a:gd name="T24" fmla="*/ 36 w 142"/>
                <a:gd name="T25" fmla="*/ 98 h 124"/>
                <a:gd name="T26" fmla="*/ 36 w 142"/>
                <a:gd name="T27" fmla="*/ 102 h 124"/>
                <a:gd name="T28" fmla="*/ 30 w 142"/>
                <a:gd name="T29" fmla="*/ 98 h 124"/>
                <a:gd name="T30" fmla="*/ 26 w 142"/>
                <a:gd name="T31" fmla="*/ 90 h 124"/>
                <a:gd name="T32" fmla="*/ 14 w 142"/>
                <a:gd name="T33" fmla="*/ 86 h 124"/>
                <a:gd name="T34" fmla="*/ 10 w 142"/>
                <a:gd name="T35" fmla="*/ 86 h 124"/>
                <a:gd name="T36" fmla="*/ 10 w 142"/>
                <a:gd name="T37" fmla="*/ 78 h 124"/>
                <a:gd name="T38" fmla="*/ 6 w 142"/>
                <a:gd name="T39" fmla="*/ 72 h 124"/>
                <a:gd name="T40" fmla="*/ 6 w 142"/>
                <a:gd name="T41" fmla="*/ 64 h 124"/>
                <a:gd name="T42" fmla="*/ 4 w 142"/>
                <a:gd name="T43" fmla="*/ 56 h 124"/>
                <a:gd name="T44" fmla="*/ 6 w 142"/>
                <a:gd name="T45" fmla="*/ 48 h 124"/>
                <a:gd name="T46" fmla="*/ 0 w 142"/>
                <a:gd name="T47" fmla="*/ 46 h 124"/>
                <a:gd name="T48" fmla="*/ 4 w 142"/>
                <a:gd name="T49" fmla="*/ 34 h 124"/>
                <a:gd name="T50" fmla="*/ 4 w 142"/>
                <a:gd name="T51" fmla="*/ 26 h 124"/>
                <a:gd name="T52" fmla="*/ 0 w 142"/>
                <a:gd name="T53" fmla="*/ 20 h 124"/>
                <a:gd name="T54" fmla="*/ 4 w 142"/>
                <a:gd name="T55" fmla="*/ 20 h 124"/>
                <a:gd name="T56" fmla="*/ 14 w 142"/>
                <a:gd name="T57" fmla="*/ 16 h 124"/>
                <a:gd name="T58" fmla="*/ 26 w 142"/>
                <a:gd name="T59" fmla="*/ 16 h 124"/>
                <a:gd name="T60" fmla="*/ 32 w 142"/>
                <a:gd name="T61" fmla="*/ 8 h 124"/>
                <a:gd name="T62" fmla="*/ 44 w 142"/>
                <a:gd name="T63" fmla="*/ 4 h 124"/>
                <a:gd name="T64" fmla="*/ 52 w 142"/>
                <a:gd name="T65" fmla="*/ 0 h 124"/>
                <a:gd name="T66" fmla="*/ 62 w 142"/>
                <a:gd name="T67" fmla="*/ 4 h 124"/>
                <a:gd name="T68" fmla="*/ 60 w 142"/>
                <a:gd name="T69" fmla="*/ 4 h 124"/>
                <a:gd name="T70" fmla="*/ 66 w 142"/>
                <a:gd name="T71" fmla="*/ 12 h 124"/>
                <a:gd name="T72" fmla="*/ 74 w 142"/>
                <a:gd name="T73" fmla="*/ 8 h 124"/>
                <a:gd name="T74" fmla="*/ 74 w 142"/>
                <a:gd name="T75" fmla="*/ 12 h 124"/>
                <a:gd name="T76" fmla="*/ 78 w 142"/>
                <a:gd name="T77" fmla="*/ 12 h 124"/>
                <a:gd name="T78" fmla="*/ 90 w 142"/>
                <a:gd name="T79" fmla="*/ 12 h 124"/>
                <a:gd name="T80" fmla="*/ 100 w 142"/>
                <a:gd name="T81" fmla="*/ 12 h 124"/>
                <a:gd name="T82" fmla="*/ 112 w 142"/>
                <a:gd name="T83" fmla="*/ 12 h 124"/>
                <a:gd name="T84" fmla="*/ 122 w 142"/>
                <a:gd name="T85" fmla="*/ 12 h 124"/>
                <a:gd name="T86" fmla="*/ 130 w 142"/>
                <a:gd name="T87" fmla="*/ 20 h 124"/>
                <a:gd name="T88" fmla="*/ 134 w 142"/>
                <a:gd name="T89" fmla="*/ 26 h 124"/>
                <a:gd name="T90" fmla="*/ 138 w 142"/>
                <a:gd name="T91" fmla="*/ 38 h 124"/>
                <a:gd name="T92" fmla="*/ 138 w 142"/>
                <a:gd name="T93" fmla="*/ 48 h 124"/>
                <a:gd name="T94" fmla="*/ 130 w 142"/>
                <a:gd name="T95" fmla="*/ 52 h 124"/>
                <a:gd name="T96" fmla="*/ 130 w 142"/>
                <a:gd name="T97" fmla="*/ 56 h 124"/>
                <a:gd name="T98" fmla="*/ 130 w 142"/>
                <a:gd name="T99" fmla="*/ 68 h 124"/>
                <a:gd name="T100" fmla="*/ 134 w 142"/>
                <a:gd name="T101" fmla="*/ 74 h 124"/>
                <a:gd name="T102" fmla="*/ 138 w 142"/>
                <a:gd name="T103" fmla="*/ 86 h 124"/>
                <a:gd name="T104" fmla="*/ 138 w 142"/>
                <a:gd name="T105" fmla="*/ 90 h 124"/>
                <a:gd name="T106" fmla="*/ 134 w 142"/>
                <a:gd name="T107" fmla="*/ 94 h 124"/>
                <a:gd name="T108" fmla="*/ 130 w 142"/>
                <a:gd name="T109" fmla="*/ 102 h 124"/>
                <a:gd name="T110" fmla="*/ 118 w 142"/>
                <a:gd name="T11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24">
                  <a:moveTo>
                    <a:pt x="118" y="112"/>
                  </a:moveTo>
                  <a:lnTo>
                    <a:pt x="118" y="116"/>
                  </a:lnTo>
                  <a:lnTo>
                    <a:pt x="118" y="120"/>
                  </a:lnTo>
                  <a:lnTo>
                    <a:pt x="122" y="124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2" y="120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2" y="120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2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74" y="116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16"/>
                  </a:lnTo>
                  <a:lnTo>
                    <a:pt x="66" y="116"/>
                  </a:lnTo>
                  <a:lnTo>
                    <a:pt x="66" y="112"/>
                  </a:lnTo>
                  <a:lnTo>
                    <a:pt x="62" y="112"/>
                  </a:lnTo>
                  <a:lnTo>
                    <a:pt x="62" y="108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40" y="102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2" y="102"/>
                  </a:lnTo>
                  <a:lnTo>
                    <a:pt x="32" y="98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86"/>
                  </a:lnTo>
                  <a:lnTo>
                    <a:pt x="6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6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4" y="30"/>
                  </a:lnTo>
                  <a:lnTo>
                    <a:pt x="134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4" y="48"/>
                  </a:lnTo>
                  <a:lnTo>
                    <a:pt x="130" y="48"/>
                  </a:lnTo>
                  <a:lnTo>
                    <a:pt x="130" y="52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30" y="56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72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8" y="82"/>
                  </a:lnTo>
                  <a:lnTo>
                    <a:pt x="138" y="86"/>
                  </a:lnTo>
                  <a:lnTo>
                    <a:pt x="142" y="86"/>
                  </a:lnTo>
                  <a:lnTo>
                    <a:pt x="138" y="86"/>
                  </a:lnTo>
                  <a:lnTo>
                    <a:pt x="138" y="90"/>
                  </a:lnTo>
                  <a:lnTo>
                    <a:pt x="142" y="94"/>
                  </a:lnTo>
                  <a:lnTo>
                    <a:pt x="138" y="94"/>
                  </a:lnTo>
                  <a:lnTo>
                    <a:pt x="134" y="94"/>
                  </a:lnTo>
                  <a:lnTo>
                    <a:pt x="134" y="98"/>
                  </a:lnTo>
                  <a:lnTo>
                    <a:pt x="130" y="98"/>
                  </a:lnTo>
                  <a:lnTo>
                    <a:pt x="130" y="102"/>
                  </a:lnTo>
                  <a:lnTo>
                    <a:pt x="126" y="102"/>
                  </a:lnTo>
                  <a:lnTo>
                    <a:pt x="126" y="104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8" y="11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8" name="Freeform 118">
              <a:extLst>
                <a:ext uri="{FF2B5EF4-FFF2-40B4-BE49-F238E27FC236}">
                  <a16:creationId xmlns:a16="http://schemas.microsoft.com/office/drawing/2014/main" id="{484A1FF7-0AD5-03BA-515E-D03AD048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321" y="2515663"/>
              <a:ext cx="261061" cy="177238"/>
            </a:xfrm>
            <a:custGeom>
              <a:avLst/>
              <a:gdLst>
                <a:gd name="T0" fmla="*/ 56 w 134"/>
                <a:gd name="T1" fmla="*/ 94 h 94"/>
                <a:gd name="T2" fmla="*/ 46 w 134"/>
                <a:gd name="T3" fmla="*/ 90 h 94"/>
                <a:gd name="T4" fmla="*/ 42 w 134"/>
                <a:gd name="T5" fmla="*/ 90 h 94"/>
                <a:gd name="T6" fmla="*/ 38 w 134"/>
                <a:gd name="T7" fmla="*/ 86 h 94"/>
                <a:gd name="T8" fmla="*/ 38 w 134"/>
                <a:gd name="T9" fmla="*/ 86 h 94"/>
                <a:gd name="T10" fmla="*/ 34 w 134"/>
                <a:gd name="T11" fmla="*/ 82 h 94"/>
                <a:gd name="T12" fmla="*/ 34 w 134"/>
                <a:gd name="T13" fmla="*/ 78 h 94"/>
                <a:gd name="T14" fmla="*/ 34 w 134"/>
                <a:gd name="T15" fmla="*/ 76 h 94"/>
                <a:gd name="T16" fmla="*/ 26 w 134"/>
                <a:gd name="T17" fmla="*/ 76 h 94"/>
                <a:gd name="T18" fmla="*/ 24 w 134"/>
                <a:gd name="T19" fmla="*/ 76 h 94"/>
                <a:gd name="T20" fmla="*/ 20 w 134"/>
                <a:gd name="T21" fmla="*/ 72 h 94"/>
                <a:gd name="T22" fmla="*/ 20 w 134"/>
                <a:gd name="T23" fmla="*/ 72 h 94"/>
                <a:gd name="T24" fmla="*/ 16 w 134"/>
                <a:gd name="T25" fmla="*/ 68 h 94"/>
                <a:gd name="T26" fmla="*/ 16 w 134"/>
                <a:gd name="T27" fmla="*/ 64 h 94"/>
                <a:gd name="T28" fmla="*/ 8 w 134"/>
                <a:gd name="T29" fmla="*/ 52 h 94"/>
                <a:gd name="T30" fmla="*/ 4 w 134"/>
                <a:gd name="T31" fmla="*/ 50 h 94"/>
                <a:gd name="T32" fmla="*/ 4 w 134"/>
                <a:gd name="T33" fmla="*/ 46 h 94"/>
                <a:gd name="T34" fmla="*/ 8 w 134"/>
                <a:gd name="T35" fmla="*/ 42 h 94"/>
                <a:gd name="T36" fmla="*/ 12 w 134"/>
                <a:gd name="T37" fmla="*/ 42 h 94"/>
                <a:gd name="T38" fmla="*/ 16 w 134"/>
                <a:gd name="T39" fmla="*/ 34 h 94"/>
                <a:gd name="T40" fmla="*/ 20 w 134"/>
                <a:gd name="T41" fmla="*/ 30 h 94"/>
                <a:gd name="T42" fmla="*/ 24 w 134"/>
                <a:gd name="T43" fmla="*/ 24 h 94"/>
                <a:gd name="T44" fmla="*/ 26 w 134"/>
                <a:gd name="T45" fmla="*/ 20 h 94"/>
                <a:gd name="T46" fmla="*/ 26 w 134"/>
                <a:gd name="T47" fmla="*/ 16 h 94"/>
                <a:gd name="T48" fmla="*/ 34 w 134"/>
                <a:gd name="T49" fmla="*/ 12 h 94"/>
                <a:gd name="T50" fmla="*/ 42 w 134"/>
                <a:gd name="T51" fmla="*/ 8 h 94"/>
                <a:gd name="T52" fmla="*/ 42 w 134"/>
                <a:gd name="T53" fmla="*/ 8 h 94"/>
                <a:gd name="T54" fmla="*/ 52 w 134"/>
                <a:gd name="T55" fmla="*/ 8 h 94"/>
                <a:gd name="T56" fmla="*/ 60 w 134"/>
                <a:gd name="T57" fmla="*/ 8 h 94"/>
                <a:gd name="T58" fmla="*/ 64 w 134"/>
                <a:gd name="T59" fmla="*/ 12 h 94"/>
                <a:gd name="T60" fmla="*/ 68 w 134"/>
                <a:gd name="T61" fmla="*/ 12 h 94"/>
                <a:gd name="T62" fmla="*/ 72 w 134"/>
                <a:gd name="T63" fmla="*/ 8 h 94"/>
                <a:gd name="T64" fmla="*/ 80 w 134"/>
                <a:gd name="T65" fmla="*/ 8 h 94"/>
                <a:gd name="T66" fmla="*/ 86 w 134"/>
                <a:gd name="T67" fmla="*/ 4 h 94"/>
                <a:gd name="T68" fmla="*/ 94 w 134"/>
                <a:gd name="T69" fmla="*/ 4 h 94"/>
                <a:gd name="T70" fmla="*/ 102 w 134"/>
                <a:gd name="T71" fmla="*/ 16 h 94"/>
                <a:gd name="T72" fmla="*/ 106 w 134"/>
                <a:gd name="T73" fmla="*/ 24 h 94"/>
                <a:gd name="T74" fmla="*/ 112 w 134"/>
                <a:gd name="T75" fmla="*/ 30 h 94"/>
                <a:gd name="T76" fmla="*/ 112 w 134"/>
                <a:gd name="T77" fmla="*/ 38 h 94"/>
                <a:gd name="T78" fmla="*/ 112 w 134"/>
                <a:gd name="T79" fmla="*/ 52 h 94"/>
                <a:gd name="T80" fmla="*/ 112 w 134"/>
                <a:gd name="T81" fmla="*/ 60 h 94"/>
                <a:gd name="T82" fmla="*/ 120 w 134"/>
                <a:gd name="T83" fmla="*/ 64 h 94"/>
                <a:gd name="T84" fmla="*/ 130 w 134"/>
                <a:gd name="T85" fmla="*/ 60 h 94"/>
                <a:gd name="T86" fmla="*/ 130 w 134"/>
                <a:gd name="T87" fmla="*/ 64 h 94"/>
                <a:gd name="T88" fmla="*/ 126 w 134"/>
                <a:gd name="T89" fmla="*/ 72 h 94"/>
                <a:gd name="T90" fmla="*/ 122 w 134"/>
                <a:gd name="T91" fmla="*/ 68 h 94"/>
                <a:gd name="T92" fmla="*/ 122 w 134"/>
                <a:gd name="T93" fmla="*/ 72 h 94"/>
                <a:gd name="T94" fmla="*/ 122 w 134"/>
                <a:gd name="T95" fmla="*/ 76 h 94"/>
                <a:gd name="T96" fmla="*/ 122 w 134"/>
                <a:gd name="T97" fmla="*/ 76 h 94"/>
                <a:gd name="T98" fmla="*/ 122 w 134"/>
                <a:gd name="T99" fmla="*/ 78 h 94"/>
                <a:gd name="T100" fmla="*/ 120 w 134"/>
                <a:gd name="T101" fmla="*/ 86 h 94"/>
                <a:gd name="T102" fmla="*/ 116 w 134"/>
                <a:gd name="T103" fmla="*/ 94 h 94"/>
                <a:gd name="T104" fmla="*/ 108 w 134"/>
                <a:gd name="T105" fmla="*/ 90 h 94"/>
                <a:gd name="T106" fmla="*/ 106 w 134"/>
                <a:gd name="T107" fmla="*/ 86 h 94"/>
                <a:gd name="T108" fmla="*/ 98 w 134"/>
                <a:gd name="T109" fmla="*/ 86 h 94"/>
                <a:gd name="T110" fmla="*/ 94 w 134"/>
                <a:gd name="T111" fmla="*/ 86 h 94"/>
                <a:gd name="T112" fmla="*/ 86 w 134"/>
                <a:gd name="T113" fmla="*/ 86 h 94"/>
                <a:gd name="T114" fmla="*/ 80 w 134"/>
                <a:gd name="T115" fmla="*/ 94 h 94"/>
                <a:gd name="T116" fmla="*/ 72 w 134"/>
                <a:gd name="T117" fmla="*/ 94 h 94"/>
                <a:gd name="T118" fmla="*/ 60 w 134"/>
                <a:gd name="T119" fmla="*/ 94 h 94"/>
                <a:gd name="T120" fmla="*/ 56 w 134"/>
                <a:gd name="T12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94">
                  <a:moveTo>
                    <a:pt x="56" y="94"/>
                  </a:move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2" y="42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0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6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16" y="90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86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79" name="Freeform 119">
              <a:extLst>
                <a:ext uri="{FF2B5EF4-FFF2-40B4-BE49-F238E27FC236}">
                  <a16:creationId xmlns:a16="http://schemas.microsoft.com/office/drawing/2014/main" id="{60102875-DEF3-5A17-EEDC-286C73259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667" y="2598625"/>
              <a:ext cx="124686" cy="162154"/>
            </a:xfrm>
            <a:custGeom>
              <a:avLst/>
              <a:gdLst>
                <a:gd name="T0" fmla="*/ 0 w 64"/>
                <a:gd name="T1" fmla="*/ 68 h 86"/>
                <a:gd name="T2" fmla="*/ 0 w 64"/>
                <a:gd name="T3" fmla="*/ 64 h 86"/>
                <a:gd name="T4" fmla="*/ 4 w 64"/>
                <a:gd name="T5" fmla="*/ 60 h 86"/>
                <a:gd name="T6" fmla="*/ 8 w 64"/>
                <a:gd name="T7" fmla="*/ 58 h 86"/>
                <a:gd name="T8" fmla="*/ 8 w 64"/>
                <a:gd name="T9" fmla="*/ 54 h 86"/>
                <a:gd name="T10" fmla="*/ 12 w 64"/>
                <a:gd name="T11" fmla="*/ 54 h 86"/>
                <a:gd name="T12" fmla="*/ 16 w 64"/>
                <a:gd name="T13" fmla="*/ 50 h 86"/>
                <a:gd name="T14" fmla="*/ 12 w 64"/>
                <a:gd name="T15" fmla="*/ 46 h 86"/>
                <a:gd name="T16" fmla="*/ 16 w 64"/>
                <a:gd name="T17" fmla="*/ 46 h 86"/>
                <a:gd name="T18" fmla="*/ 12 w 64"/>
                <a:gd name="T19" fmla="*/ 38 h 86"/>
                <a:gd name="T20" fmla="*/ 12 w 64"/>
                <a:gd name="T21" fmla="*/ 30 h 86"/>
                <a:gd name="T22" fmla="*/ 12 w 64"/>
                <a:gd name="T23" fmla="*/ 28 h 86"/>
                <a:gd name="T24" fmla="*/ 8 w 64"/>
                <a:gd name="T25" fmla="*/ 24 h 86"/>
                <a:gd name="T26" fmla="*/ 12 w 64"/>
                <a:gd name="T27" fmla="*/ 20 h 86"/>
                <a:gd name="T28" fmla="*/ 12 w 64"/>
                <a:gd name="T29" fmla="*/ 20 h 86"/>
                <a:gd name="T30" fmla="*/ 12 w 64"/>
                <a:gd name="T31" fmla="*/ 16 h 86"/>
                <a:gd name="T32" fmla="*/ 8 w 64"/>
                <a:gd name="T33" fmla="*/ 12 h 86"/>
                <a:gd name="T34" fmla="*/ 8 w 64"/>
                <a:gd name="T35" fmla="*/ 12 h 86"/>
                <a:gd name="T36" fmla="*/ 4 w 64"/>
                <a:gd name="T37" fmla="*/ 4 h 86"/>
                <a:gd name="T38" fmla="*/ 12 w 64"/>
                <a:gd name="T39" fmla="*/ 4 h 86"/>
                <a:gd name="T40" fmla="*/ 16 w 64"/>
                <a:gd name="T41" fmla="*/ 0 h 86"/>
                <a:gd name="T42" fmla="*/ 24 w 64"/>
                <a:gd name="T43" fmla="*/ 0 h 86"/>
                <a:gd name="T44" fmla="*/ 26 w 64"/>
                <a:gd name="T45" fmla="*/ 4 h 86"/>
                <a:gd name="T46" fmla="*/ 34 w 64"/>
                <a:gd name="T47" fmla="*/ 8 h 86"/>
                <a:gd name="T48" fmla="*/ 34 w 64"/>
                <a:gd name="T49" fmla="*/ 12 h 86"/>
                <a:gd name="T50" fmla="*/ 42 w 64"/>
                <a:gd name="T51" fmla="*/ 20 h 86"/>
                <a:gd name="T52" fmla="*/ 42 w 64"/>
                <a:gd name="T53" fmla="*/ 24 h 86"/>
                <a:gd name="T54" fmla="*/ 46 w 64"/>
                <a:gd name="T55" fmla="*/ 28 h 86"/>
                <a:gd name="T56" fmla="*/ 42 w 64"/>
                <a:gd name="T57" fmla="*/ 28 h 86"/>
                <a:gd name="T58" fmla="*/ 46 w 64"/>
                <a:gd name="T59" fmla="*/ 28 h 86"/>
                <a:gd name="T60" fmla="*/ 50 w 64"/>
                <a:gd name="T61" fmla="*/ 30 h 86"/>
                <a:gd name="T62" fmla="*/ 52 w 64"/>
                <a:gd name="T63" fmla="*/ 34 h 86"/>
                <a:gd name="T64" fmla="*/ 56 w 64"/>
                <a:gd name="T65" fmla="*/ 30 h 86"/>
                <a:gd name="T66" fmla="*/ 60 w 64"/>
                <a:gd name="T67" fmla="*/ 30 h 86"/>
                <a:gd name="T68" fmla="*/ 60 w 64"/>
                <a:gd name="T69" fmla="*/ 34 h 86"/>
                <a:gd name="T70" fmla="*/ 56 w 64"/>
                <a:gd name="T71" fmla="*/ 34 h 86"/>
                <a:gd name="T72" fmla="*/ 60 w 64"/>
                <a:gd name="T73" fmla="*/ 38 h 86"/>
                <a:gd name="T74" fmla="*/ 60 w 64"/>
                <a:gd name="T75" fmla="*/ 42 h 86"/>
                <a:gd name="T76" fmla="*/ 60 w 64"/>
                <a:gd name="T77" fmla="*/ 54 h 86"/>
                <a:gd name="T78" fmla="*/ 64 w 64"/>
                <a:gd name="T79" fmla="*/ 58 h 86"/>
                <a:gd name="T80" fmla="*/ 60 w 64"/>
                <a:gd name="T81" fmla="*/ 64 h 86"/>
                <a:gd name="T82" fmla="*/ 56 w 64"/>
                <a:gd name="T83" fmla="*/ 72 h 86"/>
                <a:gd name="T84" fmla="*/ 56 w 64"/>
                <a:gd name="T85" fmla="*/ 76 h 86"/>
                <a:gd name="T86" fmla="*/ 52 w 64"/>
                <a:gd name="T87" fmla="*/ 76 h 86"/>
                <a:gd name="T88" fmla="*/ 46 w 64"/>
                <a:gd name="T89" fmla="*/ 78 h 86"/>
                <a:gd name="T90" fmla="*/ 42 w 64"/>
                <a:gd name="T91" fmla="*/ 78 h 86"/>
                <a:gd name="T92" fmla="*/ 34 w 64"/>
                <a:gd name="T93" fmla="*/ 82 h 86"/>
                <a:gd name="T94" fmla="*/ 30 w 64"/>
                <a:gd name="T95" fmla="*/ 86 h 86"/>
                <a:gd name="T96" fmla="*/ 30 w 64"/>
                <a:gd name="T97" fmla="*/ 78 h 86"/>
                <a:gd name="T98" fmla="*/ 26 w 64"/>
                <a:gd name="T99" fmla="*/ 76 h 86"/>
                <a:gd name="T100" fmla="*/ 20 w 64"/>
                <a:gd name="T101" fmla="*/ 76 h 86"/>
                <a:gd name="T102" fmla="*/ 20 w 64"/>
                <a:gd name="T103" fmla="*/ 72 h 86"/>
                <a:gd name="T104" fmla="*/ 12 w 64"/>
                <a:gd name="T105" fmla="*/ 78 h 86"/>
                <a:gd name="T106" fmla="*/ 12 w 64"/>
                <a:gd name="T107" fmla="*/ 82 h 86"/>
                <a:gd name="T108" fmla="*/ 12 w 64"/>
                <a:gd name="T109" fmla="*/ 82 h 86"/>
                <a:gd name="T110" fmla="*/ 8 w 64"/>
                <a:gd name="T111" fmla="*/ 78 h 86"/>
                <a:gd name="T112" fmla="*/ 4 w 64"/>
                <a:gd name="T113" fmla="*/ 76 h 86"/>
                <a:gd name="T114" fmla="*/ 4 w 64"/>
                <a:gd name="T115" fmla="*/ 76 h 86"/>
                <a:gd name="T116" fmla="*/ 0 w 64"/>
                <a:gd name="T117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" h="86">
                  <a:moveTo>
                    <a:pt x="0" y="72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0" name="Freeform 120">
              <a:extLst>
                <a:ext uri="{FF2B5EF4-FFF2-40B4-BE49-F238E27FC236}">
                  <a16:creationId xmlns:a16="http://schemas.microsoft.com/office/drawing/2014/main" id="{EC4CCF18-99EF-341B-BA0B-302763406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806" y="2466640"/>
              <a:ext cx="159754" cy="71649"/>
            </a:xfrm>
            <a:custGeom>
              <a:avLst/>
              <a:gdLst>
                <a:gd name="T0" fmla="*/ 30 w 82"/>
                <a:gd name="T1" fmla="*/ 30 h 38"/>
                <a:gd name="T2" fmla="*/ 26 w 82"/>
                <a:gd name="T3" fmla="*/ 34 h 38"/>
                <a:gd name="T4" fmla="*/ 30 w 82"/>
                <a:gd name="T5" fmla="*/ 38 h 38"/>
                <a:gd name="T6" fmla="*/ 26 w 82"/>
                <a:gd name="T7" fmla="*/ 38 h 38"/>
                <a:gd name="T8" fmla="*/ 22 w 82"/>
                <a:gd name="T9" fmla="*/ 38 h 38"/>
                <a:gd name="T10" fmla="*/ 22 w 82"/>
                <a:gd name="T11" fmla="*/ 38 h 38"/>
                <a:gd name="T12" fmla="*/ 20 w 82"/>
                <a:gd name="T13" fmla="*/ 38 h 38"/>
                <a:gd name="T14" fmla="*/ 16 w 82"/>
                <a:gd name="T15" fmla="*/ 38 h 38"/>
                <a:gd name="T16" fmla="*/ 8 w 82"/>
                <a:gd name="T17" fmla="*/ 34 h 38"/>
                <a:gd name="T18" fmla="*/ 8 w 82"/>
                <a:gd name="T19" fmla="*/ 34 h 38"/>
                <a:gd name="T20" fmla="*/ 4 w 82"/>
                <a:gd name="T21" fmla="*/ 34 h 38"/>
                <a:gd name="T22" fmla="*/ 4 w 82"/>
                <a:gd name="T23" fmla="*/ 30 h 38"/>
                <a:gd name="T24" fmla="*/ 0 w 82"/>
                <a:gd name="T25" fmla="*/ 26 h 38"/>
                <a:gd name="T26" fmla="*/ 0 w 82"/>
                <a:gd name="T27" fmla="*/ 22 h 38"/>
                <a:gd name="T28" fmla="*/ 0 w 82"/>
                <a:gd name="T29" fmla="*/ 18 h 38"/>
                <a:gd name="T30" fmla="*/ 4 w 82"/>
                <a:gd name="T31" fmla="*/ 14 h 38"/>
                <a:gd name="T32" fmla="*/ 8 w 82"/>
                <a:gd name="T33" fmla="*/ 14 h 38"/>
                <a:gd name="T34" fmla="*/ 12 w 82"/>
                <a:gd name="T35" fmla="*/ 14 h 38"/>
                <a:gd name="T36" fmla="*/ 16 w 82"/>
                <a:gd name="T37" fmla="*/ 12 h 38"/>
                <a:gd name="T38" fmla="*/ 20 w 82"/>
                <a:gd name="T39" fmla="*/ 8 h 38"/>
                <a:gd name="T40" fmla="*/ 20 w 82"/>
                <a:gd name="T41" fmla="*/ 8 h 38"/>
                <a:gd name="T42" fmla="*/ 22 w 82"/>
                <a:gd name="T43" fmla="*/ 4 h 38"/>
                <a:gd name="T44" fmla="*/ 30 w 82"/>
                <a:gd name="T45" fmla="*/ 0 h 38"/>
                <a:gd name="T46" fmla="*/ 30 w 82"/>
                <a:gd name="T47" fmla="*/ 4 h 38"/>
                <a:gd name="T48" fmla="*/ 34 w 82"/>
                <a:gd name="T49" fmla="*/ 0 h 38"/>
                <a:gd name="T50" fmla="*/ 38 w 82"/>
                <a:gd name="T51" fmla="*/ 0 h 38"/>
                <a:gd name="T52" fmla="*/ 42 w 82"/>
                <a:gd name="T53" fmla="*/ 4 h 38"/>
                <a:gd name="T54" fmla="*/ 42 w 82"/>
                <a:gd name="T55" fmla="*/ 8 h 38"/>
                <a:gd name="T56" fmla="*/ 42 w 82"/>
                <a:gd name="T57" fmla="*/ 8 h 38"/>
                <a:gd name="T58" fmla="*/ 46 w 82"/>
                <a:gd name="T59" fmla="*/ 8 h 38"/>
                <a:gd name="T60" fmla="*/ 46 w 82"/>
                <a:gd name="T61" fmla="*/ 8 h 38"/>
                <a:gd name="T62" fmla="*/ 48 w 82"/>
                <a:gd name="T63" fmla="*/ 4 h 38"/>
                <a:gd name="T64" fmla="*/ 56 w 82"/>
                <a:gd name="T65" fmla="*/ 4 h 38"/>
                <a:gd name="T66" fmla="*/ 60 w 82"/>
                <a:gd name="T67" fmla="*/ 8 h 38"/>
                <a:gd name="T68" fmla="*/ 64 w 82"/>
                <a:gd name="T69" fmla="*/ 4 h 38"/>
                <a:gd name="T70" fmla="*/ 68 w 82"/>
                <a:gd name="T71" fmla="*/ 4 h 38"/>
                <a:gd name="T72" fmla="*/ 72 w 82"/>
                <a:gd name="T73" fmla="*/ 4 h 38"/>
                <a:gd name="T74" fmla="*/ 74 w 82"/>
                <a:gd name="T75" fmla="*/ 8 h 38"/>
                <a:gd name="T76" fmla="*/ 82 w 82"/>
                <a:gd name="T77" fmla="*/ 12 h 38"/>
                <a:gd name="T78" fmla="*/ 78 w 82"/>
                <a:gd name="T79" fmla="*/ 14 h 38"/>
                <a:gd name="T80" fmla="*/ 74 w 82"/>
                <a:gd name="T81" fmla="*/ 22 h 38"/>
                <a:gd name="T82" fmla="*/ 74 w 82"/>
                <a:gd name="T83" fmla="*/ 26 h 38"/>
                <a:gd name="T84" fmla="*/ 72 w 82"/>
                <a:gd name="T85" fmla="*/ 26 h 38"/>
                <a:gd name="T86" fmla="*/ 68 w 82"/>
                <a:gd name="T87" fmla="*/ 26 h 38"/>
                <a:gd name="T88" fmla="*/ 64 w 82"/>
                <a:gd name="T89" fmla="*/ 22 h 38"/>
                <a:gd name="T90" fmla="*/ 60 w 82"/>
                <a:gd name="T91" fmla="*/ 22 h 38"/>
                <a:gd name="T92" fmla="*/ 56 w 82"/>
                <a:gd name="T93" fmla="*/ 22 h 38"/>
                <a:gd name="T94" fmla="*/ 52 w 82"/>
                <a:gd name="T95" fmla="*/ 22 h 38"/>
                <a:gd name="T96" fmla="*/ 48 w 82"/>
                <a:gd name="T97" fmla="*/ 26 h 38"/>
                <a:gd name="T98" fmla="*/ 48 w 82"/>
                <a:gd name="T99" fmla="*/ 26 h 38"/>
                <a:gd name="T100" fmla="*/ 46 w 82"/>
                <a:gd name="T101" fmla="*/ 30 h 38"/>
                <a:gd name="T102" fmla="*/ 46 w 82"/>
                <a:gd name="T103" fmla="*/ 30 h 38"/>
                <a:gd name="T104" fmla="*/ 42 w 82"/>
                <a:gd name="T105" fmla="*/ 30 h 38"/>
                <a:gd name="T106" fmla="*/ 38 w 82"/>
                <a:gd name="T107" fmla="*/ 30 h 38"/>
                <a:gd name="T108" fmla="*/ 30 w 82"/>
                <a:gd name="T10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38">
                  <a:moveTo>
                    <a:pt x="30" y="30"/>
                  </a:move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1" name="Freeform 121">
              <a:extLst>
                <a:ext uri="{FF2B5EF4-FFF2-40B4-BE49-F238E27FC236}">
                  <a16:creationId xmlns:a16="http://schemas.microsoft.com/office/drawing/2014/main" id="{2558C5A8-66CF-8FE9-DD06-42082C86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291" y="2572228"/>
              <a:ext cx="85722" cy="56565"/>
            </a:xfrm>
            <a:custGeom>
              <a:avLst/>
              <a:gdLst>
                <a:gd name="T0" fmla="*/ 26 w 44"/>
                <a:gd name="T1" fmla="*/ 26 h 30"/>
                <a:gd name="T2" fmla="*/ 26 w 44"/>
                <a:gd name="T3" fmla="*/ 30 h 30"/>
                <a:gd name="T4" fmla="*/ 22 w 44"/>
                <a:gd name="T5" fmla="*/ 26 h 30"/>
                <a:gd name="T6" fmla="*/ 18 w 44"/>
                <a:gd name="T7" fmla="*/ 26 h 30"/>
                <a:gd name="T8" fmla="*/ 14 w 44"/>
                <a:gd name="T9" fmla="*/ 22 h 30"/>
                <a:gd name="T10" fmla="*/ 14 w 44"/>
                <a:gd name="T11" fmla="*/ 26 h 30"/>
                <a:gd name="T12" fmla="*/ 12 w 44"/>
                <a:gd name="T13" fmla="*/ 30 h 30"/>
                <a:gd name="T14" fmla="*/ 8 w 44"/>
                <a:gd name="T15" fmla="*/ 30 h 30"/>
                <a:gd name="T16" fmla="*/ 4 w 44"/>
                <a:gd name="T17" fmla="*/ 30 h 30"/>
                <a:gd name="T18" fmla="*/ 4 w 44"/>
                <a:gd name="T19" fmla="*/ 26 h 30"/>
                <a:gd name="T20" fmla="*/ 4 w 44"/>
                <a:gd name="T21" fmla="*/ 26 h 30"/>
                <a:gd name="T22" fmla="*/ 8 w 44"/>
                <a:gd name="T23" fmla="*/ 26 h 30"/>
                <a:gd name="T24" fmla="*/ 4 w 44"/>
                <a:gd name="T25" fmla="*/ 22 h 30"/>
                <a:gd name="T26" fmla="*/ 4 w 44"/>
                <a:gd name="T27" fmla="*/ 20 h 30"/>
                <a:gd name="T28" fmla="*/ 4 w 44"/>
                <a:gd name="T29" fmla="*/ 20 h 30"/>
                <a:gd name="T30" fmla="*/ 0 w 44"/>
                <a:gd name="T31" fmla="*/ 20 h 30"/>
                <a:gd name="T32" fmla="*/ 0 w 44"/>
                <a:gd name="T33" fmla="*/ 20 h 30"/>
                <a:gd name="T34" fmla="*/ 0 w 44"/>
                <a:gd name="T35" fmla="*/ 16 h 30"/>
                <a:gd name="T36" fmla="*/ 4 w 44"/>
                <a:gd name="T37" fmla="*/ 16 h 30"/>
                <a:gd name="T38" fmla="*/ 0 w 44"/>
                <a:gd name="T39" fmla="*/ 12 h 30"/>
                <a:gd name="T40" fmla="*/ 0 w 44"/>
                <a:gd name="T41" fmla="*/ 12 h 30"/>
                <a:gd name="T42" fmla="*/ 4 w 44"/>
                <a:gd name="T43" fmla="*/ 8 h 30"/>
                <a:gd name="T44" fmla="*/ 4 w 44"/>
                <a:gd name="T45" fmla="*/ 8 h 30"/>
                <a:gd name="T46" fmla="*/ 8 w 44"/>
                <a:gd name="T47" fmla="*/ 8 h 30"/>
                <a:gd name="T48" fmla="*/ 12 w 44"/>
                <a:gd name="T49" fmla="*/ 8 h 30"/>
                <a:gd name="T50" fmla="*/ 14 w 44"/>
                <a:gd name="T51" fmla="*/ 8 h 30"/>
                <a:gd name="T52" fmla="*/ 18 w 44"/>
                <a:gd name="T53" fmla="*/ 8 h 30"/>
                <a:gd name="T54" fmla="*/ 22 w 44"/>
                <a:gd name="T55" fmla="*/ 4 h 30"/>
                <a:gd name="T56" fmla="*/ 26 w 44"/>
                <a:gd name="T57" fmla="*/ 4 h 30"/>
                <a:gd name="T58" fmla="*/ 34 w 44"/>
                <a:gd name="T59" fmla="*/ 4 h 30"/>
                <a:gd name="T60" fmla="*/ 38 w 44"/>
                <a:gd name="T61" fmla="*/ 0 h 30"/>
                <a:gd name="T62" fmla="*/ 38 w 44"/>
                <a:gd name="T63" fmla="*/ 0 h 30"/>
                <a:gd name="T64" fmla="*/ 42 w 44"/>
                <a:gd name="T65" fmla="*/ 0 h 30"/>
                <a:gd name="T66" fmla="*/ 42 w 44"/>
                <a:gd name="T67" fmla="*/ 0 h 30"/>
                <a:gd name="T68" fmla="*/ 42 w 44"/>
                <a:gd name="T69" fmla="*/ 4 h 30"/>
                <a:gd name="T70" fmla="*/ 42 w 44"/>
                <a:gd name="T71" fmla="*/ 4 h 30"/>
                <a:gd name="T72" fmla="*/ 44 w 44"/>
                <a:gd name="T73" fmla="*/ 8 h 30"/>
                <a:gd name="T74" fmla="*/ 44 w 44"/>
                <a:gd name="T75" fmla="*/ 8 h 30"/>
                <a:gd name="T76" fmla="*/ 42 w 44"/>
                <a:gd name="T77" fmla="*/ 8 h 30"/>
                <a:gd name="T78" fmla="*/ 42 w 44"/>
                <a:gd name="T79" fmla="*/ 8 h 30"/>
                <a:gd name="T80" fmla="*/ 38 w 44"/>
                <a:gd name="T81" fmla="*/ 12 h 30"/>
                <a:gd name="T82" fmla="*/ 38 w 44"/>
                <a:gd name="T83" fmla="*/ 12 h 30"/>
                <a:gd name="T84" fmla="*/ 30 w 44"/>
                <a:gd name="T85" fmla="*/ 12 h 30"/>
                <a:gd name="T86" fmla="*/ 30 w 44"/>
                <a:gd name="T87" fmla="*/ 16 h 30"/>
                <a:gd name="T88" fmla="*/ 34 w 44"/>
                <a:gd name="T89" fmla="*/ 16 h 30"/>
                <a:gd name="T90" fmla="*/ 30 w 44"/>
                <a:gd name="T91" fmla="*/ 22 h 30"/>
                <a:gd name="T92" fmla="*/ 30 w 44"/>
                <a:gd name="T93" fmla="*/ 22 h 30"/>
                <a:gd name="T94" fmla="*/ 26 w 44"/>
                <a:gd name="T95" fmla="*/ 22 h 30"/>
                <a:gd name="T96" fmla="*/ 26 w 44"/>
                <a:gd name="T97" fmla="*/ 26 h 30"/>
                <a:gd name="T98" fmla="*/ 26 w 44"/>
                <a:gd name="T9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0"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2" name="Freeform 122">
              <a:extLst>
                <a:ext uri="{FF2B5EF4-FFF2-40B4-BE49-F238E27FC236}">
                  <a16:creationId xmlns:a16="http://schemas.microsoft.com/office/drawing/2014/main" id="{F59C4326-AA1F-C413-D601-1AC42B053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1466" y="1033655"/>
              <a:ext cx="639016" cy="335620"/>
            </a:xfrm>
            <a:custGeom>
              <a:avLst/>
              <a:gdLst>
                <a:gd name="T0" fmla="*/ 154 w 328"/>
                <a:gd name="T1" fmla="*/ 4 h 178"/>
                <a:gd name="T2" fmla="*/ 198 w 328"/>
                <a:gd name="T3" fmla="*/ 10 h 178"/>
                <a:gd name="T4" fmla="*/ 112 w 328"/>
                <a:gd name="T5" fmla="*/ 14 h 178"/>
                <a:gd name="T6" fmla="*/ 328 w 328"/>
                <a:gd name="T7" fmla="*/ 14 h 178"/>
                <a:gd name="T8" fmla="*/ 250 w 328"/>
                <a:gd name="T9" fmla="*/ 18 h 178"/>
                <a:gd name="T10" fmla="*/ 8 w 328"/>
                <a:gd name="T11" fmla="*/ 30 h 178"/>
                <a:gd name="T12" fmla="*/ 136 w 328"/>
                <a:gd name="T13" fmla="*/ 40 h 178"/>
                <a:gd name="T14" fmla="*/ 142 w 328"/>
                <a:gd name="T15" fmla="*/ 52 h 178"/>
                <a:gd name="T16" fmla="*/ 268 w 328"/>
                <a:gd name="T17" fmla="*/ 56 h 178"/>
                <a:gd name="T18" fmla="*/ 228 w 328"/>
                <a:gd name="T19" fmla="*/ 64 h 178"/>
                <a:gd name="T20" fmla="*/ 228 w 328"/>
                <a:gd name="T21" fmla="*/ 64 h 178"/>
                <a:gd name="T22" fmla="*/ 120 w 328"/>
                <a:gd name="T23" fmla="*/ 174 h 178"/>
                <a:gd name="T24" fmla="*/ 222 w 328"/>
                <a:gd name="T25" fmla="*/ 34 h 178"/>
                <a:gd name="T26" fmla="*/ 196 w 328"/>
                <a:gd name="T27" fmla="*/ 44 h 178"/>
                <a:gd name="T28" fmla="*/ 162 w 328"/>
                <a:gd name="T29" fmla="*/ 40 h 178"/>
                <a:gd name="T30" fmla="*/ 138 w 328"/>
                <a:gd name="T31" fmla="*/ 34 h 178"/>
                <a:gd name="T32" fmla="*/ 166 w 328"/>
                <a:gd name="T33" fmla="*/ 30 h 178"/>
                <a:gd name="T34" fmla="*/ 128 w 328"/>
                <a:gd name="T35" fmla="*/ 30 h 178"/>
                <a:gd name="T36" fmla="*/ 108 w 328"/>
                <a:gd name="T37" fmla="*/ 18 h 178"/>
                <a:gd name="T38" fmla="*/ 124 w 328"/>
                <a:gd name="T39" fmla="*/ 10 h 178"/>
                <a:gd name="T40" fmla="*/ 142 w 328"/>
                <a:gd name="T41" fmla="*/ 10 h 178"/>
                <a:gd name="T42" fmla="*/ 168 w 328"/>
                <a:gd name="T43" fmla="*/ 22 h 178"/>
                <a:gd name="T44" fmla="*/ 184 w 328"/>
                <a:gd name="T45" fmla="*/ 10 h 178"/>
                <a:gd name="T46" fmla="*/ 196 w 328"/>
                <a:gd name="T47" fmla="*/ 14 h 178"/>
                <a:gd name="T48" fmla="*/ 218 w 328"/>
                <a:gd name="T49" fmla="*/ 18 h 178"/>
                <a:gd name="T50" fmla="*/ 50 w 328"/>
                <a:gd name="T51" fmla="*/ 96 h 178"/>
                <a:gd name="T52" fmla="*/ 82 w 328"/>
                <a:gd name="T53" fmla="*/ 92 h 178"/>
                <a:gd name="T54" fmla="*/ 82 w 328"/>
                <a:gd name="T55" fmla="*/ 86 h 178"/>
                <a:gd name="T56" fmla="*/ 68 w 328"/>
                <a:gd name="T57" fmla="*/ 82 h 178"/>
                <a:gd name="T58" fmla="*/ 52 w 328"/>
                <a:gd name="T59" fmla="*/ 78 h 178"/>
                <a:gd name="T60" fmla="*/ 76 w 328"/>
                <a:gd name="T61" fmla="*/ 70 h 178"/>
                <a:gd name="T62" fmla="*/ 82 w 328"/>
                <a:gd name="T63" fmla="*/ 66 h 178"/>
                <a:gd name="T64" fmla="*/ 68 w 328"/>
                <a:gd name="T65" fmla="*/ 66 h 178"/>
                <a:gd name="T66" fmla="*/ 56 w 328"/>
                <a:gd name="T67" fmla="*/ 66 h 178"/>
                <a:gd name="T68" fmla="*/ 38 w 328"/>
                <a:gd name="T69" fmla="*/ 74 h 178"/>
                <a:gd name="T70" fmla="*/ 26 w 328"/>
                <a:gd name="T71" fmla="*/ 64 h 178"/>
                <a:gd name="T72" fmla="*/ 26 w 328"/>
                <a:gd name="T73" fmla="*/ 52 h 178"/>
                <a:gd name="T74" fmla="*/ 12 w 328"/>
                <a:gd name="T75" fmla="*/ 48 h 178"/>
                <a:gd name="T76" fmla="*/ 12 w 328"/>
                <a:gd name="T77" fmla="*/ 30 h 178"/>
                <a:gd name="T78" fmla="*/ 22 w 328"/>
                <a:gd name="T79" fmla="*/ 26 h 178"/>
                <a:gd name="T80" fmla="*/ 38 w 328"/>
                <a:gd name="T81" fmla="*/ 30 h 178"/>
                <a:gd name="T82" fmla="*/ 42 w 328"/>
                <a:gd name="T83" fmla="*/ 36 h 178"/>
                <a:gd name="T84" fmla="*/ 64 w 328"/>
                <a:gd name="T85" fmla="*/ 34 h 178"/>
                <a:gd name="T86" fmla="*/ 82 w 328"/>
                <a:gd name="T87" fmla="*/ 52 h 178"/>
                <a:gd name="T88" fmla="*/ 80 w 328"/>
                <a:gd name="T89" fmla="*/ 26 h 178"/>
                <a:gd name="T90" fmla="*/ 108 w 328"/>
                <a:gd name="T91" fmla="*/ 30 h 178"/>
                <a:gd name="T92" fmla="*/ 120 w 328"/>
                <a:gd name="T93" fmla="*/ 40 h 178"/>
                <a:gd name="T94" fmla="*/ 154 w 328"/>
                <a:gd name="T95" fmla="*/ 56 h 178"/>
                <a:gd name="T96" fmla="*/ 128 w 328"/>
                <a:gd name="T97" fmla="*/ 64 h 178"/>
                <a:gd name="T98" fmla="*/ 112 w 328"/>
                <a:gd name="T99" fmla="*/ 86 h 178"/>
                <a:gd name="T100" fmla="*/ 90 w 328"/>
                <a:gd name="T101" fmla="*/ 110 h 178"/>
                <a:gd name="T102" fmla="*/ 76 w 328"/>
                <a:gd name="T103" fmla="*/ 110 h 178"/>
                <a:gd name="T104" fmla="*/ 64 w 328"/>
                <a:gd name="T105" fmla="*/ 104 h 178"/>
                <a:gd name="T106" fmla="*/ 8 w 328"/>
                <a:gd name="T107" fmla="*/ 64 h 178"/>
                <a:gd name="T108" fmla="*/ 22 w 328"/>
                <a:gd name="T109" fmla="*/ 70 h 178"/>
                <a:gd name="T110" fmla="*/ 166 w 328"/>
                <a:gd name="T111" fmla="*/ 64 h 178"/>
                <a:gd name="T112" fmla="*/ 146 w 328"/>
                <a:gd name="T113" fmla="*/ 74 h 178"/>
                <a:gd name="T114" fmla="*/ 168 w 328"/>
                <a:gd name="T115" fmla="*/ 92 h 178"/>
                <a:gd name="T116" fmla="*/ 154 w 328"/>
                <a:gd name="T117" fmla="*/ 86 h 178"/>
                <a:gd name="T118" fmla="*/ 176 w 328"/>
                <a:gd name="T119" fmla="*/ 74 h 178"/>
                <a:gd name="T120" fmla="*/ 192 w 328"/>
                <a:gd name="T121" fmla="*/ 82 h 178"/>
                <a:gd name="T122" fmla="*/ 180 w 328"/>
                <a:gd name="T123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8" h="178">
                  <a:moveTo>
                    <a:pt x="146" y="4"/>
                  </a:moveTo>
                  <a:lnTo>
                    <a:pt x="146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close/>
                  <a:moveTo>
                    <a:pt x="150" y="4"/>
                  </a:move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close/>
                  <a:moveTo>
                    <a:pt x="136" y="6"/>
                  </a:moveTo>
                  <a:lnTo>
                    <a:pt x="132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close/>
                  <a:moveTo>
                    <a:pt x="196" y="10"/>
                  </a:moveTo>
                  <a:lnTo>
                    <a:pt x="196" y="6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close/>
                  <a:moveTo>
                    <a:pt x="112" y="14"/>
                  </a:moveTo>
                  <a:lnTo>
                    <a:pt x="108" y="14"/>
                  </a:lnTo>
                  <a:lnTo>
                    <a:pt x="108" y="10"/>
                  </a:lnTo>
                  <a:lnTo>
                    <a:pt x="112" y="10"/>
                  </a:lnTo>
                  <a:lnTo>
                    <a:pt x="116" y="10"/>
                  </a:lnTo>
                  <a:lnTo>
                    <a:pt x="116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4"/>
                  </a:lnTo>
                  <a:close/>
                  <a:moveTo>
                    <a:pt x="298" y="18"/>
                  </a:moveTo>
                  <a:lnTo>
                    <a:pt x="296" y="18"/>
                  </a:lnTo>
                  <a:lnTo>
                    <a:pt x="298" y="18"/>
                  </a:lnTo>
                  <a:lnTo>
                    <a:pt x="302" y="18"/>
                  </a:lnTo>
                  <a:lnTo>
                    <a:pt x="306" y="18"/>
                  </a:lnTo>
                  <a:lnTo>
                    <a:pt x="310" y="18"/>
                  </a:lnTo>
                  <a:lnTo>
                    <a:pt x="314" y="18"/>
                  </a:lnTo>
                  <a:lnTo>
                    <a:pt x="318" y="18"/>
                  </a:lnTo>
                  <a:lnTo>
                    <a:pt x="318" y="14"/>
                  </a:lnTo>
                  <a:lnTo>
                    <a:pt x="322" y="14"/>
                  </a:lnTo>
                  <a:lnTo>
                    <a:pt x="326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6" y="18"/>
                  </a:lnTo>
                  <a:lnTo>
                    <a:pt x="322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10" y="18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8" y="18"/>
                  </a:lnTo>
                  <a:close/>
                  <a:moveTo>
                    <a:pt x="248" y="18"/>
                  </a:moveTo>
                  <a:lnTo>
                    <a:pt x="250" y="18"/>
                  </a:lnTo>
                  <a:lnTo>
                    <a:pt x="248" y="18"/>
                  </a:lnTo>
                  <a:lnTo>
                    <a:pt x="244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close/>
                  <a:moveTo>
                    <a:pt x="8" y="30"/>
                  </a:moveTo>
                  <a:lnTo>
                    <a:pt x="4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  <a:moveTo>
                    <a:pt x="4" y="34"/>
                  </a:move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136" y="40"/>
                  </a:moveTo>
                  <a:lnTo>
                    <a:pt x="132" y="40"/>
                  </a:lnTo>
                  <a:lnTo>
                    <a:pt x="128" y="40"/>
                  </a:lnTo>
                  <a:lnTo>
                    <a:pt x="132" y="40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0"/>
                  </a:lnTo>
                  <a:close/>
                  <a:moveTo>
                    <a:pt x="138" y="52"/>
                  </a:moveTo>
                  <a:lnTo>
                    <a:pt x="136" y="52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6" y="48"/>
                  </a:lnTo>
                  <a:lnTo>
                    <a:pt x="146" y="52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close/>
                  <a:moveTo>
                    <a:pt x="250" y="56"/>
                  </a:moveTo>
                  <a:lnTo>
                    <a:pt x="248" y="56"/>
                  </a:lnTo>
                  <a:lnTo>
                    <a:pt x="250" y="52"/>
                  </a:lnTo>
                  <a:lnTo>
                    <a:pt x="254" y="52"/>
                  </a:lnTo>
                  <a:lnTo>
                    <a:pt x="258" y="52"/>
                  </a:lnTo>
                  <a:lnTo>
                    <a:pt x="262" y="52"/>
                  </a:lnTo>
                  <a:lnTo>
                    <a:pt x="262" y="56"/>
                  </a:lnTo>
                  <a:lnTo>
                    <a:pt x="266" y="56"/>
                  </a:lnTo>
                  <a:lnTo>
                    <a:pt x="268" y="56"/>
                  </a:lnTo>
                  <a:lnTo>
                    <a:pt x="268" y="52"/>
                  </a:lnTo>
                  <a:lnTo>
                    <a:pt x="272" y="52"/>
                  </a:lnTo>
                  <a:lnTo>
                    <a:pt x="272" y="56"/>
                  </a:lnTo>
                  <a:lnTo>
                    <a:pt x="268" y="56"/>
                  </a:lnTo>
                  <a:lnTo>
                    <a:pt x="266" y="56"/>
                  </a:lnTo>
                  <a:lnTo>
                    <a:pt x="262" y="56"/>
                  </a:lnTo>
                  <a:lnTo>
                    <a:pt x="258" y="56"/>
                  </a:lnTo>
                  <a:lnTo>
                    <a:pt x="254" y="56"/>
                  </a:lnTo>
                  <a:lnTo>
                    <a:pt x="250" y="56"/>
                  </a:lnTo>
                  <a:lnTo>
                    <a:pt x="250" y="56"/>
                  </a:lnTo>
                  <a:lnTo>
                    <a:pt x="250" y="56"/>
                  </a:lnTo>
                  <a:close/>
                  <a:moveTo>
                    <a:pt x="228" y="64"/>
                  </a:moveTo>
                  <a:lnTo>
                    <a:pt x="228" y="60"/>
                  </a:lnTo>
                  <a:lnTo>
                    <a:pt x="224" y="60"/>
                  </a:lnTo>
                  <a:lnTo>
                    <a:pt x="224" y="56"/>
                  </a:lnTo>
                  <a:lnTo>
                    <a:pt x="228" y="56"/>
                  </a:lnTo>
                  <a:lnTo>
                    <a:pt x="228" y="60"/>
                  </a:lnTo>
                  <a:lnTo>
                    <a:pt x="232" y="60"/>
                  </a:lnTo>
                  <a:lnTo>
                    <a:pt x="236" y="60"/>
                  </a:lnTo>
                  <a:lnTo>
                    <a:pt x="232" y="60"/>
                  </a:lnTo>
                  <a:lnTo>
                    <a:pt x="232" y="64"/>
                  </a:lnTo>
                  <a:lnTo>
                    <a:pt x="228" y="64"/>
                  </a:lnTo>
                  <a:lnTo>
                    <a:pt x="228" y="64"/>
                  </a:lnTo>
                  <a:lnTo>
                    <a:pt x="228" y="64"/>
                  </a:lnTo>
                  <a:close/>
                  <a:moveTo>
                    <a:pt x="206" y="122"/>
                  </a:moveTo>
                  <a:lnTo>
                    <a:pt x="206" y="118"/>
                  </a:lnTo>
                  <a:lnTo>
                    <a:pt x="210" y="118"/>
                  </a:lnTo>
                  <a:lnTo>
                    <a:pt x="210" y="114"/>
                  </a:lnTo>
                  <a:lnTo>
                    <a:pt x="214" y="114"/>
                  </a:lnTo>
                  <a:lnTo>
                    <a:pt x="210" y="118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206" y="122"/>
                  </a:lnTo>
                  <a:close/>
                  <a:moveTo>
                    <a:pt x="120" y="178"/>
                  </a:moveTo>
                  <a:lnTo>
                    <a:pt x="116" y="174"/>
                  </a:lnTo>
                  <a:lnTo>
                    <a:pt x="120" y="174"/>
                  </a:lnTo>
                  <a:lnTo>
                    <a:pt x="124" y="174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20" y="178"/>
                  </a:lnTo>
                  <a:close/>
                  <a:moveTo>
                    <a:pt x="236" y="22"/>
                  </a:moveTo>
                  <a:lnTo>
                    <a:pt x="236" y="26"/>
                  </a:lnTo>
                  <a:lnTo>
                    <a:pt x="232" y="26"/>
                  </a:lnTo>
                  <a:lnTo>
                    <a:pt x="232" y="30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34"/>
                  </a:lnTo>
                  <a:lnTo>
                    <a:pt x="218" y="34"/>
                  </a:lnTo>
                  <a:lnTo>
                    <a:pt x="218" y="36"/>
                  </a:lnTo>
                  <a:lnTo>
                    <a:pt x="222" y="36"/>
                  </a:lnTo>
                  <a:lnTo>
                    <a:pt x="218" y="36"/>
                  </a:lnTo>
                  <a:lnTo>
                    <a:pt x="218" y="40"/>
                  </a:lnTo>
                  <a:lnTo>
                    <a:pt x="214" y="40"/>
                  </a:lnTo>
                  <a:lnTo>
                    <a:pt x="210" y="40"/>
                  </a:lnTo>
                  <a:lnTo>
                    <a:pt x="206" y="40"/>
                  </a:lnTo>
                  <a:lnTo>
                    <a:pt x="202" y="40"/>
                  </a:lnTo>
                  <a:lnTo>
                    <a:pt x="198" y="40"/>
                  </a:lnTo>
                  <a:lnTo>
                    <a:pt x="196" y="40"/>
                  </a:lnTo>
                  <a:lnTo>
                    <a:pt x="196" y="44"/>
                  </a:lnTo>
                  <a:lnTo>
                    <a:pt x="192" y="44"/>
                  </a:lnTo>
                  <a:lnTo>
                    <a:pt x="188" y="44"/>
                  </a:lnTo>
                  <a:lnTo>
                    <a:pt x="184" y="44"/>
                  </a:lnTo>
                  <a:lnTo>
                    <a:pt x="180" y="44"/>
                  </a:lnTo>
                  <a:lnTo>
                    <a:pt x="176" y="44"/>
                  </a:lnTo>
                  <a:lnTo>
                    <a:pt x="172" y="44"/>
                  </a:lnTo>
                  <a:lnTo>
                    <a:pt x="172" y="40"/>
                  </a:lnTo>
                  <a:lnTo>
                    <a:pt x="176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2" y="40"/>
                  </a:lnTo>
                  <a:lnTo>
                    <a:pt x="158" y="40"/>
                  </a:lnTo>
                  <a:lnTo>
                    <a:pt x="154" y="40"/>
                  </a:lnTo>
                  <a:lnTo>
                    <a:pt x="150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2" y="36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2" y="36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2" y="26"/>
                  </a:lnTo>
                  <a:lnTo>
                    <a:pt x="158" y="26"/>
                  </a:lnTo>
                  <a:lnTo>
                    <a:pt x="154" y="26"/>
                  </a:lnTo>
                  <a:lnTo>
                    <a:pt x="150" y="26"/>
                  </a:lnTo>
                  <a:lnTo>
                    <a:pt x="146" y="30"/>
                  </a:lnTo>
                  <a:lnTo>
                    <a:pt x="142" y="30"/>
                  </a:lnTo>
                  <a:lnTo>
                    <a:pt x="138" y="30"/>
                  </a:lnTo>
                  <a:lnTo>
                    <a:pt x="136" y="30"/>
                  </a:lnTo>
                  <a:lnTo>
                    <a:pt x="128" y="30"/>
                  </a:lnTo>
                  <a:lnTo>
                    <a:pt x="120" y="30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08" y="26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08" y="22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20" y="18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24" y="18"/>
                  </a:lnTo>
                  <a:lnTo>
                    <a:pt x="124" y="14"/>
                  </a:lnTo>
                  <a:lnTo>
                    <a:pt x="120" y="14"/>
                  </a:lnTo>
                  <a:lnTo>
                    <a:pt x="120" y="10"/>
                  </a:lnTo>
                  <a:lnTo>
                    <a:pt x="124" y="10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2" y="10"/>
                  </a:lnTo>
                  <a:lnTo>
                    <a:pt x="128" y="10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6" y="6"/>
                  </a:lnTo>
                  <a:lnTo>
                    <a:pt x="136" y="10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4" y="14"/>
                  </a:lnTo>
                  <a:lnTo>
                    <a:pt x="158" y="14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6" y="18"/>
                  </a:lnTo>
                  <a:lnTo>
                    <a:pt x="166" y="22"/>
                  </a:lnTo>
                  <a:lnTo>
                    <a:pt x="168" y="22"/>
                  </a:lnTo>
                  <a:lnTo>
                    <a:pt x="168" y="18"/>
                  </a:lnTo>
                  <a:lnTo>
                    <a:pt x="168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0"/>
                  </a:lnTo>
                  <a:lnTo>
                    <a:pt x="172" y="10"/>
                  </a:lnTo>
                  <a:lnTo>
                    <a:pt x="172" y="14"/>
                  </a:lnTo>
                  <a:lnTo>
                    <a:pt x="176" y="10"/>
                  </a:lnTo>
                  <a:lnTo>
                    <a:pt x="176" y="6"/>
                  </a:lnTo>
                  <a:lnTo>
                    <a:pt x="180" y="6"/>
                  </a:lnTo>
                  <a:lnTo>
                    <a:pt x="180" y="10"/>
                  </a:lnTo>
                  <a:lnTo>
                    <a:pt x="184" y="10"/>
                  </a:lnTo>
                  <a:lnTo>
                    <a:pt x="180" y="10"/>
                  </a:lnTo>
                  <a:lnTo>
                    <a:pt x="184" y="10"/>
                  </a:lnTo>
                  <a:lnTo>
                    <a:pt x="180" y="14"/>
                  </a:lnTo>
                  <a:lnTo>
                    <a:pt x="176" y="14"/>
                  </a:lnTo>
                  <a:lnTo>
                    <a:pt x="176" y="18"/>
                  </a:lnTo>
                  <a:lnTo>
                    <a:pt x="180" y="18"/>
                  </a:lnTo>
                  <a:lnTo>
                    <a:pt x="184" y="14"/>
                  </a:lnTo>
                  <a:lnTo>
                    <a:pt x="184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8" y="14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8" y="14"/>
                  </a:lnTo>
                  <a:lnTo>
                    <a:pt x="202" y="14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10" y="14"/>
                  </a:lnTo>
                  <a:lnTo>
                    <a:pt x="214" y="14"/>
                  </a:lnTo>
                  <a:lnTo>
                    <a:pt x="218" y="14"/>
                  </a:lnTo>
                  <a:lnTo>
                    <a:pt x="218" y="18"/>
                  </a:lnTo>
                  <a:lnTo>
                    <a:pt x="222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8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close/>
                  <a:moveTo>
                    <a:pt x="56" y="104"/>
                  </a:moveTo>
                  <a:lnTo>
                    <a:pt x="52" y="100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6" y="92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6" y="92"/>
                  </a:lnTo>
                  <a:lnTo>
                    <a:pt x="80" y="92"/>
                  </a:lnTo>
                  <a:lnTo>
                    <a:pt x="80" y="96"/>
                  </a:lnTo>
                  <a:lnTo>
                    <a:pt x="82" y="96"/>
                  </a:lnTo>
                  <a:lnTo>
                    <a:pt x="82" y="92"/>
                  </a:lnTo>
                  <a:lnTo>
                    <a:pt x="80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8" y="88"/>
                  </a:lnTo>
                  <a:lnTo>
                    <a:pt x="64" y="88"/>
                  </a:lnTo>
                  <a:lnTo>
                    <a:pt x="60" y="88"/>
                  </a:lnTo>
                  <a:lnTo>
                    <a:pt x="64" y="88"/>
                  </a:lnTo>
                  <a:lnTo>
                    <a:pt x="68" y="88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0" y="82"/>
                  </a:lnTo>
                  <a:lnTo>
                    <a:pt x="94" y="82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46" y="82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4" y="78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76" y="70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70"/>
                  </a:lnTo>
                  <a:lnTo>
                    <a:pt x="98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90" y="70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80" y="66"/>
                  </a:lnTo>
                  <a:lnTo>
                    <a:pt x="76" y="66"/>
                  </a:lnTo>
                  <a:lnTo>
                    <a:pt x="72" y="66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6"/>
                  </a:lnTo>
                  <a:lnTo>
                    <a:pt x="68" y="56"/>
                  </a:lnTo>
                  <a:lnTo>
                    <a:pt x="68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30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42" y="36"/>
                  </a:lnTo>
                  <a:lnTo>
                    <a:pt x="46" y="36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6" y="52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0" y="48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6" y="30"/>
                  </a:lnTo>
                  <a:lnTo>
                    <a:pt x="106" y="34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106" y="40"/>
                  </a:lnTo>
                  <a:lnTo>
                    <a:pt x="106" y="36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20" y="36"/>
                  </a:lnTo>
                  <a:lnTo>
                    <a:pt x="120" y="40"/>
                  </a:lnTo>
                  <a:lnTo>
                    <a:pt x="120" y="44"/>
                  </a:lnTo>
                  <a:lnTo>
                    <a:pt x="120" y="48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32" y="48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50" y="52"/>
                  </a:lnTo>
                  <a:lnTo>
                    <a:pt x="150" y="56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50" y="64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38" y="64"/>
                  </a:lnTo>
                  <a:lnTo>
                    <a:pt x="136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32" y="66"/>
                  </a:lnTo>
                  <a:lnTo>
                    <a:pt x="128" y="66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70"/>
                  </a:lnTo>
                  <a:lnTo>
                    <a:pt x="120" y="74"/>
                  </a:lnTo>
                  <a:lnTo>
                    <a:pt x="120" y="78"/>
                  </a:lnTo>
                  <a:lnTo>
                    <a:pt x="116" y="78"/>
                  </a:lnTo>
                  <a:lnTo>
                    <a:pt x="112" y="78"/>
                  </a:lnTo>
                  <a:lnTo>
                    <a:pt x="112" y="82"/>
                  </a:lnTo>
                  <a:lnTo>
                    <a:pt x="112" y="86"/>
                  </a:lnTo>
                  <a:lnTo>
                    <a:pt x="112" y="88"/>
                  </a:lnTo>
                  <a:lnTo>
                    <a:pt x="108" y="92"/>
                  </a:lnTo>
                  <a:lnTo>
                    <a:pt x="106" y="92"/>
                  </a:lnTo>
                  <a:lnTo>
                    <a:pt x="102" y="92"/>
                  </a:lnTo>
                  <a:lnTo>
                    <a:pt x="102" y="96"/>
                  </a:lnTo>
                  <a:lnTo>
                    <a:pt x="98" y="100"/>
                  </a:lnTo>
                  <a:lnTo>
                    <a:pt x="98" y="104"/>
                  </a:lnTo>
                  <a:lnTo>
                    <a:pt x="98" y="108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4" y="110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4" y="114"/>
                  </a:lnTo>
                  <a:lnTo>
                    <a:pt x="94" y="118"/>
                  </a:lnTo>
                  <a:lnTo>
                    <a:pt x="90" y="118"/>
                  </a:lnTo>
                  <a:lnTo>
                    <a:pt x="86" y="118"/>
                  </a:lnTo>
                  <a:lnTo>
                    <a:pt x="82" y="118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6" y="114"/>
                  </a:lnTo>
                  <a:lnTo>
                    <a:pt x="76" y="110"/>
                  </a:lnTo>
                  <a:lnTo>
                    <a:pt x="72" y="110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64" y="104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04"/>
                  </a:lnTo>
                  <a:close/>
                  <a:moveTo>
                    <a:pt x="22" y="74"/>
                  </a:moveTo>
                  <a:lnTo>
                    <a:pt x="20" y="74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20" y="66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close/>
                  <a:moveTo>
                    <a:pt x="136" y="66"/>
                  </a:moveTo>
                  <a:lnTo>
                    <a:pt x="138" y="66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54" y="64"/>
                  </a:lnTo>
                  <a:lnTo>
                    <a:pt x="158" y="64"/>
                  </a:lnTo>
                  <a:lnTo>
                    <a:pt x="162" y="64"/>
                  </a:lnTo>
                  <a:lnTo>
                    <a:pt x="166" y="64"/>
                  </a:lnTo>
                  <a:lnTo>
                    <a:pt x="166" y="66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66" y="74"/>
                  </a:lnTo>
                  <a:lnTo>
                    <a:pt x="162" y="74"/>
                  </a:lnTo>
                  <a:lnTo>
                    <a:pt x="162" y="70"/>
                  </a:lnTo>
                  <a:lnTo>
                    <a:pt x="158" y="74"/>
                  </a:lnTo>
                  <a:lnTo>
                    <a:pt x="154" y="74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2" y="74"/>
                  </a:lnTo>
                  <a:lnTo>
                    <a:pt x="146" y="74"/>
                  </a:lnTo>
                  <a:lnTo>
                    <a:pt x="146" y="70"/>
                  </a:lnTo>
                  <a:lnTo>
                    <a:pt x="142" y="70"/>
                  </a:lnTo>
                  <a:lnTo>
                    <a:pt x="142" y="66"/>
                  </a:lnTo>
                  <a:lnTo>
                    <a:pt x="138" y="66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6" y="66"/>
                  </a:lnTo>
                  <a:close/>
                  <a:moveTo>
                    <a:pt x="172" y="100"/>
                  </a:moveTo>
                  <a:lnTo>
                    <a:pt x="168" y="100"/>
                  </a:lnTo>
                  <a:lnTo>
                    <a:pt x="168" y="96"/>
                  </a:lnTo>
                  <a:lnTo>
                    <a:pt x="172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2" y="92"/>
                  </a:lnTo>
                  <a:lnTo>
                    <a:pt x="158" y="92"/>
                  </a:lnTo>
                  <a:lnTo>
                    <a:pt x="154" y="92"/>
                  </a:lnTo>
                  <a:lnTo>
                    <a:pt x="154" y="96"/>
                  </a:lnTo>
                  <a:lnTo>
                    <a:pt x="150" y="96"/>
                  </a:lnTo>
                  <a:lnTo>
                    <a:pt x="146" y="96"/>
                  </a:lnTo>
                  <a:lnTo>
                    <a:pt x="146" y="92"/>
                  </a:lnTo>
                  <a:lnTo>
                    <a:pt x="150" y="92"/>
                  </a:lnTo>
                  <a:lnTo>
                    <a:pt x="150" y="88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8" y="82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46" y="78"/>
                  </a:lnTo>
                  <a:lnTo>
                    <a:pt x="146" y="74"/>
                  </a:lnTo>
                  <a:lnTo>
                    <a:pt x="150" y="74"/>
                  </a:lnTo>
                  <a:lnTo>
                    <a:pt x="154" y="74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6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0" y="74"/>
                  </a:lnTo>
                  <a:lnTo>
                    <a:pt x="184" y="74"/>
                  </a:lnTo>
                  <a:lnTo>
                    <a:pt x="184" y="78"/>
                  </a:lnTo>
                  <a:lnTo>
                    <a:pt x="180" y="78"/>
                  </a:lnTo>
                  <a:lnTo>
                    <a:pt x="176" y="78"/>
                  </a:lnTo>
                  <a:lnTo>
                    <a:pt x="180" y="78"/>
                  </a:lnTo>
                  <a:lnTo>
                    <a:pt x="180" y="82"/>
                  </a:lnTo>
                  <a:lnTo>
                    <a:pt x="184" y="82"/>
                  </a:lnTo>
                  <a:lnTo>
                    <a:pt x="188" y="82"/>
                  </a:lnTo>
                  <a:lnTo>
                    <a:pt x="188" y="86"/>
                  </a:lnTo>
                  <a:lnTo>
                    <a:pt x="192" y="86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2" y="86"/>
                  </a:lnTo>
                  <a:lnTo>
                    <a:pt x="198" y="88"/>
                  </a:lnTo>
                  <a:lnTo>
                    <a:pt x="196" y="88"/>
                  </a:lnTo>
                  <a:lnTo>
                    <a:pt x="192" y="88"/>
                  </a:lnTo>
                  <a:lnTo>
                    <a:pt x="192" y="92"/>
                  </a:lnTo>
                  <a:lnTo>
                    <a:pt x="188" y="96"/>
                  </a:lnTo>
                  <a:lnTo>
                    <a:pt x="184" y="96"/>
                  </a:lnTo>
                  <a:lnTo>
                    <a:pt x="180" y="96"/>
                  </a:lnTo>
                  <a:lnTo>
                    <a:pt x="176" y="96"/>
                  </a:lnTo>
                  <a:lnTo>
                    <a:pt x="176" y="100"/>
                  </a:lnTo>
                  <a:lnTo>
                    <a:pt x="172" y="100"/>
                  </a:lnTo>
                  <a:lnTo>
                    <a:pt x="172" y="100"/>
                  </a:lnTo>
                  <a:lnTo>
                    <a:pt x="172" y="10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3" name="Freeform 123">
              <a:extLst>
                <a:ext uri="{FF2B5EF4-FFF2-40B4-BE49-F238E27FC236}">
                  <a16:creationId xmlns:a16="http://schemas.microsoft.com/office/drawing/2014/main" id="{E1D06062-B80D-FAF4-58E1-9DF92F41F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052" y="1629475"/>
              <a:ext cx="366265" cy="603362"/>
            </a:xfrm>
            <a:custGeom>
              <a:avLst/>
              <a:gdLst>
                <a:gd name="T0" fmla="*/ 106 w 188"/>
                <a:gd name="T1" fmla="*/ 232 h 320"/>
                <a:gd name="T2" fmla="*/ 98 w 188"/>
                <a:gd name="T3" fmla="*/ 238 h 320"/>
                <a:gd name="T4" fmla="*/ 78 w 188"/>
                <a:gd name="T5" fmla="*/ 250 h 320"/>
                <a:gd name="T6" fmla="*/ 76 w 188"/>
                <a:gd name="T7" fmla="*/ 254 h 320"/>
                <a:gd name="T8" fmla="*/ 82 w 188"/>
                <a:gd name="T9" fmla="*/ 264 h 320"/>
                <a:gd name="T10" fmla="*/ 76 w 188"/>
                <a:gd name="T11" fmla="*/ 280 h 320"/>
                <a:gd name="T12" fmla="*/ 64 w 188"/>
                <a:gd name="T13" fmla="*/ 302 h 320"/>
                <a:gd name="T14" fmla="*/ 46 w 188"/>
                <a:gd name="T15" fmla="*/ 314 h 320"/>
                <a:gd name="T16" fmla="*/ 30 w 188"/>
                <a:gd name="T17" fmla="*/ 320 h 320"/>
                <a:gd name="T18" fmla="*/ 26 w 188"/>
                <a:gd name="T19" fmla="*/ 302 h 320"/>
                <a:gd name="T20" fmla="*/ 18 w 188"/>
                <a:gd name="T21" fmla="*/ 284 h 320"/>
                <a:gd name="T22" fmla="*/ 8 w 188"/>
                <a:gd name="T23" fmla="*/ 264 h 320"/>
                <a:gd name="T24" fmla="*/ 4 w 188"/>
                <a:gd name="T25" fmla="*/ 246 h 320"/>
                <a:gd name="T26" fmla="*/ 8 w 188"/>
                <a:gd name="T27" fmla="*/ 242 h 320"/>
                <a:gd name="T28" fmla="*/ 16 w 188"/>
                <a:gd name="T29" fmla="*/ 220 h 320"/>
                <a:gd name="T30" fmla="*/ 18 w 188"/>
                <a:gd name="T31" fmla="*/ 198 h 320"/>
                <a:gd name="T32" fmla="*/ 22 w 188"/>
                <a:gd name="T33" fmla="*/ 182 h 320"/>
                <a:gd name="T34" fmla="*/ 16 w 188"/>
                <a:gd name="T35" fmla="*/ 162 h 320"/>
                <a:gd name="T36" fmla="*/ 16 w 188"/>
                <a:gd name="T37" fmla="*/ 134 h 320"/>
                <a:gd name="T38" fmla="*/ 46 w 188"/>
                <a:gd name="T39" fmla="*/ 112 h 320"/>
                <a:gd name="T40" fmla="*/ 46 w 188"/>
                <a:gd name="T41" fmla="*/ 98 h 320"/>
                <a:gd name="T42" fmla="*/ 52 w 188"/>
                <a:gd name="T43" fmla="*/ 76 h 320"/>
                <a:gd name="T44" fmla="*/ 76 w 188"/>
                <a:gd name="T45" fmla="*/ 52 h 320"/>
                <a:gd name="T46" fmla="*/ 78 w 188"/>
                <a:gd name="T47" fmla="*/ 30 h 320"/>
                <a:gd name="T48" fmla="*/ 102 w 188"/>
                <a:gd name="T49" fmla="*/ 20 h 320"/>
                <a:gd name="T50" fmla="*/ 128 w 188"/>
                <a:gd name="T51" fmla="*/ 20 h 320"/>
                <a:gd name="T52" fmla="*/ 138 w 188"/>
                <a:gd name="T53" fmla="*/ 4 h 320"/>
                <a:gd name="T54" fmla="*/ 162 w 188"/>
                <a:gd name="T55" fmla="*/ 16 h 320"/>
                <a:gd name="T56" fmla="*/ 176 w 188"/>
                <a:gd name="T57" fmla="*/ 42 h 320"/>
                <a:gd name="T58" fmla="*/ 180 w 188"/>
                <a:gd name="T59" fmla="*/ 64 h 320"/>
                <a:gd name="T60" fmla="*/ 176 w 188"/>
                <a:gd name="T61" fmla="*/ 82 h 320"/>
                <a:gd name="T62" fmla="*/ 158 w 188"/>
                <a:gd name="T63" fmla="*/ 86 h 320"/>
                <a:gd name="T64" fmla="*/ 158 w 188"/>
                <a:gd name="T65" fmla="*/ 90 h 320"/>
                <a:gd name="T66" fmla="*/ 150 w 188"/>
                <a:gd name="T67" fmla="*/ 98 h 320"/>
                <a:gd name="T68" fmla="*/ 142 w 188"/>
                <a:gd name="T69" fmla="*/ 108 h 320"/>
                <a:gd name="T70" fmla="*/ 146 w 188"/>
                <a:gd name="T71" fmla="*/ 120 h 320"/>
                <a:gd name="T72" fmla="*/ 124 w 188"/>
                <a:gd name="T73" fmla="*/ 134 h 320"/>
                <a:gd name="T74" fmla="*/ 116 w 188"/>
                <a:gd name="T75" fmla="*/ 142 h 320"/>
                <a:gd name="T76" fmla="*/ 106 w 188"/>
                <a:gd name="T77" fmla="*/ 150 h 320"/>
                <a:gd name="T78" fmla="*/ 98 w 188"/>
                <a:gd name="T79" fmla="*/ 150 h 320"/>
                <a:gd name="T80" fmla="*/ 90 w 188"/>
                <a:gd name="T81" fmla="*/ 168 h 320"/>
                <a:gd name="T82" fmla="*/ 86 w 188"/>
                <a:gd name="T83" fmla="*/ 178 h 320"/>
                <a:gd name="T84" fmla="*/ 90 w 188"/>
                <a:gd name="T85" fmla="*/ 206 h 320"/>
                <a:gd name="T86" fmla="*/ 108 w 188"/>
                <a:gd name="T87" fmla="*/ 212 h 320"/>
                <a:gd name="T88" fmla="*/ 106 w 188"/>
                <a:gd name="T89" fmla="*/ 232 h 320"/>
                <a:gd name="T90" fmla="*/ 94 w 188"/>
                <a:gd name="T91" fmla="*/ 224 h 320"/>
                <a:gd name="T92" fmla="*/ 94 w 188"/>
                <a:gd name="T93" fmla="*/ 228 h 320"/>
                <a:gd name="T94" fmla="*/ 78 w 188"/>
                <a:gd name="T95" fmla="*/ 228 h 320"/>
                <a:gd name="T96" fmla="*/ 86 w 188"/>
                <a:gd name="T97" fmla="*/ 232 h 320"/>
                <a:gd name="T98" fmla="*/ 90 w 188"/>
                <a:gd name="T99" fmla="*/ 162 h 320"/>
                <a:gd name="T100" fmla="*/ 86 w 188"/>
                <a:gd name="T101" fmla="*/ 232 h 320"/>
                <a:gd name="T102" fmla="*/ 94 w 188"/>
                <a:gd name="T103" fmla="*/ 234 h 320"/>
                <a:gd name="T104" fmla="*/ 106 w 188"/>
                <a:gd name="T105" fmla="*/ 206 h 320"/>
                <a:gd name="T106" fmla="*/ 12 w 188"/>
                <a:gd name="T107" fmla="*/ 258 h 320"/>
                <a:gd name="T108" fmla="*/ 12 w 188"/>
                <a:gd name="T109" fmla="*/ 264 h 320"/>
                <a:gd name="T110" fmla="*/ 108 w 188"/>
                <a:gd name="T111" fmla="*/ 276 h 320"/>
                <a:gd name="T112" fmla="*/ 102 w 188"/>
                <a:gd name="T113" fmla="*/ 272 h 320"/>
                <a:gd name="T114" fmla="*/ 76 w 188"/>
                <a:gd name="T115" fmla="*/ 294 h 320"/>
                <a:gd name="T116" fmla="*/ 86 w 188"/>
                <a:gd name="T117" fmla="*/ 284 h 320"/>
                <a:gd name="T118" fmla="*/ 76 w 188"/>
                <a:gd name="T119" fmla="*/ 30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320">
                  <a:moveTo>
                    <a:pt x="90" y="234"/>
                  </a:moveTo>
                  <a:lnTo>
                    <a:pt x="94" y="234"/>
                  </a:lnTo>
                  <a:lnTo>
                    <a:pt x="98" y="234"/>
                  </a:lnTo>
                  <a:lnTo>
                    <a:pt x="98" y="232"/>
                  </a:lnTo>
                  <a:lnTo>
                    <a:pt x="98" y="234"/>
                  </a:lnTo>
                  <a:lnTo>
                    <a:pt x="102" y="234"/>
                  </a:lnTo>
                  <a:lnTo>
                    <a:pt x="102" y="232"/>
                  </a:lnTo>
                  <a:lnTo>
                    <a:pt x="106" y="232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8" y="232"/>
                  </a:lnTo>
                  <a:lnTo>
                    <a:pt x="108" y="234"/>
                  </a:lnTo>
                  <a:lnTo>
                    <a:pt x="106" y="234"/>
                  </a:lnTo>
                  <a:lnTo>
                    <a:pt x="102" y="234"/>
                  </a:lnTo>
                  <a:lnTo>
                    <a:pt x="102" y="238"/>
                  </a:lnTo>
                  <a:lnTo>
                    <a:pt x="98" y="238"/>
                  </a:lnTo>
                  <a:lnTo>
                    <a:pt x="98" y="242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6" y="246"/>
                  </a:lnTo>
                  <a:lnTo>
                    <a:pt x="86" y="250"/>
                  </a:lnTo>
                  <a:lnTo>
                    <a:pt x="82" y="250"/>
                  </a:lnTo>
                  <a:lnTo>
                    <a:pt x="78" y="250"/>
                  </a:lnTo>
                  <a:lnTo>
                    <a:pt x="76" y="250"/>
                  </a:lnTo>
                  <a:lnTo>
                    <a:pt x="72" y="250"/>
                  </a:lnTo>
                  <a:lnTo>
                    <a:pt x="76" y="250"/>
                  </a:lnTo>
                  <a:lnTo>
                    <a:pt x="78" y="250"/>
                  </a:lnTo>
                  <a:lnTo>
                    <a:pt x="82" y="250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4"/>
                  </a:lnTo>
                  <a:lnTo>
                    <a:pt x="78" y="254"/>
                  </a:lnTo>
                  <a:lnTo>
                    <a:pt x="82" y="254"/>
                  </a:lnTo>
                  <a:lnTo>
                    <a:pt x="82" y="258"/>
                  </a:lnTo>
                  <a:lnTo>
                    <a:pt x="82" y="262"/>
                  </a:lnTo>
                  <a:lnTo>
                    <a:pt x="78" y="262"/>
                  </a:lnTo>
                  <a:lnTo>
                    <a:pt x="82" y="262"/>
                  </a:lnTo>
                  <a:lnTo>
                    <a:pt x="78" y="264"/>
                  </a:lnTo>
                  <a:lnTo>
                    <a:pt x="82" y="264"/>
                  </a:lnTo>
                  <a:lnTo>
                    <a:pt x="78" y="264"/>
                  </a:lnTo>
                  <a:lnTo>
                    <a:pt x="78" y="268"/>
                  </a:lnTo>
                  <a:lnTo>
                    <a:pt x="76" y="264"/>
                  </a:lnTo>
                  <a:lnTo>
                    <a:pt x="78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8" y="280"/>
                  </a:lnTo>
                  <a:lnTo>
                    <a:pt x="76" y="280"/>
                  </a:lnTo>
                  <a:lnTo>
                    <a:pt x="78" y="284"/>
                  </a:lnTo>
                  <a:lnTo>
                    <a:pt x="76" y="288"/>
                  </a:lnTo>
                  <a:lnTo>
                    <a:pt x="76" y="292"/>
                  </a:lnTo>
                  <a:lnTo>
                    <a:pt x="76" y="294"/>
                  </a:lnTo>
                  <a:lnTo>
                    <a:pt x="72" y="298"/>
                  </a:lnTo>
                  <a:lnTo>
                    <a:pt x="72" y="302"/>
                  </a:lnTo>
                  <a:lnTo>
                    <a:pt x="68" y="306"/>
                  </a:lnTo>
                  <a:lnTo>
                    <a:pt x="64" y="302"/>
                  </a:lnTo>
                  <a:lnTo>
                    <a:pt x="60" y="306"/>
                  </a:lnTo>
                  <a:lnTo>
                    <a:pt x="56" y="302"/>
                  </a:lnTo>
                  <a:lnTo>
                    <a:pt x="52" y="302"/>
                  </a:lnTo>
                  <a:lnTo>
                    <a:pt x="52" y="306"/>
                  </a:lnTo>
                  <a:lnTo>
                    <a:pt x="48" y="306"/>
                  </a:lnTo>
                  <a:lnTo>
                    <a:pt x="48" y="310"/>
                  </a:lnTo>
                  <a:lnTo>
                    <a:pt x="46" y="310"/>
                  </a:lnTo>
                  <a:lnTo>
                    <a:pt x="46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46" y="318"/>
                  </a:lnTo>
                  <a:lnTo>
                    <a:pt x="46" y="320"/>
                  </a:lnTo>
                  <a:lnTo>
                    <a:pt x="42" y="320"/>
                  </a:lnTo>
                  <a:lnTo>
                    <a:pt x="38" y="320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26" y="320"/>
                  </a:lnTo>
                  <a:lnTo>
                    <a:pt x="26" y="318"/>
                  </a:lnTo>
                  <a:lnTo>
                    <a:pt x="30" y="314"/>
                  </a:lnTo>
                  <a:lnTo>
                    <a:pt x="26" y="310"/>
                  </a:lnTo>
                  <a:lnTo>
                    <a:pt x="22" y="306"/>
                  </a:lnTo>
                  <a:lnTo>
                    <a:pt x="18" y="302"/>
                  </a:lnTo>
                  <a:lnTo>
                    <a:pt x="22" y="302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6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22" y="292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8" y="284"/>
                  </a:lnTo>
                  <a:lnTo>
                    <a:pt x="16" y="284"/>
                  </a:lnTo>
                  <a:lnTo>
                    <a:pt x="16" y="280"/>
                  </a:lnTo>
                  <a:lnTo>
                    <a:pt x="16" y="276"/>
                  </a:lnTo>
                  <a:lnTo>
                    <a:pt x="12" y="276"/>
                  </a:lnTo>
                  <a:lnTo>
                    <a:pt x="12" y="272"/>
                  </a:lnTo>
                  <a:lnTo>
                    <a:pt x="12" y="268"/>
                  </a:lnTo>
                  <a:lnTo>
                    <a:pt x="8" y="268"/>
                  </a:lnTo>
                  <a:lnTo>
                    <a:pt x="8" y="264"/>
                  </a:lnTo>
                  <a:lnTo>
                    <a:pt x="12" y="264"/>
                  </a:lnTo>
                  <a:lnTo>
                    <a:pt x="12" y="262"/>
                  </a:lnTo>
                  <a:lnTo>
                    <a:pt x="12" y="258"/>
                  </a:lnTo>
                  <a:lnTo>
                    <a:pt x="8" y="258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12" y="238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8" y="228"/>
                  </a:lnTo>
                  <a:lnTo>
                    <a:pt x="12" y="228"/>
                  </a:lnTo>
                  <a:lnTo>
                    <a:pt x="12" y="224"/>
                  </a:lnTo>
                  <a:lnTo>
                    <a:pt x="12" y="220"/>
                  </a:lnTo>
                  <a:lnTo>
                    <a:pt x="16" y="220"/>
                  </a:lnTo>
                  <a:lnTo>
                    <a:pt x="18" y="220"/>
                  </a:lnTo>
                  <a:lnTo>
                    <a:pt x="18" y="216"/>
                  </a:lnTo>
                  <a:lnTo>
                    <a:pt x="18" y="212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18" y="206"/>
                  </a:lnTo>
                  <a:lnTo>
                    <a:pt x="18" y="202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22" y="194"/>
                  </a:lnTo>
                  <a:lnTo>
                    <a:pt x="22" y="190"/>
                  </a:lnTo>
                  <a:lnTo>
                    <a:pt x="26" y="190"/>
                  </a:lnTo>
                  <a:lnTo>
                    <a:pt x="26" y="186"/>
                  </a:lnTo>
                  <a:lnTo>
                    <a:pt x="22" y="186"/>
                  </a:lnTo>
                  <a:lnTo>
                    <a:pt x="22" y="182"/>
                  </a:lnTo>
                  <a:lnTo>
                    <a:pt x="18" y="182"/>
                  </a:lnTo>
                  <a:lnTo>
                    <a:pt x="16" y="178"/>
                  </a:lnTo>
                  <a:lnTo>
                    <a:pt x="16" y="176"/>
                  </a:lnTo>
                  <a:lnTo>
                    <a:pt x="16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6" y="150"/>
                  </a:lnTo>
                  <a:lnTo>
                    <a:pt x="16" y="146"/>
                  </a:lnTo>
                  <a:lnTo>
                    <a:pt x="12" y="142"/>
                  </a:lnTo>
                  <a:lnTo>
                    <a:pt x="16" y="142"/>
                  </a:lnTo>
                  <a:lnTo>
                    <a:pt x="16" y="138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8"/>
                  </a:lnTo>
                  <a:lnTo>
                    <a:pt x="26" y="124"/>
                  </a:lnTo>
                  <a:lnTo>
                    <a:pt x="30" y="124"/>
                  </a:lnTo>
                  <a:lnTo>
                    <a:pt x="42" y="124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42" y="112"/>
                  </a:lnTo>
                  <a:lnTo>
                    <a:pt x="38" y="112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2" y="102"/>
                  </a:lnTo>
                  <a:lnTo>
                    <a:pt x="46" y="10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8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4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20" y="20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32" y="16"/>
                  </a:lnTo>
                  <a:lnTo>
                    <a:pt x="128" y="16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0" y="16"/>
                  </a:lnTo>
                  <a:lnTo>
                    <a:pt x="154" y="16"/>
                  </a:lnTo>
                  <a:lnTo>
                    <a:pt x="158" y="16"/>
                  </a:lnTo>
                  <a:lnTo>
                    <a:pt x="162" y="16"/>
                  </a:lnTo>
                  <a:lnTo>
                    <a:pt x="164" y="20"/>
                  </a:lnTo>
                  <a:lnTo>
                    <a:pt x="168" y="20"/>
                  </a:lnTo>
                  <a:lnTo>
                    <a:pt x="176" y="26"/>
                  </a:lnTo>
                  <a:lnTo>
                    <a:pt x="180" y="30"/>
                  </a:lnTo>
                  <a:lnTo>
                    <a:pt x="176" y="30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76" y="48"/>
                  </a:lnTo>
                  <a:lnTo>
                    <a:pt x="180" y="52"/>
                  </a:lnTo>
                  <a:lnTo>
                    <a:pt x="184" y="56"/>
                  </a:lnTo>
                  <a:lnTo>
                    <a:pt x="184" y="60"/>
                  </a:lnTo>
                  <a:lnTo>
                    <a:pt x="184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80" y="72"/>
                  </a:lnTo>
                  <a:lnTo>
                    <a:pt x="180" y="76"/>
                  </a:lnTo>
                  <a:lnTo>
                    <a:pt x="184" y="76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0" y="82"/>
                  </a:lnTo>
                  <a:lnTo>
                    <a:pt x="176" y="82"/>
                  </a:lnTo>
                  <a:lnTo>
                    <a:pt x="172" y="82"/>
                  </a:lnTo>
                  <a:lnTo>
                    <a:pt x="172" y="86"/>
                  </a:lnTo>
                  <a:lnTo>
                    <a:pt x="168" y="82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2" y="82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8" y="90"/>
                  </a:lnTo>
                  <a:lnTo>
                    <a:pt x="154" y="94"/>
                  </a:lnTo>
                  <a:lnTo>
                    <a:pt x="150" y="94"/>
                  </a:lnTo>
                  <a:lnTo>
                    <a:pt x="150" y="90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0" y="94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46" y="112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46" y="116"/>
                  </a:lnTo>
                  <a:lnTo>
                    <a:pt x="146" y="120"/>
                  </a:lnTo>
                  <a:lnTo>
                    <a:pt x="142" y="124"/>
                  </a:lnTo>
                  <a:lnTo>
                    <a:pt x="138" y="124"/>
                  </a:lnTo>
                  <a:lnTo>
                    <a:pt x="138" y="128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28" y="134"/>
                  </a:lnTo>
                  <a:lnTo>
                    <a:pt x="124" y="134"/>
                  </a:lnTo>
                  <a:lnTo>
                    <a:pt x="124" y="138"/>
                  </a:lnTo>
                  <a:lnTo>
                    <a:pt x="120" y="138"/>
                  </a:lnTo>
                  <a:lnTo>
                    <a:pt x="120" y="134"/>
                  </a:lnTo>
                  <a:lnTo>
                    <a:pt x="120" y="138"/>
                  </a:lnTo>
                  <a:lnTo>
                    <a:pt x="116" y="138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6" y="142"/>
                  </a:lnTo>
                  <a:lnTo>
                    <a:pt x="112" y="146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02" y="150"/>
                  </a:lnTo>
                  <a:lnTo>
                    <a:pt x="106" y="150"/>
                  </a:lnTo>
                  <a:lnTo>
                    <a:pt x="106" y="154"/>
                  </a:lnTo>
                  <a:lnTo>
                    <a:pt x="102" y="154"/>
                  </a:lnTo>
                  <a:lnTo>
                    <a:pt x="98" y="154"/>
                  </a:lnTo>
                  <a:lnTo>
                    <a:pt x="98" y="150"/>
                  </a:lnTo>
                  <a:lnTo>
                    <a:pt x="94" y="150"/>
                  </a:lnTo>
                  <a:lnTo>
                    <a:pt x="98" y="150"/>
                  </a:lnTo>
                  <a:lnTo>
                    <a:pt x="98" y="154"/>
                  </a:lnTo>
                  <a:lnTo>
                    <a:pt x="98" y="158"/>
                  </a:lnTo>
                  <a:lnTo>
                    <a:pt x="98" y="162"/>
                  </a:lnTo>
                  <a:lnTo>
                    <a:pt x="94" y="162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0" y="168"/>
                  </a:lnTo>
                  <a:lnTo>
                    <a:pt x="90" y="172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4" y="178"/>
                  </a:lnTo>
                  <a:lnTo>
                    <a:pt x="90" y="178"/>
                  </a:lnTo>
                  <a:lnTo>
                    <a:pt x="86" y="178"/>
                  </a:lnTo>
                  <a:lnTo>
                    <a:pt x="90" y="178"/>
                  </a:lnTo>
                  <a:lnTo>
                    <a:pt x="86" y="178"/>
                  </a:lnTo>
                  <a:lnTo>
                    <a:pt x="86" y="182"/>
                  </a:lnTo>
                  <a:lnTo>
                    <a:pt x="86" y="186"/>
                  </a:lnTo>
                  <a:lnTo>
                    <a:pt x="86" y="190"/>
                  </a:lnTo>
                  <a:lnTo>
                    <a:pt x="86" y="194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90" y="202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4" y="206"/>
                  </a:lnTo>
                  <a:lnTo>
                    <a:pt x="98" y="206"/>
                  </a:lnTo>
                  <a:lnTo>
                    <a:pt x="102" y="208"/>
                  </a:lnTo>
                  <a:lnTo>
                    <a:pt x="106" y="208"/>
                  </a:lnTo>
                  <a:lnTo>
                    <a:pt x="106" y="212"/>
                  </a:lnTo>
                  <a:lnTo>
                    <a:pt x="108" y="212"/>
                  </a:lnTo>
                  <a:lnTo>
                    <a:pt x="106" y="212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12" y="220"/>
                  </a:lnTo>
                  <a:lnTo>
                    <a:pt x="112" y="224"/>
                  </a:lnTo>
                  <a:lnTo>
                    <a:pt x="108" y="224"/>
                  </a:lnTo>
                  <a:lnTo>
                    <a:pt x="108" y="228"/>
                  </a:lnTo>
                  <a:lnTo>
                    <a:pt x="106" y="232"/>
                  </a:lnTo>
                  <a:lnTo>
                    <a:pt x="102" y="232"/>
                  </a:lnTo>
                  <a:lnTo>
                    <a:pt x="106" y="232"/>
                  </a:lnTo>
                  <a:lnTo>
                    <a:pt x="102" y="232"/>
                  </a:lnTo>
                  <a:lnTo>
                    <a:pt x="98" y="232"/>
                  </a:lnTo>
                  <a:lnTo>
                    <a:pt x="94" y="232"/>
                  </a:lnTo>
                  <a:lnTo>
                    <a:pt x="98" y="228"/>
                  </a:lnTo>
                  <a:lnTo>
                    <a:pt x="94" y="228"/>
                  </a:lnTo>
                  <a:lnTo>
                    <a:pt x="94" y="224"/>
                  </a:lnTo>
                  <a:lnTo>
                    <a:pt x="94" y="228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94" y="224"/>
                  </a:lnTo>
                  <a:lnTo>
                    <a:pt x="94" y="228"/>
                  </a:lnTo>
                  <a:lnTo>
                    <a:pt x="94" y="232"/>
                  </a:lnTo>
                  <a:lnTo>
                    <a:pt x="90" y="228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90" y="232"/>
                  </a:lnTo>
                  <a:lnTo>
                    <a:pt x="86" y="228"/>
                  </a:lnTo>
                  <a:lnTo>
                    <a:pt x="82" y="228"/>
                  </a:lnTo>
                  <a:lnTo>
                    <a:pt x="78" y="228"/>
                  </a:lnTo>
                  <a:lnTo>
                    <a:pt x="76" y="232"/>
                  </a:lnTo>
                  <a:lnTo>
                    <a:pt x="72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82" y="232"/>
                  </a:lnTo>
                  <a:lnTo>
                    <a:pt x="78" y="232"/>
                  </a:lnTo>
                  <a:lnTo>
                    <a:pt x="82" y="232"/>
                  </a:lnTo>
                  <a:lnTo>
                    <a:pt x="86" y="232"/>
                  </a:lnTo>
                  <a:lnTo>
                    <a:pt x="90" y="232"/>
                  </a:lnTo>
                  <a:lnTo>
                    <a:pt x="90" y="234"/>
                  </a:lnTo>
                  <a:lnTo>
                    <a:pt x="86" y="234"/>
                  </a:lnTo>
                  <a:lnTo>
                    <a:pt x="90" y="234"/>
                  </a:lnTo>
                  <a:lnTo>
                    <a:pt x="90" y="234"/>
                  </a:lnTo>
                  <a:lnTo>
                    <a:pt x="90" y="234"/>
                  </a:lnTo>
                  <a:close/>
                  <a:moveTo>
                    <a:pt x="90" y="164"/>
                  </a:moveTo>
                  <a:lnTo>
                    <a:pt x="90" y="162"/>
                  </a:lnTo>
                  <a:lnTo>
                    <a:pt x="90" y="164"/>
                  </a:lnTo>
                  <a:lnTo>
                    <a:pt x="94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86" y="232"/>
                  </a:moveTo>
                  <a:lnTo>
                    <a:pt x="90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86" y="232"/>
                  </a:lnTo>
                  <a:close/>
                  <a:moveTo>
                    <a:pt x="94" y="234"/>
                  </a:moveTo>
                  <a:lnTo>
                    <a:pt x="94" y="232"/>
                  </a:lnTo>
                  <a:lnTo>
                    <a:pt x="98" y="234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94" y="234"/>
                  </a:lnTo>
                  <a:close/>
                  <a:moveTo>
                    <a:pt x="116" y="264"/>
                  </a:moveTo>
                  <a:lnTo>
                    <a:pt x="112" y="264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6" y="264"/>
                  </a:lnTo>
                  <a:close/>
                  <a:moveTo>
                    <a:pt x="106" y="212"/>
                  </a:moveTo>
                  <a:lnTo>
                    <a:pt x="106" y="208"/>
                  </a:lnTo>
                  <a:lnTo>
                    <a:pt x="106" y="206"/>
                  </a:lnTo>
                  <a:lnTo>
                    <a:pt x="106" y="208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close/>
                  <a:moveTo>
                    <a:pt x="8" y="262"/>
                  </a:moveTo>
                  <a:lnTo>
                    <a:pt x="4" y="262"/>
                  </a:lnTo>
                  <a:lnTo>
                    <a:pt x="8" y="258"/>
                  </a:lnTo>
                  <a:lnTo>
                    <a:pt x="12" y="258"/>
                  </a:lnTo>
                  <a:lnTo>
                    <a:pt x="12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close/>
                  <a:moveTo>
                    <a:pt x="8" y="264"/>
                  </a:moveTo>
                  <a:lnTo>
                    <a:pt x="8" y="262"/>
                  </a:lnTo>
                  <a:lnTo>
                    <a:pt x="12" y="262"/>
                  </a:lnTo>
                  <a:lnTo>
                    <a:pt x="12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4"/>
                  </a:lnTo>
                  <a:close/>
                  <a:moveTo>
                    <a:pt x="112" y="264"/>
                  </a:move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08" y="276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106" y="284"/>
                  </a:lnTo>
                  <a:lnTo>
                    <a:pt x="102" y="288"/>
                  </a:lnTo>
                  <a:lnTo>
                    <a:pt x="102" y="284"/>
                  </a:lnTo>
                  <a:lnTo>
                    <a:pt x="102" y="280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6" y="268"/>
                  </a:lnTo>
                  <a:lnTo>
                    <a:pt x="108" y="26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12" y="264"/>
                  </a:lnTo>
                  <a:close/>
                  <a:moveTo>
                    <a:pt x="76" y="302"/>
                  </a:moveTo>
                  <a:lnTo>
                    <a:pt x="76" y="298"/>
                  </a:lnTo>
                  <a:lnTo>
                    <a:pt x="76" y="294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82" y="288"/>
                  </a:lnTo>
                  <a:lnTo>
                    <a:pt x="82" y="284"/>
                  </a:lnTo>
                  <a:lnTo>
                    <a:pt x="82" y="280"/>
                  </a:lnTo>
                  <a:lnTo>
                    <a:pt x="86" y="276"/>
                  </a:lnTo>
                  <a:lnTo>
                    <a:pt x="86" y="280"/>
                  </a:lnTo>
                  <a:lnTo>
                    <a:pt x="86" y="284"/>
                  </a:lnTo>
                  <a:lnTo>
                    <a:pt x="82" y="284"/>
                  </a:lnTo>
                  <a:lnTo>
                    <a:pt x="82" y="288"/>
                  </a:lnTo>
                  <a:lnTo>
                    <a:pt x="82" y="292"/>
                  </a:lnTo>
                  <a:lnTo>
                    <a:pt x="78" y="292"/>
                  </a:lnTo>
                  <a:lnTo>
                    <a:pt x="78" y="294"/>
                  </a:lnTo>
                  <a:lnTo>
                    <a:pt x="78" y="298"/>
                  </a:lnTo>
                  <a:lnTo>
                    <a:pt x="78" y="302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76" y="302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4" name="Freeform 124">
              <a:extLst>
                <a:ext uri="{FF2B5EF4-FFF2-40B4-BE49-F238E27FC236}">
                  <a16:creationId xmlns:a16="http://schemas.microsoft.com/office/drawing/2014/main" id="{F10F5C1A-C3B8-C27B-8D54-9724DA8FF2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0677" y="2538289"/>
              <a:ext cx="120790" cy="75420"/>
            </a:xfrm>
            <a:custGeom>
              <a:avLst/>
              <a:gdLst>
                <a:gd name="T0" fmla="*/ 6 w 62"/>
                <a:gd name="T1" fmla="*/ 14 h 40"/>
                <a:gd name="T2" fmla="*/ 10 w 62"/>
                <a:gd name="T3" fmla="*/ 10 h 40"/>
                <a:gd name="T4" fmla="*/ 10 w 62"/>
                <a:gd name="T5" fmla="*/ 6 h 40"/>
                <a:gd name="T6" fmla="*/ 18 w 62"/>
                <a:gd name="T7" fmla="*/ 6 h 40"/>
                <a:gd name="T8" fmla="*/ 18 w 62"/>
                <a:gd name="T9" fmla="*/ 6 h 40"/>
                <a:gd name="T10" fmla="*/ 18 w 62"/>
                <a:gd name="T11" fmla="*/ 6 h 40"/>
                <a:gd name="T12" fmla="*/ 22 w 62"/>
                <a:gd name="T13" fmla="*/ 4 h 40"/>
                <a:gd name="T14" fmla="*/ 22 w 62"/>
                <a:gd name="T15" fmla="*/ 4 h 40"/>
                <a:gd name="T16" fmla="*/ 26 w 62"/>
                <a:gd name="T17" fmla="*/ 4 h 40"/>
                <a:gd name="T18" fmla="*/ 28 w 62"/>
                <a:gd name="T19" fmla="*/ 4 h 40"/>
                <a:gd name="T20" fmla="*/ 32 w 62"/>
                <a:gd name="T21" fmla="*/ 4 h 40"/>
                <a:gd name="T22" fmla="*/ 36 w 62"/>
                <a:gd name="T23" fmla="*/ 4 h 40"/>
                <a:gd name="T24" fmla="*/ 32 w 62"/>
                <a:gd name="T25" fmla="*/ 4 h 40"/>
                <a:gd name="T26" fmla="*/ 36 w 62"/>
                <a:gd name="T27" fmla="*/ 0 h 40"/>
                <a:gd name="T28" fmla="*/ 36 w 62"/>
                <a:gd name="T29" fmla="*/ 0 h 40"/>
                <a:gd name="T30" fmla="*/ 40 w 62"/>
                <a:gd name="T31" fmla="*/ 0 h 40"/>
                <a:gd name="T32" fmla="*/ 40 w 62"/>
                <a:gd name="T33" fmla="*/ 4 h 40"/>
                <a:gd name="T34" fmla="*/ 48 w 62"/>
                <a:gd name="T35" fmla="*/ 4 h 40"/>
                <a:gd name="T36" fmla="*/ 52 w 62"/>
                <a:gd name="T37" fmla="*/ 6 h 40"/>
                <a:gd name="T38" fmla="*/ 48 w 62"/>
                <a:gd name="T39" fmla="*/ 10 h 40"/>
                <a:gd name="T40" fmla="*/ 48 w 62"/>
                <a:gd name="T41" fmla="*/ 14 h 40"/>
                <a:gd name="T42" fmla="*/ 52 w 62"/>
                <a:gd name="T43" fmla="*/ 14 h 40"/>
                <a:gd name="T44" fmla="*/ 52 w 62"/>
                <a:gd name="T45" fmla="*/ 18 h 40"/>
                <a:gd name="T46" fmla="*/ 56 w 62"/>
                <a:gd name="T47" fmla="*/ 18 h 40"/>
                <a:gd name="T48" fmla="*/ 58 w 62"/>
                <a:gd name="T49" fmla="*/ 14 h 40"/>
                <a:gd name="T50" fmla="*/ 62 w 62"/>
                <a:gd name="T51" fmla="*/ 22 h 40"/>
                <a:gd name="T52" fmla="*/ 62 w 62"/>
                <a:gd name="T53" fmla="*/ 26 h 40"/>
                <a:gd name="T54" fmla="*/ 58 w 62"/>
                <a:gd name="T55" fmla="*/ 22 h 40"/>
                <a:gd name="T56" fmla="*/ 56 w 62"/>
                <a:gd name="T57" fmla="*/ 26 h 40"/>
                <a:gd name="T58" fmla="*/ 56 w 62"/>
                <a:gd name="T59" fmla="*/ 30 h 40"/>
                <a:gd name="T60" fmla="*/ 56 w 62"/>
                <a:gd name="T61" fmla="*/ 30 h 40"/>
                <a:gd name="T62" fmla="*/ 52 w 62"/>
                <a:gd name="T63" fmla="*/ 30 h 40"/>
                <a:gd name="T64" fmla="*/ 48 w 62"/>
                <a:gd name="T65" fmla="*/ 30 h 40"/>
                <a:gd name="T66" fmla="*/ 44 w 62"/>
                <a:gd name="T67" fmla="*/ 26 h 40"/>
                <a:gd name="T68" fmla="*/ 44 w 62"/>
                <a:gd name="T69" fmla="*/ 30 h 40"/>
                <a:gd name="T70" fmla="*/ 40 w 62"/>
                <a:gd name="T71" fmla="*/ 34 h 40"/>
                <a:gd name="T72" fmla="*/ 40 w 62"/>
                <a:gd name="T73" fmla="*/ 36 h 40"/>
                <a:gd name="T74" fmla="*/ 40 w 62"/>
                <a:gd name="T75" fmla="*/ 36 h 40"/>
                <a:gd name="T76" fmla="*/ 40 w 62"/>
                <a:gd name="T77" fmla="*/ 34 h 40"/>
                <a:gd name="T78" fmla="*/ 36 w 62"/>
                <a:gd name="T79" fmla="*/ 34 h 40"/>
                <a:gd name="T80" fmla="*/ 32 w 62"/>
                <a:gd name="T81" fmla="*/ 30 h 40"/>
                <a:gd name="T82" fmla="*/ 32 w 62"/>
                <a:gd name="T83" fmla="*/ 26 h 40"/>
                <a:gd name="T84" fmla="*/ 26 w 62"/>
                <a:gd name="T85" fmla="*/ 36 h 40"/>
                <a:gd name="T86" fmla="*/ 26 w 62"/>
                <a:gd name="T87" fmla="*/ 36 h 40"/>
                <a:gd name="T88" fmla="*/ 22 w 62"/>
                <a:gd name="T89" fmla="*/ 36 h 40"/>
                <a:gd name="T90" fmla="*/ 18 w 62"/>
                <a:gd name="T91" fmla="*/ 36 h 40"/>
                <a:gd name="T92" fmla="*/ 14 w 62"/>
                <a:gd name="T93" fmla="*/ 36 h 40"/>
                <a:gd name="T94" fmla="*/ 10 w 62"/>
                <a:gd name="T95" fmla="*/ 34 h 40"/>
                <a:gd name="T96" fmla="*/ 10 w 62"/>
                <a:gd name="T97" fmla="*/ 26 h 40"/>
                <a:gd name="T98" fmla="*/ 2 w 62"/>
                <a:gd name="T99" fmla="*/ 26 h 40"/>
                <a:gd name="T100" fmla="*/ 2 w 62"/>
                <a:gd name="T101" fmla="*/ 30 h 40"/>
                <a:gd name="T102" fmla="*/ 0 w 62"/>
                <a:gd name="T103" fmla="*/ 34 h 40"/>
                <a:gd name="T104" fmla="*/ 0 w 62"/>
                <a:gd name="T105" fmla="*/ 30 h 40"/>
                <a:gd name="T106" fmla="*/ 0 w 62"/>
                <a:gd name="T107" fmla="*/ 26 h 40"/>
                <a:gd name="T108" fmla="*/ 2 w 62"/>
                <a:gd name="T109" fmla="*/ 22 h 40"/>
                <a:gd name="T110" fmla="*/ 2 w 62"/>
                <a:gd name="T111" fmla="*/ 18 h 40"/>
                <a:gd name="T112" fmla="*/ 36 w 62"/>
                <a:gd name="T1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40">
                  <a:moveTo>
                    <a:pt x="2" y="18"/>
                  </a:move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5" name="Freeform 125">
              <a:extLst>
                <a:ext uri="{FF2B5EF4-FFF2-40B4-BE49-F238E27FC236}">
                  <a16:creationId xmlns:a16="http://schemas.microsoft.com/office/drawing/2014/main" id="{72A5D6E2-EB99-DE9C-21F6-AD87EDEE2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974" y="2353509"/>
              <a:ext cx="494848" cy="309223"/>
            </a:xfrm>
            <a:custGeom>
              <a:avLst/>
              <a:gdLst>
                <a:gd name="T0" fmla="*/ 96 w 254"/>
                <a:gd name="T1" fmla="*/ 134 h 164"/>
                <a:gd name="T2" fmla="*/ 104 w 254"/>
                <a:gd name="T3" fmla="*/ 124 h 164"/>
                <a:gd name="T4" fmla="*/ 108 w 254"/>
                <a:gd name="T5" fmla="*/ 124 h 164"/>
                <a:gd name="T6" fmla="*/ 104 w 254"/>
                <a:gd name="T7" fmla="*/ 108 h 164"/>
                <a:gd name="T8" fmla="*/ 100 w 254"/>
                <a:gd name="T9" fmla="*/ 98 h 164"/>
                <a:gd name="T10" fmla="*/ 86 w 254"/>
                <a:gd name="T11" fmla="*/ 90 h 164"/>
                <a:gd name="T12" fmla="*/ 64 w 254"/>
                <a:gd name="T13" fmla="*/ 86 h 164"/>
                <a:gd name="T14" fmla="*/ 46 w 254"/>
                <a:gd name="T15" fmla="*/ 98 h 164"/>
                <a:gd name="T16" fmla="*/ 24 w 254"/>
                <a:gd name="T17" fmla="*/ 94 h 164"/>
                <a:gd name="T18" fmla="*/ 8 w 254"/>
                <a:gd name="T19" fmla="*/ 90 h 164"/>
                <a:gd name="T20" fmla="*/ 4 w 254"/>
                <a:gd name="T21" fmla="*/ 74 h 164"/>
                <a:gd name="T22" fmla="*/ 16 w 254"/>
                <a:gd name="T23" fmla="*/ 48 h 164"/>
                <a:gd name="T24" fmla="*/ 26 w 254"/>
                <a:gd name="T25" fmla="*/ 38 h 164"/>
                <a:gd name="T26" fmla="*/ 24 w 254"/>
                <a:gd name="T27" fmla="*/ 18 h 164"/>
                <a:gd name="T28" fmla="*/ 42 w 254"/>
                <a:gd name="T29" fmla="*/ 12 h 164"/>
                <a:gd name="T30" fmla="*/ 64 w 254"/>
                <a:gd name="T31" fmla="*/ 16 h 164"/>
                <a:gd name="T32" fmla="*/ 82 w 254"/>
                <a:gd name="T33" fmla="*/ 18 h 164"/>
                <a:gd name="T34" fmla="*/ 94 w 254"/>
                <a:gd name="T35" fmla="*/ 18 h 164"/>
                <a:gd name="T36" fmla="*/ 108 w 254"/>
                <a:gd name="T37" fmla="*/ 22 h 164"/>
                <a:gd name="T38" fmla="*/ 120 w 254"/>
                <a:gd name="T39" fmla="*/ 18 h 164"/>
                <a:gd name="T40" fmla="*/ 134 w 254"/>
                <a:gd name="T41" fmla="*/ 8 h 164"/>
                <a:gd name="T42" fmla="*/ 156 w 254"/>
                <a:gd name="T43" fmla="*/ 0 h 164"/>
                <a:gd name="T44" fmla="*/ 172 w 254"/>
                <a:gd name="T45" fmla="*/ 12 h 164"/>
                <a:gd name="T46" fmla="*/ 176 w 254"/>
                <a:gd name="T47" fmla="*/ 26 h 164"/>
                <a:gd name="T48" fmla="*/ 190 w 254"/>
                <a:gd name="T49" fmla="*/ 38 h 164"/>
                <a:gd name="T50" fmla="*/ 198 w 254"/>
                <a:gd name="T51" fmla="*/ 42 h 164"/>
                <a:gd name="T52" fmla="*/ 212 w 254"/>
                <a:gd name="T53" fmla="*/ 46 h 164"/>
                <a:gd name="T54" fmla="*/ 232 w 254"/>
                <a:gd name="T55" fmla="*/ 48 h 164"/>
                <a:gd name="T56" fmla="*/ 246 w 254"/>
                <a:gd name="T57" fmla="*/ 56 h 164"/>
                <a:gd name="T58" fmla="*/ 250 w 254"/>
                <a:gd name="T59" fmla="*/ 72 h 164"/>
                <a:gd name="T60" fmla="*/ 254 w 254"/>
                <a:gd name="T61" fmla="*/ 90 h 164"/>
                <a:gd name="T62" fmla="*/ 236 w 254"/>
                <a:gd name="T63" fmla="*/ 98 h 164"/>
                <a:gd name="T64" fmla="*/ 224 w 254"/>
                <a:gd name="T65" fmla="*/ 112 h 164"/>
                <a:gd name="T66" fmla="*/ 206 w 254"/>
                <a:gd name="T67" fmla="*/ 120 h 164"/>
                <a:gd name="T68" fmla="*/ 190 w 254"/>
                <a:gd name="T69" fmla="*/ 124 h 164"/>
                <a:gd name="T70" fmla="*/ 186 w 254"/>
                <a:gd name="T71" fmla="*/ 128 h 164"/>
                <a:gd name="T72" fmla="*/ 172 w 254"/>
                <a:gd name="T73" fmla="*/ 128 h 164"/>
                <a:gd name="T74" fmla="*/ 168 w 254"/>
                <a:gd name="T75" fmla="*/ 130 h 164"/>
                <a:gd name="T76" fmla="*/ 176 w 254"/>
                <a:gd name="T77" fmla="*/ 134 h 164"/>
                <a:gd name="T78" fmla="*/ 186 w 254"/>
                <a:gd name="T79" fmla="*/ 146 h 164"/>
                <a:gd name="T80" fmla="*/ 184 w 254"/>
                <a:gd name="T81" fmla="*/ 138 h 164"/>
                <a:gd name="T82" fmla="*/ 198 w 254"/>
                <a:gd name="T83" fmla="*/ 146 h 164"/>
                <a:gd name="T84" fmla="*/ 194 w 254"/>
                <a:gd name="T85" fmla="*/ 154 h 164"/>
                <a:gd name="T86" fmla="*/ 176 w 254"/>
                <a:gd name="T87" fmla="*/ 160 h 164"/>
                <a:gd name="T88" fmla="*/ 160 w 254"/>
                <a:gd name="T89" fmla="*/ 158 h 164"/>
                <a:gd name="T90" fmla="*/ 150 w 254"/>
                <a:gd name="T91" fmla="*/ 146 h 164"/>
                <a:gd name="T92" fmla="*/ 160 w 254"/>
                <a:gd name="T93" fmla="*/ 134 h 164"/>
                <a:gd name="T94" fmla="*/ 146 w 254"/>
                <a:gd name="T95" fmla="*/ 130 h 164"/>
                <a:gd name="T96" fmla="*/ 138 w 254"/>
                <a:gd name="T97" fmla="*/ 124 h 164"/>
                <a:gd name="T98" fmla="*/ 142 w 254"/>
                <a:gd name="T99" fmla="*/ 124 h 164"/>
                <a:gd name="T100" fmla="*/ 138 w 254"/>
                <a:gd name="T101" fmla="*/ 112 h 164"/>
                <a:gd name="T102" fmla="*/ 134 w 254"/>
                <a:gd name="T103" fmla="*/ 120 h 164"/>
                <a:gd name="T104" fmla="*/ 116 w 254"/>
                <a:gd name="T105" fmla="*/ 134 h 164"/>
                <a:gd name="T106" fmla="*/ 108 w 254"/>
                <a:gd name="T107" fmla="*/ 146 h 164"/>
                <a:gd name="T108" fmla="*/ 94 w 254"/>
                <a:gd name="T109" fmla="*/ 1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164">
                  <a:moveTo>
                    <a:pt x="86" y="146"/>
                  </a:moveTo>
                  <a:lnTo>
                    <a:pt x="86" y="142"/>
                  </a:lnTo>
                  <a:lnTo>
                    <a:pt x="90" y="142"/>
                  </a:lnTo>
                  <a:lnTo>
                    <a:pt x="90" y="138"/>
                  </a:lnTo>
                  <a:lnTo>
                    <a:pt x="94" y="138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0"/>
                  </a:lnTo>
                  <a:lnTo>
                    <a:pt x="96" y="128"/>
                  </a:lnTo>
                  <a:lnTo>
                    <a:pt x="96" y="124"/>
                  </a:lnTo>
                  <a:lnTo>
                    <a:pt x="100" y="124"/>
                  </a:lnTo>
                  <a:lnTo>
                    <a:pt x="100" y="128"/>
                  </a:lnTo>
                  <a:lnTo>
                    <a:pt x="100" y="124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8" y="128"/>
                  </a:lnTo>
                  <a:lnTo>
                    <a:pt x="108" y="124"/>
                  </a:lnTo>
                  <a:lnTo>
                    <a:pt x="108" y="128"/>
                  </a:lnTo>
                  <a:lnTo>
                    <a:pt x="112" y="128"/>
                  </a:lnTo>
                  <a:lnTo>
                    <a:pt x="112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0"/>
                  </a:lnTo>
                  <a:lnTo>
                    <a:pt x="112" y="116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4" y="112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100" y="98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0" y="90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6" y="94"/>
                  </a:lnTo>
                  <a:lnTo>
                    <a:pt x="46" y="98"/>
                  </a:lnTo>
                  <a:lnTo>
                    <a:pt x="42" y="98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0" y="94"/>
                  </a:lnTo>
                  <a:lnTo>
                    <a:pt x="16" y="94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6" y="18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4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0" y="22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8" y="8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8" y="4"/>
                  </a:lnTo>
                  <a:lnTo>
                    <a:pt x="168" y="8"/>
                  </a:lnTo>
                  <a:lnTo>
                    <a:pt x="172" y="12"/>
                  </a:lnTo>
                  <a:lnTo>
                    <a:pt x="176" y="16"/>
                  </a:lnTo>
                  <a:lnTo>
                    <a:pt x="172" y="16"/>
                  </a:lnTo>
                  <a:lnTo>
                    <a:pt x="168" y="16"/>
                  </a:lnTo>
                  <a:lnTo>
                    <a:pt x="172" y="18"/>
                  </a:lnTo>
                  <a:lnTo>
                    <a:pt x="172" y="22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30"/>
                  </a:lnTo>
                  <a:lnTo>
                    <a:pt x="186" y="30"/>
                  </a:lnTo>
                  <a:lnTo>
                    <a:pt x="186" y="34"/>
                  </a:lnTo>
                  <a:lnTo>
                    <a:pt x="190" y="34"/>
                  </a:lnTo>
                  <a:lnTo>
                    <a:pt x="190" y="38"/>
                  </a:lnTo>
                  <a:lnTo>
                    <a:pt x="186" y="38"/>
                  </a:lnTo>
                  <a:lnTo>
                    <a:pt x="186" y="42"/>
                  </a:lnTo>
                  <a:lnTo>
                    <a:pt x="190" y="42"/>
                  </a:lnTo>
                  <a:lnTo>
                    <a:pt x="190" y="46"/>
                  </a:lnTo>
                  <a:lnTo>
                    <a:pt x="194" y="46"/>
                  </a:lnTo>
                  <a:lnTo>
                    <a:pt x="194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202" y="46"/>
                  </a:lnTo>
                  <a:lnTo>
                    <a:pt x="206" y="46"/>
                  </a:lnTo>
                  <a:lnTo>
                    <a:pt x="206" y="48"/>
                  </a:lnTo>
                  <a:lnTo>
                    <a:pt x="206" y="46"/>
                  </a:lnTo>
                  <a:lnTo>
                    <a:pt x="210" y="46"/>
                  </a:lnTo>
                  <a:lnTo>
                    <a:pt x="212" y="46"/>
                  </a:lnTo>
                  <a:lnTo>
                    <a:pt x="216" y="42"/>
                  </a:lnTo>
                  <a:lnTo>
                    <a:pt x="220" y="48"/>
                  </a:lnTo>
                  <a:lnTo>
                    <a:pt x="224" y="48"/>
                  </a:lnTo>
                  <a:lnTo>
                    <a:pt x="224" y="52"/>
                  </a:lnTo>
                  <a:lnTo>
                    <a:pt x="228" y="52"/>
                  </a:lnTo>
                  <a:lnTo>
                    <a:pt x="228" y="48"/>
                  </a:lnTo>
                  <a:lnTo>
                    <a:pt x="232" y="48"/>
                  </a:lnTo>
                  <a:lnTo>
                    <a:pt x="232" y="52"/>
                  </a:lnTo>
                  <a:lnTo>
                    <a:pt x="236" y="52"/>
                  </a:lnTo>
                  <a:lnTo>
                    <a:pt x="240" y="52"/>
                  </a:lnTo>
                  <a:lnTo>
                    <a:pt x="240" y="56"/>
                  </a:lnTo>
                  <a:lnTo>
                    <a:pt x="242" y="52"/>
                  </a:lnTo>
                  <a:lnTo>
                    <a:pt x="242" y="56"/>
                  </a:lnTo>
                  <a:lnTo>
                    <a:pt x="246" y="56"/>
                  </a:lnTo>
                  <a:lnTo>
                    <a:pt x="246" y="60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4" y="64"/>
                  </a:lnTo>
                  <a:lnTo>
                    <a:pt x="254" y="68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54" y="74"/>
                  </a:lnTo>
                  <a:lnTo>
                    <a:pt x="250" y="74"/>
                  </a:lnTo>
                  <a:lnTo>
                    <a:pt x="250" y="78"/>
                  </a:lnTo>
                  <a:lnTo>
                    <a:pt x="250" y="82"/>
                  </a:lnTo>
                  <a:lnTo>
                    <a:pt x="254" y="86"/>
                  </a:lnTo>
                  <a:lnTo>
                    <a:pt x="254" y="90"/>
                  </a:lnTo>
                  <a:lnTo>
                    <a:pt x="250" y="90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2" y="98"/>
                  </a:lnTo>
                  <a:lnTo>
                    <a:pt x="240" y="98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4" y="112"/>
                  </a:lnTo>
                  <a:lnTo>
                    <a:pt x="220" y="112"/>
                  </a:lnTo>
                  <a:lnTo>
                    <a:pt x="216" y="112"/>
                  </a:lnTo>
                  <a:lnTo>
                    <a:pt x="216" y="116"/>
                  </a:lnTo>
                  <a:lnTo>
                    <a:pt x="212" y="116"/>
                  </a:lnTo>
                  <a:lnTo>
                    <a:pt x="210" y="116"/>
                  </a:lnTo>
                  <a:lnTo>
                    <a:pt x="210" y="120"/>
                  </a:lnTo>
                  <a:lnTo>
                    <a:pt x="206" y="120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20"/>
                  </a:lnTo>
                  <a:lnTo>
                    <a:pt x="198" y="120"/>
                  </a:lnTo>
                  <a:lnTo>
                    <a:pt x="194" y="120"/>
                  </a:lnTo>
                  <a:lnTo>
                    <a:pt x="194" y="124"/>
                  </a:lnTo>
                  <a:lnTo>
                    <a:pt x="190" y="124"/>
                  </a:lnTo>
                  <a:lnTo>
                    <a:pt x="186" y="128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6" y="130"/>
                  </a:lnTo>
                  <a:lnTo>
                    <a:pt x="186" y="128"/>
                  </a:lnTo>
                  <a:lnTo>
                    <a:pt x="186" y="124"/>
                  </a:lnTo>
                  <a:lnTo>
                    <a:pt x="186" y="128"/>
                  </a:lnTo>
                  <a:lnTo>
                    <a:pt x="184" y="128"/>
                  </a:lnTo>
                  <a:lnTo>
                    <a:pt x="180" y="130"/>
                  </a:lnTo>
                  <a:lnTo>
                    <a:pt x="176" y="130"/>
                  </a:lnTo>
                  <a:lnTo>
                    <a:pt x="176" y="134"/>
                  </a:lnTo>
                  <a:lnTo>
                    <a:pt x="176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8" y="130"/>
                  </a:lnTo>
                  <a:lnTo>
                    <a:pt x="168" y="134"/>
                  </a:lnTo>
                  <a:lnTo>
                    <a:pt x="168" y="130"/>
                  </a:lnTo>
                  <a:lnTo>
                    <a:pt x="168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76" y="138"/>
                  </a:lnTo>
                  <a:lnTo>
                    <a:pt x="180" y="138"/>
                  </a:lnTo>
                  <a:lnTo>
                    <a:pt x="180" y="142"/>
                  </a:lnTo>
                  <a:lnTo>
                    <a:pt x="184" y="142"/>
                  </a:lnTo>
                  <a:lnTo>
                    <a:pt x="184" y="146"/>
                  </a:lnTo>
                  <a:lnTo>
                    <a:pt x="186" y="150"/>
                  </a:lnTo>
                  <a:lnTo>
                    <a:pt x="186" y="146"/>
                  </a:lnTo>
                  <a:lnTo>
                    <a:pt x="184" y="142"/>
                  </a:lnTo>
                  <a:lnTo>
                    <a:pt x="184" y="138"/>
                  </a:lnTo>
                  <a:lnTo>
                    <a:pt x="180" y="138"/>
                  </a:lnTo>
                  <a:lnTo>
                    <a:pt x="180" y="134"/>
                  </a:lnTo>
                  <a:lnTo>
                    <a:pt x="180" y="130"/>
                  </a:lnTo>
                  <a:lnTo>
                    <a:pt x="180" y="134"/>
                  </a:lnTo>
                  <a:lnTo>
                    <a:pt x="184" y="138"/>
                  </a:lnTo>
                  <a:lnTo>
                    <a:pt x="184" y="142"/>
                  </a:lnTo>
                  <a:lnTo>
                    <a:pt x="186" y="146"/>
                  </a:lnTo>
                  <a:lnTo>
                    <a:pt x="190" y="146"/>
                  </a:lnTo>
                  <a:lnTo>
                    <a:pt x="190" y="150"/>
                  </a:lnTo>
                  <a:lnTo>
                    <a:pt x="190" y="146"/>
                  </a:lnTo>
                  <a:lnTo>
                    <a:pt x="194" y="146"/>
                  </a:lnTo>
                  <a:lnTo>
                    <a:pt x="198" y="146"/>
                  </a:lnTo>
                  <a:lnTo>
                    <a:pt x="202" y="146"/>
                  </a:lnTo>
                  <a:lnTo>
                    <a:pt x="206" y="146"/>
                  </a:lnTo>
                  <a:lnTo>
                    <a:pt x="202" y="146"/>
                  </a:lnTo>
                  <a:lnTo>
                    <a:pt x="202" y="150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4" y="154"/>
                  </a:lnTo>
                  <a:lnTo>
                    <a:pt x="190" y="154"/>
                  </a:lnTo>
                  <a:lnTo>
                    <a:pt x="190" y="150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0" y="158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2" y="160"/>
                  </a:lnTo>
                  <a:lnTo>
                    <a:pt x="172" y="164"/>
                  </a:lnTo>
                  <a:lnTo>
                    <a:pt x="168" y="164"/>
                  </a:lnTo>
                  <a:lnTo>
                    <a:pt x="164" y="164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60" y="158"/>
                  </a:lnTo>
                  <a:lnTo>
                    <a:pt x="164" y="158"/>
                  </a:lnTo>
                  <a:lnTo>
                    <a:pt x="164" y="154"/>
                  </a:lnTo>
                  <a:lnTo>
                    <a:pt x="160" y="154"/>
                  </a:lnTo>
                  <a:lnTo>
                    <a:pt x="160" y="150"/>
                  </a:lnTo>
                  <a:lnTo>
                    <a:pt x="156" y="150"/>
                  </a:lnTo>
                  <a:lnTo>
                    <a:pt x="154" y="146"/>
                  </a:lnTo>
                  <a:lnTo>
                    <a:pt x="150" y="146"/>
                  </a:lnTo>
                  <a:lnTo>
                    <a:pt x="146" y="146"/>
                  </a:lnTo>
                  <a:lnTo>
                    <a:pt x="150" y="142"/>
                  </a:lnTo>
                  <a:lnTo>
                    <a:pt x="154" y="142"/>
                  </a:lnTo>
                  <a:lnTo>
                    <a:pt x="154" y="138"/>
                  </a:lnTo>
                  <a:lnTo>
                    <a:pt x="156" y="138"/>
                  </a:lnTo>
                  <a:lnTo>
                    <a:pt x="160" y="138"/>
                  </a:lnTo>
                  <a:lnTo>
                    <a:pt x="160" y="134"/>
                  </a:lnTo>
                  <a:lnTo>
                    <a:pt x="164" y="134"/>
                  </a:lnTo>
                  <a:lnTo>
                    <a:pt x="164" y="130"/>
                  </a:lnTo>
                  <a:lnTo>
                    <a:pt x="160" y="130"/>
                  </a:lnTo>
                  <a:lnTo>
                    <a:pt x="156" y="130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38" y="128"/>
                  </a:lnTo>
                  <a:lnTo>
                    <a:pt x="142" y="128"/>
                  </a:lnTo>
                  <a:lnTo>
                    <a:pt x="138" y="124"/>
                  </a:lnTo>
                  <a:lnTo>
                    <a:pt x="134" y="124"/>
                  </a:lnTo>
                  <a:lnTo>
                    <a:pt x="138" y="124"/>
                  </a:lnTo>
                  <a:lnTo>
                    <a:pt x="142" y="124"/>
                  </a:lnTo>
                  <a:lnTo>
                    <a:pt x="146" y="124"/>
                  </a:lnTo>
                  <a:lnTo>
                    <a:pt x="150" y="120"/>
                  </a:lnTo>
                  <a:lnTo>
                    <a:pt x="146" y="120"/>
                  </a:lnTo>
                  <a:lnTo>
                    <a:pt x="146" y="124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38" y="120"/>
                  </a:lnTo>
                  <a:lnTo>
                    <a:pt x="138" y="116"/>
                  </a:lnTo>
                  <a:lnTo>
                    <a:pt x="138" y="112"/>
                  </a:lnTo>
                  <a:lnTo>
                    <a:pt x="138" y="108"/>
                  </a:lnTo>
                  <a:lnTo>
                    <a:pt x="134" y="108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34" y="120"/>
                  </a:lnTo>
                  <a:lnTo>
                    <a:pt x="134" y="116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26" y="120"/>
                  </a:lnTo>
                  <a:lnTo>
                    <a:pt x="124" y="124"/>
                  </a:lnTo>
                  <a:lnTo>
                    <a:pt x="124" y="128"/>
                  </a:lnTo>
                  <a:lnTo>
                    <a:pt x="120" y="128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2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8" y="146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0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4" y="150"/>
                  </a:lnTo>
                  <a:lnTo>
                    <a:pt x="90" y="150"/>
                  </a:lnTo>
                  <a:lnTo>
                    <a:pt x="90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6" name="Freeform 126">
              <a:extLst>
                <a:ext uri="{FF2B5EF4-FFF2-40B4-BE49-F238E27FC236}">
                  <a16:creationId xmlns:a16="http://schemas.microsoft.com/office/drawing/2014/main" id="{F64CE522-1BBF-EF49-E1E0-6CE8B8FB1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7136" y="2002805"/>
              <a:ext cx="276647" cy="452522"/>
            </a:xfrm>
            <a:custGeom>
              <a:avLst/>
              <a:gdLst>
                <a:gd name="T0" fmla="*/ 106 w 142"/>
                <a:gd name="T1" fmla="*/ 2 h 240"/>
                <a:gd name="T2" fmla="*/ 98 w 142"/>
                <a:gd name="T3" fmla="*/ 10 h 240"/>
                <a:gd name="T4" fmla="*/ 94 w 142"/>
                <a:gd name="T5" fmla="*/ 14 h 240"/>
                <a:gd name="T6" fmla="*/ 76 w 142"/>
                <a:gd name="T7" fmla="*/ 44 h 240"/>
                <a:gd name="T8" fmla="*/ 72 w 142"/>
                <a:gd name="T9" fmla="*/ 48 h 240"/>
                <a:gd name="T10" fmla="*/ 46 w 142"/>
                <a:gd name="T11" fmla="*/ 130 h 240"/>
                <a:gd name="T12" fmla="*/ 50 w 142"/>
                <a:gd name="T13" fmla="*/ 108 h 240"/>
                <a:gd name="T14" fmla="*/ 38 w 142"/>
                <a:gd name="T15" fmla="*/ 122 h 240"/>
                <a:gd name="T16" fmla="*/ 34 w 142"/>
                <a:gd name="T17" fmla="*/ 108 h 240"/>
                <a:gd name="T18" fmla="*/ 42 w 142"/>
                <a:gd name="T19" fmla="*/ 92 h 240"/>
                <a:gd name="T20" fmla="*/ 34 w 142"/>
                <a:gd name="T21" fmla="*/ 92 h 240"/>
                <a:gd name="T22" fmla="*/ 34 w 142"/>
                <a:gd name="T23" fmla="*/ 78 h 240"/>
                <a:gd name="T24" fmla="*/ 42 w 142"/>
                <a:gd name="T25" fmla="*/ 62 h 240"/>
                <a:gd name="T26" fmla="*/ 56 w 142"/>
                <a:gd name="T27" fmla="*/ 52 h 240"/>
                <a:gd name="T28" fmla="*/ 60 w 142"/>
                <a:gd name="T29" fmla="*/ 62 h 240"/>
                <a:gd name="T30" fmla="*/ 56 w 142"/>
                <a:gd name="T31" fmla="*/ 70 h 240"/>
                <a:gd name="T32" fmla="*/ 72 w 142"/>
                <a:gd name="T33" fmla="*/ 70 h 240"/>
                <a:gd name="T34" fmla="*/ 90 w 142"/>
                <a:gd name="T35" fmla="*/ 82 h 240"/>
                <a:gd name="T36" fmla="*/ 80 w 142"/>
                <a:gd name="T37" fmla="*/ 100 h 240"/>
                <a:gd name="T38" fmla="*/ 82 w 142"/>
                <a:gd name="T39" fmla="*/ 108 h 240"/>
                <a:gd name="T40" fmla="*/ 98 w 142"/>
                <a:gd name="T41" fmla="*/ 134 h 240"/>
                <a:gd name="T42" fmla="*/ 112 w 142"/>
                <a:gd name="T43" fmla="*/ 156 h 240"/>
                <a:gd name="T44" fmla="*/ 108 w 142"/>
                <a:gd name="T45" fmla="*/ 160 h 240"/>
                <a:gd name="T46" fmla="*/ 124 w 142"/>
                <a:gd name="T47" fmla="*/ 176 h 240"/>
                <a:gd name="T48" fmla="*/ 136 w 142"/>
                <a:gd name="T49" fmla="*/ 198 h 240"/>
                <a:gd name="T50" fmla="*/ 124 w 142"/>
                <a:gd name="T51" fmla="*/ 210 h 240"/>
                <a:gd name="T52" fmla="*/ 132 w 142"/>
                <a:gd name="T53" fmla="*/ 220 h 240"/>
                <a:gd name="T54" fmla="*/ 106 w 142"/>
                <a:gd name="T55" fmla="*/ 224 h 240"/>
                <a:gd name="T56" fmla="*/ 82 w 142"/>
                <a:gd name="T57" fmla="*/ 224 h 240"/>
                <a:gd name="T58" fmla="*/ 50 w 142"/>
                <a:gd name="T59" fmla="*/ 232 h 240"/>
                <a:gd name="T60" fmla="*/ 46 w 142"/>
                <a:gd name="T61" fmla="*/ 228 h 240"/>
                <a:gd name="T62" fmla="*/ 76 w 142"/>
                <a:gd name="T63" fmla="*/ 210 h 240"/>
                <a:gd name="T64" fmla="*/ 64 w 142"/>
                <a:gd name="T65" fmla="*/ 210 h 240"/>
                <a:gd name="T66" fmla="*/ 46 w 142"/>
                <a:gd name="T67" fmla="*/ 206 h 240"/>
                <a:gd name="T68" fmla="*/ 56 w 142"/>
                <a:gd name="T69" fmla="*/ 190 h 240"/>
                <a:gd name="T70" fmla="*/ 50 w 142"/>
                <a:gd name="T71" fmla="*/ 176 h 240"/>
                <a:gd name="T72" fmla="*/ 76 w 142"/>
                <a:gd name="T73" fmla="*/ 168 h 240"/>
                <a:gd name="T74" fmla="*/ 68 w 142"/>
                <a:gd name="T75" fmla="*/ 146 h 240"/>
                <a:gd name="T76" fmla="*/ 64 w 142"/>
                <a:gd name="T77" fmla="*/ 134 h 240"/>
                <a:gd name="T78" fmla="*/ 50 w 142"/>
                <a:gd name="T79" fmla="*/ 138 h 240"/>
                <a:gd name="T80" fmla="*/ 16 w 142"/>
                <a:gd name="T81" fmla="*/ 62 h 240"/>
                <a:gd name="T82" fmla="*/ 26 w 142"/>
                <a:gd name="T83" fmla="*/ 60 h 240"/>
                <a:gd name="T84" fmla="*/ 8 w 142"/>
                <a:gd name="T85" fmla="*/ 74 h 240"/>
                <a:gd name="T86" fmla="*/ 26 w 142"/>
                <a:gd name="T87" fmla="*/ 86 h 240"/>
                <a:gd name="T88" fmla="*/ 30 w 142"/>
                <a:gd name="T89" fmla="*/ 74 h 240"/>
                <a:gd name="T90" fmla="*/ 30 w 142"/>
                <a:gd name="T91" fmla="*/ 78 h 240"/>
                <a:gd name="T92" fmla="*/ 12 w 142"/>
                <a:gd name="T93" fmla="*/ 82 h 240"/>
                <a:gd name="T94" fmla="*/ 12 w 142"/>
                <a:gd name="T95" fmla="*/ 90 h 240"/>
                <a:gd name="T96" fmla="*/ 22 w 142"/>
                <a:gd name="T97" fmla="*/ 96 h 240"/>
                <a:gd name="T98" fmla="*/ 34 w 142"/>
                <a:gd name="T99" fmla="*/ 104 h 240"/>
                <a:gd name="T100" fmla="*/ 26 w 142"/>
                <a:gd name="T101" fmla="*/ 96 h 240"/>
                <a:gd name="T102" fmla="*/ 30 w 142"/>
                <a:gd name="T103" fmla="*/ 112 h 240"/>
                <a:gd name="T104" fmla="*/ 26 w 142"/>
                <a:gd name="T105" fmla="*/ 112 h 240"/>
                <a:gd name="T106" fmla="*/ 46 w 142"/>
                <a:gd name="T107" fmla="*/ 116 h 240"/>
                <a:gd name="T108" fmla="*/ 20 w 142"/>
                <a:gd name="T109" fmla="*/ 146 h 240"/>
                <a:gd name="T110" fmla="*/ 4 w 142"/>
                <a:gd name="T111" fmla="*/ 138 h 240"/>
                <a:gd name="T112" fmla="*/ 34 w 142"/>
                <a:gd name="T113" fmla="*/ 138 h 240"/>
                <a:gd name="T114" fmla="*/ 34 w 142"/>
                <a:gd name="T115" fmla="*/ 150 h 240"/>
                <a:gd name="T116" fmla="*/ 56 w 142"/>
                <a:gd name="T117" fmla="*/ 164 h 240"/>
                <a:gd name="T118" fmla="*/ 128 w 142"/>
                <a:gd name="T119" fmla="*/ 2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240">
                  <a:moveTo>
                    <a:pt x="80" y="36"/>
                  </a:moveTo>
                  <a:lnTo>
                    <a:pt x="82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106" y="2"/>
                  </a:moveTo>
                  <a:lnTo>
                    <a:pt x="102" y="2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2"/>
                  </a:lnTo>
                  <a:close/>
                  <a:moveTo>
                    <a:pt x="102" y="6"/>
                  </a:moveTo>
                  <a:lnTo>
                    <a:pt x="102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6"/>
                  </a:lnTo>
                  <a:close/>
                  <a:moveTo>
                    <a:pt x="94" y="14"/>
                  </a:moveTo>
                  <a:lnTo>
                    <a:pt x="98" y="10"/>
                  </a:lnTo>
                  <a:lnTo>
                    <a:pt x="94" y="10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102" y="14"/>
                  </a:lnTo>
                  <a:lnTo>
                    <a:pt x="102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close/>
                  <a:moveTo>
                    <a:pt x="76" y="44"/>
                  </a:moveTo>
                  <a:lnTo>
                    <a:pt x="72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close/>
                  <a:moveTo>
                    <a:pt x="72" y="48"/>
                  </a:moveTo>
                  <a:lnTo>
                    <a:pt x="68" y="48"/>
                  </a:lnTo>
                  <a:lnTo>
                    <a:pt x="68" y="44"/>
                  </a:lnTo>
                  <a:lnTo>
                    <a:pt x="72" y="44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close/>
                  <a:moveTo>
                    <a:pt x="76" y="48"/>
                  </a:moveTo>
                  <a:lnTo>
                    <a:pt x="72" y="48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close/>
                  <a:moveTo>
                    <a:pt x="50" y="138"/>
                  </a:moveTo>
                  <a:lnTo>
                    <a:pt x="46" y="138"/>
                  </a:lnTo>
                  <a:lnTo>
                    <a:pt x="46" y="134"/>
                  </a:lnTo>
                  <a:lnTo>
                    <a:pt x="42" y="134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0" y="122"/>
                  </a:lnTo>
                  <a:lnTo>
                    <a:pt x="50" y="120"/>
                  </a:lnTo>
                  <a:lnTo>
                    <a:pt x="50" y="116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6" y="112"/>
                  </a:lnTo>
                  <a:lnTo>
                    <a:pt x="42" y="112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42" y="108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4" y="126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8" y="112"/>
                  </a:lnTo>
                  <a:lnTo>
                    <a:pt x="38" y="108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2" y="100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2"/>
                  </a:lnTo>
                  <a:lnTo>
                    <a:pt x="42" y="92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8" y="92"/>
                  </a:lnTo>
                  <a:lnTo>
                    <a:pt x="34" y="92"/>
                  </a:lnTo>
                  <a:lnTo>
                    <a:pt x="30" y="92"/>
                  </a:lnTo>
                  <a:lnTo>
                    <a:pt x="26" y="92"/>
                  </a:lnTo>
                  <a:lnTo>
                    <a:pt x="30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34" y="86"/>
                  </a:lnTo>
                  <a:lnTo>
                    <a:pt x="38" y="86"/>
                  </a:lnTo>
                  <a:lnTo>
                    <a:pt x="38" y="82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4" y="74"/>
                  </a:lnTo>
                  <a:lnTo>
                    <a:pt x="38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38" y="62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68" y="60"/>
                  </a:lnTo>
                  <a:lnTo>
                    <a:pt x="68" y="62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60" y="70"/>
                  </a:lnTo>
                  <a:lnTo>
                    <a:pt x="60" y="66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56" y="70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8"/>
                  </a:lnTo>
                  <a:lnTo>
                    <a:pt x="60" y="74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6" y="70"/>
                  </a:lnTo>
                  <a:lnTo>
                    <a:pt x="80" y="70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8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100"/>
                  </a:lnTo>
                  <a:lnTo>
                    <a:pt x="76" y="100"/>
                  </a:lnTo>
                  <a:lnTo>
                    <a:pt x="72" y="100"/>
                  </a:lnTo>
                  <a:lnTo>
                    <a:pt x="76" y="100"/>
                  </a:lnTo>
                  <a:lnTo>
                    <a:pt x="80" y="100"/>
                  </a:lnTo>
                  <a:lnTo>
                    <a:pt x="80" y="104"/>
                  </a:lnTo>
                  <a:lnTo>
                    <a:pt x="76" y="104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6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86" y="116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4" y="126"/>
                  </a:lnTo>
                  <a:lnTo>
                    <a:pt x="94" y="130"/>
                  </a:lnTo>
                  <a:lnTo>
                    <a:pt x="98" y="130"/>
                  </a:lnTo>
                  <a:lnTo>
                    <a:pt x="98" y="134"/>
                  </a:lnTo>
                  <a:lnTo>
                    <a:pt x="98" y="138"/>
                  </a:lnTo>
                  <a:lnTo>
                    <a:pt x="102" y="138"/>
                  </a:lnTo>
                  <a:lnTo>
                    <a:pt x="106" y="142"/>
                  </a:lnTo>
                  <a:lnTo>
                    <a:pt x="108" y="142"/>
                  </a:lnTo>
                  <a:lnTo>
                    <a:pt x="108" y="146"/>
                  </a:lnTo>
                  <a:lnTo>
                    <a:pt x="112" y="146"/>
                  </a:lnTo>
                  <a:lnTo>
                    <a:pt x="112" y="150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12" y="156"/>
                  </a:lnTo>
                  <a:lnTo>
                    <a:pt x="116" y="156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16" y="164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16" y="160"/>
                  </a:lnTo>
                  <a:lnTo>
                    <a:pt x="112" y="160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8" y="160"/>
                  </a:lnTo>
                  <a:lnTo>
                    <a:pt x="112" y="160"/>
                  </a:lnTo>
                  <a:lnTo>
                    <a:pt x="116" y="160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8"/>
                  </a:lnTo>
                  <a:lnTo>
                    <a:pt x="120" y="172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20" y="180"/>
                  </a:lnTo>
                  <a:lnTo>
                    <a:pt x="124" y="180"/>
                  </a:lnTo>
                  <a:lnTo>
                    <a:pt x="124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38" y="180"/>
                  </a:lnTo>
                  <a:lnTo>
                    <a:pt x="142" y="182"/>
                  </a:lnTo>
                  <a:lnTo>
                    <a:pt x="142" y="186"/>
                  </a:lnTo>
                  <a:lnTo>
                    <a:pt x="138" y="190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2" y="194"/>
                  </a:lnTo>
                  <a:lnTo>
                    <a:pt x="136" y="198"/>
                  </a:lnTo>
                  <a:lnTo>
                    <a:pt x="136" y="202"/>
                  </a:lnTo>
                  <a:lnTo>
                    <a:pt x="132" y="202"/>
                  </a:lnTo>
                  <a:lnTo>
                    <a:pt x="132" y="198"/>
                  </a:lnTo>
                  <a:lnTo>
                    <a:pt x="132" y="202"/>
                  </a:lnTo>
                  <a:lnTo>
                    <a:pt x="128" y="202"/>
                  </a:lnTo>
                  <a:lnTo>
                    <a:pt x="132" y="202"/>
                  </a:lnTo>
                  <a:lnTo>
                    <a:pt x="132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0" y="210"/>
                  </a:lnTo>
                  <a:lnTo>
                    <a:pt x="124" y="210"/>
                  </a:lnTo>
                  <a:lnTo>
                    <a:pt x="124" y="206"/>
                  </a:lnTo>
                  <a:lnTo>
                    <a:pt x="128" y="206"/>
                  </a:lnTo>
                  <a:lnTo>
                    <a:pt x="128" y="210"/>
                  </a:lnTo>
                  <a:lnTo>
                    <a:pt x="124" y="210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2"/>
                  </a:lnTo>
                  <a:lnTo>
                    <a:pt x="136" y="216"/>
                  </a:lnTo>
                  <a:lnTo>
                    <a:pt x="132" y="216"/>
                  </a:lnTo>
                  <a:lnTo>
                    <a:pt x="132" y="22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8" y="220"/>
                  </a:lnTo>
                  <a:lnTo>
                    <a:pt x="124" y="220"/>
                  </a:lnTo>
                  <a:lnTo>
                    <a:pt x="120" y="220"/>
                  </a:lnTo>
                  <a:lnTo>
                    <a:pt x="120" y="224"/>
                  </a:lnTo>
                  <a:lnTo>
                    <a:pt x="116" y="220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6" y="220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2" y="220"/>
                  </a:lnTo>
                  <a:lnTo>
                    <a:pt x="98" y="220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82" y="228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6" y="224"/>
                  </a:lnTo>
                  <a:lnTo>
                    <a:pt x="72" y="224"/>
                  </a:lnTo>
                  <a:lnTo>
                    <a:pt x="68" y="224"/>
                  </a:lnTo>
                  <a:lnTo>
                    <a:pt x="68" y="228"/>
                  </a:lnTo>
                  <a:lnTo>
                    <a:pt x="64" y="232"/>
                  </a:lnTo>
                  <a:lnTo>
                    <a:pt x="64" y="236"/>
                  </a:lnTo>
                  <a:lnTo>
                    <a:pt x="60" y="232"/>
                  </a:lnTo>
                  <a:lnTo>
                    <a:pt x="56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6" y="236"/>
                  </a:lnTo>
                  <a:lnTo>
                    <a:pt x="46" y="240"/>
                  </a:lnTo>
                  <a:lnTo>
                    <a:pt x="42" y="240"/>
                  </a:lnTo>
                  <a:lnTo>
                    <a:pt x="42" y="236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34" y="240"/>
                  </a:lnTo>
                  <a:lnTo>
                    <a:pt x="34" y="236"/>
                  </a:lnTo>
                  <a:lnTo>
                    <a:pt x="38" y="236"/>
                  </a:lnTo>
                  <a:lnTo>
                    <a:pt x="42" y="232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50" y="224"/>
                  </a:lnTo>
                  <a:lnTo>
                    <a:pt x="52" y="220"/>
                  </a:lnTo>
                  <a:lnTo>
                    <a:pt x="52" y="216"/>
                  </a:lnTo>
                  <a:lnTo>
                    <a:pt x="56" y="216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4" y="212"/>
                  </a:lnTo>
                  <a:lnTo>
                    <a:pt x="68" y="212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6" y="206"/>
                  </a:lnTo>
                  <a:lnTo>
                    <a:pt x="80" y="206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0" y="202"/>
                  </a:lnTo>
                  <a:lnTo>
                    <a:pt x="80" y="206"/>
                  </a:lnTo>
                  <a:lnTo>
                    <a:pt x="76" y="206"/>
                  </a:lnTo>
                  <a:lnTo>
                    <a:pt x="72" y="206"/>
                  </a:lnTo>
                  <a:lnTo>
                    <a:pt x="72" y="210"/>
                  </a:lnTo>
                  <a:lnTo>
                    <a:pt x="68" y="210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0" y="206"/>
                  </a:lnTo>
                  <a:lnTo>
                    <a:pt x="56" y="206"/>
                  </a:lnTo>
                  <a:lnTo>
                    <a:pt x="60" y="202"/>
                  </a:lnTo>
                  <a:lnTo>
                    <a:pt x="56" y="202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6"/>
                  </a:lnTo>
                  <a:lnTo>
                    <a:pt x="50" y="202"/>
                  </a:lnTo>
                  <a:lnTo>
                    <a:pt x="50" y="206"/>
                  </a:lnTo>
                  <a:lnTo>
                    <a:pt x="46" y="206"/>
                  </a:lnTo>
                  <a:lnTo>
                    <a:pt x="46" y="202"/>
                  </a:lnTo>
                  <a:lnTo>
                    <a:pt x="50" y="202"/>
                  </a:lnTo>
                  <a:lnTo>
                    <a:pt x="46" y="202"/>
                  </a:lnTo>
                  <a:lnTo>
                    <a:pt x="42" y="202"/>
                  </a:lnTo>
                  <a:lnTo>
                    <a:pt x="46" y="202"/>
                  </a:lnTo>
                  <a:lnTo>
                    <a:pt x="46" y="198"/>
                  </a:lnTo>
                  <a:lnTo>
                    <a:pt x="42" y="198"/>
                  </a:lnTo>
                  <a:lnTo>
                    <a:pt x="46" y="198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6" y="190"/>
                  </a:lnTo>
                  <a:lnTo>
                    <a:pt x="56" y="186"/>
                  </a:lnTo>
                  <a:lnTo>
                    <a:pt x="60" y="186"/>
                  </a:lnTo>
                  <a:lnTo>
                    <a:pt x="60" y="182"/>
                  </a:lnTo>
                  <a:lnTo>
                    <a:pt x="56" y="182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6" y="176"/>
                  </a:lnTo>
                  <a:lnTo>
                    <a:pt x="52" y="176"/>
                  </a:lnTo>
                  <a:lnTo>
                    <a:pt x="52" y="180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52" y="176"/>
                  </a:lnTo>
                  <a:lnTo>
                    <a:pt x="56" y="172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8" y="168"/>
                  </a:lnTo>
                  <a:lnTo>
                    <a:pt x="72" y="168"/>
                  </a:lnTo>
                  <a:lnTo>
                    <a:pt x="72" y="164"/>
                  </a:lnTo>
                  <a:lnTo>
                    <a:pt x="76" y="168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76" y="164"/>
                  </a:lnTo>
                  <a:lnTo>
                    <a:pt x="72" y="164"/>
                  </a:lnTo>
                  <a:lnTo>
                    <a:pt x="72" y="160"/>
                  </a:lnTo>
                  <a:lnTo>
                    <a:pt x="76" y="160"/>
                  </a:lnTo>
                  <a:lnTo>
                    <a:pt x="72" y="156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2" y="152"/>
                  </a:lnTo>
                  <a:lnTo>
                    <a:pt x="72" y="150"/>
                  </a:lnTo>
                  <a:lnTo>
                    <a:pt x="68" y="150"/>
                  </a:lnTo>
                  <a:lnTo>
                    <a:pt x="68" y="146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60" y="138"/>
                  </a:lnTo>
                  <a:lnTo>
                    <a:pt x="56" y="138"/>
                  </a:lnTo>
                  <a:lnTo>
                    <a:pt x="52" y="134"/>
                  </a:lnTo>
                  <a:lnTo>
                    <a:pt x="52" y="138"/>
                  </a:lnTo>
                  <a:lnTo>
                    <a:pt x="56" y="138"/>
                  </a:lnTo>
                  <a:lnTo>
                    <a:pt x="52" y="138"/>
                  </a:lnTo>
                  <a:lnTo>
                    <a:pt x="50" y="134"/>
                  </a:lnTo>
                  <a:lnTo>
                    <a:pt x="46" y="134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close/>
                  <a:moveTo>
                    <a:pt x="22" y="66"/>
                  </a:moveTo>
                  <a:lnTo>
                    <a:pt x="22" y="62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6"/>
                  </a:lnTo>
                  <a:close/>
                  <a:moveTo>
                    <a:pt x="16" y="74"/>
                  </a:moveTo>
                  <a:lnTo>
                    <a:pt x="12" y="74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close/>
                  <a:moveTo>
                    <a:pt x="34" y="86"/>
                  </a:moveTo>
                  <a:lnTo>
                    <a:pt x="30" y="86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close/>
                  <a:moveTo>
                    <a:pt x="30" y="82"/>
                  </a:moveTo>
                  <a:lnTo>
                    <a:pt x="30" y="78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close/>
                  <a:moveTo>
                    <a:pt x="12" y="78"/>
                  </a:move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close/>
                  <a:moveTo>
                    <a:pt x="16" y="86"/>
                  </a:moveTo>
                  <a:lnTo>
                    <a:pt x="12" y="86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12" y="90"/>
                  </a:moveTo>
                  <a:lnTo>
                    <a:pt x="8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close/>
                  <a:moveTo>
                    <a:pt x="26" y="90"/>
                  </a:moveTo>
                  <a:lnTo>
                    <a:pt x="26" y="86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close/>
                  <a:moveTo>
                    <a:pt x="22" y="96"/>
                  </a:moveTo>
                  <a:lnTo>
                    <a:pt x="22" y="92"/>
                  </a:lnTo>
                  <a:lnTo>
                    <a:pt x="26" y="92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close/>
                  <a:moveTo>
                    <a:pt x="30" y="96"/>
                  </a:moveTo>
                  <a:lnTo>
                    <a:pt x="34" y="96"/>
                  </a:lnTo>
                  <a:lnTo>
                    <a:pt x="34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6" y="104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20" y="100"/>
                  </a:moveTo>
                  <a:lnTo>
                    <a:pt x="16" y="96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100"/>
                  </a:lnTo>
                  <a:close/>
                  <a:moveTo>
                    <a:pt x="30" y="116"/>
                  </a:moveTo>
                  <a:lnTo>
                    <a:pt x="30" y="112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close/>
                  <a:moveTo>
                    <a:pt x="26" y="120"/>
                  </a:moveTo>
                  <a:lnTo>
                    <a:pt x="26" y="116"/>
                  </a:lnTo>
                  <a:lnTo>
                    <a:pt x="22" y="116"/>
                  </a:lnTo>
                  <a:lnTo>
                    <a:pt x="26" y="112"/>
                  </a:lnTo>
                  <a:lnTo>
                    <a:pt x="30" y="112"/>
                  </a:lnTo>
                  <a:lnTo>
                    <a:pt x="30" y="116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close/>
                  <a:moveTo>
                    <a:pt x="46" y="116"/>
                  </a:moveTo>
                  <a:lnTo>
                    <a:pt x="42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2" y="122"/>
                  </a:moveTo>
                  <a:lnTo>
                    <a:pt x="42" y="120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46" y="122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2" y="122"/>
                  </a:lnTo>
                  <a:close/>
                  <a:moveTo>
                    <a:pt x="22" y="152"/>
                  </a:moveTo>
                  <a:lnTo>
                    <a:pt x="20" y="150"/>
                  </a:lnTo>
                  <a:lnTo>
                    <a:pt x="20" y="146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8" y="142"/>
                  </a:lnTo>
                  <a:lnTo>
                    <a:pt x="4" y="138"/>
                  </a:lnTo>
                  <a:lnTo>
                    <a:pt x="8" y="138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6" y="130"/>
                  </a:lnTo>
                  <a:lnTo>
                    <a:pt x="20" y="126"/>
                  </a:lnTo>
                  <a:lnTo>
                    <a:pt x="22" y="126"/>
                  </a:lnTo>
                  <a:lnTo>
                    <a:pt x="26" y="126"/>
                  </a:lnTo>
                  <a:lnTo>
                    <a:pt x="30" y="126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4" y="138"/>
                  </a:lnTo>
                  <a:lnTo>
                    <a:pt x="38" y="138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2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34" y="152"/>
                  </a:lnTo>
                  <a:lnTo>
                    <a:pt x="30" y="152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2"/>
                  </a:lnTo>
                  <a:close/>
                  <a:moveTo>
                    <a:pt x="52" y="172"/>
                  </a:moveTo>
                  <a:lnTo>
                    <a:pt x="52" y="168"/>
                  </a:lnTo>
                  <a:lnTo>
                    <a:pt x="52" y="164"/>
                  </a:lnTo>
                  <a:lnTo>
                    <a:pt x="56" y="164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56" y="168"/>
                  </a:lnTo>
                  <a:lnTo>
                    <a:pt x="56" y="172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2" y="172"/>
                  </a:lnTo>
                  <a:close/>
                  <a:moveTo>
                    <a:pt x="128" y="210"/>
                  </a:moveTo>
                  <a:lnTo>
                    <a:pt x="132" y="210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98" y="224"/>
                  </a:moveTo>
                  <a:lnTo>
                    <a:pt x="94" y="224"/>
                  </a:lnTo>
                  <a:lnTo>
                    <a:pt x="98" y="220"/>
                  </a:lnTo>
                  <a:lnTo>
                    <a:pt x="102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7" name="Freeform 127">
              <a:extLst>
                <a:ext uri="{FF2B5EF4-FFF2-40B4-BE49-F238E27FC236}">
                  <a16:creationId xmlns:a16="http://schemas.microsoft.com/office/drawing/2014/main" id="{9F9FB824-FC57-FE52-D6F9-0FEE2AC21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50" y="2930474"/>
              <a:ext cx="568880" cy="625988"/>
            </a:xfrm>
            <a:custGeom>
              <a:avLst/>
              <a:gdLst>
                <a:gd name="T0" fmla="*/ 202 w 292"/>
                <a:gd name="T1" fmla="*/ 10 h 332"/>
                <a:gd name="T2" fmla="*/ 214 w 292"/>
                <a:gd name="T3" fmla="*/ 4 h 332"/>
                <a:gd name="T4" fmla="*/ 224 w 292"/>
                <a:gd name="T5" fmla="*/ 4 h 332"/>
                <a:gd name="T6" fmla="*/ 228 w 292"/>
                <a:gd name="T7" fmla="*/ 4 h 332"/>
                <a:gd name="T8" fmla="*/ 236 w 292"/>
                <a:gd name="T9" fmla="*/ 8 h 332"/>
                <a:gd name="T10" fmla="*/ 246 w 292"/>
                <a:gd name="T11" fmla="*/ 8 h 332"/>
                <a:gd name="T12" fmla="*/ 240 w 292"/>
                <a:gd name="T13" fmla="*/ 10 h 332"/>
                <a:gd name="T14" fmla="*/ 244 w 292"/>
                <a:gd name="T15" fmla="*/ 26 h 332"/>
                <a:gd name="T16" fmla="*/ 240 w 292"/>
                <a:gd name="T17" fmla="*/ 44 h 332"/>
                <a:gd name="T18" fmla="*/ 232 w 292"/>
                <a:gd name="T19" fmla="*/ 56 h 332"/>
                <a:gd name="T20" fmla="*/ 232 w 292"/>
                <a:gd name="T21" fmla="*/ 66 h 332"/>
                <a:gd name="T22" fmla="*/ 240 w 292"/>
                <a:gd name="T23" fmla="*/ 78 h 332"/>
                <a:gd name="T24" fmla="*/ 246 w 292"/>
                <a:gd name="T25" fmla="*/ 90 h 332"/>
                <a:gd name="T26" fmla="*/ 254 w 292"/>
                <a:gd name="T27" fmla="*/ 112 h 332"/>
                <a:gd name="T28" fmla="*/ 258 w 292"/>
                <a:gd name="T29" fmla="*/ 130 h 332"/>
                <a:gd name="T30" fmla="*/ 262 w 292"/>
                <a:gd name="T31" fmla="*/ 142 h 332"/>
                <a:gd name="T32" fmla="*/ 262 w 292"/>
                <a:gd name="T33" fmla="*/ 160 h 332"/>
                <a:gd name="T34" fmla="*/ 262 w 292"/>
                <a:gd name="T35" fmla="*/ 180 h 332"/>
                <a:gd name="T36" fmla="*/ 266 w 292"/>
                <a:gd name="T37" fmla="*/ 194 h 332"/>
                <a:gd name="T38" fmla="*/ 266 w 292"/>
                <a:gd name="T39" fmla="*/ 216 h 332"/>
                <a:gd name="T40" fmla="*/ 270 w 292"/>
                <a:gd name="T41" fmla="*/ 232 h 332"/>
                <a:gd name="T42" fmla="*/ 284 w 292"/>
                <a:gd name="T43" fmla="*/ 236 h 332"/>
                <a:gd name="T44" fmla="*/ 288 w 292"/>
                <a:gd name="T45" fmla="*/ 254 h 332"/>
                <a:gd name="T46" fmla="*/ 270 w 292"/>
                <a:gd name="T47" fmla="*/ 270 h 332"/>
                <a:gd name="T48" fmla="*/ 246 w 292"/>
                <a:gd name="T49" fmla="*/ 284 h 332"/>
                <a:gd name="T50" fmla="*/ 228 w 292"/>
                <a:gd name="T51" fmla="*/ 300 h 332"/>
                <a:gd name="T52" fmla="*/ 210 w 292"/>
                <a:gd name="T53" fmla="*/ 320 h 332"/>
                <a:gd name="T54" fmla="*/ 188 w 292"/>
                <a:gd name="T55" fmla="*/ 328 h 332"/>
                <a:gd name="T56" fmla="*/ 170 w 292"/>
                <a:gd name="T57" fmla="*/ 328 h 332"/>
                <a:gd name="T58" fmla="*/ 162 w 292"/>
                <a:gd name="T59" fmla="*/ 314 h 332"/>
                <a:gd name="T60" fmla="*/ 150 w 292"/>
                <a:gd name="T61" fmla="*/ 306 h 332"/>
                <a:gd name="T62" fmla="*/ 142 w 292"/>
                <a:gd name="T63" fmla="*/ 300 h 332"/>
                <a:gd name="T64" fmla="*/ 128 w 292"/>
                <a:gd name="T65" fmla="*/ 284 h 332"/>
                <a:gd name="T66" fmla="*/ 106 w 292"/>
                <a:gd name="T67" fmla="*/ 266 h 332"/>
                <a:gd name="T68" fmla="*/ 80 w 292"/>
                <a:gd name="T69" fmla="*/ 242 h 332"/>
                <a:gd name="T70" fmla="*/ 56 w 292"/>
                <a:gd name="T71" fmla="*/ 224 h 332"/>
                <a:gd name="T72" fmla="*/ 34 w 292"/>
                <a:gd name="T73" fmla="*/ 210 h 332"/>
                <a:gd name="T74" fmla="*/ 20 w 292"/>
                <a:gd name="T75" fmla="*/ 198 h 332"/>
                <a:gd name="T76" fmla="*/ 0 w 292"/>
                <a:gd name="T77" fmla="*/ 180 h 332"/>
                <a:gd name="T78" fmla="*/ 4 w 292"/>
                <a:gd name="T79" fmla="*/ 154 h 332"/>
                <a:gd name="T80" fmla="*/ 16 w 292"/>
                <a:gd name="T81" fmla="*/ 146 h 332"/>
                <a:gd name="T82" fmla="*/ 30 w 292"/>
                <a:gd name="T83" fmla="*/ 142 h 332"/>
                <a:gd name="T84" fmla="*/ 42 w 292"/>
                <a:gd name="T85" fmla="*/ 134 h 332"/>
                <a:gd name="T86" fmla="*/ 54 w 292"/>
                <a:gd name="T87" fmla="*/ 126 h 332"/>
                <a:gd name="T88" fmla="*/ 68 w 292"/>
                <a:gd name="T89" fmla="*/ 116 h 332"/>
                <a:gd name="T90" fmla="*/ 68 w 292"/>
                <a:gd name="T91" fmla="*/ 108 h 332"/>
                <a:gd name="T92" fmla="*/ 76 w 292"/>
                <a:gd name="T93" fmla="*/ 100 h 332"/>
                <a:gd name="T94" fmla="*/ 94 w 292"/>
                <a:gd name="T95" fmla="*/ 94 h 332"/>
                <a:gd name="T96" fmla="*/ 110 w 292"/>
                <a:gd name="T97" fmla="*/ 94 h 332"/>
                <a:gd name="T98" fmla="*/ 106 w 292"/>
                <a:gd name="T99" fmla="*/ 86 h 332"/>
                <a:gd name="T100" fmla="*/ 102 w 292"/>
                <a:gd name="T101" fmla="*/ 66 h 332"/>
                <a:gd name="T102" fmla="*/ 98 w 292"/>
                <a:gd name="T103" fmla="*/ 52 h 332"/>
                <a:gd name="T104" fmla="*/ 94 w 292"/>
                <a:gd name="T105" fmla="*/ 40 h 332"/>
                <a:gd name="T106" fmla="*/ 106 w 292"/>
                <a:gd name="T107" fmla="*/ 34 h 332"/>
                <a:gd name="T108" fmla="*/ 120 w 292"/>
                <a:gd name="T109" fmla="*/ 22 h 332"/>
                <a:gd name="T110" fmla="*/ 132 w 292"/>
                <a:gd name="T111" fmla="*/ 18 h 332"/>
                <a:gd name="T112" fmla="*/ 142 w 292"/>
                <a:gd name="T113" fmla="*/ 10 h 332"/>
                <a:gd name="T114" fmla="*/ 162 w 292"/>
                <a:gd name="T115" fmla="*/ 10 h 332"/>
                <a:gd name="T116" fmla="*/ 176 w 292"/>
                <a:gd name="T117" fmla="*/ 8 h 332"/>
                <a:gd name="T118" fmla="*/ 188 w 292"/>
                <a:gd name="T119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332">
                  <a:moveTo>
                    <a:pt x="188" y="4"/>
                  </a:moveTo>
                  <a:lnTo>
                    <a:pt x="192" y="4"/>
                  </a:lnTo>
                  <a:lnTo>
                    <a:pt x="194" y="8"/>
                  </a:lnTo>
                  <a:lnTo>
                    <a:pt x="198" y="10"/>
                  </a:lnTo>
                  <a:lnTo>
                    <a:pt x="202" y="10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0" y="4"/>
                  </a:lnTo>
                  <a:lnTo>
                    <a:pt x="214" y="4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4"/>
                  </a:lnTo>
                  <a:lnTo>
                    <a:pt x="224" y="4"/>
                  </a:lnTo>
                  <a:lnTo>
                    <a:pt x="228" y="4"/>
                  </a:lnTo>
                  <a:lnTo>
                    <a:pt x="224" y="4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32" y="4"/>
                  </a:lnTo>
                  <a:lnTo>
                    <a:pt x="236" y="4"/>
                  </a:lnTo>
                  <a:lnTo>
                    <a:pt x="236" y="8"/>
                  </a:lnTo>
                  <a:lnTo>
                    <a:pt x="240" y="8"/>
                  </a:lnTo>
                  <a:lnTo>
                    <a:pt x="240" y="4"/>
                  </a:lnTo>
                  <a:lnTo>
                    <a:pt x="244" y="4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0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22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4" y="30"/>
                  </a:lnTo>
                  <a:lnTo>
                    <a:pt x="244" y="34"/>
                  </a:lnTo>
                  <a:lnTo>
                    <a:pt x="244" y="38"/>
                  </a:lnTo>
                  <a:lnTo>
                    <a:pt x="240" y="40"/>
                  </a:lnTo>
                  <a:lnTo>
                    <a:pt x="240" y="44"/>
                  </a:lnTo>
                  <a:lnTo>
                    <a:pt x="240" y="48"/>
                  </a:lnTo>
                  <a:lnTo>
                    <a:pt x="236" y="48"/>
                  </a:lnTo>
                  <a:lnTo>
                    <a:pt x="236" y="52"/>
                  </a:lnTo>
                  <a:lnTo>
                    <a:pt x="236" y="56"/>
                  </a:lnTo>
                  <a:lnTo>
                    <a:pt x="232" y="56"/>
                  </a:lnTo>
                  <a:lnTo>
                    <a:pt x="232" y="60"/>
                  </a:lnTo>
                  <a:lnTo>
                    <a:pt x="228" y="60"/>
                  </a:lnTo>
                  <a:lnTo>
                    <a:pt x="228" y="64"/>
                  </a:lnTo>
                  <a:lnTo>
                    <a:pt x="232" y="64"/>
                  </a:lnTo>
                  <a:lnTo>
                    <a:pt x="232" y="66"/>
                  </a:lnTo>
                  <a:lnTo>
                    <a:pt x="232" y="70"/>
                  </a:lnTo>
                  <a:lnTo>
                    <a:pt x="232" y="74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40" y="78"/>
                  </a:lnTo>
                  <a:lnTo>
                    <a:pt x="240" y="82"/>
                  </a:lnTo>
                  <a:lnTo>
                    <a:pt x="244" y="82"/>
                  </a:lnTo>
                  <a:lnTo>
                    <a:pt x="244" y="86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4" y="96"/>
                  </a:lnTo>
                  <a:lnTo>
                    <a:pt x="254" y="104"/>
                  </a:lnTo>
                  <a:lnTo>
                    <a:pt x="254" y="112"/>
                  </a:lnTo>
                  <a:lnTo>
                    <a:pt x="254" y="116"/>
                  </a:lnTo>
                  <a:lnTo>
                    <a:pt x="258" y="120"/>
                  </a:lnTo>
                  <a:lnTo>
                    <a:pt x="258" y="124"/>
                  </a:lnTo>
                  <a:lnTo>
                    <a:pt x="258" y="126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8" y="134"/>
                  </a:lnTo>
                  <a:lnTo>
                    <a:pt x="258" y="138"/>
                  </a:lnTo>
                  <a:lnTo>
                    <a:pt x="262" y="138"/>
                  </a:lnTo>
                  <a:lnTo>
                    <a:pt x="262" y="142"/>
                  </a:lnTo>
                  <a:lnTo>
                    <a:pt x="262" y="146"/>
                  </a:lnTo>
                  <a:lnTo>
                    <a:pt x="262" y="150"/>
                  </a:lnTo>
                  <a:lnTo>
                    <a:pt x="262" y="154"/>
                  </a:lnTo>
                  <a:lnTo>
                    <a:pt x="262" y="156"/>
                  </a:lnTo>
                  <a:lnTo>
                    <a:pt x="262" y="160"/>
                  </a:lnTo>
                  <a:lnTo>
                    <a:pt x="262" y="164"/>
                  </a:lnTo>
                  <a:lnTo>
                    <a:pt x="262" y="168"/>
                  </a:lnTo>
                  <a:lnTo>
                    <a:pt x="266" y="172"/>
                  </a:lnTo>
                  <a:lnTo>
                    <a:pt x="266" y="176"/>
                  </a:lnTo>
                  <a:lnTo>
                    <a:pt x="262" y="180"/>
                  </a:lnTo>
                  <a:lnTo>
                    <a:pt x="262" y="182"/>
                  </a:lnTo>
                  <a:lnTo>
                    <a:pt x="262" y="186"/>
                  </a:lnTo>
                  <a:lnTo>
                    <a:pt x="262" y="190"/>
                  </a:lnTo>
                  <a:lnTo>
                    <a:pt x="266" y="190"/>
                  </a:lnTo>
                  <a:lnTo>
                    <a:pt x="266" y="194"/>
                  </a:lnTo>
                  <a:lnTo>
                    <a:pt x="262" y="198"/>
                  </a:lnTo>
                  <a:lnTo>
                    <a:pt x="258" y="202"/>
                  </a:lnTo>
                  <a:lnTo>
                    <a:pt x="258" y="206"/>
                  </a:lnTo>
                  <a:lnTo>
                    <a:pt x="262" y="212"/>
                  </a:lnTo>
                  <a:lnTo>
                    <a:pt x="266" y="216"/>
                  </a:lnTo>
                  <a:lnTo>
                    <a:pt x="266" y="220"/>
                  </a:lnTo>
                  <a:lnTo>
                    <a:pt x="266" y="224"/>
                  </a:lnTo>
                  <a:lnTo>
                    <a:pt x="266" y="228"/>
                  </a:lnTo>
                  <a:lnTo>
                    <a:pt x="270" y="228"/>
                  </a:lnTo>
                  <a:lnTo>
                    <a:pt x="270" y="232"/>
                  </a:lnTo>
                  <a:lnTo>
                    <a:pt x="272" y="236"/>
                  </a:lnTo>
                  <a:lnTo>
                    <a:pt x="272" y="232"/>
                  </a:lnTo>
                  <a:lnTo>
                    <a:pt x="276" y="232"/>
                  </a:lnTo>
                  <a:lnTo>
                    <a:pt x="280" y="236"/>
                  </a:lnTo>
                  <a:lnTo>
                    <a:pt x="284" y="236"/>
                  </a:lnTo>
                  <a:lnTo>
                    <a:pt x="288" y="236"/>
                  </a:lnTo>
                  <a:lnTo>
                    <a:pt x="292" y="242"/>
                  </a:lnTo>
                  <a:lnTo>
                    <a:pt x="292" y="250"/>
                  </a:lnTo>
                  <a:lnTo>
                    <a:pt x="292" y="254"/>
                  </a:lnTo>
                  <a:lnTo>
                    <a:pt x="288" y="254"/>
                  </a:lnTo>
                  <a:lnTo>
                    <a:pt x="280" y="262"/>
                  </a:lnTo>
                  <a:lnTo>
                    <a:pt x="276" y="262"/>
                  </a:lnTo>
                  <a:lnTo>
                    <a:pt x="276" y="266"/>
                  </a:lnTo>
                  <a:lnTo>
                    <a:pt x="272" y="266"/>
                  </a:lnTo>
                  <a:lnTo>
                    <a:pt x="270" y="270"/>
                  </a:lnTo>
                  <a:lnTo>
                    <a:pt x="266" y="270"/>
                  </a:lnTo>
                  <a:lnTo>
                    <a:pt x="262" y="272"/>
                  </a:lnTo>
                  <a:lnTo>
                    <a:pt x="258" y="276"/>
                  </a:lnTo>
                  <a:lnTo>
                    <a:pt x="250" y="280"/>
                  </a:lnTo>
                  <a:lnTo>
                    <a:pt x="246" y="284"/>
                  </a:lnTo>
                  <a:lnTo>
                    <a:pt x="246" y="288"/>
                  </a:lnTo>
                  <a:lnTo>
                    <a:pt x="240" y="292"/>
                  </a:lnTo>
                  <a:lnTo>
                    <a:pt x="236" y="296"/>
                  </a:lnTo>
                  <a:lnTo>
                    <a:pt x="232" y="296"/>
                  </a:lnTo>
                  <a:lnTo>
                    <a:pt x="228" y="300"/>
                  </a:lnTo>
                  <a:lnTo>
                    <a:pt x="220" y="306"/>
                  </a:lnTo>
                  <a:lnTo>
                    <a:pt x="216" y="310"/>
                  </a:lnTo>
                  <a:lnTo>
                    <a:pt x="216" y="314"/>
                  </a:lnTo>
                  <a:lnTo>
                    <a:pt x="214" y="316"/>
                  </a:lnTo>
                  <a:lnTo>
                    <a:pt x="210" y="320"/>
                  </a:lnTo>
                  <a:lnTo>
                    <a:pt x="206" y="324"/>
                  </a:lnTo>
                  <a:lnTo>
                    <a:pt x="202" y="324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88" y="328"/>
                  </a:lnTo>
                  <a:lnTo>
                    <a:pt x="184" y="328"/>
                  </a:lnTo>
                  <a:lnTo>
                    <a:pt x="180" y="328"/>
                  </a:lnTo>
                  <a:lnTo>
                    <a:pt x="176" y="328"/>
                  </a:lnTo>
                  <a:lnTo>
                    <a:pt x="172" y="332"/>
                  </a:lnTo>
                  <a:lnTo>
                    <a:pt x="170" y="328"/>
                  </a:lnTo>
                  <a:lnTo>
                    <a:pt x="170" y="324"/>
                  </a:lnTo>
                  <a:lnTo>
                    <a:pt x="170" y="320"/>
                  </a:lnTo>
                  <a:lnTo>
                    <a:pt x="170" y="316"/>
                  </a:lnTo>
                  <a:lnTo>
                    <a:pt x="166" y="314"/>
                  </a:lnTo>
                  <a:lnTo>
                    <a:pt x="162" y="314"/>
                  </a:lnTo>
                  <a:lnTo>
                    <a:pt x="158" y="314"/>
                  </a:lnTo>
                  <a:lnTo>
                    <a:pt x="158" y="310"/>
                  </a:lnTo>
                  <a:lnTo>
                    <a:pt x="154" y="310"/>
                  </a:lnTo>
                  <a:lnTo>
                    <a:pt x="150" y="310"/>
                  </a:lnTo>
                  <a:lnTo>
                    <a:pt x="150" y="306"/>
                  </a:lnTo>
                  <a:lnTo>
                    <a:pt x="146" y="306"/>
                  </a:lnTo>
                  <a:lnTo>
                    <a:pt x="146" y="302"/>
                  </a:lnTo>
                  <a:lnTo>
                    <a:pt x="142" y="302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2" y="296"/>
                  </a:lnTo>
                  <a:lnTo>
                    <a:pt x="140" y="296"/>
                  </a:lnTo>
                  <a:lnTo>
                    <a:pt x="136" y="292"/>
                  </a:lnTo>
                  <a:lnTo>
                    <a:pt x="132" y="284"/>
                  </a:lnTo>
                  <a:lnTo>
                    <a:pt x="128" y="284"/>
                  </a:lnTo>
                  <a:lnTo>
                    <a:pt x="124" y="280"/>
                  </a:lnTo>
                  <a:lnTo>
                    <a:pt x="116" y="276"/>
                  </a:lnTo>
                  <a:lnTo>
                    <a:pt x="114" y="272"/>
                  </a:lnTo>
                  <a:lnTo>
                    <a:pt x="110" y="270"/>
                  </a:lnTo>
                  <a:lnTo>
                    <a:pt x="106" y="266"/>
                  </a:lnTo>
                  <a:lnTo>
                    <a:pt x="98" y="262"/>
                  </a:lnTo>
                  <a:lnTo>
                    <a:pt x="94" y="258"/>
                  </a:lnTo>
                  <a:lnTo>
                    <a:pt x="90" y="250"/>
                  </a:lnTo>
                  <a:lnTo>
                    <a:pt x="84" y="246"/>
                  </a:lnTo>
                  <a:lnTo>
                    <a:pt x="80" y="242"/>
                  </a:lnTo>
                  <a:lnTo>
                    <a:pt x="76" y="240"/>
                  </a:lnTo>
                  <a:lnTo>
                    <a:pt x="72" y="236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4"/>
                  </a:lnTo>
                  <a:lnTo>
                    <a:pt x="54" y="224"/>
                  </a:lnTo>
                  <a:lnTo>
                    <a:pt x="50" y="220"/>
                  </a:lnTo>
                  <a:lnTo>
                    <a:pt x="46" y="216"/>
                  </a:lnTo>
                  <a:lnTo>
                    <a:pt x="42" y="212"/>
                  </a:lnTo>
                  <a:lnTo>
                    <a:pt x="34" y="210"/>
                  </a:lnTo>
                  <a:lnTo>
                    <a:pt x="30" y="206"/>
                  </a:lnTo>
                  <a:lnTo>
                    <a:pt x="28" y="202"/>
                  </a:lnTo>
                  <a:lnTo>
                    <a:pt x="24" y="202"/>
                  </a:lnTo>
                  <a:lnTo>
                    <a:pt x="24" y="198"/>
                  </a:lnTo>
                  <a:lnTo>
                    <a:pt x="20" y="198"/>
                  </a:lnTo>
                  <a:lnTo>
                    <a:pt x="16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6" y="146"/>
                  </a:lnTo>
                  <a:lnTo>
                    <a:pt x="20" y="146"/>
                  </a:lnTo>
                  <a:lnTo>
                    <a:pt x="20" y="142"/>
                  </a:lnTo>
                  <a:lnTo>
                    <a:pt x="24" y="14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4" y="138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2" y="134"/>
                  </a:lnTo>
                  <a:lnTo>
                    <a:pt x="46" y="134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4" y="130"/>
                  </a:lnTo>
                  <a:lnTo>
                    <a:pt x="54" y="126"/>
                  </a:lnTo>
                  <a:lnTo>
                    <a:pt x="54" y="124"/>
                  </a:lnTo>
                  <a:lnTo>
                    <a:pt x="56" y="124"/>
                  </a:lnTo>
                  <a:lnTo>
                    <a:pt x="60" y="124"/>
                  </a:lnTo>
                  <a:lnTo>
                    <a:pt x="64" y="120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68" y="112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8" y="104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6" y="104"/>
                  </a:lnTo>
                  <a:lnTo>
                    <a:pt x="76" y="100"/>
                  </a:lnTo>
                  <a:lnTo>
                    <a:pt x="80" y="100"/>
                  </a:lnTo>
                  <a:lnTo>
                    <a:pt x="84" y="100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94" y="94"/>
                  </a:lnTo>
                  <a:lnTo>
                    <a:pt x="98" y="94"/>
                  </a:lnTo>
                  <a:lnTo>
                    <a:pt x="102" y="94"/>
                  </a:lnTo>
                  <a:lnTo>
                    <a:pt x="106" y="94"/>
                  </a:lnTo>
                  <a:lnTo>
                    <a:pt x="106" y="96"/>
                  </a:lnTo>
                  <a:lnTo>
                    <a:pt x="110" y="94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0" y="86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6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98" y="52"/>
                  </a:lnTo>
                  <a:lnTo>
                    <a:pt x="98" y="48"/>
                  </a:lnTo>
                  <a:lnTo>
                    <a:pt x="98" y="44"/>
                  </a:lnTo>
                  <a:lnTo>
                    <a:pt x="94" y="40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2" y="34"/>
                  </a:lnTo>
                  <a:lnTo>
                    <a:pt x="106" y="34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4" y="22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40" y="14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6" y="10"/>
                  </a:lnTo>
                  <a:lnTo>
                    <a:pt x="150" y="10"/>
                  </a:lnTo>
                  <a:lnTo>
                    <a:pt x="154" y="10"/>
                  </a:lnTo>
                  <a:lnTo>
                    <a:pt x="158" y="10"/>
                  </a:lnTo>
                  <a:lnTo>
                    <a:pt x="162" y="10"/>
                  </a:lnTo>
                  <a:lnTo>
                    <a:pt x="166" y="10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88" y="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8" name="Freeform 128">
              <a:extLst>
                <a:ext uri="{FF2B5EF4-FFF2-40B4-BE49-F238E27FC236}">
                  <a16:creationId xmlns:a16="http://schemas.microsoft.com/office/drawing/2014/main" id="{F7229B6A-F6CC-FD30-4259-606152D23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0431" y="4314436"/>
              <a:ext cx="335094" cy="444980"/>
            </a:xfrm>
            <a:custGeom>
              <a:avLst/>
              <a:gdLst>
                <a:gd name="T0" fmla="*/ 10 w 172"/>
                <a:gd name="T1" fmla="*/ 12 h 236"/>
                <a:gd name="T2" fmla="*/ 4 w 172"/>
                <a:gd name="T3" fmla="*/ 22 h 236"/>
                <a:gd name="T4" fmla="*/ 4 w 172"/>
                <a:gd name="T5" fmla="*/ 8 h 236"/>
                <a:gd name="T6" fmla="*/ 14 w 172"/>
                <a:gd name="T7" fmla="*/ 0 h 236"/>
                <a:gd name="T8" fmla="*/ 18 w 172"/>
                <a:gd name="T9" fmla="*/ 4 h 236"/>
                <a:gd name="T10" fmla="*/ 152 w 172"/>
                <a:gd name="T11" fmla="*/ 232 h 236"/>
                <a:gd name="T12" fmla="*/ 134 w 172"/>
                <a:gd name="T13" fmla="*/ 232 h 236"/>
                <a:gd name="T14" fmla="*/ 122 w 172"/>
                <a:gd name="T15" fmla="*/ 232 h 236"/>
                <a:gd name="T16" fmla="*/ 108 w 172"/>
                <a:gd name="T17" fmla="*/ 232 h 236"/>
                <a:gd name="T18" fmla="*/ 96 w 172"/>
                <a:gd name="T19" fmla="*/ 228 h 236"/>
                <a:gd name="T20" fmla="*/ 82 w 172"/>
                <a:gd name="T21" fmla="*/ 224 h 236"/>
                <a:gd name="T22" fmla="*/ 52 w 172"/>
                <a:gd name="T23" fmla="*/ 224 h 236"/>
                <a:gd name="T24" fmla="*/ 34 w 172"/>
                <a:gd name="T25" fmla="*/ 224 h 236"/>
                <a:gd name="T26" fmla="*/ 22 w 172"/>
                <a:gd name="T27" fmla="*/ 216 h 236"/>
                <a:gd name="T28" fmla="*/ 8 w 172"/>
                <a:gd name="T29" fmla="*/ 220 h 236"/>
                <a:gd name="T30" fmla="*/ 0 w 172"/>
                <a:gd name="T31" fmla="*/ 212 h 236"/>
                <a:gd name="T32" fmla="*/ 0 w 172"/>
                <a:gd name="T33" fmla="*/ 198 h 236"/>
                <a:gd name="T34" fmla="*/ 4 w 172"/>
                <a:gd name="T35" fmla="*/ 182 h 236"/>
                <a:gd name="T36" fmla="*/ 8 w 172"/>
                <a:gd name="T37" fmla="*/ 168 h 236"/>
                <a:gd name="T38" fmla="*/ 8 w 172"/>
                <a:gd name="T39" fmla="*/ 154 h 236"/>
                <a:gd name="T40" fmla="*/ 14 w 172"/>
                <a:gd name="T41" fmla="*/ 146 h 236"/>
                <a:gd name="T42" fmla="*/ 18 w 172"/>
                <a:gd name="T43" fmla="*/ 142 h 236"/>
                <a:gd name="T44" fmla="*/ 26 w 172"/>
                <a:gd name="T45" fmla="*/ 130 h 236"/>
                <a:gd name="T46" fmla="*/ 26 w 172"/>
                <a:gd name="T47" fmla="*/ 116 h 236"/>
                <a:gd name="T48" fmla="*/ 22 w 172"/>
                <a:gd name="T49" fmla="*/ 100 h 236"/>
                <a:gd name="T50" fmla="*/ 18 w 172"/>
                <a:gd name="T51" fmla="*/ 90 h 236"/>
                <a:gd name="T52" fmla="*/ 18 w 172"/>
                <a:gd name="T53" fmla="*/ 74 h 236"/>
                <a:gd name="T54" fmla="*/ 18 w 172"/>
                <a:gd name="T55" fmla="*/ 74 h 236"/>
                <a:gd name="T56" fmla="*/ 22 w 172"/>
                <a:gd name="T57" fmla="*/ 64 h 236"/>
                <a:gd name="T58" fmla="*/ 14 w 172"/>
                <a:gd name="T59" fmla="*/ 52 h 236"/>
                <a:gd name="T60" fmla="*/ 10 w 172"/>
                <a:gd name="T61" fmla="*/ 42 h 236"/>
                <a:gd name="T62" fmla="*/ 4 w 172"/>
                <a:gd name="T63" fmla="*/ 26 h 236"/>
                <a:gd name="T64" fmla="*/ 14 w 172"/>
                <a:gd name="T65" fmla="*/ 22 h 236"/>
                <a:gd name="T66" fmla="*/ 22 w 172"/>
                <a:gd name="T67" fmla="*/ 22 h 236"/>
                <a:gd name="T68" fmla="*/ 34 w 172"/>
                <a:gd name="T69" fmla="*/ 26 h 236"/>
                <a:gd name="T70" fmla="*/ 56 w 172"/>
                <a:gd name="T71" fmla="*/ 22 h 236"/>
                <a:gd name="T72" fmla="*/ 66 w 172"/>
                <a:gd name="T73" fmla="*/ 26 h 236"/>
                <a:gd name="T74" fmla="*/ 70 w 172"/>
                <a:gd name="T75" fmla="*/ 42 h 236"/>
                <a:gd name="T76" fmla="*/ 74 w 172"/>
                <a:gd name="T77" fmla="*/ 52 h 236"/>
                <a:gd name="T78" fmla="*/ 82 w 172"/>
                <a:gd name="T79" fmla="*/ 64 h 236"/>
                <a:gd name="T80" fmla="*/ 90 w 172"/>
                <a:gd name="T81" fmla="*/ 60 h 236"/>
                <a:gd name="T82" fmla="*/ 108 w 172"/>
                <a:gd name="T83" fmla="*/ 60 h 236"/>
                <a:gd name="T84" fmla="*/ 108 w 172"/>
                <a:gd name="T85" fmla="*/ 52 h 236"/>
                <a:gd name="T86" fmla="*/ 120 w 172"/>
                <a:gd name="T87" fmla="*/ 44 h 236"/>
                <a:gd name="T88" fmla="*/ 122 w 172"/>
                <a:gd name="T89" fmla="*/ 48 h 236"/>
                <a:gd name="T90" fmla="*/ 142 w 172"/>
                <a:gd name="T91" fmla="*/ 52 h 236"/>
                <a:gd name="T92" fmla="*/ 142 w 172"/>
                <a:gd name="T93" fmla="*/ 68 h 236"/>
                <a:gd name="T94" fmla="*/ 142 w 172"/>
                <a:gd name="T95" fmla="*/ 82 h 236"/>
                <a:gd name="T96" fmla="*/ 146 w 172"/>
                <a:gd name="T97" fmla="*/ 98 h 236"/>
                <a:gd name="T98" fmla="*/ 146 w 172"/>
                <a:gd name="T99" fmla="*/ 108 h 236"/>
                <a:gd name="T100" fmla="*/ 150 w 172"/>
                <a:gd name="T101" fmla="*/ 112 h 236"/>
                <a:gd name="T102" fmla="*/ 164 w 172"/>
                <a:gd name="T103" fmla="*/ 112 h 236"/>
                <a:gd name="T104" fmla="*/ 172 w 172"/>
                <a:gd name="T105" fmla="*/ 112 h 236"/>
                <a:gd name="T106" fmla="*/ 172 w 172"/>
                <a:gd name="T107" fmla="*/ 126 h 236"/>
                <a:gd name="T108" fmla="*/ 172 w 172"/>
                <a:gd name="T109" fmla="*/ 146 h 236"/>
                <a:gd name="T110" fmla="*/ 156 w 172"/>
                <a:gd name="T111" fmla="*/ 146 h 236"/>
                <a:gd name="T112" fmla="*/ 142 w 172"/>
                <a:gd name="T113" fmla="*/ 160 h 236"/>
                <a:gd name="T114" fmla="*/ 142 w 172"/>
                <a:gd name="T115" fmla="*/ 180 h 236"/>
                <a:gd name="T116" fmla="*/ 146 w 172"/>
                <a:gd name="T117" fmla="*/ 202 h 236"/>
                <a:gd name="T118" fmla="*/ 150 w 172"/>
                <a:gd name="T119" fmla="*/ 212 h 236"/>
                <a:gd name="T120" fmla="*/ 164 w 172"/>
                <a:gd name="T121" fmla="*/ 2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236">
                  <a:moveTo>
                    <a:pt x="18" y="4"/>
                  </a:moveTo>
                  <a:lnTo>
                    <a:pt x="14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164" y="228"/>
                  </a:moveTo>
                  <a:lnTo>
                    <a:pt x="160" y="228"/>
                  </a:lnTo>
                  <a:lnTo>
                    <a:pt x="156" y="228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2" y="232"/>
                  </a:lnTo>
                  <a:lnTo>
                    <a:pt x="134" y="236"/>
                  </a:lnTo>
                  <a:lnTo>
                    <a:pt x="134" y="232"/>
                  </a:lnTo>
                  <a:lnTo>
                    <a:pt x="130" y="232"/>
                  </a:lnTo>
                  <a:lnTo>
                    <a:pt x="126" y="236"/>
                  </a:lnTo>
                  <a:lnTo>
                    <a:pt x="122" y="236"/>
                  </a:lnTo>
                  <a:lnTo>
                    <a:pt x="122" y="232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08" y="232"/>
                  </a:lnTo>
                  <a:lnTo>
                    <a:pt x="104" y="232"/>
                  </a:lnTo>
                  <a:lnTo>
                    <a:pt x="100" y="232"/>
                  </a:lnTo>
                  <a:lnTo>
                    <a:pt x="96" y="232"/>
                  </a:lnTo>
                  <a:lnTo>
                    <a:pt x="96" y="228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78" y="224"/>
                  </a:lnTo>
                  <a:lnTo>
                    <a:pt x="66" y="224"/>
                  </a:lnTo>
                  <a:lnTo>
                    <a:pt x="60" y="224"/>
                  </a:lnTo>
                  <a:lnTo>
                    <a:pt x="52" y="224"/>
                  </a:lnTo>
                  <a:lnTo>
                    <a:pt x="44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30" y="220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18" y="216"/>
                  </a:lnTo>
                  <a:lnTo>
                    <a:pt x="14" y="216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4" y="220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8" y="168"/>
                  </a:lnTo>
                  <a:lnTo>
                    <a:pt x="8" y="164"/>
                  </a:lnTo>
                  <a:lnTo>
                    <a:pt x="8" y="160"/>
                  </a:lnTo>
                  <a:lnTo>
                    <a:pt x="10" y="156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0" y="150"/>
                  </a:lnTo>
                  <a:lnTo>
                    <a:pt x="14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42"/>
                  </a:lnTo>
                  <a:lnTo>
                    <a:pt x="22" y="138"/>
                  </a:lnTo>
                  <a:lnTo>
                    <a:pt x="22" y="134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4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4" y="78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6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104" y="56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22" y="42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30" y="48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2" y="70"/>
                  </a:lnTo>
                  <a:lnTo>
                    <a:pt x="142" y="74"/>
                  </a:lnTo>
                  <a:lnTo>
                    <a:pt x="142" y="78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46" y="94"/>
                  </a:lnTo>
                  <a:lnTo>
                    <a:pt x="146" y="98"/>
                  </a:lnTo>
                  <a:lnTo>
                    <a:pt x="150" y="100"/>
                  </a:lnTo>
                  <a:lnTo>
                    <a:pt x="150" y="104"/>
                  </a:lnTo>
                  <a:lnTo>
                    <a:pt x="150" y="108"/>
                  </a:lnTo>
                  <a:lnTo>
                    <a:pt x="146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50" y="112"/>
                  </a:lnTo>
                  <a:lnTo>
                    <a:pt x="152" y="112"/>
                  </a:lnTo>
                  <a:lnTo>
                    <a:pt x="156" y="112"/>
                  </a:lnTo>
                  <a:lnTo>
                    <a:pt x="160" y="112"/>
                  </a:lnTo>
                  <a:lnTo>
                    <a:pt x="164" y="112"/>
                  </a:lnTo>
                  <a:lnTo>
                    <a:pt x="168" y="112"/>
                  </a:lnTo>
                  <a:lnTo>
                    <a:pt x="172" y="112"/>
                  </a:lnTo>
                  <a:lnTo>
                    <a:pt x="172" y="108"/>
                  </a:lnTo>
                  <a:lnTo>
                    <a:pt x="172" y="112"/>
                  </a:lnTo>
                  <a:lnTo>
                    <a:pt x="172" y="116"/>
                  </a:lnTo>
                  <a:lnTo>
                    <a:pt x="172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34"/>
                  </a:lnTo>
                  <a:lnTo>
                    <a:pt x="172" y="138"/>
                  </a:lnTo>
                  <a:lnTo>
                    <a:pt x="172" y="142"/>
                  </a:lnTo>
                  <a:lnTo>
                    <a:pt x="172" y="146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60" y="146"/>
                  </a:lnTo>
                  <a:lnTo>
                    <a:pt x="156" y="146"/>
                  </a:lnTo>
                  <a:lnTo>
                    <a:pt x="150" y="146"/>
                  </a:lnTo>
                  <a:lnTo>
                    <a:pt x="142" y="146"/>
                  </a:lnTo>
                  <a:lnTo>
                    <a:pt x="142" y="154"/>
                  </a:lnTo>
                  <a:lnTo>
                    <a:pt x="142" y="160"/>
                  </a:lnTo>
                  <a:lnTo>
                    <a:pt x="142" y="164"/>
                  </a:lnTo>
                  <a:lnTo>
                    <a:pt x="142" y="172"/>
                  </a:lnTo>
                  <a:lnTo>
                    <a:pt x="142" y="176"/>
                  </a:lnTo>
                  <a:lnTo>
                    <a:pt x="142" y="180"/>
                  </a:lnTo>
                  <a:lnTo>
                    <a:pt x="142" y="190"/>
                  </a:lnTo>
                  <a:lnTo>
                    <a:pt x="142" y="198"/>
                  </a:lnTo>
                  <a:lnTo>
                    <a:pt x="142" y="202"/>
                  </a:lnTo>
                  <a:lnTo>
                    <a:pt x="146" y="202"/>
                  </a:lnTo>
                  <a:lnTo>
                    <a:pt x="146" y="206"/>
                  </a:lnTo>
                  <a:lnTo>
                    <a:pt x="146" y="210"/>
                  </a:lnTo>
                  <a:lnTo>
                    <a:pt x="150" y="210"/>
                  </a:lnTo>
                  <a:lnTo>
                    <a:pt x="150" y="212"/>
                  </a:lnTo>
                  <a:lnTo>
                    <a:pt x="152" y="216"/>
                  </a:lnTo>
                  <a:lnTo>
                    <a:pt x="160" y="224"/>
                  </a:lnTo>
                  <a:lnTo>
                    <a:pt x="164" y="228"/>
                  </a:lnTo>
                  <a:lnTo>
                    <a:pt x="164" y="228"/>
                  </a:lnTo>
                  <a:lnTo>
                    <a:pt x="164" y="22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89" name="Freeform 129">
              <a:extLst>
                <a:ext uri="{FF2B5EF4-FFF2-40B4-BE49-F238E27FC236}">
                  <a16:creationId xmlns:a16="http://schemas.microsoft.com/office/drawing/2014/main" id="{50D17577-F609-F6B4-26B2-4EA903673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508" y="3767639"/>
              <a:ext cx="85722" cy="203635"/>
            </a:xfrm>
            <a:custGeom>
              <a:avLst/>
              <a:gdLst>
                <a:gd name="T0" fmla="*/ 30 w 44"/>
                <a:gd name="T1" fmla="*/ 90 h 108"/>
                <a:gd name="T2" fmla="*/ 26 w 44"/>
                <a:gd name="T3" fmla="*/ 96 h 108"/>
                <a:gd name="T4" fmla="*/ 26 w 44"/>
                <a:gd name="T5" fmla="*/ 104 h 108"/>
                <a:gd name="T6" fmla="*/ 26 w 44"/>
                <a:gd name="T7" fmla="*/ 104 h 108"/>
                <a:gd name="T8" fmla="*/ 22 w 44"/>
                <a:gd name="T9" fmla="*/ 104 h 108"/>
                <a:gd name="T10" fmla="*/ 18 w 44"/>
                <a:gd name="T11" fmla="*/ 108 h 108"/>
                <a:gd name="T12" fmla="*/ 10 w 44"/>
                <a:gd name="T13" fmla="*/ 108 h 108"/>
                <a:gd name="T14" fmla="*/ 10 w 44"/>
                <a:gd name="T15" fmla="*/ 108 h 108"/>
                <a:gd name="T16" fmla="*/ 14 w 44"/>
                <a:gd name="T17" fmla="*/ 108 h 108"/>
                <a:gd name="T18" fmla="*/ 10 w 44"/>
                <a:gd name="T19" fmla="*/ 100 h 108"/>
                <a:gd name="T20" fmla="*/ 10 w 44"/>
                <a:gd name="T21" fmla="*/ 100 h 108"/>
                <a:gd name="T22" fmla="*/ 10 w 44"/>
                <a:gd name="T23" fmla="*/ 96 h 108"/>
                <a:gd name="T24" fmla="*/ 10 w 44"/>
                <a:gd name="T25" fmla="*/ 90 h 108"/>
                <a:gd name="T26" fmla="*/ 10 w 44"/>
                <a:gd name="T27" fmla="*/ 86 h 108"/>
                <a:gd name="T28" fmla="*/ 10 w 44"/>
                <a:gd name="T29" fmla="*/ 78 h 108"/>
                <a:gd name="T30" fmla="*/ 10 w 44"/>
                <a:gd name="T31" fmla="*/ 66 h 108"/>
                <a:gd name="T32" fmla="*/ 10 w 44"/>
                <a:gd name="T33" fmla="*/ 60 h 108"/>
                <a:gd name="T34" fmla="*/ 10 w 44"/>
                <a:gd name="T35" fmla="*/ 56 h 108"/>
                <a:gd name="T36" fmla="*/ 6 w 44"/>
                <a:gd name="T37" fmla="*/ 56 h 108"/>
                <a:gd name="T38" fmla="*/ 6 w 44"/>
                <a:gd name="T39" fmla="*/ 52 h 108"/>
                <a:gd name="T40" fmla="*/ 6 w 44"/>
                <a:gd name="T41" fmla="*/ 48 h 108"/>
                <a:gd name="T42" fmla="*/ 6 w 44"/>
                <a:gd name="T43" fmla="*/ 40 h 108"/>
                <a:gd name="T44" fmla="*/ 0 w 44"/>
                <a:gd name="T45" fmla="*/ 38 h 108"/>
                <a:gd name="T46" fmla="*/ 0 w 44"/>
                <a:gd name="T47" fmla="*/ 34 h 108"/>
                <a:gd name="T48" fmla="*/ 0 w 44"/>
                <a:gd name="T49" fmla="*/ 30 h 108"/>
                <a:gd name="T50" fmla="*/ 0 w 44"/>
                <a:gd name="T51" fmla="*/ 26 h 108"/>
                <a:gd name="T52" fmla="*/ 2 w 44"/>
                <a:gd name="T53" fmla="*/ 22 h 108"/>
                <a:gd name="T54" fmla="*/ 6 w 44"/>
                <a:gd name="T55" fmla="*/ 18 h 108"/>
                <a:gd name="T56" fmla="*/ 6 w 44"/>
                <a:gd name="T57" fmla="*/ 18 h 108"/>
                <a:gd name="T58" fmla="*/ 10 w 44"/>
                <a:gd name="T59" fmla="*/ 18 h 108"/>
                <a:gd name="T60" fmla="*/ 14 w 44"/>
                <a:gd name="T61" fmla="*/ 18 h 108"/>
                <a:gd name="T62" fmla="*/ 18 w 44"/>
                <a:gd name="T63" fmla="*/ 18 h 108"/>
                <a:gd name="T64" fmla="*/ 18 w 44"/>
                <a:gd name="T65" fmla="*/ 14 h 108"/>
                <a:gd name="T66" fmla="*/ 22 w 44"/>
                <a:gd name="T67" fmla="*/ 12 h 108"/>
                <a:gd name="T68" fmla="*/ 22 w 44"/>
                <a:gd name="T69" fmla="*/ 8 h 108"/>
                <a:gd name="T70" fmla="*/ 26 w 44"/>
                <a:gd name="T71" fmla="*/ 4 h 108"/>
                <a:gd name="T72" fmla="*/ 30 w 44"/>
                <a:gd name="T73" fmla="*/ 0 h 108"/>
                <a:gd name="T74" fmla="*/ 34 w 44"/>
                <a:gd name="T75" fmla="*/ 8 h 108"/>
                <a:gd name="T76" fmla="*/ 36 w 44"/>
                <a:gd name="T77" fmla="*/ 12 h 108"/>
                <a:gd name="T78" fmla="*/ 36 w 44"/>
                <a:gd name="T79" fmla="*/ 12 h 108"/>
                <a:gd name="T80" fmla="*/ 40 w 44"/>
                <a:gd name="T81" fmla="*/ 14 h 108"/>
                <a:gd name="T82" fmla="*/ 40 w 44"/>
                <a:gd name="T83" fmla="*/ 22 h 108"/>
                <a:gd name="T84" fmla="*/ 40 w 44"/>
                <a:gd name="T85" fmla="*/ 26 h 108"/>
                <a:gd name="T86" fmla="*/ 40 w 44"/>
                <a:gd name="T87" fmla="*/ 30 h 108"/>
                <a:gd name="T88" fmla="*/ 44 w 44"/>
                <a:gd name="T89" fmla="*/ 30 h 108"/>
                <a:gd name="T90" fmla="*/ 40 w 44"/>
                <a:gd name="T91" fmla="*/ 38 h 108"/>
                <a:gd name="T92" fmla="*/ 40 w 44"/>
                <a:gd name="T93" fmla="*/ 38 h 108"/>
                <a:gd name="T94" fmla="*/ 40 w 44"/>
                <a:gd name="T95" fmla="*/ 40 h 108"/>
                <a:gd name="T96" fmla="*/ 36 w 44"/>
                <a:gd name="T97" fmla="*/ 44 h 108"/>
                <a:gd name="T98" fmla="*/ 36 w 44"/>
                <a:gd name="T99" fmla="*/ 48 h 108"/>
                <a:gd name="T100" fmla="*/ 34 w 44"/>
                <a:gd name="T101" fmla="*/ 52 h 108"/>
                <a:gd name="T102" fmla="*/ 34 w 44"/>
                <a:gd name="T103" fmla="*/ 56 h 108"/>
                <a:gd name="T104" fmla="*/ 30 w 44"/>
                <a:gd name="T105" fmla="*/ 60 h 108"/>
                <a:gd name="T106" fmla="*/ 30 w 44"/>
                <a:gd name="T107" fmla="*/ 60 h 108"/>
                <a:gd name="T108" fmla="*/ 26 w 44"/>
                <a:gd name="T109" fmla="*/ 66 h 108"/>
                <a:gd name="T110" fmla="*/ 26 w 44"/>
                <a:gd name="T111" fmla="*/ 70 h 108"/>
                <a:gd name="T112" fmla="*/ 26 w 44"/>
                <a:gd name="T113" fmla="*/ 74 h 108"/>
                <a:gd name="T114" fmla="*/ 26 w 44"/>
                <a:gd name="T115" fmla="*/ 78 h 108"/>
                <a:gd name="T116" fmla="*/ 26 w 44"/>
                <a:gd name="T117" fmla="*/ 82 h 108"/>
                <a:gd name="T118" fmla="*/ 26 w 44"/>
                <a:gd name="T11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08">
                  <a:moveTo>
                    <a:pt x="26" y="82"/>
                  </a:moveTo>
                  <a:lnTo>
                    <a:pt x="26" y="82"/>
                  </a:lnTo>
                  <a:lnTo>
                    <a:pt x="26" y="86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26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0" name="Freeform 130">
              <a:extLst>
                <a:ext uri="{FF2B5EF4-FFF2-40B4-BE49-F238E27FC236}">
                  <a16:creationId xmlns:a16="http://schemas.microsoft.com/office/drawing/2014/main" id="{7B9D1535-6A6E-B682-CE42-EA92B70A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528" y="4751874"/>
              <a:ext cx="253269" cy="301681"/>
            </a:xfrm>
            <a:custGeom>
              <a:avLst/>
              <a:gdLst>
                <a:gd name="T0" fmla="*/ 82 w 130"/>
                <a:gd name="T1" fmla="*/ 124 h 160"/>
                <a:gd name="T2" fmla="*/ 80 w 130"/>
                <a:gd name="T3" fmla="*/ 134 h 160"/>
                <a:gd name="T4" fmla="*/ 76 w 130"/>
                <a:gd name="T5" fmla="*/ 142 h 160"/>
                <a:gd name="T6" fmla="*/ 68 w 130"/>
                <a:gd name="T7" fmla="*/ 142 h 160"/>
                <a:gd name="T8" fmla="*/ 64 w 130"/>
                <a:gd name="T9" fmla="*/ 138 h 160"/>
                <a:gd name="T10" fmla="*/ 60 w 130"/>
                <a:gd name="T11" fmla="*/ 138 h 160"/>
                <a:gd name="T12" fmla="*/ 54 w 130"/>
                <a:gd name="T13" fmla="*/ 134 h 160"/>
                <a:gd name="T14" fmla="*/ 46 w 130"/>
                <a:gd name="T15" fmla="*/ 130 h 160"/>
                <a:gd name="T16" fmla="*/ 42 w 130"/>
                <a:gd name="T17" fmla="*/ 138 h 160"/>
                <a:gd name="T18" fmla="*/ 38 w 130"/>
                <a:gd name="T19" fmla="*/ 146 h 160"/>
                <a:gd name="T20" fmla="*/ 30 w 130"/>
                <a:gd name="T21" fmla="*/ 152 h 160"/>
                <a:gd name="T22" fmla="*/ 26 w 130"/>
                <a:gd name="T23" fmla="*/ 156 h 160"/>
                <a:gd name="T24" fmla="*/ 26 w 130"/>
                <a:gd name="T25" fmla="*/ 160 h 160"/>
                <a:gd name="T26" fmla="*/ 20 w 130"/>
                <a:gd name="T27" fmla="*/ 160 h 160"/>
                <a:gd name="T28" fmla="*/ 16 w 130"/>
                <a:gd name="T29" fmla="*/ 160 h 160"/>
                <a:gd name="T30" fmla="*/ 12 w 130"/>
                <a:gd name="T31" fmla="*/ 160 h 160"/>
                <a:gd name="T32" fmla="*/ 8 w 130"/>
                <a:gd name="T33" fmla="*/ 152 h 160"/>
                <a:gd name="T34" fmla="*/ 12 w 130"/>
                <a:gd name="T35" fmla="*/ 150 h 160"/>
                <a:gd name="T36" fmla="*/ 8 w 130"/>
                <a:gd name="T37" fmla="*/ 138 h 160"/>
                <a:gd name="T38" fmla="*/ 4 w 130"/>
                <a:gd name="T39" fmla="*/ 128 h 160"/>
                <a:gd name="T40" fmla="*/ 0 w 130"/>
                <a:gd name="T41" fmla="*/ 124 h 160"/>
                <a:gd name="T42" fmla="*/ 0 w 130"/>
                <a:gd name="T43" fmla="*/ 104 h 160"/>
                <a:gd name="T44" fmla="*/ 0 w 130"/>
                <a:gd name="T45" fmla="*/ 90 h 160"/>
                <a:gd name="T46" fmla="*/ 0 w 130"/>
                <a:gd name="T47" fmla="*/ 74 h 160"/>
                <a:gd name="T48" fmla="*/ 16 w 130"/>
                <a:gd name="T49" fmla="*/ 68 h 160"/>
                <a:gd name="T50" fmla="*/ 16 w 130"/>
                <a:gd name="T51" fmla="*/ 22 h 160"/>
                <a:gd name="T52" fmla="*/ 26 w 130"/>
                <a:gd name="T53" fmla="*/ 8 h 160"/>
                <a:gd name="T54" fmla="*/ 46 w 130"/>
                <a:gd name="T55" fmla="*/ 4 h 160"/>
                <a:gd name="T56" fmla="*/ 50 w 130"/>
                <a:gd name="T57" fmla="*/ 8 h 160"/>
                <a:gd name="T58" fmla="*/ 54 w 130"/>
                <a:gd name="T59" fmla="*/ 12 h 160"/>
                <a:gd name="T60" fmla="*/ 56 w 130"/>
                <a:gd name="T61" fmla="*/ 8 h 160"/>
                <a:gd name="T62" fmla="*/ 64 w 130"/>
                <a:gd name="T63" fmla="*/ 4 h 160"/>
                <a:gd name="T64" fmla="*/ 68 w 130"/>
                <a:gd name="T65" fmla="*/ 0 h 160"/>
                <a:gd name="T66" fmla="*/ 76 w 130"/>
                <a:gd name="T67" fmla="*/ 0 h 160"/>
                <a:gd name="T68" fmla="*/ 76 w 130"/>
                <a:gd name="T69" fmla="*/ 4 h 160"/>
                <a:gd name="T70" fmla="*/ 80 w 130"/>
                <a:gd name="T71" fmla="*/ 8 h 160"/>
                <a:gd name="T72" fmla="*/ 82 w 130"/>
                <a:gd name="T73" fmla="*/ 18 h 160"/>
                <a:gd name="T74" fmla="*/ 86 w 130"/>
                <a:gd name="T75" fmla="*/ 22 h 160"/>
                <a:gd name="T76" fmla="*/ 90 w 130"/>
                <a:gd name="T77" fmla="*/ 30 h 160"/>
                <a:gd name="T78" fmla="*/ 94 w 130"/>
                <a:gd name="T79" fmla="*/ 34 h 160"/>
                <a:gd name="T80" fmla="*/ 102 w 130"/>
                <a:gd name="T81" fmla="*/ 38 h 160"/>
                <a:gd name="T82" fmla="*/ 106 w 130"/>
                <a:gd name="T83" fmla="*/ 46 h 160"/>
                <a:gd name="T84" fmla="*/ 110 w 130"/>
                <a:gd name="T85" fmla="*/ 46 h 160"/>
                <a:gd name="T86" fmla="*/ 110 w 130"/>
                <a:gd name="T87" fmla="*/ 52 h 160"/>
                <a:gd name="T88" fmla="*/ 112 w 130"/>
                <a:gd name="T89" fmla="*/ 64 h 160"/>
                <a:gd name="T90" fmla="*/ 116 w 130"/>
                <a:gd name="T91" fmla="*/ 68 h 160"/>
                <a:gd name="T92" fmla="*/ 120 w 130"/>
                <a:gd name="T93" fmla="*/ 68 h 160"/>
                <a:gd name="T94" fmla="*/ 126 w 130"/>
                <a:gd name="T95" fmla="*/ 68 h 160"/>
                <a:gd name="T96" fmla="*/ 126 w 130"/>
                <a:gd name="T97" fmla="*/ 74 h 160"/>
                <a:gd name="T98" fmla="*/ 130 w 130"/>
                <a:gd name="T99" fmla="*/ 74 h 160"/>
                <a:gd name="T100" fmla="*/ 126 w 130"/>
                <a:gd name="T101" fmla="*/ 78 h 160"/>
                <a:gd name="T102" fmla="*/ 126 w 130"/>
                <a:gd name="T103" fmla="*/ 82 h 160"/>
                <a:gd name="T104" fmla="*/ 116 w 130"/>
                <a:gd name="T105" fmla="*/ 86 h 160"/>
                <a:gd name="T106" fmla="*/ 112 w 130"/>
                <a:gd name="T107" fmla="*/ 90 h 160"/>
                <a:gd name="T108" fmla="*/ 110 w 130"/>
                <a:gd name="T109" fmla="*/ 98 h 160"/>
                <a:gd name="T110" fmla="*/ 102 w 130"/>
                <a:gd name="T111" fmla="*/ 100 h 160"/>
                <a:gd name="T112" fmla="*/ 98 w 130"/>
                <a:gd name="T113" fmla="*/ 108 h 160"/>
                <a:gd name="T114" fmla="*/ 94 w 130"/>
                <a:gd name="T115" fmla="*/ 116 h 160"/>
                <a:gd name="T116" fmla="*/ 90 w 130"/>
                <a:gd name="T117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160">
                  <a:moveTo>
                    <a:pt x="90" y="120"/>
                  </a:move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6" y="138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60" y="142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12" y="138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98" y="10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1" name="Freeform 131">
              <a:extLst>
                <a:ext uri="{FF2B5EF4-FFF2-40B4-BE49-F238E27FC236}">
                  <a16:creationId xmlns:a16="http://schemas.microsoft.com/office/drawing/2014/main" id="{FF580261-040D-5E1A-4198-BE1FD3044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168" y="3680906"/>
              <a:ext cx="218201" cy="184780"/>
            </a:xfrm>
            <a:custGeom>
              <a:avLst/>
              <a:gdLst>
                <a:gd name="T0" fmla="*/ 86 w 112"/>
                <a:gd name="T1" fmla="*/ 72 h 98"/>
                <a:gd name="T2" fmla="*/ 82 w 112"/>
                <a:gd name="T3" fmla="*/ 72 h 98"/>
                <a:gd name="T4" fmla="*/ 74 w 112"/>
                <a:gd name="T5" fmla="*/ 68 h 98"/>
                <a:gd name="T6" fmla="*/ 66 w 112"/>
                <a:gd name="T7" fmla="*/ 72 h 98"/>
                <a:gd name="T8" fmla="*/ 64 w 112"/>
                <a:gd name="T9" fmla="*/ 72 h 98"/>
                <a:gd name="T10" fmla="*/ 56 w 112"/>
                <a:gd name="T11" fmla="*/ 72 h 98"/>
                <a:gd name="T12" fmla="*/ 38 w 112"/>
                <a:gd name="T13" fmla="*/ 72 h 98"/>
                <a:gd name="T14" fmla="*/ 38 w 112"/>
                <a:gd name="T15" fmla="*/ 80 h 98"/>
                <a:gd name="T16" fmla="*/ 38 w 112"/>
                <a:gd name="T17" fmla="*/ 86 h 98"/>
                <a:gd name="T18" fmla="*/ 38 w 112"/>
                <a:gd name="T19" fmla="*/ 94 h 98"/>
                <a:gd name="T20" fmla="*/ 38 w 112"/>
                <a:gd name="T21" fmla="*/ 94 h 98"/>
                <a:gd name="T22" fmla="*/ 40 w 112"/>
                <a:gd name="T23" fmla="*/ 98 h 98"/>
                <a:gd name="T24" fmla="*/ 38 w 112"/>
                <a:gd name="T25" fmla="*/ 98 h 98"/>
                <a:gd name="T26" fmla="*/ 34 w 112"/>
                <a:gd name="T27" fmla="*/ 90 h 98"/>
                <a:gd name="T28" fmla="*/ 26 w 112"/>
                <a:gd name="T29" fmla="*/ 90 h 98"/>
                <a:gd name="T30" fmla="*/ 22 w 112"/>
                <a:gd name="T31" fmla="*/ 90 h 98"/>
                <a:gd name="T32" fmla="*/ 18 w 112"/>
                <a:gd name="T33" fmla="*/ 94 h 98"/>
                <a:gd name="T34" fmla="*/ 14 w 112"/>
                <a:gd name="T35" fmla="*/ 94 h 98"/>
                <a:gd name="T36" fmla="*/ 12 w 112"/>
                <a:gd name="T37" fmla="*/ 94 h 98"/>
                <a:gd name="T38" fmla="*/ 8 w 112"/>
                <a:gd name="T39" fmla="*/ 84 h 98"/>
                <a:gd name="T40" fmla="*/ 4 w 112"/>
                <a:gd name="T41" fmla="*/ 84 h 98"/>
                <a:gd name="T42" fmla="*/ 0 w 112"/>
                <a:gd name="T43" fmla="*/ 80 h 98"/>
                <a:gd name="T44" fmla="*/ 0 w 112"/>
                <a:gd name="T45" fmla="*/ 76 h 98"/>
                <a:gd name="T46" fmla="*/ 0 w 112"/>
                <a:gd name="T47" fmla="*/ 72 h 98"/>
                <a:gd name="T48" fmla="*/ 4 w 112"/>
                <a:gd name="T49" fmla="*/ 68 h 98"/>
                <a:gd name="T50" fmla="*/ 4 w 112"/>
                <a:gd name="T51" fmla="*/ 60 h 98"/>
                <a:gd name="T52" fmla="*/ 8 w 112"/>
                <a:gd name="T53" fmla="*/ 54 h 98"/>
                <a:gd name="T54" fmla="*/ 12 w 112"/>
                <a:gd name="T55" fmla="*/ 54 h 98"/>
                <a:gd name="T56" fmla="*/ 14 w 112"/>
                <a:gd name="T57" fmla="*/ 46 h 98"/>
                <a:gd name="T58" fmla="*/ 14 w 112"/>
                <a:gd name="T59" fmla="*/ 42 h 98"/>
                <a:gd name="T60" fmla="*/ 18 w 112"/>
                <a:gd name="T61" fmla="*/ 42 h 98"/>
                <a:gd name="T62" fmla="*/ 18 w 112"/>
                <a:gd name="T63" fmla="*/ 38 h 98"/>
                <a:gd name="T64" fmla="*/ 18 w 112"/>
                <a:gd name="T65" fmla="*/ 34 h 98"/>
                <a:gd name="T66" fmla="*/ 22 w 112"/>
                <a:gd name="T67" fmla="*/ 28 h 98"/>
                <a:gd name="T68" fmla="*/ 30 w 112"/>
                <a:gd name="T69" fmla="*/ 34 h 98"/>
                <a:gd name="T70" fmla="*/ 30 w 112"/>
                <a:gd name="T71" fmla="*/ 34 h 98"/>
                <a:gd name="T72" fmla="*/ 30 w 112"/>
                <a:gd name="T73" fmla="*/ 30 h 98"/>
                <a:gd name="T74" fmla="*/ 34 w 112"/>
                <a:gd name="T75" fmla="*/ 28 h 98"/>
                <a:gd name="T76" fmla="*/ 38 w 112"/>
                <a:gd name="T77" fmla="*/ 28 h 98"/>
                <a:gd name="T78" fmla="*/ 38 w 112"/>
                <a:gd name="T79" fmla="*/ 20 h 98"/>
                <a:gd name="T80" fmla="*/ 44 w 112"/>
                <a:gd name="T81" fmla="*/ 16 h 98"/>
                <a:gd name="T82" fmla="*/ 48 w 112"/>
                <a:gd name="T83" fmla="*/ 16 h 98"/>
                <a:gd name="T84" fmla="*/ 52 w 112"/>
                <a:gd name="T85" fmla="*/ 12 h 98"/>
                <a:gd name="T86" fmla="*/ 64 w 112"/>
                <a:gd name="T87" fmla="*/ 4 h 98"/>
                <a:gd name="T88" fmla="*/ 70 w 112"/>
                <a:gd name="T89" fmla="*/ 0 h 98"/>
                <a:gd name="T90" fmla="*/ 82 w 112"/>
                <a:gd name="T91" fmla="*/ 4 h 98"/>
                <a:gd name="T92" fmla="*/ 82 w 112"/>
                <a:gd name="T93" fmla="*/ 12 h 98"/>
                <a:gd name="T94" fmla="*/ 82 w 112"/>
                <a:gd name="T95" fmla="*/ 16 h 98"/>
                <a:gd name="T96" fmla="*/ 86 w 112"/>
                <a:gd name="T97" fmla="*/ 24 h 98"/>
                <a:gd name="T98" fmla="*/ 92 w 112"/>
                <a:gd name="T99" fmla="*/ 28 h 98"/>
                <a:gd name="T100" fmla="*/ 96 w 112"/>
                <a:gd name="T101" fmla="*/ 30 h 98"/>
                <a:gd name="T102" fmla="*/ 92 w 112"/>
                <a:gd name="T103" fmla="*/ 30 h 98"/>
                <a:gd name="T104" fmla="*/ 92 w 112"/>
                <a:gd name="T105" fmla="*/ 34 h 98"/>
                <a:gd name="T106" fmla="*/ 100 w 112"/>
                <a:gd name="T107" fmla="*/ 42 h 98"/>
                <a:gd name="T108" fmla="*/ 108 w 112"/>
                <a:gd name="T109" fmla="*/ 42 h 98"/>
                <a:gd name="T110" fmla="*/ 108 w 112"/>
                <a:gd name="T111" fmla="*/ 46 h 98"/>
                <a:gd name="T112" fmla="*/ 112 w 112"/>
                <a:gd name="T113" fmla="*/ 56 h 98"/>
                <a:gd name="T114" fmla="*/ 108 w 112"/>
                <a:gd name="T115" fmla="*/ 60 h 98"/>
                <a:gd name="T116" fmla="*/ 108 w 112"/>
                <a:gd name="T117" fmla="*/ 64 h 98"/>
                <a:gd name="T118" fmla="*/ 100 w 112"/>
                <a:gd name="T119" fmla="*/ 64 h 98"/>
                <a:gd name="T120" fmla="*/ 96 w 112"/>
                <a:gd name="T121" fmla="*/ 64 h 98"/>
                <a:gd name="T122" fmla="*/ 96 w 112"/>
                <a:gd name="T123" fmla="*/ 64 h 98"/>
                <a:gd name="T124" fmla="*/ 92 w 112"/>
                <a:gd name="T125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" h="98">
                  <a:moveTo>
                    <a:pt x="90" y="72"/>
                  </a:move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6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90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6" y="38"/>
                  </a:lnTo>
                  <a:lnTo>
                    <a:pt x="100" y="42"/>
                  </a:lnTo>
                  <a:lnTo>
                    <a:pt x="104" y="46"/>
                  </a:lnTo>
                  <a:lnTo>
                    <a:pt x="104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2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08" y="60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2" name="Freeform 132">
              <a:extLst>
                <a:ext uri="{FF2B5EF4-FFF2-40B4-BE49-F238E27FC236}">
                  <a16:creationId xmlns:a16="http://schemas.microsoft.com/office/drawing/2014/main" id="{4637F6D6-2370-BE64-7705-FB9F0D660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900" y="4246558"/>
              <a:ext cx="50654" cy="67878"/>
            </a:xfrm>
            <a:custGeom>
              <a:avLst/>
              <a:gdLst>
                <a:gd name="T0" fmla="*/ 26 w 26"/>
                <a:gd name="T1" fmla="*/ 14 h 36"/>
                <a:gd name="T2" fmla="*/ 26 w 26"/>
                <a:gd name="T3" fmla="*/ 18 h 36"/>
                <a:gd name="T4" fmla="*/ 22 w 26"/>
                <a:gd name="T5" fmla="*/ 18 h 36"/>
                <a:gd name="T6" fmla="*/ 22 w 26"/>
                <a:gd name="T7" fmla="*/ 18 h 36"/>
                <a:gd name="T8" fmla="*/ 22 w 26"/>
                <a:gd name="T9" fmla="*/ 18 h 36"/>
                <a:gd name="T10" fmla="*/ 22 w 26"/>
                <a:gd name="T11" fmla="*/ 18 h 36"/>
                <a:gd name="T12" fmla="*/ 18 w 26"/>
                <a:gd name="T13" fmla="*/ 22 h 36"/>
                <a:gd name="T14" fmla="*/ 18 w 26"/>
                <a:gd name="T15" fmla="*/ 24 h 36"/>
                <a:gd name="T16" fmla="*/ 18 w 26"/>
                <a:gd name="T17" fmla="*/ 24 h 36"/>
                <a:gd name="T18" fmla="*/ 18 w 26"/>
                <a:gd name="T19" fmla="*/ 28 h 36"/>
                <a:gd name="T20" fmla="*/ 10 w 26"/>
                <a:gd name="T21" fmla="*/ 36 h 36"/>
                <a:gd name="T22" fmla="*/ 8 w 26"/>
                <a:gd name="T23" fmla="*/ 36 h 36"/>
                <a:gd name="T24" fmla="*/ 8 w 26"/>
                <a:gd name="T25" fmla="*/ 32 h 36"/>
                <a:gd name="T26" fmla="*/ 4 w 26"/>
                <a:gd name="T27" fmla="*/ 28 h 36"/>
                <a:gd name="T28" fmla="*/ 4 w 26"/>
                <a:gd name="T29" fmla="*/ 28 h 36"/>
                <a:gd name="T30" fmla="*/ 4 w 26"/>
                <a:gd name="T31" fmla="*/ 28 h 36"/>
                <a:gd name="T32" fmla="*/ 4 w 26"/>
                <a:gd name="T33" fmla="*/ 24 h 36"/>
                <a:gd name="T34" fmla="*/ 4 w 26"/>
                <a:gd name="T35" fmla="*/ 24 h 36"/>
                <a:gd name="T36" fmla="*/ 4 w 26"/>
                <a:gd name="T37" fmla="*/ 22 h 36"/>
                <a:gd name="T38" fmla="*/ 4 w 26"/>
                <a:gd name="T39" fmla="*/ 18 h 36"/>
                <a:gd name="T40" fmla="*/ 4 w 26"/>
                <a:gd name="T41" fmla="*/ 18 h 36"/>
                <a:gd name="T42" fmla="*/ 4 w 26"/>
                <a:gd name="T43" fmla="*/ 14 h 36"/>
                <a:gd name="T44" fmla="*/ 4 w 26"/>
                <a:gd name="T45" fmla="*/ 10 h 36"/>
                <a:gd name="T46" fmla="*/ 0 w 26"/>
                <a:gd name="T47" fmla="*/ 8 h 36"/>
                <a:gd name="T48" fmla="*/ 0 w 26"/>
                <a:gd name="T49" fmla="*/ 8 h 36"/>
                <a:gd name="T50" fmla="*/ 0 w 26"/>
                <a:gd name="T51" fmla="*/ 8 h 36"/>
                <a:gd name="T52" fmla="*/ 4 w 26"/>
                <a:gd name="T53" fmla="*/ 4 h 36"/>
                <a:gd name="T54" fmla="*/ 4 w 26"/>
                <a:gd name="T55" fmla="*/ 8 h 36"/>
                <a:gd name="T56" fmla="*/ 4 w 26"/>
                <a:gd name="T57" fmla="*/ 8 h 36"/>
                <a:gd name="T58" fmla="*/ 8 w 26"/>
                <a:gd name="T59" fmla="*/ 8 h 36"/>
                <a:gd name="T60" fmla="*/ 8 w 26"/>
                <a:gd name="T61" fmla="*/ 8 h 36"/>
                <a:gd name="T62" fmla="*/ 8 w 26"/>
                <a:gd name="T63" fmla="*/ 8 h 36"/>
                <a:gd name="T64" fmla="*/ 10 w 26"/>
                <a:gd name="T65" fmla="*/ 8 h 36"/>
                <a:gd name="T66" fmla="*/ 10 w 26"/>
                <a:gd name="T67" fmla="*/ 8 h 36"/>
                <a:gd name="T68" fmla="*/ 14 w 26"/>
                <a:gd name="T69" fmla="*/ 4 h 36"/>
                <a:gd name="T70" fmla="*/ 14 w 26"/>
                <a:gd name="T71" fmla="*/ 0 h 36"/>
                <a:gd name="T72" fmla="*/ 14 w 26"/>
                <a:gd name="T73" fmla="*/ 4 h 36"/>
                <a:gd name="T74" fmla="*/ 18 w 26"/>
                <a:gd name="T75" fmla="*/ 0 h 36"/>
                <a:gd name="T76" fmla="*/ 22 w 26"/>
                <a:gd name="T77" fmla="*/ 0 h 36"/>
                <a:gd name="T78" fmla="*/ 22 w 26"/>
                <a:gd name="T79" fmla="*/ 0 h 36"/>
                <a:gd name="T80" fmla="*/ 18 w 26"/>
                <a:gd name="T81" fmla="*/ 10 h 36"/>
                <a:gd name="T82" fmla="*/ 22 w 26"/>
                <a:gd name="T83" fmla="*/ 10 h 36"/>
                <a:gd name="T84" fmla="*/ 22 w 26"/>
                <a:gd name="T85" fmla="*/ 10 h 36"/>
                <a:gd name="T86" fmla="*/ 26 w 26"/>
                <a:gd name="T8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6">
                  <a:moveTo>
                    <a:pt x="26" y="10"/>
                  </a:move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3" name="Freeform 133">
              <a:extLst>
                <a:ext uri="{FF2B5EF4-FFF2-40B4-BE49-F238E27FC236}">
                  <a16:creationId xmlns:a16="http://schemas.microsoft.com/office/drawing/2014/main" id="{27FCD2D0-F4EE-767F-B90B-E50703BC7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20" y="3745013"/>
              <a:ext cx="222097" cy="373330"/>
            </a:xfrm>
            <a:custGeom>
              <a:avLst/>
              <a:gdLst>
                <a:gd name="T0" fmla="*/ 24 w 114"/>
                <a:gd name="T1" fmla="*/ 188 h 198"/>
                <a:gd name="T2" fmla="*/ 20 w 114"/>
                <a:gd name="T3" fmla="*/ 176 h 198"/>
                <a:gd name="T4" fmla="*/ 20 w 114"/>
                <a:gd name="T5" fmla="*/ 168 h 198"/>
                <a:gd name="T6" fmla="*/ 20 w 114"/>
                <a:gd name="T7" fmla="*/ 162 h 198"/>
                <a:gd name="T8" fmla="*/ 12 w 114"/>
                <a:gd name="T9" fmla="*/ 162 h 198"/>
                <a:gd name="T10" fmla="*/ 8 w 114"/>
                <a:gd name="T11" fmla="*/ 154 h 198"/>
                <a:gd name="T12" fmla="*/ 8 w 114"/>
                <a:gd name="T13" fmla="*/ 150 h 198"/>
                <a:gd name="T14" fmla="*/ 4 w 114"/>
                <a:gd name="T15" fmla="*/ 150 h 198"/>
                <a:gd name="T16" fmla="*/ 4 w 114"/>
                <a:gd name="T17" fmla="*/ 142 h 198"/>
                <a:gd name="T18" fmla="*/ 8 w 114"/>
                <a:gd name="T19" fmla="*/ 132 h 198"/>
                <a:gd name="T20" fmla="*/ 12 w 114"/>
                <a:gd name="T21" fmla="*/ 120 h 198"/>
                <a:gd name="T22" fmla="*/ 20 w 114"/>
                <a:gd name="T23" fmla="*/ 112 h 198"/>
                <a:gd name="T24" fmla="*/ 26 w 114"/>
                <a:gd name="T25" fmla="*/ 106 h 198"/>
                <a:gd name="T26" fmla="*/ 30 w 114"/>
                <a:gd name="T27" fmla="*/ 106 h 198"/>
                <a:gd name="T28" fmla="*/ 38 w 114"/>
                <a:gd name="T29" fmla="*/ 108 h 198"/>
                <a:gd name="T30" fmla="*/ 42 w 114"/>
                <a:gd name="T31" fmla="*/ 116 h 198"/>
                <a:gd name="T32" fmla="*/ 46 w 114"/>
                <a:gd name="T33" fmla="*/ 108 h 198"/>
                <a:gd name="T34" fmla="*/ 50 w 114"/>
                <a:gd name="T35" fmla="*/ 98 h 198"/>
                <a:gd name="T36" fmla="*/ 54 w 114"/>
                <a:gd name="T37" fmla="*/ 90 h 198"/>
                <a:gd name="T38" fmla="*/ 54 w 114"/>
                <a:gd name="T39" fmla="*/ 86 h 198"/>
                <a:gd name="T40" fmla="*/ 56 w 114"/>
                <a:gd name="T41" fmla="*/ 78 h 198"/>
                <a:gd name="T42" fmla="*/ 64 w 114"/>
                <a:gd name="T43" fmla="*/ 72 h 198"/>
                <a:gd name="T44" fmla="*/ 68 w 114"/>
                <a:gd name="T45" fmla="*/ 64 h 198"/>
                <a:gd name="T46" fmla="*/ 68 w 114"/>
                <a:gd name="T47" fmla="*/ 52 h 198"/>
                <a:gd name="T48" fmla="*/ 72 w 114"/>
                <a:gd name="T49" fmla="*/ 46 h 198"/>
                <a:gd name="T50" fmla="*/ 80 w 114"/>
                <a:gd name="T51" fmla="*/ 34 h 198"/>
                <a:gd name="T52" fmla="*/ 86 w 114"/>
                <a:gd name="T53" fmla="*/ 30 h 198"/>
                <a:gd name="T54" fmla="*/ 86 w 114"/>
                <a:gd name="T55" fmla="*/ 22 h 198"/>
                <a:gd name="T56" fmla="*/ 86 w 114"/>
                <a:gd name="T57" fmla="*/ 20 h 198"/>
                <a:gd name="T58" fmla="*/ 86 w 114"/>
                <a:gd name="T59" fmla="*/ 16 h 198"/>
                <a:gd name="T60" fmla="*/ 84 w 114"/>
                <a:gd name="T61" fmla="*/ 8 h 198"/>
                <a:gd name="T62" fmla="*/ 84 w 114"/>
                <a:gd name="T63" fmla="*/ 0 h 198"/>
                <a:gd name="T64" fmla="*/ 86 w 114"/>
                <a:gd name="T65" fmla="*/ 8 h 198"/>
                <a:gd name="T66" fmla="*/ 94 w 114"/>
                <a:gd name="T67" fmla="*/ 20 h 198"/>
                <a:gd name="T68" fmla="*/ 94 w 114"/>
                <a:gd name="T69" fmla="*/ 30 h 198"/>
                <a:gd name="T70" fmla="*/ 94 w 114"/>
                <a:gd name="T71" fmla="*/ 42 h 198"/>
                <a:gd name="T72" fmla="*/ 98 w 114"/>
                <a:gd name="T73" fmla="*/ 50 h 198"/>
                <a:gd name="T74" fmla="*/ 98 w 114"/>
                <a:gd name="T75" fmla="*/ 56 h 198"/>
                <a:gd name="T76" fmla="*/ 86 w 114"/>
                <a:gd name="T77" fmla="*/ 56 h 198"/>
                <a:gd name="T78" fmla="*/ 84 w 114"/>
                <a:gd name="T79" fmla="*/ 68 h 198"/>
                <a:gd name="T80" fmla="*/ 94 w 114"/>
                <a:gd name="T81" fmla="*/ 76 h 198"/>
                <a:gd name="T82" fmla="*/ 98 w 114"/>
                <a:gd name="T83" fmla="*/ 86 h 198"/>
                <a:gd name="T84" fmla="*/ 102 w 114"/>
                <a:gd name="T85" fmla="*/ 94 h 198"/>
                <a:gd name="T86" fmla="*/ 98 w 114"/>
                <a:gd name="T87" fmla="*/ 102 h 198"/>
                <a:gd name="T88" fmla="*/ 94 w 114"/>
                <a:gd name="T89" fmla="*/ 108 h 198"/>
                <a:gd name="T90" fmla="*/ 90 w 114"/>
                <a:gd name="T91" fmla="*/ 120 h 198"/>
                <a:gd name="T92" fmla="*/ 86 w 114"/>
                <a:gd name="T93" fmla="*/ 128 h 198"/>
                <a:gd name="T94" fmla="*/ 86 w 114"/>
                <a:gd name="T95" fmla="*/ 134 h 198"/>
                <a:gd name="T96" fmla="*/ 90 w 114"/>
                <a:gd name="T97" fmla="*/ 146 h 198"/>
                <a:gd name="T98" fmla="*/ 94 w 114"/>
                <a:gd name="T99" fmla="*/ 154 h 198"/>
                <a:gd name="T100" fmla="*/ 98 w 114"/>
                <a:gd name="T101" fmla="*/ 162 h 198"/>
                <a:gd name="T102" fmla="*/ 106 w 114"/>
                <a:gd name="T103" fmla="*/ 172 h 198"/>
                <a:gd name="T104" fmla="*/ 110 w 114"/>
                <a:gd name="T105" fmla="*/ 184 h 198"/>
                <a:gd name="T106" fmla="*/ 110 w 114"/>
                <a:gd name="T107" fmla="*/ 188 h 198"/>
                <a:gd name="T108" fmla="*/ 110 w 114"/>
                <a:gd name="T109" fmla="*/ 198 h 198"/>
                <a:gd name="T110" fmla="*/ 102 w 114"/>
                <a:gd name="T111" fmla="*/ 194 h 198"/>
                <a:gd name="T112" fmla="*/ 94 w 114"/>
                <a:gd name="T113" fmla="*/ 190 h 198"/>
                <a:gd name="T114" fmla="*/ 84 w 114"/>
                <a:gd name="T115" fmla="*/ 190 h 198"/>
                <a:gd name="T116" fmla="*/ 68 w 114"/>
                <a:gd name="T117" fmla="*/ 188 h 198"/>
                <a:gd name="T118" fmla="*/ 56 w 114"/>
                <a:gd name="T119" fmla="*/ 188 h 198"/>
                <a:gd name="T120" fmla="*/ 46 w 114"/>
                <a:gd name="T121" fmla="*/ 188 h 198"/>
                <a:gd name="T122" fmla="*/ 38 w 114"/>
                <a:gd name="T123" fmla="*/ 190 h 198"/>
                <a:gd name="T124" fmla="*/ 26 w 114"/>
                <a:gd name="T125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98">
                  <a:moveTo>
                    <a:pt x="26" y="190"/>
                  </a:moveTo>
                  <a:lnTo>
                    <a:pt x="24" y="190"/>
                  </a:lnTo>
                  <a:lnTo>
                    <a:pt x="24" y="188"/>
                  </a:lnTo>
                  <a:lnTo>
                    <a:pt x="20" y="188"/>
                  </a:lnTo>
                  <a:lnTo>
                    <a:pt x="20" y="184"/>
                  </a:lnTo>
                  <a:lnTo>
                    <a:pt x="20" y="176"/>
                  </a:lnTo>
                  <a:lnTo>
                    <a:pt x="24" y="176"/>
                  </a:lnTo>
                  <a:lnTo>
                    <a:pt x="24" y="172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16" y="158"/>
                  </a:lnTo>
                  <a:lnTo>
                    <a:pt x="16" y="162"/>
                  </a:lnTo>
                  <a:lnTo>
                    <a:pt x="12" y="162"/>
                  </a:lnTo>
                  <a:lnTo>
                    <a:pt x="12" y="158"/>
                  </a:lnTo>
                  <a:lnTo>
                    <a:pt x="8" y="158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12"/>
                  </a:lnTo>
                  <a:lnTo>
                    <a:pt x="46" y="112"/>
                  </a:lnTo>
                  <a:lnTo>
                    <a:pt x="46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98"/>
                  </a:lnTo>
                  <a:lnTo>
                    <a:pt x="54" y="98"/>
                  </a:lnTo>
                  <a:lnTo>
                    <a:pt x="54" y="94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6" y="42"/>
                  </a:lnTo>
                  <a:lnTo>
                    <a:pt x="76" y="38"/>
                  </a:lnTo>
                  <a:lnTo>
                    <a:pt x="80" y="34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4" y="12"/>
                  </a:lnTo>
                  <a:lnTo>
                    <a:pt x="84" y="8"/>
                  </a:lnTo>
                  <a:lnTo>
                    <a:pt x="84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6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4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0" y="60"/>
                  </a:lnTo>
                  <a:lnTo>
                    <a:pt x="84" y="68"/>
                  </a:lnTo>
                  <a:lnTo>
                    <a:pt x="86" y="72"/>
                  </a:lnTo>
                  <a:lnTo>
                    <a:pt x="90" y="76"/>
                  </a:lnTo>
                  <a:lnTo>
                    <a:pt x="94" y="76"/>
                  </a:lnTo>
                  <a:lnTo>
                    <a:pt x="94" y="78"/>
                  </a:lnTo>
                  <a:lnTo>
                    <a:pt x="98" y="82"/>
                  </a:lnTo>
                  <a:lnTo>
                    <a:pt x="98" y="86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2" y="98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4" y="112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90" y="138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102" y="168"/>
                  </a:lnTo>
                  <a:lnTo>
                    <a:pt x="106" y="172"/>
                  </a:lnTo>
                  <a:lnTo>
                    <a:pt x="110" y="176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188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10" y="190"/>
                  </a:lnTo>
                  <a:lnTo>
                    <a:pt x="110" y="194"/>
                  </a:lnTo>
                  <a:lnTo>
                    <a:pt x="110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102" y="190"/>
                  </a:lnTo>
                  <a:lnTo>
                    <a:pt x="98" y="190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76" y="190"/>
                  </a:lnTo>
                  <a:lnTo>
                    <a:pt x="68" y="190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0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0" y="188"/>
                  </a:lnTo>
                  <a:lnTo>
                    <a:pt x="46" y="188"/>
                  </a:lnTo>
                  <a:lnTo>
                    <a:pt x="42" y="188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4" name="Freeform 134">
              <a:extLst>
                <a:ext uri="{FF2B5EF4-FFF2-40B4-BE49-F238E27FC236}">
                  <a16:creationId xmlns:a16="http://schemas.microsoft.com/office/drawing/2014/main" id="{D34B033B-6FB4-65FE-FAB6-09D968456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667" y="3613028"/>
              <a:ext cx="74032" cy="75420"/>
            </a:xfrm>
            <a:custGeom>
              <a:avLst/>
              <a:gdLst>
                <a:gd name="T0" fmla="*/ 0 w 38"/>
                <a:gd name="T1" fmla="*/ 4 h 40"/>
                <a:gd name="T2" fmla="*/ 0 w 38"/>
                <a:gd name="T3" fmla="*/ 4 h 40"/>
                <a:gd name="T4" fmla="*/ 4 w 38"/>
                <a:gd name="T5" fmla="*/ 0 h 40"/>
                <a:gd name="T6" fmla="*/ 4 w 38"/>
                <a:gd name="T7" fmla="*/ 4 h 40"/>
                <a:gd name="T8" fmla="*/ 4 w 38"/>
                <a:gd name="T9" fmla="*/ 4 h 40"/>
                <a:gd name="T10" fmla="*/ 4 w 38"/>
                <a:gd name="T11" fmla="*/ 4 h 40"/>
                <a:gd name="T12" fmla="*/ 0 w 38"/>
                <a:gd name="T13" fmla="*/ 4 h 40"/>
                <a:gd name="T14" fmla="*/ 0 w 38"/>
                <a:gd name="T15" fmla="*/ 4 h 40"/>
                <a:gd name="T16" fmla="*/ 4 w 38"/>
                <a:gd name="T17" fmla="*/ 8 h 40"/>
                <a:gd name="T18" fmla="*/ 4 w 38"/>
                <a:gd name="T19" fmla="*/ 8 h 40"/>
                <a:gd name="T20" fmla="*/ 4 w 38"/>
                <a:gd name="T21" fmla="*/ 4 h 40"/>
                <a:gd name="T22" fmla="*/ 8 w 38"/>
                <a:gd name="T23" fmla="*/ 8 h 40"/>
                <a:gd name="T24" fmla="*/ 4 w 38"/>
                <a:gd name="T25" fmla="*/ 8 h 40"/>
                <a:gd name="T26" fmla="*/ 34 w 38"/>
                <a:gd name="T27" fmla="*/ 10 h 40"/>
                <a:gd name="T28" fmla="*/ 34 w 38"/>
                <a:gd name="T29" fmla="*/ 8 h 40"/>
                <a:gd name="T30" fmla="*/ 34 w 38"/>
                <a:gd name="T31" fmla="*/ 8 h 40"/>
                <a:gd name="T32" fmla="*/ 34 w 38"/>
                <a:gd name="T33" fmla="*/ 8 h 40"/>
                <a:gd name="T34" fmla="*/ 34 w 38"/>
                <a:gd name="T35" fmla="*/ 10 h 40"/>
                <a:gd name="T36" fmla="*/ 16 w 38"/>
                <a:gd name="T37" fmla="*/ 10 h 40"/>
                <a:gd name="T38" fmla="*/ 12 w 38"/>
                <a:gd name="T39" fmla="*/ 10 h 40"/>
                <a:gd name="T40" fmla="*/ 16 w 38"/>
                <a:gd name="T41" fmla="*/ 10 h 40"/>
                <a:gd name="T42" fmla="*/ 20 w 38"/>
                <a:gd name="T43" fmla="*/ 10 h 40"/>
                <a:gd name="T44" fmla="*/ 20 w 38"/>
                <a:gd name="T45" fmla="*/ 10 h 40"/>
                <a:gd name="T46" fmla="*/ 16 w 38"/>
                <a:gd name="T47" fmla="*/ 10 h 40"/>
                <a:gd name="T48" fmla="*/ 16 w 38"/>
                <a:gd name="T49" fmla="*/ 10 h 40"/>
                <a:gd name="T50" fmla="*/ 16 w 38"/>
                <a:gd name="T51" fmla="*/ 10 h 40"/>
                <a:gd name="T52" fmla="*/ 16 w 38"/>
                <a:gd name="T53" fmla="*/ 10 h 40"/>
                <a:gd name="T54" fmla="*/ 16 w 38"/>
                <a:gd name="T55" fmla="*/ 10 h 40"/>
                <a:gd name="T56" fmla="*/ 34 w 38"/>
                <a:gd name="T57" fmla="*/ 22 h 40"/>
                <a:gd name="T58" fmla="*/ 34 w 38"/>
                <a:gd name="T59" fmla="*/ 22 h 40"/>
                <a:gd name="T60" fmla="*/ 34 w 38"/>
                <a:gd name="T61" fmla="*/ 18 h 40"/>
                <a:gd name="T62" fmla="*/ 38 w 38"/>
                <a:gd name="T63" fmla="*/ 18 h 40"/>
                <a:gd name="T64" fmla="*/ 38 w 38"/>
                <a:gd name="T65" fmla="*/ 18 h 40"/>
                <a:gd name="T66" fmla="*/ 34 w 38"/>
                <a:gd name="T67" fmla="*/ 22 h 40"/>
                <a:gd name="T68" fmla="*/ 30 w 38"/>
                <a:gd name="T69" fmla="*/ 38 h 40"/>
                <a:gd name="T70" fmla="*/ 30 w 38"/>
                <a:gd name="T71" fmla="*/ 38 h 40"/>
                <a:gd name="T72" fmla="*/ 30 w 38"/>
                <a:gd name="T73" fmla="*/ 34 h 40"/>
                <a:gd name="T74" fmla="*/ 30 w 38"/>
                <a:gd name="T75" fmla="*/ 34 h 40"/>
                <a:gd name="T76" fmla="*/ 30 w 38"/>
                <a:gd name="T77" fmla="*/ 38 h 40"/>
                <a:gd name="T78" fmla="*/ 30 w 38"/>
                <a:gd name="T79" fmla="*/ 38 h 40"/>
                <a:gd name="T80" fmla="*/ 24 w 38"/>
                <a:gd name="T81" fmla="*/ 40 h 40"/>
                <a:gd name="T82" fmla="*/ 24 w 38"/>
                <a:gd name="T83" fmla="*/ 38 h 40"/>
                <a:gd name="T84" fmla="*/ 24 w 38"/>
                <a:gd name="T85" fmla="*/ 38 h 40"/>
                <a:gd name="T86" fmla="*/ 24 w 38"/>
                <a:gd name="T87" fmla="*/ 34 h 40"/>
                <a:gd name="T88" fmla="*/ 26 w 38"/>
                <a:gd name="T89" fmla="*/ 38 h 40"/>
                <a:gd name="T90" fmla="*/ 26 w 38"/>
                <a:gd name="T91" fmla="*/ 38 h 40"/>
                <a:gd name="T92" fmla="*/ 26 w 38"/>
                <a:gd name="T93" fmla="*/ 40 h 40"/>
                <a:gd name="T94" fmla="*/ 12 w 38"/>
                <a:gd name="T95" fmla="*/ 40 h 40"/>
                <a:gd name="T96" fmla="*/ 12 w 38"/>
                <a:gd name="T97" fmla="*/ 40 h 40"/>
                <a:gd name="T98" fmla="*/ 12 w 38"/>
                <a:gd name="T99" fmla="*/ 40 h 40"/>
                <a:gd name="T100" fmla="*/ 12 w 38"/>
                <a:gd name="T101" fmla="*/ 38 h 40"/>
                <a:gd name="T102" fmla="*/ 16 w 38"/>
                <a:gd name="T103" fmla="*/ 38 h 40"/>
                <a:gd name="T104" fmla="*/ 16 w 38"/>
                <a:gd name="T105" fmla="*/ 40 h 40"/>
                <a:gd name="T106" fmla="*/ 16 w 38"/>
                <a:gd name="T107" fmla="*/ 40 h 40"/>
                <a:gd name="T108" fmla="*/ 12 w 38"/>
                <a:gd name="T10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" h="40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close/>
                  <a:moveTo>
                    <a:pt x="16" y="10"/>
                  </a:move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6" y="40"/>
                  </a:move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5" name="Freeform 135">
              <a:extLst>
                <a:ext uri="{FF2B5EF4-FFF2-40B4-BE49-F238E27FC236}">
                  <a16:creationId xmlns:a16="http://schemas.microsoft.com/office/drawing/2014/main" id="{2C40B8E4-37DF-E576-F16B-07D7B31A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63" y="3816663"/>
              <a:ext cx="354576" cy="282826"/>
            </a:xfrm>
            <a:custGeom>
              <a:avLst/>
              <a:gdLst>
                <a:gd name="T0" fmla="*/ 82 w 182"/>
                <a:gd name="T1" fmla="*/ 104 h 150"/>
                <a:gd name="T2" fmla="*/ 70 w 182"/>
                <a:gd name="T3" fmla="*/ 102 h 150"/>
                <a:gd name="T4" fmla="*/ 58 w 182"/>
                <a:gd name="T5" fmla="*/ 112 h 150"/>
                <a:gd name="T6" fmla="*/ 58 w 182"/>
                <a:gd name="T7" fmla="*/ 116 h 150"/>
                <a:gd name="T8" fmla="*/ 58 w 182"/>
                <a:gd name="T9" fmla="*/ 132 h 150"/>
                <a:gd name="T10" fmla="*/ 52 w 182"/>
                <a:gd name="T11" fmla="*/ 132 h 150"/>
                <a:gd name="T12" fmla="*/ 40 w 182"/>
                <a:gd name="T13" fmla="*/ 128 h 150"/>
                <a:gd name="T14" fmla="*/ 32 w 182"/>
                <a:gd name="T15" fmla="*/ 128 h 150"/>
                <a:gd name="T16" fmla="*/ 26 w 182"/>
                <a:gd name="T17" fmla="*/ 138 h 150"/>
                <a:gd name="T18" fmla="*/ 26 w 182"/>
                <a:gd name="T19" fmla="*/ 146 h 150"/>
                <a:gd name="T20" fmla="*/ 22 w 182"/>
                <a:gd name="T21" fmla="*/ 142 h 150"/>
                <a:gd name="T22" fmla="*/ 10 w 182"/>
                <a:gd name="T23" fmla="*/ 128 h 150"/>
                <a:gd name="T24" fmla="*/ 6 w 182"/>
                <a:gd name="T25" fmla="*/ 116 h 150"/>
                <a:gd name="T26" fmla="*/ 2 w 182"/>
                <a:gd name="T27" fmla="*/ 104 h 150"/>
                <a:gd name="T28" fmla="*/ 2 w 182"/>
                <a:gd name="T29" fmla="*/ 90 h 150"/>
                <a:gd name="T30" fmla="*/ 2 w 182"/>
                <a:gd name="T31" fmla="*/ 82 h 150"/>
                <a:gd name="T32" fmla="*/ 6 w 182"/>
                <a:gd name="T33" fmla="*/ 68 h 150"/>
                <a:gd name="T34" fmla="*/ 14 w 182"/>
                <a:gd name="T35" fmla="*/ 60 h 150"/>
                <a:gd name="T36" fmla="*/ 26 w 182"/>
                <a:gd name="T37" fmla="*/ 56 h 150"/>
                <a:gd name="T38" fmla="*/ 32 w 182"/>
                <a:gd name="T39" fmla="*/ 56 h 150"/>
                <a:gd name="T40" fmla="*/ 48 w 182"/>
                <a:gd name="T41" fmla="*/ 52 h 150"/>
                <a:gd name="T42" fmla="*/ 58 w 182"/>
                <a:gd name="T43" fmla="*/ 48 h 150"/>
                <a:gd name="T44" fmla="*/ 66 w 182"/>
                <a:gd name="T45" fmla="*/ 42 h 150"/>
                <a:gd name="T46" fmla="*/ 70 w 182"/>
                <a:gd name="T47" fmla="*/ 34 h 150"/>
                <a:gd name="T48" fmla="*/ 84 w 182"/>
                <a:gd name="T49" fmla="*/ 34 h 150"/>
                <a:gd name="T50" fmla="*/ 96 w 182"/>
                <a:gd name="T51" fmla="*/ 18 h 150"/>
                <a:gd name="T52" fmla="*/ 104 w 182"/>
                <a:gd name="T53" fmla="*/ 12 h 150"/>
                <a:gd name="T54" fmla="*/ 108 w 182"/>
                <a:gd name="T55" fmla="*/ 4 h 150"/>
                <a:gd name="T56" fmla="*/ 118 w 182"/>
                <a:gd name="T57" fmla="*/ 0 h 150"/>
                <a:gd name="T58" fmla="*/ 126 w 182"/>
                <a:gd name="T59" fmla="*/ 14 h 150"/>
                <a:gd name="T60" fmla="*/ 130 w 182"/>
                <a:gd name="T61" fmla="*/ 30 h 150"/>
                <a:gd name="T62" fmla="*/ 126 w 182"/>
                <a:gd name="T63" fmla="*/ 42 h 150"/>
                <a:gd name="T64" fmla="*/ 134 w 182"/>
                <a:gd name="T65" fmla="*/ 42 h 150"/>
                <a:gd name="T66" fmla="*/ 140 w 182"/>
                <a:gd name="T67" fmla="*/ 48 h 150"/>
                <a:gd name="T68" fmla="*/ 152 w 182"/>
                <a:gd name="T69" fmla="*/ 52 h 150"/>
                <a:gd name="T70" fmla="*/ 156 w 182"/>
                <a:gd name="T71" fmla="*/ 64 h 150"/>
                <a:gd name="T72" fmla="*/ 166 w 182"/>
                <a:gd name="T73" fmla="*/ 74 h 150"/>
                <a:gd name="T74" fmla="*/ 166 w 182"/>
                <a:gd name="T75" fmla="*/ 82 h 150"/>
                <a:gd name="T76" fmla="*/ 174 w 182"/>
                <a:gd name="T77" fmla="*/ 90 h 150"/>
                <a:gd name="T78" fmla="*/ 178 w 182"/>
                <a:gd name="T79" fmla="*/ 94 h 150"/>
                <a:gd name="T80" fmla="*/ 182 w 182"/>
                <a:gd name="T81" fmla="*/ 104 h 150"/>
                <a:gd name="T82" fmla="*/ 170 w 182"/>
                <a:gd name="T83" fmla="*/ 102 h 150"/>
                <a:gd name="T84" fmla="*/ 162 w 182"/>
                <a:gd name="T85" fmla="*/ 102 h 150"/>
                <a:gd name="T86" fmla="*/ 152 w 182"/>
                <a:gd name="T87" fmla="*/ 98 h 150"/>
                <a:gd name="T88" fmla="*/ 144 w 182"/>
                <a:gd name="T89" fmla="*/ 104 h 150"/>
                <a:gd name="T90" fmla="*/ 136 w 182"/>
                <a:gd name="T91" fmla="*/ 104 h 150"/>
                <a:gd name="T92" fmla="*/ 122 w 182"/>
                <a:gd name="T93" fmla="*/ 108 h 150"/>
                <a:gd name="T94" fmla="*/ 114 w 182"/>
                <a:gd name="T95" fmla="*/ 108 h 150"/>
                <a:gd name="T96" fmla="*/ 110 w 182"/>
                <a:gd name="T97" fmla="*/ 120 h 150"/>
                <a:gd name="T98" fmla="*/ 100 w 182"/>
                <a:gd name="T99" fmla="*/ 116 h 150"/>
                <a:gd name="T100" fmla="*/ 84 w 182"/>
                <a:gd name="T101" fmla="*/ 1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150">
                  <a:moveTo>
                    <a:pt x="84" y="112"/>
                  </a:moveTo>
                  <a:lnTo>
                    <a:pt x="84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0" y="102"/>
                  </a:lnTo>
                  <a:lnTo>
                    <a:pt x="66" y="104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58" y="112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54" y="116"/>
                  </a:lnTo>
                  <a:lnTo>
                    <a:pt x="58" y="116"/>
                  </a:lnTo>
                  <a:lnTo>
                    <a:pt x="58" y="120"/>
                  </a:lnTo>
                  <a:lnTo>
                    <a:pt x="58" y="124"/>
                  </a:lnTo>
                  <a:lnTo>
                    <a:pt x="58" y="128"/>
                  </a:lnTo>
                  <a:lnTo>
                    <a:pt x="58" y="132"/>
                  </a:lnTo>
                  <a:lnTo>
                    <a:pt x="58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2" y="132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4" y="128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36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6"/>
                  </a:lnTo>
                  <a:lnTo>
                    <a:pt x="26" y="150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18" y="134"/>
                  </a:lnTo>
                  <a:lnTo>
                    <a:pt x="14" y="132"/>
                  </a:lnTo>
                  <a:lnTo>
                    <a:pt x="10" y="128"/>
                  </a:lnTo>
                  <a:lnTo>
                    <a:pt x="10" y="124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6" y="112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6" y="56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6" y="42"/>
                  </a:lnTo>
                  <a:lnTo>
                    <a:pt x="62" y="38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8" y="26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26" y="38"/>
                  </a:lnTo>
                  <a:lnTo>
                    <a:pt x="126" y="42"/>
                  </a:lnTo>
                  <a:lnTo>
                    <a:pt x="130" y="42"/>
                  </a:lnTo>
                  <a:lnTo>
                    <a:pt x="130" y="38"/>
                  </a:lnTo>
                  <a:lnTo>
                    <a:pt x="134" y="38"/>
                  </a:lnTo>
                  <a:lnTo>
                    <a:pt x="134" y="42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40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52" y="52"/>
                  </a:lnTo>
                  <a:lnTo>
                    <a:pt x="152" y="56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2" y="72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6" y="82"/>
                  </a:lnTo>
                  <a:lnTo>
                    <a:pt x="170" y="82"/>
                  </a:lnTo>
                  <a:lnTo>
                    <a:pt x="166" y="82"/>
                  </a:lnTo>
                  <a:lnTo>
                    <a:pt x="166" y="86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78" y="94"/>
                  </a:lnTo>
                  <a:lnTo>
                    <a:pt x="182" y="94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82" y="98"/>
                  </a:lnTo>
                  <a:lnTo>
                    <a:pt x="182" y="102"/>
                  </a:lnTo>
                  <a:lnTo>
                    <a:pt x="182" y="104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4" y="102"/>
                  </a:lnTo>
                  <a:lnTo>
                    <a:pt x="170" y="102"/>
                  </a:lnTo>
                  <a:lnTo>
                    <a:pt x="166" y="102"/>
                  </a:lnTo>
                  <a:lnTo>
                    <a:pt x="162" y="102"/>
                  </a:lnTo>
                  <a:lnTo>
                    <a:pt x="162" y="98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98"/>
                  </a:lnTo>
                  <a:lnTo>
                    <a:pt x="156" y="98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4"/>
                  </a:lnTo>
                  <a:lnTo>
                    <a:pt x="148" y="104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40" y="102"/>
                  </a:lnTo>
                  <a:lnTo>
                    <a:pt x="136" y="104"/>
                  </a:lnTo>
                  <a:lnTo>
                    <a:pt x="134" y="104"/>
                  </a:lnTo>
                  <a:lnTo>
                    <a:pt x="130" y="104"/>
                  </a:lnTo>
                  <a:lnTo>
                    <a:pt x="126" y="108"/>
                  </a:lnTo>
                  <a:lnTo>
                    <a:pt x="122" y="108"/>
                  </a:lnTo>
                  <a:lnTo>
                    <a:pt x="118" y="108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14" y="108"/>
                  </a:lnTo>
                  <a:lnTo>
                    <a:pt x="114" y="112"/>
                  </a:lnTo>
                  <a:lnTo>
                    <a:pt x="114" y="116"/>
                  </a:lnTo>
                  <a:lnTo>
                    <a:pt x="110" y="116"/>
                  </a:lnTo>
                  <a:lnTo>
                    <a:pt x="110" y="120"/>
                  </a:lnTo>
                  <a:lnTo>
                    <a:pt x="108" y="120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88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6" name="Freeform 136">
              <a:extLst>
                <a:ext uri="{FF2B5EF4-FFF2-40B4-BE49-F238E27FC236}">
                  <a16:creationId xmlns:a16="http://schemas.microsoft.com/office/drawing/2014/main" id="{89ED35B8-D714-CFF8-62A0-C3D37B26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291" y="3409393"/>
              <a:ext cx="292233" cy="520400"/>
            </a:xfrm>
            <a:custGeom>
              <a:avLst/>
              <a:gdLst>
                <a:gd name="T0" fmla="*/ 22 w 150"/>
                <a:gd name="T1" fmla="*/ 234 h 276"/>
                <a:gd name="T2" fmla="*/ 30 w 150"/>
                <a:gd name="T3" fmla="*/ 234 h 276"/>
                <a:gd name="T4" fmla="*/ 26 w 150"/>
                <a:gd name="T5" fmla="*/ 226 h 276"/>
                <a:gd name="T6" fmla="*/ 22 w 150"/>
                <a:gd name="T7" fmla="*/ 220 h 276"/>
                <a:gd name="T8" fmla="*/ 22 w 150"/>
                <a:gd name="T9" fmla="*/ 208 h 276"/>
                <a:gd name="T10" fmla="*/ 22 w 150"/>
                <a:gd name="T11" fmla="*/ 198 h 276"/>
                <a:gd name="T12" fmla="*/ 14 w 150"/>
                <a:gd name="T13" fmla="*/ 186 h 276"/>
                <a:gd name="T14" fmla="*/ 14 w 150"/>
                <a:gd name="T15" fmla="*/ 178 h 276"/>
                <a:gd name="T16" fmla="*/ 0 w 150"/>
                <a:gd name="T17" fmla="*/ 164 h 276"/>
                <a:gd name="T18" fmla="*/ 4 w 150"/>
                <a:gd name="T19" fmla="*/ 156 h 276"/>
                <a:gd name="T20" fmla="*/ 4 w 150"/>
                <a:gd name="T21" fmla="*/ 148 h 276"/>
                <a:gd name="T22" fmla="*/ 14 w 150"/>
                <a:gd name="T23" fmla="*/ 130 h 276"/>
                <a:gd name="T24" fmla="*/ 30 w 150"/>
                <a:gd name="T25" fmla="*/ 112 h 276"/>
                <a:gd name="T26" fmla="*/ 34 w 150"/>
                <a:gd name="T27" fmla="*/ 66 h 276"/>
                <a:gd name="T28" fmla="*/ 30 w 150"/>
                <a:gd name="T29" fmla="*/ 48 h 276"/>
                <a:gd name="T30" fmla="*/ 30 w 150"/>
                <a:gd name="T31" fmla="*/ 42 h 276"/>
                <a:gd name="T32" fmla="*/ 26 w 150"/>
                <a:gd name="T33" fmla="*/ 26 h 276"/>
                <a:gd name="T34" fmla="*/ 38 w 150"/>
                <a:gd name="T35" fmla="*/ 0 h 276"/>
                <a:gd name="T36" fmla="*/ 78 w 150"/>
                <a:gd name="T37" fmla="*/ 22 h 276"/>
                <a:gd name="T38" fmla="*/ 134 w 150"/>
                <a:gd name="T39" fmla="*/ 58 h 276"/>
                <a:gd name="T40" fmla="*/ 150 w 150"/>
                <a:gd name="T41" fmla="*/ 88 h 276"/>
                <a:gd name="T42" fmla="*/ 146 w 150"/>
                <a:gd name="T43" fmla="*/ 134 h 276"/>
                <a:gd name="T44" fmla="*/ 142 w 150"/>
                <a:gd name="T45" fmla="*/ 134 h 276"/>
                <a:gd name="T46" fmla="*/ 138 w 150"/>
                <a:gd name="T47" fmla="*/ 134 h 276"/>
                <a:gd name="T48" fmla="*/ 134 w 150"/>
                <a:gd name="T49" fmla="*/ 142 h 276"/>
                <a:gd name="T50" fmla="*/ 134 w 150"/>
                <a:gd name="T51" fmla="*/ 144 h 276"/>
                <a:gd name="T52" fmla="*/ 128 w 150"/>
                <a:gd name="T53" fmla="*/ 152 h 276"/>
                <a:gd name="T54" fmla="*/ 128 w 150"/>
                <a:gd name="T55" fmla="*/ 160 h 276"/>
                <a:gd name="T56" fmla="*/ 124 w 150"/>
                <a:gd name="T57" fmla="*/ 164 h 276"/>
                <a:gd name="T58" fmla="*/ 124 w 150"/>
                <a:gd name="T59" fmla="*/ 178 h 276"/>
                <a:gd name="T60" fmla="*/ 120 w 150"/>
                <a:gd name="T61" fmla="*/ 186 h 276"/>
                <a:gd name="T62" fmla="*/ 124 w 150"/>
                <a:gd name="T63" fmla="*/ 186 h 276"/>
                <a:gd name="T64" fmla="*/ 130 w 150"/>
                <a:gd name="T65" fmla="*/ 198 h 276"/>
                <a:gd name="T66" fmla="*/ 130 w 150"/>
                <a:gd name="T67" fmla="*/ 204 h 276"/>
                <a:gd name="T68" fmla="*/ 134 w 150"/>
                <a:gd name="T69" fmla="*/ 216 h 276"/>
                <a:gd name="T70" fmla="*/ 124 w 150"/>
                <a:gd name="T71" fmla="*/ 220 h 276"/>
                <a:gd name="T72" fmla="*/ 116 w 150"/>
                <a:gd name="T73" fmla="*/ 224 h 276"/>
                <a:gd name="T74" fmla="*/ 116 w 150"/>
                <a:gd name="T75" fmla="*/ 230 h 276"/>
                <a:gd name="T76" fmla="*/ 112 w 150"/>
                <a:gd name="T77" fmla="*/ 234 h 276"/>
                <a:gd name="T78" fmla="*/ 104 w 150"/>
                <a:gd name="T79" fmla="*/ 242 h 276"/>
                <a:gd name="T80" fmla="*/ 100 w 150"/>
                <a:gd name="T81" fmla="*/ 246 h 276"/>
                <a:gd name="T82" fmla="*/ 94 w 150"/>
                <a:gd name="T83" fmla="*/ 250 h 276"/>
                <a:gd name="T84" fmla="*/ 78 w 150"/>
                <a:gd name="T85" fmla="*/ 250 h 276"/>
                <a:gd name="T86" fmla="*/ 78 w 150"/>
                <a:gd name="T87" fmla="*/ 254 h 276"/>
                <a:gd name="T88" fmla="*/ 78 w 150"/>
                <a:gd name="T89" fmla="*/ 260 h 276"/>
                <a:gd name="T90" fmla="*/ 74 w 150"/>
                <a:gd name="T91" fmla="*/ 264 h 276"/>
                <a:gd name="T92" fmla="*/ 64 w 150"/>
                <a:gd name="T93" fmla="*/ 268 h 276"/>
                <a:gd name="T94" fmla="*/ 56 w 150"/>
                <a:gd name="T95" fmla="*/ 268 h 276"/>
                <a:gd name="T96" fmla="*/ 48 w 150"/>
                <a:gd name="T97" fmla="*/ 276 h 276"/>
                <a:gd name="T98" fmla="*/ 44 w 150"/>
                <a:gd name="T99" fmla="*/ 268 h 276"/>
                <a:gd name="T100" fmla="*/ 38 w 150"/>
                <a:gd name="T101" fmla="*/ 276 h 276"/>
                <a:gd name="T102" fmla="*/ 34 w 150"/>
                <a:gd name="T103" fmla="*/ 276 h 276"/>
                <a:gd name="T104" fmla="*/ 30 w 150"/>
                <a:gd name="T105" fmla="*/ 276 h 276"/>
                <a:gd name="T106" fmla="*/ 30 w 150"/>
                <a:gd name="T107" fmla="*/ 272 h 276"/>
                <a:gd name="T108" fmla="*/ 26 w 150"/>
                <a:gd name="T109" fmla="*/ 264 h 276"/>
                <a:gd name="T110" fmla="*/ 18 w 150"/>
                <a:gd name="T111" fmla="*/ 254 h 276"/>
                <a:gd name="T112" fmla="*/ 8 w 150"/>
                <a:gd name="T113" fmla="*/ 238 h 276"/>
                <a:gd name="T114" fmla="*/ 12 w 150"/>
                <a:gd name="T115" fmla="*/ 23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76">
                  <a:moveTo>
                    <a:pt x="12" y="234"/>
                  </a:moveTo>
                  <a:lnTo>
                    <a:pt x="14" y="234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6" y="22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2" y="178"/>
                  </a:lnTo>
                  <a:lnTo>
                    <a:pt x="8" y="178"/>
                  </a:lnTo>
                  <a:lnTo>
                    <a:pt x="8" y="174"/>
                  </a:lnTo>
                  <a:lnTo>
                    <a:pt x="4" y="170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34"/>
                  </a:lnTo>
                  <a:lnTo>
                    <a:pt x="14" y="130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2"/>
                  </a:lnTo>
                  <a:lnTo>
                    <a:pt x="30" y="104"/>
                  </a:lnTo>
                  <a:lnTo>
                    <a:pt x="30" y="92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4" y="66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4" y="14"/>
                  </a:lnTo>
                  <a:lnTo>
                    <a:pt x="70" y="18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82" y="26"/>
                  </a:lnTo>
                  <a:lnTo>
                    <a:pt x="90" y="30"/>
                  </a:lnTo>
                  <a:lnTo>
                    <a:pt x="98" y="38"/>
                  </a:lnTo>
                  <a:lnTo>
                    <a:pt x="108" y="42"/>
                  </a:lnTo>
                  <a:lnTo>
                    <a:pt x="112" y="44"/>
                  </a:lnTo>
                  <a:lnTo>
                    <a:pt x="120" y="48"/>
                  </a:lnTo>
                  <a:lnTo>
                    <a:pt x="128" y="52"/>
                  </a:lnTo>
                  <a:lnTo>
                    <a:pt x="134" y="58"/>
                  </a:lnTo>
                  <a:lnTo>
                    <a:pt x="142" y="62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0" y="70"/>
                  </a:lnTo>
                  <a:lnTo>
                    <a:pt x="150" y="78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8"/>
                  </a:lnTo>
                  <a:lnTo>
                    <a:pt x="150" y="122"/>
                  </a:lnTo>
                  <a:lnTo>
                    <a:pt x="150" y="126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4" y="164"/>
                  </a:lnTo>
                  <a:lnTo>
                    <a:pt x="124" y="164"/>
                  </a:lnTo>
                  <a:lnTo>
                    <a:pt x="124" y="168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0" y="182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90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198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34" y="208"/>
                  </a:lnTo>
                  <a:lnTo>
                    <a:pt x="134" y="212"/>
                  </a:lnTo>
                  <a:lnTo>
                    <a:pt x="134" y="212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0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4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20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0" y="250"/>
                  </a:lnTo>
                  <a:lnTo>
                    <a:pt x="86" y="250"/>
                  </a:lnTo>
                  <a:lnTo>
                    <a:pt x="86" y="25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78" y="256"/>
                  </a:lnTo>
                  <a:lnTo>
                    <a:pt x="78" y="256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4" y="260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70" y="268"/>
                  </a:lnTo>
                  <a:lnTo>
                    <a:pt x="70" y="268"/>
                  </a:lnTo>
                  <a:lnTo>
                    <a:pt x="68" y="268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48" y="272"/>
                  </a:lnTo>
                  <a:lnTo>
                    <a:pt x="48" y="272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4" y="272"/>
                  </a:lnTo>
                  <a:lnTo>
                    <a:pt x="44" y="272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26" y="268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2" y="256"/>
                  </a:lnTo>
                  <a:lnTo>
                    <a:pt x="22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14" y="250"/>
                  </a:lnTo>
                  <a:lnTo>
                    <a:pt x="14" y="250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7" name="Freeform 137">
              <a:extLst>
                <a:ext uri="{FF2B5EF4-FFF2-40B4-BE49-F238E27FC236}">
                  <a16:creationId xmlns:a16="http://schemas.microsoft.com/office/drawing/2014/main" id="{64845140-FA27-E939-244F-EECD187D4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5440" y="4540697"/>
              <a:ext cx="35068" cy="26397"/>
            </a:xfrm>
            <a:custGeom>
              <a:avLst/>
              <a:gdLst>
                <a:gd name="T0" fmla="*/ 2 w 18"/>
                <a:gd name="T1" fmla="*/ 8 h 14"/>
                <a:gd name="T2" fmla="*/ 0 w 18"/>
                <a:gd name="T3" fmla="*/ 8 h 14"/>
                <a:gd name="T4" fmla="*/ 0 w 18"/>
                <a:gd name="T5" fmla="*/ 8 h 14"/>
                <a:gd name="T6" fmla="*/ 0 w 18"/>
                <a:gd name="T7" fmla="*/ 4 h 14"/>
                <a:gd name="T8" fmla="*/ 0 w 18"/>
                <a:gd name="T9" fmla="*/ 4 h 14"/>
                <a:gd name="T10" fmla="*/ 0 w 18"/>
                <a:gd name="T11" fmla="*/ 4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2 w 18"/>
                <a:gd name="T21" fmla="*/ 0 h 14"/>
                <a:gd name="T22" fmla="*/ 2 w 18"/>
                <a:gd name="T23" fmla="*/ 0 h 14"/>
                <a:gd name="T24" fmla="*/ 2 w 18"/>
                <a:gd name="T25" fmla="*/ 0 h 14"/>
                <a:gd name="T26" fmla="*/ 2 w 18"/>
                <a:gd name="T27" fmla="*/ 4 h 14"/>
                <a:gd name="T28" fmla="*/ 2 w 18"/>
                <a:gd name="T29" fmla="*/ 4 h 14"/>
                <a:gd name="T30" fmla="*/ 2 w 18"/>
                <a:gd name="T31" fmla="*/ 8 h 14"/>
                <a:gd name="T32" fmla="*/ 2 w 18"/>
                <a:gd name="T33" fmla="*/ 8 h 14"/>
                <a:gd name="T34" fmla="*/ 2 w 18"/>
                <a:gd name="T35" fmla="*/ 8 h 14"/>
                <a:gd name="T36" fmla="*/ 18 w 18"/>
                <a:gd name="T37" fmla="*/ 14 h 14"/>
                <a:gd name="T38" fmla="*/ 18 w 18"/>
                <a:gd name="T39" fmla="*/ 14 h 14"/>
                <a:gd name="T40" fmla="*/ 14 w 18"/>
                <a:gd name="T41" fmla="*/ 14 h 14"/>
                <a:gd name="T42" fmla="*/ 14 w 18"/>
                <a:gd name="T43" fmla="*/ 14 h 14"/>
                <a:gd name="T44" fmla="*/ 14 w 18"/>
                <a:gd name="T45" fmla="*/ 14 h 14"/>
                <a:gd name="T46" fmla="*/ 14 w 18"/>
                <a:gd name="T47" fmla="*/ 10 h 14"/>
                <a:gd name="T48" fmla="*/ 14 w 18"/>
                <a:gd name="T49" fmla="*/ 10 h 14"/>
                <a:gd name="T50" fmla="*/ 14 w 18"/>
                <a:gd name="T51" fmla="*/ 14 h 14"/>
                <a:gd name="T52" fmla="*/ 14 w 18"/>
                <a:gd name="T53" fmla="*/ 10 h 14"/>
                <a:gd name="T54" fmla="*/ 18 w 18"/>
                <a:gd name="T55" fmla="*/ 10 h 14"/>
                <a:gd name="T56" fmla="*/ 18 w 18"/>
                <a:gd name="T57" fmla="*/ 10 h 14"/>
                <a:gd name="T58" fmla="*/ 18 w 18"/>
                <a:gd name="T59" fmla="*/ 10 h 14"/>
                <a:gd name="T60" fmla="*/ 18 w 18"/>
                <a:gd name="T61" fmla="*/ 10 h 14"/>
                <a:gd name="T62" fmla="*/ 18 w 18"/>
                <a:gd name="T63" fmla="*/ 10 h 14"/>
                <a:gd name="T64" fmla="*/ 18 w 18"/>
                <a:gd name="T65" fmla="*/ 14 h 14"/>
                <a:gd name="T66" fmla="*/ 18 w 18"/>
                <a:gd name="T67" fmla="*/ 14 h 14"/>
                <a:gd name="T68" fmla="*/ 18 w 18"/>
                <a:gd name="T69" fmla="*/ 14 h 14"/>
                <a:gd name="T70" fmla="*/ 6 w 18"/>
                <a:gd name="T71" fmla="*/ 14 h 14"/>
                <a:gd name="T72" fmla="*/ 6 w 18"/>
                <a:gd name="T73" fmla="*/ 14 h 14"/>
                <a:gd name="T74" fmla="*/ 6 w 18"/>
                <a:gd name="T75" fmla="*/ 14 h 14"/>
                <a:gd name="T76" fmla="*/ 6 w 18"/>
                <a:gd name="T77" fmla="*/ 14 h 14"/>
                <a:gd name="T78" fmla="*/ 6 w 18"/>
                <a:gd name="T79" fmla="*/ 14 h 14"/>
                <a:gd name="T80" fmla="*/ 6 w 18"/>
                <a:gd name="T81" fmla="*/ 14 h 14"/>
                <a:gd name="T82" fmla="*/ 6 w 18"/>
                <a:gd name="T83" fmla="*/ 14 h 14"/>
                <a:gd name="T84" fmla="*/ 6 w 18"/>
                <a:gd name="T85" fmla="*/ 14 h 14"/>
                <a:gd name="T86" fmla="*/ 6 w 18"/>
                <a:gd name="T87" fmla="*/ 14 h 14"/>
                <a:gd name="T88" fmla="*/ 6 w 18"/>
                <a:gd name="T89" fmla="*/ 14 h 14"/>
                <a:gd name="T90" fmla="*/ 6 w 18"/>
                <a:gd name="T9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14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8" y="14"/>
                  </a:move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8" name="Freeform 138">
              <a:extLst>
                <a:ext uri="{FF2B5EF4-FFF2-40B4-BE49-F238E27FC236}">
                  <a16:creationId xmlns:a16="http://schemas.microsoft.com/office/drawing/2014/main" id="{C244E5B1-9244-A054-9624-FE5524390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052" y="4046694"/>
              <a:ext cx="210408" cy="282826"/>
            </a:xfrm>
            <a:custGeom>
              <a:avLst/>
              <a:gdLst>
                <a:gd name="T0" fmla="*/ 64 w 108"/>
                <a:gd name="T1" fmla="*/ 138 h 150"/>
                <a:gd name="T2" fmla="*/ 56 w 108"/>
                <a:gd name="T3" fmla="*/ 146 h 150"/>
                <a:gd name="T4" fmla="*/ 48 w 108"/>
                <a:gd name="T5" fmla="*/ 150 h 150"/>
                <a:gd name="T6" fmla="*/ 48 w 108"/>
                <a:gd name="T7" fmla="*/ 138 h 150"/>
                <a:gd name="T8" fmla="*/ 38 w 108"/>
                <a:gd name="T9" fmla="*/ 142 h 150"/>
                <a:gd name="T10" fmla="*/ 34 w 108"/>
                <a:gd name="T11" fmla="*/ 150 h 150"/>
                <a:gd name="T12" fmla="*/ 30 w 108"/>
                <a:gd name="T13" fmla="*/ 146 h 150"/>
                <a:gd name="T14" fmla="*/ 22 w 108"/>
                <a:gd name="T15" fmla="*/ 142 h 150"/>
                <a:gd name="T16" fmla="*/ 16 w 108"/>
                <a:gd name="T17" fmla="*/ 150 h 150"/>
                <a:gd name="T18" fmla="*/ 12 w 108"/>
                <a:gd name="T19" fmla="*/ 142 h 150"/>
                <a:gd name="T20" fmla="*/ 4 w 108"/>
                <a:gd name="T21" fmla="*/ 138 h 150"/>
                <a:gd name="T22" fmla="*/ 0 w 108"/>
                <a:gd name="T23" fmla="*/ 130 h 150"/>
                <a:gd name="T24" fmla="*/ 12 w 108"/>
                <a:gd name="T25" fmla="*/ 128 h 150"/>
                <a:gd name="T26" fmla="*/ 8 w 108"/>
                <a:gd name="T27" fmla="*/ 120 h 150"/>
                <a:gd name="T28" fmla="*/ 8 w 108"/>
                <a:gd name="T29" fmla="*/ 116 h 150"/>
                <a:gd name="T30" fmla="*/ 8 w 108"/>
                <a:gd name="T31" fmla="*/ 106 h 150"/>
                <a:gd name="T32" fmla="*/ 16 w 108"/>
                <a:gd name="T33" fmla="*/ 106 h 150"/>
                <a:gd name="T34" fmla="*/ 18 w 108"/>
                <a:gd name="T35" fmla="*/ 102 h 150"/>
                <a:gd name="T36" fmla="*/ 26 w 108"/>
                <a:gd name="T37" fmla="*/ 98 h 150"/>
                <a:gd name="T38" fmla="*/ 30 w 108"/>
                <a:gd name="T39" fmla="*/ 106 h 150"/>
                <a:gd name="T40" fmla="*/ 38 w 108"/>
                <a:gd name="T41" fmla="*/ 106 h 150"/>
                <a:gd name="T42" fmla="*/ 42 w 108"/>
                <a:gd name="T43" fmla="*/ 110 h 150"/>
                <a:gd name="T44" fmla="*/ 46 w 108"/>
                <a:gd name="T45" fmla="*/ 102 h 150"/>
                <a:gd name="T46" fmla="*/ 48 w 108"/>
                <a:gd name="T47" fmla="*/ 94 h 150"/>
                <a:gd name="T48" fmla="*/ 48 w 108"/>
                <a:gd name="T49" fmla="*/ 84 h 150"/>
                <a:gd name="T50" fmla="*/ 46 w 108"/>
                <a:gd name="T51" fmla="*/ 76 h 150"/>
                <a:gd name="T52" fmla="*/ 42 w 108"/>
                <a:gd name="T53" fmla="*/ 68 h 150"/>
                <a:gd name="T54" fmla="*/ 42 w 108"/>
                <a:gd name="T55" fmla="*/ 58 h 150"/>
                <a:gd name="T56" fmla="*/ 48 w 108"/>
                <a:gd name="T57" fmla="*/ 50 h 150"/>
                <a:gd name="T58" fmla="*/ 42 w 108"/>
                <a:gd name="T59" fmla="*/ 42 h 150"/>
                <a:gd name="T60" fmla="*/ 34 w 108"/>
                <a:gd name="T61" fmla="*/ 46 h 150"/>
                <a:gd name="T62" fmla="*/ 30 w 108"/>
                <a:gd name="T63" fmla="*/ 38 h 150"/>
                <a:gd name="T64" fmla="*/ 38 w 108"/>
                <a:gd name="T65" fmla="*/ 30 h 150"/>
                <a:gd name="T66" fmla="*/ 52 w 108"/>
                <a:gd name="T67" fmla="*/ 30 h 150"/>
                <a:gd name="T68" fmla="*/ 64 w 108"/>
                <a:gd name="T69" fmla="*/ 30 h 150"/>
                <a:gd name="T70" fmla="*/ 72 w 108"/>
                <a:gd name="T71" fmla="*/ 34 h 150"/>
                <a:gd name="T72" fmla="*/ 72 w 108"/>
                <a:gd name="T73" fmla="*/ 30 h 150"/>
                <a:gd name="T74" fmla="*/ 74 w 108"/>
                <a:gd name="T75" fmla="*/ 24 h 150"/>
                <a:gd name="T76" fmla="*/ 78 w 108"/>
                <a:gd name="T77" fmla="*/ 16 h 150"/>
                <a:gd name="T78" fmla="*/ 78 w 108"/>
                <a:gd name="T79" fmla="*/ 8 h 150"/>
                <a:gd name="T80" fmla="*/ 86 w 108"/>
                <a:gd name="T81" fmla="*/ 4 h 150"/>
                <a:gd name="T82" fmla="*/ 90 w 108"/>
                <a:gd name="T83" fmla="*/ 4 h 150"/>
                <a:gd name="T84" fmla="*/ 102 w 108"/>
                <a:gd name="T85" fmla="*/ 4 h 150"/>
                <a:gd name="T86" fmla="*/ 104 w 108"/>
                <a:gd name="T87" fmla="*/ 4 h 150"/>
                <a:gd name="T88" fmla="*/ 108 w 108"/>
                <a:gd name="T89" fmla="*/ 12 h 150"/>
                <a:gd name="T90" fmla="*/ 104 w 108"/>
                <a:gd name="T91" fmla="*/ 20 h 150"/>
                <a:gd name="T92" fmla="*/ 102 w 108"/>
                <a:gd name="T93" fmla="*/ 28 h 150"/>
                <a:gd name="T94" fmla="*/ 102 w 108"/>
                <a:gd name="T95" fmla="*/ 38 h 150"/>
                <a:gd name="T96" fmla="*/ 98 w 108"/>
                <a:gd name="T97" fmla="*/ 54 h 150"/>
                <a:gd name="T98" fmla="*/ 98 w 108"/>
                <a:gd name="T99" fmla="*/ 64 h 150"/>
                <a:gd name="T100" fmla="*/ 94 w 108"/>
                <a:gd name="T101" fmla="*/ 72 h 150"/>
                <a:gd name="T102" fmla="*/ 90 w 108"/>
                <a:gd name="T103" fmla="*/ 84 h 150"/>
                <a:gd name="T104" fmla="*/ 82 w 108"/>
                <a:gd name="T105" fmla="*/ 90 h 150"/>
                <a:gd name="T106" fmla="*/ 78 w 108"/>
                <a:gd name="T107" fmla="*/ 98 h 150"/>
                <a:gd name="T108" fmla="*/ 72 w 108"/>
                <a:gd name="T109" fmla="*/ 102 h 150"/>
                <a:gd name="T110" fmla="*/ 74 w 108"/>
                <a:gd name="T111" fmla="*/ 114 h 150"/>
                <a:gd name="T112" fmla="*/ 72 w 108"/>
                <a:gd name="T113" fmla="*/ 120 h 150"/>
                <a:gd name="T114" fmla="*/ 72 w 108"/>
                <a:gd name="T115" fmla="*/ 128 h 150"/>
                <a:gd name="T116" fmla="*/ 68 w 108"/>
                <a:gd name="T117" fmla="*/ 1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150">
                  <a:moveTo>
                    <a:pt x="68" y="134"/>
                  </a:moveTo>
                  <a:lnTo>
                    <a:pt x="64" y="134"/>
                  </a:lnTo>
                  <a:lnTo>
                    <a:pt x="64" y="138"/>
                  </a:lnTo>
                  <a:lnTo>
                    <a:pt x="60" y="138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2" y="146"/>
                  </a:lnTo>
                  <a:lnTo>
                    <a:pt x="52" y="150"/>
                  </a:lnTo>
                  <a:lnTo>
                    <a:pt x="48" y="150"/>
                  </a:lnTo>
                  <a:lnTo>
                    <a:pt x="48" y="146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2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50"/>
                  </a:lnTo>
                  <a:lnTo>
                    <a:pt x="30" y="146"/>
                  </a:lnTo>
                  <a:lnTo>
                    <a:pt x="30" y="142"/>
                  </a:lnTo>
                  <a:lnTo>
                    <a:pt x="30" y="146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4" y="134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8" y="114"/>
                  </a:lnTo>
                  <a:lnTo>
                    <a:pt x="8" y="110"/>
                  </a:lnTo>
                  <a:lnTo>
                    <a:pt x="8" y="106"/>
                  </a:lnTo>
                  <a:lnTo>
                    <a:pt x="12" y="110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8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30" y="106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8" y="106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46" y="106"/>
                  </a:lnTo>
                  <a:lnTo>
                    <a:pt x="46" y="102"/>
                  </a:lnTo>
                  <a:lnTo>
                    <a:pt x="46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6" y="58"/>
                  </a:lnTo>
                  <a:lnTo>
                    <a:pt x="48" y="54"/>
                  </a:lnTo>
                  <a:lnTo>
                    <a:pt x="48" y="50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4" y="20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94" y="80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82" y="86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8"/>
                  </a:lnTo>
                  <a:lnTo>
                    <a:pt x="74" y="98"/>
                  </a:lnTo>
                  <a:lnTo>
                    <a:pt x="74" y="102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4" y="110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2" y="120"/>
                  </a:lnTo>
                  <a:lnTo>
                    <a:pt x="74" y="124"/>
                  </a:lnTo>
                  <a:lnTo>
                    <a:pt x="72" y="124"/>
                  </a:lnTo>
                  <a:lnTo>
                    <a:pt x="72" y="128"/>
                  </a:lnTo>
                  <a:lnTo>
                    <a:pt x="72" y="130"/>
                  </a:lnTo>
                  <a:lnTo>
                    <a:pt x="68" y="130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68" y="13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399" name="Freeform 139">
              <a:extLst>
                <a:ext uri="{FF2B5EF4-FFF2-40B4-BE49-F238E27FC236}">
                  <a16:creationId xmlns:a16="http://schemas.microsoft.com/office/drawing/2014/main" id="{66C17D67-FB9D-0EF7-D3CC-F5FD535B2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327" y="3997671"/>
              <a:ext cx="533812" cy="607133"/>
            </a:xfrm>
            <a:custGeom>
              <a:avLst/>
              <a:gdLst>
                <a:gd name="T0" fmla="*/ 30 w 274"/>
                <a:gd name="T1" fmla="*/ 194 h 322"/>
                <a:gd name="T2" fmla="*/ 12 w 274"/>
                <a:gd name="T3" fmla="*/ 190 h 322"/>
                <a:gd name="T4" fmla="*/ 4 w 274"/>
                <a:gd name="T5" fmla="*/ 190 h 322"/>
                <a:gd name="T6" fmla="*/ 16 w 274"/>
                <a:gd name="T7" fmla="*/ 172 h 322"/>
                <a:gd name="T8" fmla="*/ 24 w 274"/>
                <a:gd name="T9" fmla="*/ 168 h 322"/>
                <a:gd name="T10" fmla="*/ 34 w 274"/>
                <a:gd name="T11" fmla="*/ 176 h 322"/>
                <a:gd name="T12" fmla="*/ 50 w 274"/>
                <a:gd name="T13" fmla="*/ 164 h 322"/>
                <a:gd name="T14" fmla="*/ 56 w 274"/>
                <a:gd name="T15" fmla="*/ 150 h 322"/>
                <a:gd name="T16" fmla="*/ 60 w 274"/>
                <a:gd name="T17" fmla="*/ 136 h 322"/>
                <a:gd name="T18" fmla="*/ 64 w 274"/>
                <a:gd name="T19" fmla="*/ 120 h 322"/>
                <a:gd name="T20" fmla="*/ 80 w 274"/>
                <a:gd name="T21" fmla="*/ 106 h 322"/>
                <a:gd name="T22" fmla="*/ 84 w 274"/>
                <a:gd name="T23" fmla="*/ 86 h 322"/>
                <a:gd name="T24" fmla="*/ 86 w 274"/>
                <a:gd name="T25" fmla="*/ 60 h 322"/>
                <a:gd name="T26" fmla="*/ 90 w 274"/>
                <a:gd name="T27" fmla="*/ 42 h 322"/>
                <a:gd name="T28" fmla="*/ 94 w 274"/>
                <a:gd name="T29" fmla="*/ 24 h 322"/>
                <a:gd name="T30" fmla="*/ 98 w 274"/>
                <a:gd name="T31" fmla="*/ 12 h 322"/>
                <a:gd name="T32" fmla="*/ 114 w 274"/>
                <a:gd name="T33" fmla="*/ 8 h 322"/>
                <a:gd name="T34" fmla="*/ 128 w 274"/>
                <a:gd name="T35" fmla="*/ 16 h 322"/>
                <a:gd name="T36" fmla="*/ 146 w 274"/>
                <a:gd name="T37" fmla="*/ 24 h 322"/>
                <a:gd name="T38" fmla="*/ 154 w 274"/>
                <a:gd name="T39" fmla="*/ 8 h 322"/>
                <a:gd name="T40" fmla="*/ 172 w 274"/>
                <a:gd name="T41" fmla="*/ 8 h 322"/>
                <a:gd name="T42" fmla="*/ 188 w 274"/>
                <a:gd name="T43" fmla="*/ 8 h 322"/>
                <a:gd name="T44" fmla="*/ 200 w 274"/>
                <a:gd name="T45" fmla="*/ 4 h 322"/>
                <a:gd name="T46" fmla="*/ 214 w 274"/>
                <a:gd name="T47" fmla="*/ 4 h 322"/>
                <a:gd name="T48" fmla="*/ 228 w 274"/>
                <a:gd name="T49" fmla="*/ 16 h 322"/>
                <a:gd name="T50" fmla="*/ 244 w 274"/>
                <a:gd name="T51" fmla="*/ 16 h 322"/>
                <a:gd name="T52" fmla="*/ 250 w 274"/>
                <a:gd name="T53" fmla="*/ 16 h 322"/>
                <a:gd name="T54" fmla="*/ 262 w 274"/>
                <a:gd name="T55" fmla="*/ 28 h 322"/>
                <a:gd name="T56" fmla="*/ 266 w 274"/>
                <a:gd name="T57" fmla="*/ 46 h 322"/>
                <a:gd name="T58" fmla="*/ 270 w 274"/>
                <a:gd name="T59" fmla="*/ 58 h 322"/>
                <a:gd name="T60" fmla="*/ 258 w 274"/>
                <a:gd name="T61" fmla="*/ 76 h 322"/>
                <a:gd name="T62" fmla="*/ 250 w 274"/>
                <a:gd name="T63" fmla="*/ 90 h 322"/>
                <a:gd name="T64" fmla="*/ 246 w 274"/>
                <a:gd name="T65" fmla="*/ 110 h 322"/>
                <a:gd name="T66" fmla="*/ 244 w 274"/>
                <a:gd name="T67" fmla="*/ 128 h 322"/>
                <a:gd name="T68" fmla="*/ 244 w 274"/>
                <a:gd name="T69" fmla="*/ 146 h 322"/>
                <a:gd name="T70" fmla="*/ 246 w 274"/>
                <a:gd name="T71" fmla="*/ 168 h 322"/>
                <a:gd name="T72" fmla="*/ 246 w 274"/>
                <a:gd name="T73" fmla="*/ 184 h 322"/>
                <a:gd name="T74" fmla="*/ 250 w 274"/>
                <a:gd name="T75" fmla="*/ 206 h 322"/>
                <a:gd name="T76" fmla="*/ 262 w 274"/>
                <a:gd name="T77" fmla="*/ 220 h 322"/>
                <a:gd name="T78" fmla="*/ 258 w 274"/>
                <a:gd name="T79" fmla="*/ 232 h 322"/>
                <a:gd name="T80" fmla="*/ 240 w 274"/>
                <a:gd name="T81" fmla="*/ 244 h 322"/>
                <a:gd name="T82" fmla="*/ 236 w 274"/>
                <a:gd name="T83" fmla="*/ 262 h 322"/>
                <a:gd name="T84" fmla="*/ 232 w 274"/>
                <a:gd name="T85" fmla="*/ 280 h 322"/>
                <a:gd name="T86" fmla="*/ 236 w 274"/>
                <a:gd name="T87" fmla="*/ 300 h 322"/>
                <a:gd name="T88" fmla="*/ 250 w 274"/>
                <a:gd name="T89" fmla="*/ 302 h 322"/>
                <a:gd name="T90" fmla="*/ 250 w 274"/>
                <a:gd name="T91" fmla="*/ 322 h 322"/>
                <a:gd name="T92" fmla="*/ 236 w 274"/>
                <a:gd name="T93" fmla="*/ 314 h 322"/>
                <a:gd name="T94" fmla="*/ 222 w 274"/>
                <a:gd name="T95" fmla="*/ 302 h 322"/>
                <a:gd name="T96" fmla="*/ 210 w 274"/>
                <a:gd name="T97" fmla="*/ 300 h 322"/>
                <a:gd name="T98" fmla="*/ 188 w 274"/>
                <a:gd name="T99" fmla="*/ 292 h 322"/>
                <a:gd name="T100" fmla="*/ 172 w 274"/>
                <a:gd name="T101" fmla="*/ 288 h 322"/>
                <a:gd name="T102" fmla="*/ 170 w 274"/>
                <a:gd name="T103" fmla="*/ 280 h 322"/>
                <a:gd name="T104" fmla="*/ 146 w 274"/>
                <a:gd name="T105" fmla="*/ 280 h 322"/>
                <a:gd name="T106" fmla="*/ 146 w 274"/>
                <a:gd name="T107" fmla="*/ 272 h 322"/>
                <a:gd name="T108" fmla="*/ 140 w 274"/>
                <a:gd name="T109" fmla="*/ 250 h 322"/>
                <a:gd name="T110" fmla="*/ 140 w 274"/>
                <a:gd name="T111" fmla="*/ 228 h 322"/>
                <a:gd name="T112" fmla="*/ 120 w 274"/>
                <a:gd name="T113" fmla="*/ 216 h 322"/>
                <a:gd name="T114" fmla="*/ 106 w 274"/>
                <a:gd name="T115" fmla="*/ 214 h 322"/>
                <a:gd name="T116" fmla="*/ 106 w 274"/>
                <a:gd name="T117" fmla="*/ 228 h 322"/>
                <a:gd name="T118" fmla="*/ 84 w 274"/>
                <a:gd name="T119" fmla="*/ 232 h 322"/>
                <a:gd name="T120" fmla="*/ 72 w 274"/>
                <a:gd name="T121" fmla="*/ 220 h 322"/>
                <a:gd name="T122" fmla="*/ 64 w 274"/>
                <a:gd name="T123" fmla="*/ 202 h 322"/>
                <a:gd name="T124" fmla="*/ 56 w 274"/>
                <a:gd name="T125" fmla="*/ 19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322">
                  <a:moveTo>
                    <a:pt x="56" y="190"/>
                  </a:moveTo>
                  <a:lnTo>
                    <a:pt x="54" y="190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0" y="190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4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4" y="190"/>
                  </a:lnTo>
                  <a:lnTo>
                    <a:pt x="8" y="190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8" y="176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4" y="176"/>
                  </a:lnTo>
                  <a:lnTo>
                    <a:pt x="38" y="176"/>
                  </a:lnTo>
                  <a:lnTo>
                    <a:pt x="38" y="172"/>
                  </a:lnTo>
                  <a:lnTo>
                    <a:pt x="42" y="172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0" y="164"/>
                  </a:lnTo>
                  <a:lnTo>
                    <a:pt x="50" y="160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6" y="158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6" y="140"/>
                  </a:lnTo>
                  <a:lnTo>
                    <a:pt x="60" y="140"/>
                  </a:lnTo>
                  <a:lnTo>
                    <a:pt x="60" y="136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4" y="116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72" y="110"/>
                  </a:lnTo>
                  <a:lnTo>
                    <a:pt x="76" y="110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0"/>
                  </a:lnTo>
                  <a:lnTo>
                    <a:pt x="84" y="9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4" y="76"/>
                  </a:lnTo>
                  <a:lnTo>
                    <a:pt x="84" y="72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4"/>
                  </a:lnTo>
                  <a:lnTo>
                    <a:pt x="86" y="50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2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90" y="20"/>
                  </a:lnTo>
                  <a:lnTo>
                    <a:pt x="94" y="16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8" y="12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20"/>
                  </a:lnTo>
                  <a:lnTo>
                    <a:pt x="136" y="20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2" y="24"/>
                  </a:lnTo>
                  <a:lnTo>
                    <a:pt x="146" y="24"/>
                  </a:lnTo>
                  <a:lnTo>
                    <a:pt x="146" y="20"/>
                  </a:lnTo>
                  <a:lnTo>
                    <a:pt x="150" y="20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4" y="8"/>
                  </a:lnTo>
                  <a:lnTo>
                    <a:pt x="154" y="12"/>
                  </a:lnTo>
                  <a:lnTo>
                    <a:pt x="158" y="12"/>
                  </a:lnTo>
                  <a:lnTo>
                    <a:pt x="162" y="12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76" y="4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88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200" y="4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4"/>
                  </a:lnTo>
                  <a:lnTo>
                    <a:pt x="218" y="4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6" y="16"/>
                  </a:lnTo>
                  <a:lnTo>
                    <a:pt x="228" y="16"/>
                  </a:lnTo>
                  <a:lnTo>
                    <a:pt x="228" y="20"/>
                  </a:lnTo>
                  <a:lnTo>
                    <a:pt x="232" y="20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4" y="16"/>
                  </a:lnTo>
                  <a:lnTo>
                    <a:pt x="244" y="20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6" y="12"/>
                  </a:lnTo>
                  <a:lnTo>
                    <a:pt x="250" y="12"/>
                  </a:lnTo>
                  <a:lnTo>
                    <a:pt x="250" y="16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8"/>
                  </a:lnTo>
                  <a:lnTo>
                    <a:pt x="262" y="28"/>
                  </a:lnTo>
                  <a:lnTo>
                    <a:pt x="262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6" y="38"/>
                  </a:lnTo>
                  <a:lnTo>
                    <a:pt x="266" y="42"/>
                  </a:lnTo>
                  <a:lnTo>
                    <a:pt x="266" y="46"/>
                  </a:lnTo>
                  <a:lnTo>
                    <a:pt x="266" y="50"/>
                  </a:lnTo>
                  <a:lnTo>
                    <a:pt x="266" y="54"/>
                  </a:lnTo>
                  <a:lnTo>
                    <a:pt x="270" y="50"/>
                  </a:lnTo>
                  <a:lnTo>
                    <a:pt x="270" y="54"/>
                  </a:lnTo>
                  <a:lnTo>
                    <a:pt x="274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66" y="64"/>
                  </a:lnTo>
                  <a:lnTo>
                    <a:pt x="262" y="68"/>
                  </a:lnTo>
                  <a:lnTo>
                    <a:pt x="262" y="72"/>
                  </a:lnTo>
                  <a:lnTo>
                    <a:pt x="258" y="72"/>
                  </a:lnTo>
                  <a:lnTo>
                    <a:pt x="258" y="76"/>
                  </a:lnTo>
                  <a:lnTo>
                    <a:pt x="254" y="76"/>
                  </a:lnTo>
                  <a:lnTo>
                    <a:pt x="254" y="80"/>
                  </a:lnTo>
                  <a:lnTo>
                    <a:pt x="254" y="84"/>
                  </a:lnTo>
                  <a:lnTo>
                    <a:pt x="254" y="86"/>
                  </a:lnTo>
                  <a:lnTo>
                    <a:pt x="250" y="86"/>
                  </a:lnTo>
                  <a:lnTo>
                    <a:pt x="250" y="90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50" y="102"/>
                  </a:lnTo>
                  <a:lnTo>
                    <a:pt x="246" y="102"/>
                  </a:lnTo>
                  <a:lnTo>
                    <a:pt x="246" y="106"/>
                  </a:lnTo>
                  <a:lnTo>
                    <a:pt x="246" y="110"/>
                  </a:lnTo>
                  <a:lnTo>
                    <a:pt x="246" y="114"/>
                  </a:lnTo>
                  <a:lnTo>
                    <a:pt x="246" y="116"/>
                  </a:lnTo>
                  <a:lnTo>
                    <a:pt x="244" y="116"/>
                  </a:lnTo>
                  <a:lnTo>
                    <a:pt x="244" y="120"/>
                  </a:lnTo>
                  <a:lnTo>
                    <a:pt x="244" y="124"/>
                  </a:lnTo>
                  <a:lnTo>
                    <a:pt x="244" y="128"/>
                  </a:lnTo>
                  <a:lnTo>
                    <a:pt x="244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0" y="140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4" y="160"/>
                  </a:lnTo>
                  <a:lnTo>
                    <a:pt x="246" y="164"/>
                  </a:lnTo>
                  <a:lnTo>
                    <a:pt x="246" y="168"/>
                  </a:lnTo>
                  <a:lnTo>
                    <a:pt x="246" y="172"/>
                  </a:lnTo>
                  <a:lnTo>
                    <a:pt x="244" y="172"/>
                  </a:lnTo>
                  <a:lnTo>
                    <a:pt x="244" y="176"/>
                  </a:lnTo>
                  <a:lnTo>
                    <a:pt x="244" y="180"/>
                  </a:lnTo>
                  <a:lnTo>
                    <a:pt x="246" y="180"/>
                  </a:lnTo>
                  <a:lnTo>
                    <a:pt x="246" y="184"/>
                  </a:lnTo>
                  <a:lnTo>
                    <a:pt x="246" y="186"/>
                  </a:lnTo>
                  <a:lnTo>
                    <a:pt x="246" y="190"/>
                  </a:lnTo>
                  <a:lnTo>
                    <a:pt x="246" y="194"/>
                  </a:lnTo>
                  <a:lnTo>
                    <a:pt x="246" y="198"/>
                  </a:lnTo>
                  <a:lnTo>
                    <a:pt x="246" y="202"/>
                  </a:lnTo>
                  <a:lnTo>
                    <a:pt x="250" y="206"/>
                  </a:lnTo>
                  <a:lnTo>
                    <a:pt x="254" y="210"/>
                  </a:lnTo>
                  <a:lnTo>
                    <a:pt x="258" y="210"/>
                  </a:lnTo>
                  <a:lnTo>
                    <a:pt x="258" y="214"/>
                  </a:lnTo>
                  <a:lnTo>
                    <a:pt x="258" y="216"/>
                  </a:lnTo>
                  <a:lnTo>
                    <a:pt x="258" y="220"/>
                  </a:lnTo>
                  <a:lnTo>
                    <a:pt x="262" y="220"/>
                  </a:lnTo>
                  <a:lnTo>
                    <a:pt x="262" y="224"/>
                  </a:lnTo>
                  <a:lnTo>
                    <a:pt x="262" y="228"/>
                  </a:lnTo>
                  <a:lnTo>
                    <a:pt x="266" y="228"/>
                  </a:lnTo>
                  <a:lnTo>
                    <a:pt x="266" y="232"/>
                  </a:lnTo>
                  <a:lnTo>
                    <a:pt x="262" y="232"/>
                  </a:lnTo>
                  <a:lnTo>
                    <a:pt x="258" y="232"/>
                  </a:lnTo>
                  <a:lnTo>
                    <a:pt x="254" y="236"/>
                  </a:lnTo>
                  <a:lnTo>
                    <a:pt x="246" y="236"/>
                  </a:lnTo>
                  <a:lnTo>
                    <a:pt x="244" y="236"/>
                  </a:lnTo>
                  <a:lnTo>
                    <a:pt x="240" y="236"/>
                  </a:lnTo>
                  <a:lnTo>
                    <a:pt x="240" y="240"/>
                  </a:lnTo>
                  <a:lnTo>
                    <a:pt x="240" y="244"/>
                  </a:lnTo>
                  <a:lnTo>
                    <a:pt x="236" y="244"/>
                  </a:lnTo>
                  <a:lnTo>
                    <a:pt x="236" y="246"/>
                  </a:lnTo>
                  <a:lnTo>
                    <a:pt x="232" y="250"/>
                  </a:lnTo>
                  <a:lnTo>
                    <a:pt x="232" y="254"/>
                  </a:lnTo>
                  <a:lnTo>
                    <a:pt x="236" y="258"/>
                  </a:lnTo>
                  <a:lnTo>
                    <a:pt x="236" y="262"/>
                  </a:lnTo>
                  <a:lnTo>
                    <a:pt x="236" y="266"/>
                  </a:lnTo>
                  <a:lnTo>
                    <a:pt x="236" y="270"/>
                  </a:lnTo>
                  <a:lnTo>
                    <a:pt x="236" y="272"/>
                  </a:lnTo>
                  <a:lnTo>
                    <a:pt x="236" y="276"/>
                  </a:lnTo>
                  <a:lnTo>
                    <a:pt x="232" y="276"/>
                  </a:lnTo>
                  <a:lnTo>
                    <a:pt x="232" y="280"/>
                  </a:lnTo>
                  <a:lnTo>
                    <a:pt x="232" y="284"/>
                  </a:lnTo>
                  <a:lnTo>
                    <a:pt x="232" y="288"/>
                  </a:lnTo>
                  <a:lnTo>
                    <a:pt x="232" y="292"/>
                  </a:lnTo>
                  <a:lnTo>
                    <a:pt x="232" y="296"/>
                  </a:lnTo>
                  <a:lnTo>
                    <a:pt x="236" y="296"/>
                  </a:lnTo>
                  <a:lnTo>
                    <a:pt x="236" y="300"/>
                  </a:lnTo>
                  <a:lnTo>
                    <a:pt x="240" y="302"/>
                  </a:lnTo>
                  <a:lnTo>
                    <a:pt x="244" y="302"/>
                  </a:lnTo>
                  <a:lnTo>
                    <a:pt x="246" y="306"/>
                  </a:lnTo>
                  <a:lnTo>
                    <a:pt x="246" y="302"/>
                  </a:lnTo>
                  <a:lnTo>
                    <a:pt x="250" y="300"/>
                  </a:lnTo>
                  <a:lnTo>
                    <a:pt x="250" y="302"/>
                  </a:lnTo>
                  <a:lnTo>
                    <a:pt x="250" y="306"/>
                  </a:lnTo>
                  <a:lnTo>
                    <a:pt x="250" y="310"/>
                  </a:lnTo>
                  <a:lnTo>
                    <a:pt x="250" y="318"/>
                  </a:lnTo>
                  <a:lnTo>
                    <a:pt x="250" y="322"/>
                  </a:lnTo>
                  <a:lnTo>
                    <a:pt x="246" y="322"/>
                  </a:lnTo>
                  <a:lnTo>
                    <a:pt x="250" y="322"/>
                  </a:lnTo>
                  <a:lnTo>
                    <a:pt x="246" y="318"/>
                  </a:lnTo>
                  <a:lnTo>
                    <a:pt x="246" y="322"/>
                  </a:lnTo>
                  <a:lnTo>
                    <a:pt x="244" y="322"/>
                  </a:lnTo>
                  <a:lnTo>
                    <a:pt x="240" y="322"/>
                  </a:lnTo>
                  <a:lnTo>
                    <a:pt x="240" y="318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0"/>
                  </a:lnTo>
                  <a:lnTo>
                    <a:pt x="232" y="306"/>
                  </a:lnTo>
                  <a:lnTo>
                    <a:pt x="228" y="306"/>
                  </a:lnTo>
                  <a:lnTo>
                    <a:pt x="226" y="302"/>
                  </a:lnTo>
                  <a:lnTo>
                    <a:pt x="222" y="302"/>
                  </a:lnTo>
                  <a:lnTo>
                    <a:pt x="218" y="300"/>
                  </a:lnTo>
                  <a:lnTo>
                    <a:pt x="218" y="296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0" y="296"/>
                  </a:lnTo>
                  <a:lnTo>
                    <a:pt x="210" y="300"/>
                  </a:lnTo>
                  <a:lnTo>
                    <a:pt x="206" y="300"/>
                  </a:lnTo>
                  <a:lnTo>
                    <a:pt x="202" y="296"/>
                  </a:lnTo>
                  <a:lnTo>
                    <a:pt x="200" y="296"/>
                  </a:lnTo>
                  <a:lnTo>
                    <a:pt x="196" y="296"/>
                  </a:lnTo>
                  <a:lnTo>
                    <a:pt x="192" y="292"/>
                  </a:lnTo>
                  <a:lnTo>
                    <a:pt x="188" y="292"/>
                  </a:lnTo>
                  <a:lnTo>
                    <a:pt x="188" y="288"/>
                  </a:lnTo>
                  <a:lnTo>
                    <a:pt x="188" y="284"/>
                  </a:lnTo>
                  <a:lnTo>
                    <a:pt x="184" y="284"/>
                  </a:lnTo>
                  <a:lnTo>
                    <a:pt x="180" y="288"/>
                  </a:lnTo>
                  <a:lnTo>
                    <a:pt x="176" y="288"/>
                  </a:lnTo>
                  <a:lnTo>
                    <a:pt x="172" y="288"/>
                  </a:lnTo>
                  <a:lnTo>
                    <a:pt x="176" y="284"/>
                  </a:lnTo>
                  <a:lnTo>
                    <a:pt x="176" y="280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6"/>
                  </a:lnTo>
                  <a:lnTo>
                    <a:pt x="170" y="280"/>
                  </a:lnTo>
                  <a:lnTo>
                    <a:pt x="166" y="280"/>
                  </a:lnTo>
                  <a:lnTo>
                    <a:pt x="162" y="280"/>
                  </a:lnTo>
                  <a:lnTo>
                    <a:pt x="158" y="280"/>
                  </a:lnTo>
                  <a:lnTo>
                    <a:pt x="154" y="280"/>
                  </a:lnTo>
                  <a:lnTo>
                    <a:pt x="150" y="280"/>
                  </a:lnTo>
                  <a:lnTo>
                    <a:pt x="146" y="280"/>
                  </a:lnTo>
                  <a:lnTo>
                    <a:pt x="146" y="284"/>
                  </a:lnTo>
                  <a:lnTo>
                    <a:pt x="142" y="284"/>
                  </a:lnTo>
                  <a:lnTo>
                    <a:pt x="142" y="280"/>
                  </a:lnTo>
                  <a:lnTo>
                    <a:pt x="142" y="276"/>
                  </a:lnTo>
                  <a:lnTo>
                    <a:pt x="146" y="276"/>
                  </a:lnTo>
                  <a:lnTo>
                    <a:pt x="146" y="272"/>
                  </a:lnTo>
                  <a:lnTo>
                    <a:pt x="146" y="270"/>
                  </a:lnTo>
                  <a:lnTo>
                    <a:pt x="142" y="266"/>
                  </a:lnTo>
                  <a:lnTo>
                    <a:pt x="142" y="262"/>
                  </a:lnTo>
                  <a:lnTo>
                    <a:pt x="140" y="258"/>
                  </a:lnTo>
                  <a:lnTo>
                    <a:pt x="140" y="254"/>
                  </a:lnTo>
                  <a:lnTo>
                    <a:pt x="140" y="250"/>
                  </a:lnTo>
                  <a:lnTo>
                    <a:pt x="140" y="246"/>
                  </a:lnTo>
                  <a:lnTo>
                    <a:pt x="140" y="244"/>
                  </a:lnTo>
                  <a:lnTo>
                    <a:pt x="140" y="240"/>
                  </a:lnTo>
                  <a:lnTo>
                    <a:pt x="140" y="236"/>
                  </a:lnTo>
                  <a:lnTo>
                    <a:pt x="140" y="232"/>
                  </a:lnTo>
                  <a:lnTo>
                    <a:pt x="140" y="228"/>
                  </a:lnTo>
                  <a:lnTo>
                    <a:pt x="140" y="224"/>
                  </a:lnTo>
                  <a:lnTo>
                    <a:pt x="140" y="220"/>
                  </a:lnTo>
                  <a:lnTo>
                    <a:pt x="140" y="216"/>
                  </a:lnTo>
                  <a:lnTo>
                    <a:pt x="136" y="216"/>
                  </a:lnTo>
                  <a:lnTo>
                    <a:pt x="128" y="216"/>
                  </a:lnTo>
                  <a:lnTo>
                    <a:pt x="120" y="216"/>
                  </a:lnTo>
                  <a:lnTo>
                    <a:pt x="120" y="214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4"/>
                  </a:lnTo>
                  <a:lnTo>
                    <a:pt x="114" y="214"/>
                  </a:lnTo>
                  <a:lnTo>
                    <a:pt x="106" y="214"/>
                  </a:lnTo>
                  <a:lnTo>
                    <a:pt x="106" y="216"/>
                  </a:lnTo>
                  <a:lnTo>
                    <a:pt x="106" y="220"/>
                  </a:lnTo>
                  <a:lnTo>
                    <a:pt x="106" y="224"/>
                  </a:lnTo>
                  <a:lnTo>
                    <a:pt x="102" y="224"/>
                  </a:lnTo>
                  <a:lnTo>
                    <a:pt x="102" y="228"/>
                  </a:lnTo>
                  <a:lnTo>
                    <a:pt x="106" y="228"/>
                  </a:lnTo>
                  <a:lnTo>
                    <a:pt x="98" y="228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86" y="228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4" y="228"/>
                  </a:lnTo>
                  <a:lnTo>
                    <a:pt x="80" y="232"/>
                  </a:lnTo>
                  <a:lnTo>
                    <a:pt x="80" y="228"/>
                  </a:lnTo>
                  <a:lnTo>
                    <a:pt x="76" y="228"/>
                  </a:lnTo>
                  <a:lnTo>
                    <a:pt x="76" y="224"/>
                  </a:lnTo>
                  <a:lnTo>
                    <a:pt x="72" y="220"/>
                  </a:lnTo>
                  <a:lnTo>
                    <a:pt x="72" y="216"/>
                  </a:lnTo>
                  <a:lnTo>
                    <a:pt x="68" y="216"/>
                  </a:lnTo>
                  <a:lnTo>
                    <a:pt x="68" y="214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4" y="202"/>
                  </a:lnTo>
                  <a:lnTo>
                    <a:pt x="64" y="198"/>
                  </a:lnTo>
                  <a:lnTo>
                    <a:pt x="64" y="194"/>
                  </a:lnTo>
                  <a:lnTo>
                    <a:pt x="64" y="190"/>
                  </a:lnTo>
                  <a:lnTo>
                    <a:pt x="6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9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0" name="Freeform 140">
              <a:extLst>
                <a:ext uri="{FF2B5EF4-FFF2-40B4-BE49-F238E27FC236}">
                  <a16:creationId xmlns:a16="http://schemas.microsoft.com/office/drawing/2014/main" id="{DB92E460-544F-1F4A-DBC5-05F758001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1550" y="3824205"/>
              <a:ext cx="175340" cy="211177"/>
            </a:xfrm>
            <a:custGeom>
              <a:avLst/>
              <a:gdLst>
                <a:gd name="T0" fmla="*/ 46 w 90"/>
                <a:gd name="T1" fmla="*/ 96 h 112"/>
                <a:gd name="T2" fmla="*/ 52 w 90"/>
                <a:gd name="T3" fmla="*/ 96 h 112"/>
                <a:gd name="T4" fmla="*/ 46 w 90"/>
                <a:gd name="T5" fmla="*/ 96 h 112"/>
                <a:gd name="T6" fmla="*/ 34 w 90"/>
                <a:gd name="T7" fmla="*/ 100 h 112"/>
                <a:gd name="T8" fmla="*/ 30 w 90"/>
                <a:gd name="T9" fmla="*/ 104 h 112"/>
                <a:gd name="T10" fmla="*/ 24 w 90"/>
                <a:gd name="T11" fmla="*/ 108 h 112"/>
                <a:gd name="T12" fmla="*/ 20 w 90"/>
                <a:gd name="T13" fmla="*/ 112 h 112"/>
                <a:gd name="T14" fmla="*/ 16 w 90"/>
                <a:gd name="T15" fmla="*/ 104 h 112"/>
                <a:gd name="T16" fmla="*/ 20 w 90"/>
                <a:gd name="T17" fmla="*/ 92 h 112"/>
                <a:gd name="T18" fmla="*/ 20 w 90"/>
                <a:gd name="T19" fmla="*/ 86 h 112"/>
                <a:gd name="T20" fmla="*/ 16 w 90"/>
                <a:gd name="T21" fmla="*/ 82 h 112"/>
                <a:gd name="T22" fmla="*/ 12 w 90"/>
                <a:gd name="T23" fmla="*/ 78 h 112"/>
                <a:gd name="T24" fmla="*/ 0 w 90"/>
                <a:gd name="T25" fmla="*/ 74 h 112"/>
                <a:gd name="T26" fmla="*/ 4 w 90"/>
                <a:gd name="T27" fmla="*/ 70 h 112"/>
                <a:gd name="T28" fmla="*/ 4 w 90"/>
                <a:gd name="T29" fmla="*/ 66 h 112"/>
                <a:gd name="T30" fmla="*/ 4 w 90"/>
                <a:gd name="T31" fmla="*/ 56 h 112"/>
                <a:gd name="T32" fmla="*/ 8 w 90"/>
                <a:gd name="T33" fmla="*/ 56 h 112"/>
                <a:gd name="T34" fmla="*/ 8 w 90"/>
                <a:gd name="T35" fmla="*/ 48 h 112"/>
                <a:gd name="T36" fmla="*/ 8 w 90"/>
                <a:gd name="T37" fmla="*/ 44 h 112"/>
                <a:gd name="T38" fmla="*/ 12 w 90"/>
                <a:gd name="T39" fmla="*/ 36 h 112"/>
                <a:gd name="T40" fmla="*/ 16 w 90"/>
                <a:gd name="T41" fmla="*/ 40 h 112"/>
                <a:gd name="T42" fmla="*/ 12 w 90"/>
                <a:gd name="T43" fmla="*/ 34 h 112"/>
                <a:gd name="T44" fmla="*/ 16 w 90"/>
                <a:gd name="T45" fmla="*/ 30 h 112"/>
                <a:gd name="T46" fmla="*/ 8 w 90"/>
                <a:gd name="T47" fmla="*/ 22 h 112"/>
                <a:gd name="T48" fmla="*/ 8 w 90"/>
                <a:gd name="T49" fmla="*/ 14 h 112"/>
                <a:gd name="T50" fmla="*/ 8 w 90"/>
                <a:gd name="T51" fmla="*/ 10 h 112"/>
                <a:gd name="T52" fmla="*/ 12 w 90"/>
                <a:gd name="T53" fmla="*/ 8 h 112"/>
                <a:gd name="T54" fmla="*/ 20 w 90"/>
                <a:gd name="T55" fmla="*/ 8 h 112"/>
                <a:gd name="T56" fmla="*/ 24 w 90"/>
                <a:gd name="T57" fmla="*/ 10 h 112"/>
                <a:gd name="T58" fmla="*/ 30 w 90"/>
                <a:gd name="T59" fmla="*/ 8 h 112"/>
                <a:gd name="T60" fmla="*/ 30 w 90"/>
                <a:gd name="T61" fmla="*/ 4 h 112"/>
                <a:gd name="T62" fmla="*/ 34 w 90"/>
                <a:gd name="T63" fmla="*/ 4 h 112"/>
                <a:gd name="T64" fmla="*/ 38 w 90"/>
                <a:gd name="T65" fmla="*/ 8 h 112"/>
                <a:gd name="T66" fmla="*/ 38 w 90"/>
                <a:gd name="T67" fmla="*/ 10 h 112"/>
                <a:gd name="T68" fmla="*/ 42 w 90"/>
                <a:gd name="T69" fmla="*/ 8 h 112"/>
                <a:gd name="T70" fmla="*/ 50 w 90"/>
                <a:gd name="T71" fmla="*/ 8 h 112"/>
                <a:gd name="T72" fmla="*/ 56 w 90"/>
                <a:gd name="T73" fmla="*/ 14 h 112"/>
                <a:gd name="T74" fmla="*/ 60 w 90"/>
                <a:gd name="T75" fmla="*/ 18 h 112"/>
                <a:gd name="T76" fmla="*/ 68 w 90"/>
                <a:gd name="T77" fmla="*/ 14 h 112"/>
                <a:gd name="T78" fmla="*/ 76 w 90"/>
                <a:gd name="T79" fmla="*/ 14 h 112"/>
                <a:gd name="T80" fmla="*/ 82 w 90"/>
                <a:gd name="T81" fmla="*/ 22 h 112"/>
                <a:gd name="T82" fmla="*/ 86 w 90"/>
                <a:gd name="T83" fmla="*/ 26 h 112"/>
                <a:gd name="T84" fmla="*/ 86 w 90"/>
                <a:gd name="T85" fmla="*/ 34 h 112"/>
                <a:gd name="T86" fmla="*/ 86 w 90"/>
                <a:gd name="T87" fmla="*/ 44 h 112"/>
                <a:gd name="T88" fmla="*/ 82 w 90"/>
                <a:gd name="T89" fmla="*/ 60 h 112"/>
                <a:gd name="T90" fmla="*/ 78 w 90"/>
                <a:gd name="T91" fmla="*/ 70 h 112"/>
                <a:gd name="T92" fmla="*/ 78 w 90"/>
                <a:gd name="T93" fmla="*/ 78 h 112"/>
                <a:gd name="T94" fmla="*/ 82 w 90"/>
                <a:gd name="T95" fmla="*/ 88 h 112"/>
                <a:gd name="T96" fmla="*/ 86 w 90"/>
                <a:gd name="T97" fmla="*/ 96 h 112"/>
                <a:gd name="T98" fmla="*/ 82 w 90"/>
                <a:gd name="T99" fmla="*/ 96 h 112"/>
                <a:gd name="T100" fmla="*/ 78 w 90"/>
                <a:gd name="T101" fmla="*/ 92 h 112"/>
                <a:gd name="T102" fmla="*/ 76 w 90"/>
                <a:gd name="T103" fmla="*/ 96 h 112"/>
                <a:gd name="T104" fmla="*/ 72 w 90"/>
                <a:gd name="T105" fmla="*/ 96 h 112"/>
                <a:gd name="T106" fmla="*/ 72 w 90"/>
                <a:gd name="T107" fmla="*/ 92 h 112"/>
                <a:gd name="T108" fmla="*/ 72 w 90"/>
                <a:gd name="T109" fmla="*/ 92 h 112"/>
                <a:gd name="T110" fmla="*/ 60 w 90"/>
                <a:gd name="T111" fmla="*/ 92 h 112"/>
                <a:gd name="T112" fmla="*/ 60 w 90"/>
                <a:gd name="T113" fmla="*/ 96 h 112"/>
                <a:gd name="T114" fmla="*/ 64 w 90"/>
                <a:gd name="T115" fmla="*/ 92 h 112"/>
                <a:gd name="T116" fmla="*/ 56 w 90"/>
                <a:gd name="T117" fmla="*/ 96 h 112"/>
                <a:gd name="T118" fmla="*/ 52 w 90"/>
                <a:gd name="T119" fmla="*/ 96 h 112"/>
                <a:gd name="T120" fmla="*/ 50 w 90"/>
                <a:gd name="T121" fmla="*/ 96 h 112"/>
                <a:gd name="T122" fmla="*/ 50 w 90"/>
                <a:gd name="T123" fmla="*/ 96 h 112"/>
                <a:gd name="T124" fmla="*/ 78 w 90"/>
                <a:gd name="T12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112"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20" y="96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6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6" y="88"/>
                  </a:lnTo>
                  <a:lnTo>
                    <a:pt x="86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4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68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0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78" y="96"/>
                  </a:move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1" name="Freeform 141">
              <a:extLst>
                <a:ext uri="{FF2B5EF4-FFF2-40B4-BE49-F238E27FC236}">
                  <a16:creationId xmlns:a16="http://schemas.microsoft.com/office/drawing/2014/main" id="{3611729C-559E-EDA4-5B4D-A731A4615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83" y="3760097"/>
              <a:ext cx="54550" cy="56565"/>
            </a:xfrm>
            <a:custGeom>
              <a:avLst/>
              <a:gdLst>
                <a:gd name="T0" fmla="*/ 24 w 28"/>
                <a:gd name="T1" fmla="*/ 4 h 30"/>
                <a:gd name="T2" fmla="*/ 28 w 28"/>
                <a:gd name="T3" fmla="*/ 8 h 30"/>
                <a:gd name="T4" fmla="*/ 28 w 28"/>
                <a:gd name="T5" fmla="*/ 12 h 30"/>
                <a:gd name="T6" fmla="*/ 28 w 28"/>
                <a:gd name="T7" fmla="*/ 12 h 30"/>
                <a:gd name="T8" fmla="*/ 24 w 28"/>
                <a:gd name="T9" fmla="*/ 12 h 30"/>
                <a:gd name="T10" fmla="*/ 24 w 28"/>
                <a:gd name="T11" fmla="*/ 16 h 30"/>
                <a:gd name="T12" fmla="*/ 24 w 28"/>
                <a:gd name="T13" fmla="*/ 16 h 30"/>
                <a:gd name="T14" fmla="*/ 20 w 28"/>
                <a:gd name="T15" fmla="*/ 16 h 30"/>
                <a:gd name="T16" fmla="*/ 20 w 28"/>
                <a:gd name="T17" fmla="*/ 16 h 30"/>
                <a:gd name="T18" fmla="*/ 20 w 28"/>
                <a:gd name="T19" fmla="*/ 16 h 30"/>
                <a:gd name="T20" fmla="*/ 16 w 28"/>
                <a:gd name="T21" fmla="*/ 18 h 30"/>
                <a:gd name="T22" fmla="*/ 16 w 28"/>
                <a:gd name="T23" fmla="*/ 18 h 30"/>
                <a:gd name="T24" fmla="*/ 16 w 28"/>
                <a:gd name="T25" fmla="*/ 18 h 30"/>
                <a:gd name="T26" fmla="*/ 12 w 28"/>
                <a:gd name="T27" fmla="*/ 18 h 30"/>
                <a:gd name="T28" fmla="*/ 12 w 28"/>
                <a:gd name="T29" fmla="*/ 18 h 30"/>
                <a:gd name="T30" fmla="*/ 16 w 28"/>
                <a:gd name="T31" fmla="*/ 22 h 30"/>
                <a:gd name="T32" fmla="*/ 16 w 28"/>
                <a:gd name="T33" fmla="*/ 22 h 30"/>
                <a:gd name="T34" fmla="*/ 16 w 28"/>
                <a:gd name="T35" fmla="*/ 18 h 30"/>
                <a:gd name="T36" fmla="*/ 20 w 28"/>
                <a:gd name="T37" fmla="*/ 18 h 30"/>
                <a:gd name="T38" fmla="*/ 20 w 28"/>
                <a:gd name="T39" fmla="*/ 18 h 30"/>
                <a:gd name="T40" fmla="*/ 20 w 28"/>
                <a:gd name="T41" fmla="*/ 18 h 30"/>
                <a:gd name="T42" fmla="*/ 20 w 28"/>
                <a:gd name="T43" fmla="*/ 18 h 30"/>
                <a:gd name="T44" fmla="*/ 24 w 28"/>
                <a:gd name="T45" fmla="*/ 18 h 30"/>
                <a:gd name="T46" fmla="*/ 24 w 28"/>
                <a:gd name="T47" fmla="*/ 22 h 30"/>
                <a:gd name="T48" fmla="*/ 24 w 28"/>
                <a:gd name="T49" fmla="*/ 22 h 30"/>
                <a:gd name="T50" fmla="*/ 24 w 28"/>
                <a:gd name="T51" fmla="*/ 26 h 30"/>
                <a:gd name="T52" fmla="*/ 20 w 28"/>
                <a:gd name="T53" fmla="*/ 30 h 30"/>
                <a:gd name="T54" fmla="*/ 20 w 28"/>
                <a:gd name="T55" fmla="*/ 30 h 30"/>
                <a:gd name="T56" fmla="*/ 16 w 28"/>
                <a:gd name="T57" fmla="*/ 30 h 30"/>
                <a:gd name="T58" fmla="*/ 16 w 28"/>
                <a:gd name="T59" fmla="*/ 30 h 30"/>
                <a:gd name="T60" fmla="*/ 16 w 28"/>
                <a:gd name="T61" fmla="*/ 30 h 30"/>
                <a:gd name="T62" fmla="*/ 16 w 28"/>
                <a:gd name="T63" fmla="*/ 30 h 30"/>
                <a:gd name="T64" fmla="*/ 12 w 28"/>
                <a:gd name="T65" fmla="*/ 30 h 30"/>
                <a:gd name="T66" fmla="*/ 8 w 28"/>
                <a:gd name="T67" fmla="*/ 30 h 30"/>
                <a:gd name="T68" fmla="*/ 8 w 28"/>
                <a:gd name="T69" fmla="*/ 30 h 30"/>
                <a:gd name="T70" fmla="*/ 4 w 28"/>
                <a:gd name="T71" fmla="*/ 30 h 30"/>
                <a:gd name="T72" fmla="*/ 4 w 28"/>
                <a:gd name="T73" fmla="*/ 30 h 30"/>
                <a:gd name="T74" fmla="*/ 4 w 28"/>
                <a:gd name="T75" fmla="*/ 30 h 30"/>
                <a:gd name="T76" fmla="*/ 4 w 28"/>
                <a:gd name="T77" fmla="*/ 30 h 30"/>
                <a:gd name="T78" fmla="*/ 4 w 28"/>
                <a:gd name="T79" fmla="*/ 26 h 30"/>
                <a:gd name="T80" fmla="*/ 4 w 28"/>
                <a:gd name="T81" fmla="*/ 26 h 30"/>
                <a:gd name="T82" fmla="*/ 0 w 28"/>
                <a:gd name="T83" fmla="*/ 22 h 30"/>
                <a:gd name="T84" fmla="*/ 4 w 28"/>
                <a:gd name="T85" fmla="*/ 18 h 30"/>
                <a:gd name="T86" fmla="*/ 4 w 28"/>
                <a:gd name="T87" fmla="*/ 16 h 30"/>
                <a:gd name="T88" fmla="*/ 8 w 28"/>
                <a:gd name="T89" fmla="*/ 12 h 30"/>
                <a:gd name="T90" fmla="*/ 8 w 28"/>
                <a:gd name="T91" fmla="*/ 12 h 30"/>
                <a:gd name="T92" fmla="*/ 8 w 28"/>
                <a:gd name="T93" fmla="*/ 8 h 30"/>
                <a:gd name="T94" fmla="*/ 12 w 28"/>
                <a:gd name="T95" fmla="*/ 8 h 30"/>
                <a:gd name="T96" fmla="*/ 12 w 28"/>
                <a:gd name="T97" fmla="*/ 4 h 30"/>
                <a:gd name="T98" fmla="*/ 12 w 28"/>
                <a:gd name="T99" fmla="*/ 4 h 30"/>
                <a:gd name="T100" fmla="*/ 12 w 28"/>
                <a:gd name="T101" fmla="*/ 4 h 30"/>
                <a:gd name="T102" fmla="*/ 16 w 28"/>
                <a:gd name="T103" fmla="*/ 4 h 30"/>
                <a:gd name="T104" fmla="*/ 16 w 28"/>
                <a:gd name="T105" fmla="*/ 4 h 30"/>
                <a:gd name="T106" fmla="*/ 16 w 28"/>
                <a:gd name="T107" fmla="*/ 8 h 30"/>
                <a:gd name="T108" fmla="*/ 16 w 28"/>
                <a:gd name="T109" fmla="*/ 4 h 30"/>
                <a:gd name="T110" fmla="*/ 20 w 28"/>
                <a:gd name="T111" fmla="*/ 0 h 30"/>
                <a:gd name="T112" fmla="*/ 24 w 28"/>
                <a:gd name="T113" fmla="*/ 0 h 30"/>
                <a:gd name="T114" fmla="*/ 24 w 28"/>
                <a:gd name="T115" fmla="*/ 4 h 30"/>
                <a:gd name="T116" fmla="*/ 24 w 28"/>
                <a:gd name="T117" fmla="*/ 4 h 30"/>
                <a:gd name="T118" fmla="*/ 24 w 28"/>
                <a:gd name="T1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30">
                  <a:moveTo>
                    <a:pt x="24" y="4"/>
                  </a:moveTo>
                  <a:lnTo>
                    <a:pt x="24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2" name="Freeform 142">
              <a:extLst>
                <a:ext uri="{FF2B5EF4-FFF2-40B4-BE49-F238E27FC236}">
                  <a16:creationId xmlns:a16="http://schemas.microsoft.com/office/drawing/2014/main" id="{568710CF-C167-18A1-879D-A0BDE778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007" y="3126567"/>
              <a:ext cx="331197" cy="324307"/>
            </a:xfrm>
            <a:custGeom>
              <a:avLst/>
              <a:gdLst>
                <a:gd name="T0" fmla="*/ 108 w 170"/>
                <a:gd name="T1" fmla="*/ 8 h 172"/>
                <a:gd name="T2" fmla="*/ 118 w 170"/>
                <a:gd name="T3" fmla="*/ 12 h 172"/>
                <a:gd name="T4" fmla="*/ 130 w 170"/>
                <a:gd name="T5" fmla="*/ 8 h 172"/>
                <a:gd name="T6" fmla="*/ 138 w 170"/>
                <a:gd name="T7" fmla="*/ 18 h 172"/>
                <a:gd name="T8" fmla="*/ 142 w 170"/>
                <a:gd name="T9" fmla="*/ 34 h 172"/>
                <a:gd name="T10" fmla="*/ 142 w 170"/>
                <a:gd name="T11" fmla="*/ 48 h 172"/>
                <a:gd name="T12" fmla="*/ 138 w 170"/>
                <a:gd name="T13" fmla="*/ 64 h 172"/>
                <a:gd name="T14" fmla="*/ 130 w 170"/>
                <a:gd name="T15" fmla="*/ 68 h 172"/>
                <a:gd name="T16" fmla="*/ 122 w 170"/>
                <a:gd name="T17" fmla="*/ 60 h 172"/>
                <a:gd name="T18" fmla="*/ 114 w 170"/>
                <a:gd name="T19" fmla="*/ 46 h 172"/>
                <a:gd name="T20" fmla="*/ 112 w 170"/>
                <a:gd name="T21" fmla="*/ 30 h 172"/>
                <a:gd name="T22" fmla="*/ 112 w 170"/>
                <a:gd name="T23" fmla="*/ 42 h 172"/>
                <a:gd name="T24" fmla="*/ 114 w 170"/>
                <a:gd name="T25" fmla="*/ 52 h 172"/>
                <a:gd name="T26" fmla="*/ 122 w 170"/>
                <a:gd name="T27" fmla="*/ 64 h 172"/>
                <a:gd name="T28" fmla="*/ 122 w 170"/>
                <a:gd name="T29" fmla="*/ 72 h 172"/>
                <a:gd name="T30" fmla="*/ 126 w 170"/>
                <a:gd name="T31" fmla="*/ 82 h 172"/>
                <a:gd name="T32" fmla="*/ 134 w 170"/>
                <a:gd name="T33" fmla="*/ 98 h 172"/>
                <a:gd name="T34" fmla="*/ 142 w 170"/>
                <a:gd name="T35" fmla="*/ 112 h 172"/>
                <a:gd name="T36" fmla="*/ 144 w 170"/>
                <a:gd name="T37" fmla="*/ 124 h 172"/>
                <a:gd name="T38" fmla="*/ 152 w 170"/>
                <a:gd name="T39" fmla="*/ 134 h 172"/>
                <a:gd name="T40" fmla="*/ 152 w 170"/>
                <a:gd name="T41" fmla="*/ 142 h 172"/>
                <a:gd name="T42" fmla="*/ 152 w 170"/>
                <a:gd name="T43" fmla="*/ 158 h 172"/>
                <a:gd name="T44" fmla="*/ 164 w 170"/>
                <a:gd name="T45" fmla="*/ 164 h 172"/>
                <a:gd name="T46" fmla="*/ 170 w 170"/>
                <a:gd name="T47" fmla="*/ 172 h 172"/>
                <a:gd name="T48" fmla="*/ 156 w 170"/>
                <a:gd name="T49" fmla="*/ 172 h 172"/>
                <a:gd name="T50" fmla="*/ 142 w 170"/>
                <a:gd name="T51" fmla="*/ 172 h 172"/>
                <a:gd name="T52" fmla="*/ 122 w 170"/>
                <a:gd name="T53" fmla="*/ 172 h 172"/>
                <a:gd name="T54" fmla="*/ 100 w 170"/>
                <a:gd name="T55" fmla="*/ 172 h 172"/>
                <a:gd name="T56" fmla="*/ 92 w 170"/>
                <a:gd name="T57" fmla="*/ 168 h 172"/>
                <a:gd name="T58" fmla="*/ 82 w 170"/>
                <a:gd name="T59" fmla="*/ 172 h 172"/>
                <a:gd name="T60" fmla="*/ 62 w 170"/>
                <a:gd name="T61" fmla="*/ 172 h 172"/>
                <a:gd name="T62" fmla="*/ 42 w 170"/>
                <a:gd name="T63" fmla="*/ 172 h 172"/>
                <a:gd name="T64" fmla="*/ 26 w 170"/>
                <a:gd name="T65" fmla="*/ 172 h 172"/>
                <a:gd name="T66" fmla="*/ 4 w 170"/>
                <a:gd name="T67" fmla="*/ 172 h 172"/>
                <a:gd name="T68" fmla="*/ 4 w 170"/>
                <a:gd name="T69" fmla="*/ 130 h 172"/>
                <a:gd name="T70" fmla="*/ 4 w 170"/>
                <a:gd name="T71" fmla="*/ 102 h 172"/>
                <a:gd name="T72" fmla="*/ 4 w 170"/>
                <a:gd name="T73" fmla="*/ 82 h 172"/>
                <a:gd name="T74" fmla="*/ 4 w 170"/>
                <a:gd name="T75" fmla="*/ 64 h 172"/>
                <a:gd name="T76" fmla="*/ 4 w 170"/>
                <a:gd name="T77" fmla="*/ 42 h 172"/>
                <a:gd name="T78" fmla="*/ 0 w 170"/>
                <a:gd name="T79" fmla="*/ 26 h 172"/>
                <a:gd name="T80" fmla="*/ 4 w 170"/>
                <a:gd name="T81" fmla="*/ 12 h 172"/>
                <a:gd name="T82" fmla="*/ 4 w 170"/>
                <a:gd name="T83" fmla="*/ 0 h 172"/>
                <a:gd name="T84" fmla="*/ 18 w 170"/>
                <a:gd name="T85" fmla="*/ 0 h 172"/>
                <a:gd name="T86" fmla="*/ 30 w 170"/>
                <a:gd name="T87" fmla="*/ 4 h 172"/>
                <a:gd name="T88" fmla="*/ 42 w 170"/>
                <a:gd name="T89" fmla="*/ 8 h 172"/>
                <a:gd name="T90" fmla="*/ 56 w 170"/>
                <a:gd name="T91" fmla="*/ 12 h 172"/>
                <a:gd name="T92" fmla="*/ 70 w 170"/>
                <a:gd name="T93" fmla="*/ 12 h 172"/>
                <a:gd name="T94" fmla="*/ 74 w 170"/>
                <a:gd name="T95" fmla="*/ 8 h 172"/>
                <a:gd name="T96" fmla="*/ 78 w 170"/>
                <a:gd name="T97" fmla="*/ 4 h 172"/>
                <a:gd name="T98" fmla="*/ 86 w 170"/>
                <a:gd name="T99" fmla="*/ 4 h 172"/>
                <a:gd name="T100" fmla="*/ 88 w 170"/>
                <a:gd name="T101" fmla="*/ 0 h 172"/>
                <a:gd name="T102" fmla="*/ 100 w 170"/>
                <a:gd name="T103" fmla="*/ 4 h 172"/>
                <a:gd name="T104" fmla="*/ 100 w 170"/>
                <a:gd name="T105" fmla="*/ 4 h 172"/>
                <a:gd name="T106" fmla="*/ 104 w 170"/>
                <a:gd name="T107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172">
                  <a:moveTo>
                    <a:pt x="104" y="8"/>
                  </a:moveTo>
                  <a:lnTo>
                    <a:pt x="108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2" y="12"/>
                  </a:lnTo>
                  <a:lnTo>
                    <a:pt x="114" y="8"/>
                  </a:lnTo>
                  <a:lnTo>
                    <a:pt x="118" y="8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4" y="4"/>
                  </a:lnTo>
                  <a:lnTo>
                    <a:pt x="134" y="8"/>
                  </a:lnTo>
                  <a:lnTo>
                    <a:pt x="138" y="16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42" y="26"/>
                  </a:lnTo>
                  <a:lnTo>
                    <a:pt x="142" y="30"/>
                  </a:lnTo>
                  <a:lnTo>
                    <a:pt x="142" y="34"/>
                  </a:lnTo>
                  <a:lnTo>
                    <a:pt x="142" y="38"/>
                  </a:lnTo>
                  <a:lnTo>
                    <a:pt x="142" y="42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38" y="52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8" y="64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0" y="68"/>
                  </a:lnTo>
                  <a:lnTo>
                    <a:pt x="126" y="68"/>
                  </a:lnTo>
                  <a:lnTo>
                    <a:pt x="126" y="64"/>
                  </a:lnTo>
                  <a:lnTo>
                    <a:pt x="126" y="60"/>
                  </a:lnTo>
                  <a:lnTo>
                    <a:pt x="122" y="60"/>
                  </a:lnTo>
                  <a:lnTo>
                    <a:pt x="118" y="56"/>
                  </a:lnTo>
                  <a:lnTo>
                    <a:pt x="118" y="52"/>
                  </a:lnTo>
                  <a:lnTo>
                    <a:pt x="118" y="48"/>
                  </a:lnTo>
                  <a:lnTo>
                    <a:pt x="114" y="46"/>
                  </a:lnTo>
                  <a:lnTo>
                    <a:pt x="112" y="42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2" y="30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12" y="42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22" y="64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6" y="74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30" y="86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4" y="98"/>
                  </a:lnTo>
                  <a:lnTo>
                    <a:pt x="134" y="102"/>
                  </a:lnTo>
                  <a:lnTo>
                    <a:pt x="138" y="104"/>
                  </a:lnTo>
                  <a:lnTo>
                    <a:pt x="138" y="108"/>
                  </a:lnTo>
                  <a:lnTo>
                    <a:pt x="142" y="112"/>
                  </a:lnTo>
                  <a:lnTo>
                    <a:pt x="142" y="116"/>
                  </a:lnTo>
                  <a:lnTo>
                    <a:pt x="142" y="120"/>
                  </a:lnTo>
                  <a:lnTo>
                    <a:pt x="144" y="120"/>
                  </a:lnTo>
                  <a:lnTo>
                    <a:pt x="144" y="124"/>
                  </a:lnTo>
                  <a:lnTo>
                    <a:pt x="144" y="128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52" y="138"/>
                  </a:lnTo>
                  <a:lnTo>
                    <a:pt x="156" y="138"/>
                  </a:lnTo>
                  <a:lnTo>
                    <a:pt x="152" y="138"/>
                  </a:lnTo>
                  <a:lnTo>
                    <a:pt x="152" y="142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52" y="154"/>
                  </a:lnTo>
                  <a:lnTo>
                    <a:pt x="152" y="158"/>
                  </a:lnTo>
                  <a:lnTo>
                    <a:pt x="156" y="158"/>
                  </a:lnTo>
                  <a:lnTo>
                    <a:pt x="156" y="160"/>
                  </a:lnTo>
                  <a:lnTo>
                    <a:pt x="160" y="160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68" y="172"/>
                  </a:lnTo>
                  <a:lnTo>
                    <a:pt x="170" y="172"/>
                  </a:lnTo>
                  <a:lnTo>
                    <a:pt x="168" y="172"/>
                  </a:lnTo>
                  <a:lnTo>
                    <a:pt x="164" y="172"/>
                  </a:lnTo>
                  <a:lnTo>
                    <a:pt x="160" y="172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48" y="172"/>
                  </a:lnTo>
                  <a:lnTo>
                    <a:pt x="144" y="172"/>
                  </a:lnTo>
                  <a:lnTo>
                    <a:pt x="142" y="172"/>
                  </a:lnTo>
                  <a:lnTo>
                    <a:pt x="134" y="172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2" y="172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0" y="172"/>
                  </a:lnTo>
                  <a:lnTo>
                    <a:pt x="96" y="172"/>
                  </a:lnTo>
                  <a:lnTo>
                    <a:pt x="92" y="172"/>
                  </a:lnTo>
                  <a:lnTo>
                    <a:pt x="96" y="172"/>
                  </a:lnTo>
                  <a:lnTo>
                    <a:pt x="92" y="168"/>
                  </a:lnTo>
                  <a:lnTo>
                    <a:pt x="92" y="172"/>
                  </a:lnTo>
                  <a:lnTo>
                    <a:pt x="88" y="172"/>
                  </a:lnTo>
                  <a:lnTo>
                    <a:pt x="86" y="172"/>
                  </a:lnTo>
                  <a:lnTo>
                    <a:pt x="82" y="172"/>
                  </a:lnTo>
                  <a:lnTo>
                    <a:pt x="78" y="172"/>
                  </a:lnTo>
                  <a:lnTo>
                    <a:pt x="74" y="172"/>
                  </a:lnTo>
                  <a:lnTo>
                    <a:pt x="66" y="172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56" y="172"/>
                  </a:lnTo>
                  <a:lnTo>
                    <a:pt x="48" y="172"/>
                  </a:lnTo>
                  <a:lnTo>
                    <a:pt x="42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0" y="172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4" y="146"/>
                  </a:lnTo>
                  <a:lnTo>
                    <a:pt x="4" y="138"/>
                  </a:lnTo>
                  <a:lnTo>
                    <a:pt x="4" y="130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4" y="112"/>
                  </a:lnTo>
                  <a:lnTo>
                    <a:pt x="4" y="102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3" name="Freeform 143">
              <a:extLst>
                <a:ext uri="{FF2B5EF4-FFF2-40B4-BE49-F238E27FC236}">
                  <a16:creationId xmlns:a16="http://schemas.microsoft.com/office/drawing/2014/main" id="{964E42E0-3085-F0BC-D068-5ADBD8F7F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20" y="4046694"/>
              <a:ext cx="81825" cy="94275"/>
            </a:xfrm>
            <a:custGeom>
              <a:avLst/>
              <a:gdLst>
                <a:gd name="T0" fmla="*/ 28 w 42"/>
                <a:gd name="T1" fmla="*/ 50 h 50"/>
                <a:gd name="T2" fmla="*/ 24 w 42"/>
                <a:gd name="T3" fmla="*/ 50 h 50"/>
                <a:gd name="T4" fmla="*/ 24 w 42"/>
                <a:gd name="T5" fmla="*/ 50 h 50"/>
                <a:gd name="T6" fmla="*/ 20 w 42"/>
                <a:gd name="T7" fmla="*/ 50 h 50"/>
                <a:gd name="T8" fmla="*/ 20 w 42"/>
                <a:gd name="T9" fmla="*/ 50 h 50"/>
                <a:gd name="T10" fmla="*/ 20 w 42"/>
                <a:gd name="T11" fmla="*/ 46 h 50"/>
                <a:gd name="T12" fmla="*/ 16 w 42"/>
                <a:gd name="T13" fmla="*/ 50 h 50"/>
                <a:gd name="T14" fmla="*/ 16 w 42"/>
                <a:gd name="T15" fmla="*/ 46 h 50"/>
                <a:gd name="T16" fmla="*/ 16 w 42"/>
                <a:gd name="T17" fmla="*/ 46 h 50"/>
                <a:gd name="T18" fmla="*/ 16 w 42"/>
                <a:gd name="T19" fmla="*/ 42 h 50"/>
                <a:gd name="T20" fmla="*/ 16 w 42"/>
                <a:gd name="T21" fmla="*/ 38 h 50"/>
                <a:gd name="T22" fmla="*/ 20 w 42"/>
                <a:gd name="T23" fmla="*/ 38 h 50"/>
                <a:gd name="T24" fmla="*/ 20 w 42"/>
                <a:gd name="T25" fmla="*/ 34 h 50"/>
                <a:gd name="T26" fmla="*/ 20 w 42"/>
                <a:gd name="T27" fmla="*/ 28 h 50"/>
                <a:gd name="T28" fmla="*/ 20 w 42"/>
                <a:gd name="T29" fmla="*/ 28 h 50"/>
                <a:gd name="T30" fmla="*/ 24 w 42"/>
                <a:gd name="T31" fmla="*/ 32 h 50"/>
                <a:gd name="T32" fmla="*/ 28 w 42"/>
                <a:gd name="T33" fmla="*/ 32 h 50"/>
                <a:gd name="T34" fmla="*/ 30 w 42"/>
                <a:gd name="T35" fmla="*/ 32 h 50"/>
                <a:gd name="T36" fmla="*/ 30 w 42"/>
                <a:gd name="T37" fmla="*/ 32 h 50"/>
                <a:gd name="T38" fmla="*/ 38 w 42"/>
                <a:gd name="T39" fmla="*/ 32 h 50"/>
                <a:gd name="T40" fmla="*/ 42 w 42"/>
                <a:gd name="T41" fmla="*/ 32 h 50"/>
                <a:gd name="T42" fmla="*/ 42 w 42"/>
                <a:gd name="T43" fmla="*/ 34 h 50"/>
                <a:gd name="T44" fmla="*/ 42 w 42"/>
                <a:gd name="T45" fmla="*/ 38 h 50"/>
                <a:gd name="T46" fmla="*/ 42 w 42"/>
                <a:gd name="T47" fmla="*/ 50 h 50"/>
                <a:gd name="T48" fmla="*/ 34 w 42"/>
                <a:gd name="T49" fmla="*/ 50 h 50"/>
                <a:gd name="T50" fmla="*/ 30 w 42"/>
                <a:gd name="T51" fmla="*/ 50 h 50"/>
                <a:gd name="T52" fmla="*/ 30 w 42"/>
                <a:gd name="T53" fmla="*/ 50 h 50"/>
                <a:gd name="T54" fmla="*/ 4 w 42"/>
                <a:gd name="T55" fmla="*/ 8 h 50"/>
                <a:gd name="T56" fmla="*/ 4 w 42"/>
                <a:gd name="T57" fmla="*/ 8 h 50"/>
                <a:gd name="T58" fmla="*/ 0 w 42"/>
                <a:gd name="T59" fmla="*/ 12 h 50"/>
                <a:gd name="T60" fmla="*/ 0 w 42"/>
                <a:gd name="T61" fmla="*/ 8 h 50"/>
                <a:gd name="T62" fmla="*/ 0 w 42"/>
                <a:gd name="T63" fmla="*/ 8 h 50"/>
                <a:gd name="T64" fmla="*/ 0 w 42"/>
                <a:gd name="T65" fmla="*/ 8 h 50"/>
                <a:gd name="T66" fmla="*/ 0 w 42"/>
                <a:gd name="T67" fmla="*/ 8 h 50"/>
                <a:gd name="T68" fmla="*/ 0 w 42"/>
                <a:gd name="T69" fmla="*/ 8 h 50"/>
                <a:gd name="T70" fmla="*/ 4 w 42"/>
                <a:gd name="T71" fmla="*/ 8 h 50"/>
                <a:gd name="T72" fmla="*/ 4 w 42"/>
                <a:gd name="T73" fmla="*/ 4 h 50"/>
                <a:gd name="T74" fmla="*/ 4 w 42"/>
                <a:gd name="T75" fmla="*/ 4 h 50"/>
                <a:gd name="T76" fmla="*/ 8 w 42"/>
                <a:gd name="T77" fmla="*/ 0 h 50"/>
                <a:gd name="T78" fmla="*/ 8 w 42"/>
                <a:gd name="T79" fmla="*/ 4 h 50"/>
                <a:gd name="T80" fmla="*/ 8 w 42"/>
                <a:gd name="T81" fmla="*/ 4 h 50"/>
                <a:gd name="T82" fmla="*/ 8 w 42"/>
                <a:gd name="T83" fmla="*/ 4 h 50"/>
                <a:gd name="T84" fmla="*/ 8 w 42"/>
                <a:gd name="T8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50">
                  <a:moveTo>
                    <a:pt x="30" y="50"/>
                  </a:move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4" name="Freeform 144">
              <a:extLst>
                <a:ext uri="{FF2B5EF4-FFF2-40B4-BE49-F238E27FC236}">
                  <a16:creationId xmlns:a16="http://schemas.microsoft.com/office/drawing/2014/main" id="{B013AF8E-A810-7881-9FDE-A5CEA2FDF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4515" y="3582860"/>
              <a:ext cx="190926" cy="188551"/>
            </a:xfrm>
            <a:custGeom>
              <a:avLst/>
              <a:gdLst>
                <a:gd name="T0" fmla="*/ 42 w 98"/>
                <a:gd name="T1" fmla="*/ 34 h 100"/>
                <a:gd name="T2" fmla="*/ 46 w 98"/>
                <a:gd name="T3" fmla="*/ 44 h 100"/>
                <a:gd name="T4" fmla="*/ 46 w 98"/>
                <a:gd name="T5" fmla="*/ 44 h 100"/>
                <a:gd name="T6" fmla="*/ 48 w 98"/>
                <a:gd name="T7" fmla="*/ 52 h 100"/>
                <a:gd name="T8" fmla="*/ 48 w 98"/>
                <a:gd name="T9" fmla="*/ 48 h 100"/>
                <a:gd name="T10" fmla="*/ 48 w 98"/>
                <a:gd name="T11" fmla="*/ 44 h 100"/>
                <a:gd name="T12" fmla="*/ 52 w 98"/>
                <a:gd name="T13" fmla="*/ 52 h 100"/>
                <a:gd name="T14" fmla="*/ 56 w 98"/>
                <a:gd name="T15" fmla="*/ 52 h 100"/>
                <a:gd name="T16" fmla="*/ 64 w 98"/>
                <a:gd name="T17" fmla="*/ 60 h 100"/>
                <a:gd name="T18" fmla="*/ 72 w 98"/>
                <a:gd name="T19" fmla="*/ 68 h 100"/>
                <a:gd name="T20" fmla="*/ 74 w 98"/>
                <a:gd name="T21" fmla="*/ 72 h 100"/>
                <a:gd name="T22" fmla="*/ 82 w 98"/>
                <a:gd name="T23" fmla="*/ 74 h 100"/>
                <a:gd name="T24" fmla="*/ 82 w 98"/>
                <a:gd name="T25" fmla="*/ 78 h 100"/>
                <a:gd name="T26" fmla="*/ 86 w 98"/>
                <a:gd name="T27" fmla="*/ 82 h 100"/>
                <a:gd name="T28" fmla="*/ 90 w 98"/>
                <a:gd name="T29" fmla="*/ 86 h 100"/>
                <a:gd name="T30" fmla="*/ 94 w 98"/>
                <a:gd name="T31" fmla="*/ 94 h 100"/>
                <a:gd name="T32" fmla="*/ 98 w 98"/>
                <a:gd name="T33" fmla="*/ 94 h 100"/>
                <a:gd name="T34" fmla="*/ 90 w 98"/>
                <a:gd name="T35" fmla="*/ 100 h 100"/>
                <a:gd name="T36" fmla="*/ 86 w 98"/>
                <a:gd name="T37" fmla="*/ 98 h 100"/>
                <a:gd name="T38" fmla="*/ 86 w 98"/>
                <a:gd name="T39" fmla="*/ 98 h 100"/>
                <a:gd name="T40" fmla="*/ 82 w 98"/>
                <a:gd name="T41" fmla="*/ 94 h 100"/>
                <a:gd name="T42" fmla="*/ 78 w 98"/>
                <a:gd name="T43" fmla="*/ 90 h 100"/>
                <a:gd name="T44" fmla="*/ 78 w 98"/>
                <a:gd name="T45" fmla="*/ 86 h 100"/>
                <a:gd name="T46" fmla="*/ 74 w 98"/>
                <a:gd name="T47" fmla="*/ 82 h 100"/>
                <a:gd name="T48" fmla="*/ 68 w 98"/>
                <a:gd name="T49" fmla="*/ 78 h 100"/>
                <a:gd name="T50" fmla="*/ 68 w 98"/>
                <a:gd name="T51" fmla="*/ 74 h 100"/>
                <a:gd name="T52" fmla="*/ 64 w 98"/>
                <a:gd name="T53" fmla="*/ 68 h 100"/>
                <a:gd name="T54" fmla="*/ 60 w 98"/>
                <a:gd name="T55" fmla="*/ 68 h 100"/>
                <a:gd name="T56" fmla="*/ 56 w 98"/>
                <a:gd name="T57" fmla="*/ 64 h 100"/>
                <a:gd name="T58" fmla="*/ 52 w 98"/>
                <a:gd name="T59" fmla="*/ 64 h 100"/>
                <a:gd name="T60" fmla="*/ 48 w 98"/>
                <a:gd name="T61" fmla="*/ 64 h 100"/>
                <a:gd name="T62" fmla="*/ 42 w 98"/>
                <a:gd name="T63" fmla="*/ 64 h 100"/>
                <a:gd name="T64" fmla="*/ 38 w 98"/>
                <a:gd name="T65" fmla="*/ 60 h 100"/>
                <a:gd name="T66" fmla="*/ 34 w 98"/>
                <a:gd name="T67" fmla="*/ 64 h 100"/>
                <a:gd name="T68" fmla="*/ 26 w 98"/>
                <a:gd name="T69" fmla="*/ 60 h 100"/>
                <a:gd name="T70" fmla="*/ 22 w 98"/>
                <a:gd name="T71" fmla="*/ 56 h 100"/>
                <a:gd name="T72" fmla="*/ 18 w 98"/>
                <a:gd name="T73" fmla="*/ 72 h 100"/>
                <a:gd name="T74" fmla="*/ 12 w 98"/>
                <a:gd name="T75" fmla="*/ 64 h 100"/>
                <a:gd name="T76" fmla="*/ 12 w 98"/>
                <a:gd name="T77" fmla="*/ 68 h 100"/>
                <a:gd name="T78" fmla="*/ 4 w 98"/>
                <a:gd name="T79" fmla="*/ 68 h 100"/>
                <a:gd name="T80" fmla="*/ 0 w 98"/>
                <a:gd name="T81" fmla="*/ 52 h 100"/>
                <a:gd name="T82" fmla="*/ 4 w 98"/>
                <a:gd name="T83" fmla="*/ 42 h 100"/>
                <a:gd name="T84" fmla="*/ 8 w 98"/>
                <a:gd name="T85" fmla="*/ 34 h 100"/>
                <a:gd name="T86" fmla="*/ 8 w 98"/>
                <a:gd name="T87" fmla="*/ 26 h 100"/>
                <a:gd name="T88" fmla="*/ 8 w 98"/>
                <a:gd name="T89" fmla="*/ 18 h 100"/>
                <a:gd name="T90" fmla="*/ 16 w 98"/>
                <a:gd name="T91" fmla="*/ 18 h 100"/>
                <a:gd name="T92" fmla="*/ 16 w 98"/>
                <a:gd name="T93" fmla="*/ 16 h 100"/>
                <a:gd name="T94" fmla="*/ 22 w 98"/>
                <a:gd name="T95" fmla="*/ 12 h 100"/>
                <a:gd name="T96" fmla="*/ 30 w 98"/>
                <a:gd name="T97" fmla="*/ 8 h 100"/>
                <a:gd name="T98" fmla="*/ 34 w 98"/>
                <a:gd name="T99" fmla="*/ 4 h 100"/>
                <a:gd name="T100" fmla="*/ 38 w 98"/>
                <a:gd name="T101" fmla="*/ 16 h 100"/>
                <a:gd name="T102" fmla="*/ 42 w 98"/>
                <a:gd name="T103" fmla="*/ 26 h 100"/>
                <a:gd name="T104" fmla="*/ 42 w 98"/>
                <a:gd name="T105" fmla="*/ 30 h 100"/>
                <a:gd name="T106" fmla="*/ 52 w 98"/>
                <a:gd name="T107" fmla="*/ 42 h 100"/>
                <a:gd name="T108" fmla="*/ 52 w 98"/>
                <a:gd name="T109" fmla="*/ 42 h 100"/>
                <a:gd name="T110" fmla="*/ 56 w 98"/>
                <a:gd name="T111" fmla="*/ 42 h 100"/>
                <a:gd name="T112" fmla="*/ 56 w 98"/>
                <a:gd name="T113" fmla="*/ 42 h 100"/>
                <a:gd name="T114" fmla="*/ 56 w 98"/>
                <a:gd name="T115" fmla="*/ 44 h 100"/>
                <a:gd name="T116" fmla="*/ 52 w 98"/>
                <a:gd name="T117" fmla="*/ 42 h 100"/>
                <a:gd name="T118" fmla="*/ 52 w 98"/>
                <a:gd name="T119" fmla="*/ 42 h 100"/>
                <a:gd name="T120" fmla="*/ 52 w 98"/>
                <a:gd name="T121" fmla="*/ 42 h 100"/>
                <a:gd name="T122" fmla="*/ 52 w 98"/>
                <a:gd name="T12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" h="100">
                  <a:moveTo>
                    <a:pt x="42" y="30"/>
                  </a:moveTo>
                  <a:lnTo>
                    <a:pt x="42" y="30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8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18" y="6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5" name="Freeform 145">
              <a:extLst>
                <a:ext uri="{FF2B5EF4-FFF2-40B4-BE49-F238E27FC236}">
                  <a16:creationId xmlns:a16="http://schemas.microsoft.com/office/drawing/2014/main" id="{52F54525-B19D-E556-C768-917766F39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1000" y="3688448"/>
              <a:ext cx="413023" cy="373330"/>
            </a:xfrm>
            <a:custGeom>
              <a:avLst/>
              <a:gdLst>
                <a:gd name="T0" fmla="*/ 172 w 212"/>
                <a:gd name="T1" fmla="*/ 172 h 198"/>
                <a:gd name="T2" fmla="*/ 152 w 212"/>
                <a:gd name="T3" fmla="*/ 172 h 198"/>
                <a:gd name="T4" fmla="*/ 142 w 212"/>
                <a:gd name="T5" fmla="*/ 176 h 198"/>
                <a:gd name="T6" fmla="*/ 134 w 212"/>
                <a:gd name="T7" fmla="*/ 184 h 198"/>
                <a:gd name="T8" fmla="*/ 122 w 212"/>
                <a:gd name="T9" fmla="*/ 188 h 198"/>
                <a:gd name="T10" fmla="*/ 108 w 212"/>
                <a:gd name="T11" fmla="*/ 184 h 198"/>
                <a:gd name="T12" fmla="*/ 96 w 212"/>
                <a:gd name="T13" fmla="*/ 194 h 198"/>
                <a:gd name="T14" fmla="*/ 90 w 212"/>
                <a:gd name="T15" fmla="*/ 194 h 198"/>
                <a:gd name="T16" fmla="*/ 78 w 212"/>
                <a:gd name="T17" fmla="*/ 194 h 198"/>
                <a:gd name="T18" fmla="*/ 60 w 212"/>
                <a:gd name="T19" fmla="*/ 184 h 198"/>
                <a:gd name="T20" fmla="*/ 48 w 212"/>
                <a:gd name="T21" fmla="*/ 180 h 198"/>
                <a:gd name="T22" fmla="*/ 40 w 212"/>
                <a:gd name="T23" fmla="*/ 168 h 198"/>
                <a:gd name="T24" fmla="*/ 32 w 212"/>
                <a:gd name="T25" fmla="*/ 162 h 198"/>
                <a:gd name="T26" fmla="*/ 30 w 212"/>
                <a:gd name="T27" fmla="*/ 150 h 198"/>
                <a:gd name="T28" fmla="*/ 22 w 212"/>
                <a:gd name="T29" fmla="*/ 142 h 198"/>
                <a:gd name="T30" fmla="*/ 14 w 212"/>
                <a:gd name="T31" fmla="*/ 132 h 198"/>
                <a:gd name="T32" fmla="*/ 4 w 212"/>
                <a:gd name="T33" fmla="*/ 124 h 198"/>
                <a:gd name="T34" fmla="*/ 4 w 212"/>
                <a:gd name="T35" fmla="*/ 112 h 198"/>
                <a:gd name="T36" fmla="*/ 14 w 212"/>
                <a:gd name="T37" fmla="*/ 110 h 198"/>
                <a:gd name="T38" fmla="*/ 18 w 212"/>
                <a:gd name="T39" fmla="*/ 90 h 198"/>
                <a:gd name="T40" fmla="*/ 18 w 212"/>
                <a:gd name="T41" fmla="*/ 76 h 198"/>
                <a:gd name="T42" fmla="*/ 30 w 212"/>
                <a:gd name="T43" fmla="*/ 72 h 198"/>
                <a:gd name="T44" fmla="*/ 30 w 212"/>
                <a:gd name="T45" fmla="*/ 56 h 198"/>
                <a:gd name="T46" fmla="*/ 36 w 212"/>
                <a:gd name="T47" fmla="*/ 42 h 198"/>
                <a:gd name="T48" fmla="*/ 44 w 212"/>
                <a:gd name="T49" fmla="*/ 34 h 198"/>
                <a:gd name="T50" fmla="*/ 48 w 212"/>
                <a:gd name="T51" fmla="*/ 16 h 198"/>
                <a:gd name="T52" fmla="*/ 60 w 212"/>
                <a:gd name="T53" fmla="*/ 8 h 198"/>
                <a:gd name="T54" fmla="*/ 66 w 212"/>
                <a:gd name="T55" fmla="*/ 16 h 198"/>
                <a:gd name="T56" fmla="*/ 70 w 212"/>
                <a:gd name="T57" fmla="*/ 4 h 198"/>
                <a:gd name="T58" fmla="*/ 82 w 212"/>
                <a:gd name="T59" fmla="*/ 8 h 198"/>
                <a:gd name="T60" fmla="*/ 90 w 212"/>
                <a:gd name="T61" fmla="*/ 8 h 198"/>
                <a:gd name="T62" fmla="*/ 96 w 212"/>
                <a:gd name="T63" fmla="*/ 8 h 198"/>
                <a:gd name="T64" fmla="*/ 108 w 212"/>
                <a:gd name="T65" fmla="*/ 12 h 198"/>
                <a:gd name="T66" fmla="*/ 116 w 212"/>
                <a:gd name="T67" fmla="*/ 20 h 198"/>
                <a:gd name="T68" fmla="*/ 122 w 212"/>
                <a:gd name="T69" fmla="*/ 30 h 198"/>
                <a:gd name="T70" fmla="*/ 130 w 212"/>
                <a:gd name="T71" fmla="*/ 38 h 198"/>
                <a:gd name="T72" fmla="*/ 130 w 212"/>
                <a:gd name="T73" fmla="*/ 46 h 198"/>
                <a:gd name="T74" fmla="*/ 122 w 212"/>
                <a:gd name="T75" fmla="*/ 60 h 198"/>
                <a:gd name="T76" fmla="*/ 130 w 212"/>
                <a:gd name="T77" fmla="*/ 68 h 198"/>
                <a:gd name="T78" fmla="*/ 142 w 212"/>
                <a:gd name="T79" fmla="*/ 72 h 198"/>
                <a:gd name="T80" fmla="*/ 142 w 212"/>
                <a:gd name="T81" fmla="*/ 82 h 198"/>
                <a:gd name="T82" fmla="*/ 148 w 212"/>
                <a:gd name="T83" fmla="*/ 94 h 198"/>
                <a:gd name="T84" fmla="*/ 164 w 212"/>
                <a:gd name="T85" fmla="*/ 106 h 198"/>
                <a:gd name="T86" fmla="*/ 186 w 212"/>
                <a:gd name="T87" fmla="*/ 112 h 198"/>
                <a:gd name="T88" fmla="*/ 198 w 212"/>
                <a:gd name="T89" fmla="*/ 120 h 198"/>
                <a:gd name="T90" fmla="*/ 208 w 212"/>
                <a:gd name="T91" fmla="*/ 124 h 198"/>
                <a:gd name="T92" fmla="*/ 186 w 212"/>
                <a:gd name="T93" fmla="*/ 150 h 198"/>
                <a:gd name="T94" fmla="*/ 178 w 212"/>
                <a:gd name="T95" fmla="*/ 16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" h="198">
                  <a:moveTo>
                    <a:pt x="178" y="162"/>
                  </a:moveTo>
                  <a:lnTo>
                    <a:pt x="176" y="164"/>
                  </a:lnTo>
                  <a:lnTo>
                    <a:pt x="172" y="168"/>
                  </a:lnTo>
                  <a:lnTo>
                    <a:pt x="172" y="172"/>
                  </a:lnTo>
                  <a:lnTo>
                    <a:pt x="164" y="172"/>
                  </a:lnTo>
                  <a:lnTo>
                    <a:pt x="160" y="172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6" y="176"/>
                  </a:lnTo>
                  <a:lnTo>
                    <a:pt x="142" y="176"/>
                  </a:lnTo>
                  <a:lnTo>
                    <a:pt x="142" y="180"/>
                  </a:lnTo>
                  <a:lnTo>
                    <a:pt x="142" y="184"/>
                  </a:lnTo>
                  <a:lnTo>
                    <a:pt x="138" y="184"/>
                  </a:lnTo>
                  <a:lnTo>
                    <a:pt x="134" y="184"/>
                  </a:lnTo>
                  <a:lnTo>
                    <a:pt x="130" y="184"/>
                  </a:lnTo>
                  <a:lnTo>
                    <a:pt x="130" y="188"/>
                  </a:lnTo>
                  <a:lnTo>
                    <a:pt x="126" y="188"/>
                  </a:lnTo>
                  <a:lnTo>
                    <a:pt x="122" y="188"/>
                  </a:lnTo>
                  <a:lnTo>
                    <a:pt x="118" y="188"/>
                  </a:lnTo>
                  <a:lnTo>
                    <a:pt x="116" y="188"/>
                  </a:lnTo>
                  <a:lnTo>
                    <a:pt x="112" y="184"/>
                  </a:lnTo>
                  <a:lnTo>
                    <a:pt x="108" y="184"/>
                  </a:lnTo>
                  <a:lnTo>
                    <a:pt x="104" y="188"/>
                  </a:lnTo>
                  <a:lnTo>
                    <a:pt x="100" y="188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2" y="194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8"/>
                  </a:lnTo>
                  <a:lnTo>
                    <a:pt x="86" y="194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4" y="194"/>
                  </a:lnTo>
                  <a:lnTo>
                    <a:pt x="70" y="194"/>
                  </a:lnTo>
                  <a:lnTo>
                    <a:pt x="70" y="192"/>
                  </a:lnTo>
                  <a:lnTo>
                    <a:pt x="60" y="184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2" y="180"/>
                  </a:lnTo>
                  <a:lnTo>
                    <a:pt x="48" y="180"/>
                  </a:lnTo>
                  <a:lnTo>
                    <a:pt x="44" y="180"/>
                  </a:lnTo>
                  <a:lnTo>
                    <a:pt x="40" y="18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4" y="128"/>
                  </a:lnTo>
                  <a:lnTo>
                    <a:pt x="10" y="124"/>
                  </a:lnTo>
                  <a:lnTo>
                    <a:pt x="6" y="124"/>
                  </a:lnTo>
                  <a:lnTo>
                    <a:pt x="4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8" y="76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6" y="42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6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16" y="20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30" y="34"/>
                  </a:lnTo>
                  <a:lnTo>
                    <a:pt x="130" y="38"/>
                  </a:lnTo>
                  <a:lnTo>
                    <a:pt x="130" y="42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0" y="46"/>
                  </a:lnTo>
                  <a:lnTo>
                    <a:pt x="130" y="50"/>
                  </a:lnTo>
                  <a:lnTo>
                    <a:pt x="126" y="54"/>
                  </a:lnTo>
                  <a:lnTo>
                    <a:pt x="126" y="56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30" y="68"/>
                  </a:lnTo>
                  <a:lnTo>
                    <a:pt x="134" y="68"/>
                  </a:lnTo>
                  <a:lnTo>
                    <a:pt x="138" y="68"/>
                  </a:lnTo>
                  <a:lnTo>
                    <a:pt x="142" y="68"/>
                  </a:lnTo>
                  <a:lnTo>
                    <a:pt x="142" y="72"/>
                  </a:lnTo>
                  <a:lnTo>
                    <a:pt x="138" y="72"/>
                  </a:lnTo>
                  <a:lnTo>
                    <a:pt x="138" y="76"/>
                  </a:lnTo>
                  <a:lnTo>
                    <a:pt x="138" y="80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6" y="90"/>
                  </a:lnTo>
                  <a:lnTo>
                    <a:pt x="148" y="94"/>
                  </a:lnTo>
                  <a:lnTo>
                    <a:pt x="148" y="98"/>
                  </a:lnTo>
                  <a:lnTo>
                    <a:pt x="152" y="98"/>
                  </a:lnTo>
                  <a:lnTo>
                    <a:pt x="156" y="102"/>
                  </a:lnTo>
                  <a:lnTo>
                    <a:pt x="164" y="106"/>
                  </a:lnTo>
                  <a:lnTo>
                    <a:pt x="172" y="110"/>
                  </a:lnTo>
                  <a:lnTo>
                    <a:pt x="176" y="110"/>
                  </a:lnTo>
                  <a:lnTo>
                    <a:pt x="178" y="112"/>
                  </a:lnTo>
                  <a:lnTo>
                    <a:pt x="186" y="112"/>
                  </a:lnTo>
                  <a:lnTo>
                    <a:pt x="190" y="116"/>
                  </a:lnTo>
                  <a:lnTo>
                    <a:pt x="194" y="116"/>
                  </a:lnTo>
                  <a:lnTo>
                    <a:pt x="198" y="116"/>
                  </a:lnTo>
                  <a:lnTo>
                    <a:pt x="198" y="120"/>
                  </a:lnTo>
                  <a:lnTo>
                    <a:pt x="202" y="120"/>
                  </a:lnTo>
                  <a:lnTo>
                    <a:pt x="208" y="120"/>
                  </a:lnTo>
                  <a:lnTo>
                    <a:pt x="212" y="120"/>
                  </a:lnTo>
                  <a:lnTo>
                    <a:pt x="208" y="124"/>
                  </a:lnTo>
                  <a:lnTo>
                    <a:pt x="204" y="128"/>
                  </a:lnTo>
                  <a:lnTo>
                    <a:pt x="198" y="136"/>
                  </a:lnTo>
                  <a:lnTo>
                    <a:pt x="194" y="142"/>
                  </a:lnTo>
                  <a:lnTo>
                    <a:pt x="186" y="150"/>
                  </a:lnTo>
                  <a:lnTo>
                    <a:pt x="186" y="154"/>
                  </a:lnTo>
                  <a:lnTo>
                    <a:pt x="182" y="154"/>
                  </a:lnTo>
                  <a:lnTo>
                    <a:pt x="178" y="158"/>
                  </a:lnTo>
                  <a:lnTo>
                    <a:pt x="178" y="162"/>
                  </a:lnTo>
                  <a:lnTo>
                    <a:pt x="178" y="162"/>
                  </a:lnTo>
                  <a:lnTo>
                    <a:pt x="178" y="16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6" name="Freeform 146">
              <a:extLst>
                <a:ext uri="{FF2B5EF4-FFF2-40B4-BE49-F238E27FC236}">
                  <a16:creationId xmlns:a16="http://schemas.microsoft.com/office/drawing/2014/main" id="{FCB1F141-F46A-3B19-2B25-61D48AE55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0812" y="4099489"/>
              <a:ext cx="163650" cy="196093"/>
            </a:xfrm>
            <a:custGeom>
              <a:avLst/>
              <a:gdLst>
                <a:gd name="T0" fmla="*/ 46 w 84"/>
                <a:gd name="T1" fmla="*/ 90 h 104"/>
                <a:gd name="T2" fmla="*/ 46 w 84"/>
                <a:gd name="T3" fmla="*/ 96 h 104"/>
                <a:gd name="T4" fmla="*/ 46 w 84"/>
                <a:gd name="T5" fmla="*/ 100 h 104"/>
                <a:gd name="T6" fmla="*/ 42 w 84"/>
                <a:gd name="T7" fmla="*/ 100 h 104"/>
                <a:gd name="T8" fmla="*/ 34 w 84"/>
                <a:gd name="T9" fmla="*/ 104 h 104"/>
                <a:gd name="T10" fmla="*/ 30 w 84"/>
                <a:gd name="T11" fmla="*/ 100 h 104"/>
                <a:gd name="T12" fmla="*/ 26 w 84"/>
                <a:gd name="T13" fmla="*/ 92 h 104"/>
                <a:gd name="T14" fmla="*/ 20 w 84"/>
                <a:gd name="T15" fmla="*/ 86 h 104"/>
                <a:gd name="T16" fmla="*/ 16 w 84"/>
                <a:gd name="T17" fmla="*/ 82 h 104"/>
                <a:gd name="T18" fmla="*/ 20 w 84"/>
                <a:gd name="T19" fmla="*/ 82 h 104"/>
                <a:gd name="T20" fmla="*/ 16 w 84"/>
                <a:gd name="T21" fmla="*/ 82 h 104"/>
                <a:gd name="T22" fmla="*/ 12 w 84"/>
                <a:gd name="T23" fmla="*/ 74 h 104"/>
                <a:gd name="T24" fmla="*/ 12 w 84"/>
                <a:gd name="T25" fmla="*/ 74 h 104"/>
                <a:gd name="T26" fmla="*/ 8 w 84"/>
                <a:gd name="T27" fmla="*/ 70 h 104"/>
                <a:gd name="T28" fmla="*/ 8 w 84"/>
                <a:gd name="T29" fmla="*/ 68 h 104"/>
                <a:gd name="T30" fmla="*/ 4 w 84"/>
                <a:gd name="T31" fmla="*/ 60 h 104"/>
                <a:gd name="T32" fmla="*/ 12 w 84"/>
                <a:gd name="T33" fmla="*/ 68 h 104"/>
                <a:gd name="T34" fmla="*/ 12 w 84"/>
                <a:gd name="T35" fmla="*/ 68 h 104"/>
                <a:gd name="T36" fmla="*/ 8 w 84"/>
                <a:gd name="T37" fmla="*/ 64 h 104"/>
                <a:gd name="T38" fmla="*/ 4 w 84"/>
                <a:gd name="T39" fmla="*/ 64 h 104"/>
                <a:gd name="T40" fmla="*/ 0 w 84"/>
                <a:gd name="T41" fmla="*/ 48 h 104"/>
                <a:gd name="T42" fmla="*/ 4 w 84"/>
                <a:gd name="T43" fmla="*/ 52 h 104"/>
                <a:gd name="T44" fmla="*/ 8 w 84"/>
                <a:gd name="T45" fmla="*/ 44 h 104"/>
                <a:gd name="T46" fmla="*/ 8 w 84"/>
                <a:gd name="T47" fmla="*/ 40 h 104"/>
                <a:gd name="T48" fmla="*/ 8 w 84"/>
                <a:gd name="T49" fmla="*/ 38 h 104"/>
                <a:gd name="T50" fmla="*/ 12 w 84"/>
                <a:gd name="T51" fmla="*/ 38 h 104"/>
                <a:gd name="T52" fmla="*/ 16 w 84"/>
                <a:gd name="T53" fmla="*/ 38 h 104"/>
                <a:gd name="T54" fmla="*/ 12 w 84"/>
                <a:gd name="T55" fmla="*/ 30 h 104"/>
                <a:gd name="T56" fmla="*/ 12 w 84"/>
                <a:gd name="T57" fmla="*/ 30 h 104"/>
                <a:gd name="T58" fmla="*/ 16 w 84"/>
                <a:gd name="T59" fmla="*/ 26 h 104"/>
                <a:gd name="T60" fmla="*/ 16 w 84"/>
                <a:gd name="T61" fmla="*/ 22 h 104"/>
                <a:gd name="T62" fmla="*/ 20 w 84"/>
                <a:gd name="T63" fmla="*/ 22 h 104"/>
                <a:gd name="T64" fmla="*/ 26 w 84"/>
                <a:gd name="T65" fmla="*/ 22 h 104"/>
                <a:gd name="T66" fmla="*/ 38 w 84"/>
                <a:gd name="T67" fmla="*/ 10 h 104"/>
                <a:gd name="T68" fmla="*/ 38 w 84"/>
                <a:gd name="T69" fmla="*/ 0 h 104"/>
                <a:gd name="T70" fmla="*/ 54 w 84"/>
                <a:gd name="T71" fmla="*/ 0 h 104"/>
                <a:gd name="T72" fmla="*/ 64 w 84"/>
                <a:gd name="T73" fmla="*/ 0 h 104"/>
                <a:gd name="T74" fmla="*/ 64 w 84"/>
                <a:gd name="T75" fmla="*/ 4 h 104"/>
                <a:gd name="T76" fmla="*/ 64 w 84"/>
                <a:gd name="T77" fmla="*/ 10 h 104"/>
                <a:gd name="T78" fmla="*/ 64 w 84"/>
                <a:gd name="T79" fmla="*/ 18 h 104"/>
                <a:gd name="T80" fmla="*/ 72 w 84"/>
                <a:gd name="T81" fmla="*/ 14 h 104"/>
                <a:gd name="T82" fmla="*/ 80 w 84"/>
                <a:gd name="T83" fmla="*/ 14 h 104"/>
                <a:gd name="T84" fmla="*/ 84 w 84"/>
                <a:gd name="T85" fmla="*/ 22 h 104"/>
                <a:gd name="T86" fmla="*/ 76 w 84"/>
                <a:gd name="T87" fmla="*/ 30 h 104"/>
                <a:gd name="T88" fmla="*/ 76 w 84"/>
                <a:gd name="T89" fmla="*/ 40 h 104"/>
                <a:gd name="T90" fmla="*/ 80 w 84"/>
                <a:gd name="T91" fmla="*/ 44 h 104"/>
                <a:gd name="T92" fmla="*/ 84 w 84"/>
                <a:gd name="T93" fmla="*/ 48 h 104"/>
                <a:gd name="T94" fmla="*/ 84 w 84"/>
                <a:gd name="T95" fmla="*/ 60 h 104"/>
                <a:gd name="T96" fmla="*/ 84 w 84"/>
                <a:gd name="T97" fmla="*/ 70 h 104"/>
                <a:gd name="T98" fmla="*/ 80 w 84"/>
                <a:gd name="T99" fmla="*/ 74 h 104"/>
                <a:gd name="T100" fmla="*/ 76 w 84"/>
                <a:gd name="T101" fmla="*/ 82 h 104"/>
                <a:gd name="T102" fmla="*/ 72 w 84"/>
                <a:gd name="T103" fmla="*/ 78 h 104"/>
                <a:gd name="T104" fmla="*/ 64 w 84"/>
                <a:gd name="T105" fmla="*/ 78 h 104"/>
                <a:gd name="T106" fmla="*/ 60 w 84"/>
                <a:gd name="T107" fmla="*/ 78 h 104"/>
                <a:gd name="T108" fmla="*/ 56 w 84"/>
                <a:gd name="T109" fmla="*/ 70 h 104"/>
                <a:gd name="T110" fmla="*/ 54 w 84"/>
                <a:gd name="T111" fmla="*/ 74 h 104"/>
                <a:gd name="T112" fmla="*/ 50 w 84"/>
                <a:gd name="T113" fmla="*/ 78 h 104"/>
                <a:gd name="T114" fmla="*/ 42 w 84"/>
                <a:gd name="T115" fmla="*/ 78 h 104"/>
                <a:gd name="T116" fmla="*/ 42 w 84"/>
                <a:gd name="T117" fmla="*/ 86 h 104"/>
                <a:gd name="T118" fmla="*/ 4 w 84"/>
                <a:gd name="T119" fmla="*/ 52 h 104"/>
                <a:gd name="T120" fmla="*/ 4 w 84"/>
                <a:gd name="T12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104">
                  <a:moveTo>
                    <a:pt x="42" y="86"/>
                  </a:moveTo>
                  <a:lnTo>
                    <a:pt x="42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6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4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78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close/>
                  <a:moveTo>
                    <a:pt x="4" y="52"/>
                  </a:move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7" name="Freeform 147">
              <a:extLst>
                <a:ext uri="{FF2B5EF4-FFF2-40B4-BE49-F238E27FC236}">
                  <a16:creationId xmlns:a16="http://schemas.microsoft.com/office/drawing/2014/main" id="{86DD35E6-BC6A-30DE-A41F-CFFD2C0B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408" y="3809121"/>
              <a:ext cx="120790" cy="211177"/>
            </a:xfrm>
            <a:custGeom>
              <a:avLst/>
              <a:gdLst>
                <a:gd name="T0" fmla="*/ 0 w 62"/>
                <a:gd name="T1" fmla="*/ 78 h 112"/>
                <a:gd name="T2" fmla="*/ 0 w 62"/>
                <a:gd name="T3" fmla="*/ 72 h 112"/>
                <a:gd name="T4" fmla="*/ 4 w 62"/>
                <a:gd name="T5" fmla="*/ 60 h 112"/>
                <a:gd name="T6" fmla="*/ 10 w 62"/>
                <a:gd name="T7" fmla="*/ 52 h 112"/>
                <a:gd name="T8" fmla="*/ 6 w 62"/>
                <a:gd name="T9" fmla="*/ 42 h 112"/>
                <a:gd name="T10" fmla="*/ 6 w 62"/>
                <a:gd name="T11" fmla="*/ 38 h 112"/>
                <a:gd name="T12" fmla="*/ 6 w 62"/>
                <a:gd name="T13" fmla="*/ 30 h 112"/>
                <a:gd name="T14" fmla="*/ 6 w 62"/>
                <a:gd name="T15" fmla="*/ 26 h 112"/>
                <a:gd name="T16" fmla="*/ 4 w 62"/>
                <a:gd name="T17" fmla="*/ 22 h 112"/>
                <a:gd name="T18" fmla="*/ 4 w 62"/>
                <a:gd name="T19" fmla="*/ 12 h 112"/>
                <a:gd name="T20" fmla="*/ 4 w 62"/>
                <a:gd name="T21" fmla="*/ 4 h 112"/>
                <a:gd name="T22" fmla="*/ 22 w 62"/>
                <a:gd name="T23" fmla="*/ 4 h 112"/>
                <a:gd name="T24" fmla="*/ 34 w 62"/>
                <a:gd name="T25" fmla="*/ 4 h 112"/>
                <a:gd name="T26" fmla="*/ 40 w 62"/>
                <a:gd name="T27" fmla="*/ 4 h 112"/>
                <a:gd name="T28" fmla="*/ 44 w 62"/>
                <a:gd name="T29" fmla="*/ 4 h 112"/>
                <a:gd name="T30" fmla="*/ 44 w 62"/>
                <a:gd name="T31" fmla="*/ 8 h 112"/>
                <a:gd name="T32" fmla="*/ 44 w 62"/>
                <a:gd name="T33" fmla="*/ 12 h 112"/>
                <a:gd name="T34" fmla="*/ 48 w 62"/>
                <a:gd name="T35" fmla="*/ 16 h 112"/>
                <a:gd name="T36" fmla="*/ 52 w 62"/>
                <a:gd name="T37" fmla="*/ 18 h 112"/>
                <a:gd name="T38" fmla="*/ 48 w 62"/>
                <a:gd name="T39" fmla="*/ 30 h 112"/>
                <a:gd name="T40" fmla="*/ 52 w 62"/>
                <a:gd name="T41" fmla="*/ 30 h 112"/>
                <a:gd name="T42" fmla="*/ 52 w 62"/>
                <a:gd name="T43" fmla="*/ 34 h 112"/>
                <a:gd name="T44" fmla="*/ 52 w 62"/>
                <a:gd name="T45" fmla="*/ 42 h 112"/>
                <a:gd name="T46" fmla="*/ 52 w 62"/>
                <a:gd name="T47" fmla="*/ 46 h 112"/>
                <a:gd name="T48" fmla="*/ 56 w 62"/>
                <a:gd name="T49" fmla="*/ 52 h 112"/>
                <a:gd name="T50" fmla="*/ 52 w 62"/>
                <a:gd name="T51" fmla="*/ 60 h 112"/>
                <a:gd name="T52" fmla="*/ 52 w 62"/>
                <a:gd name="T53" fmla="*/ 68 h 112"/>
                <a:gd name="T54" fmla="*/ 52 w 62"/>
                <a:gd name="T55" fmla="*/ 72 h 112"/>
                <a:gd name="T56" fmla="*/ 52 w 62"/>
                <a:gd name="T57" fmla="*/ 78 h 112"/>
                <a:gd name="T58" fmla="*/ 56 w 62"/>
                <a:gd name="T59" fmla="*/ 82 h 112"/>
                <a:gd name="T60" fmla="*/ 60 w 62"/>
                <a:gd name="T61" fmla="*/ 82 h 112"/>
                <a:gd name="T62" fmla="*/ 62 w 62"/>
                <a:gd name="T63" fmla="*/ 90 h 112"/>
                <a:gd name="T64" fmla="*/ 60 w 62"/>
                <a:gd name="T65" fmla="*/ 90 h 112"/>
                <a:gd name="T66" fmla="*/ 56 w 62"/>
                <a:gd name="T67" fmla="*/ 94 h 112"/>
                <a:gd name="T68" fmla="*/ 52 w 62"/>
                <a:gd name="T69" fmla="*/ 94 h 112"/>
                <a:gd name="T70" fmla="*/ 52 w 62"/>
                <a:gd name="T71" fmla="*/ 90 h 112"/>
                <a:gd name="T72" fmla="*/ 48 w 62"/>
                <a:gd name="T73" fmla="*/ 90 h 112"/>
                <a:gd name="T74" fmla="*/ 48 w 62"/>
                <a:gd name="T75" fmla="*/ 90 h 112"/>
                <a:gd name="T76" fmla="*/ 52 w 62"/>
                <a:gd name="T77" fmla="*/ 90 h 112"/>
                <a:gd name="T78" fmla="*/ 52 w 62"/>
                <a:gd name="T79" fmla="*/ 94 h 112"/>
                <a:gd name="T80" fmla="*/ 48 w 62"/>
                <a:gd name="T81" fmla="*/ 94 h 112"/>
                <a:gd name="T82" fmla="*/ 40 w 62"/>
                <a:gd name="T83" fmla="*/ 98 h 112"/>
                <a:gd name="T84" fmla="*/ 36 w 62"/>
                <a:gd name="T85" fmla="*/ 102 h 112"/>
                <a:gd name="T86" fmla="*/ 34 w 62"/>
                <a:gd name="T87" fmla="*/ 104 h 112"/>
                <a:gd name="T88" fmla="*/ 30 w 62"/>
                <a:gd name="T89" fmla="*/ 104 h 112"/>
                <a:gd name="T90" fmla="*/ 22 w 62"/>
                <a:gd name="T91" fmla="*/ 104 h 112"/>
                <a:gd name="T92" fmla="*/ 18 w 62"/>
                <a:gd name="T93" fmla="*/ 112 h 112"/>
                <a:gd name="T94" fmla="*/ 10 w 62"/>
                <a:gd name="T95" fmla="*/ 108 h 112"/>
                <a:gd name="T96" fmla="*/ 6 w 62"/>
                <a:gd name="T97" fmla="*/ 108 h 112"/>
                <a:gd name="T98" fmla="*/ 0 w 62"/>
                <a:gd name="T99" fmla="*/ 104 h 112"/>
                <a:gd name="T100" fmla="*/ 6 w 62"/>
                <a:gd name="T101" fmla="*/ 104 h 112"/>
                <a:gd name="T102" fmla="*/ 4 w 62"/>
                <a:gd name="T103" fmla="*/ 102 h 112"/>
                <a:gd name="T104" fmla="*/ 4 w 62"/>
                <a:gd name="T105" fmla="*/ 98 h 112"/>
                <a:gd name="T106" fmla="*/ 0 w 62"/>
                <a:gd name="T10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112"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8" name="Freeform 148">
              <a:extLst>
                <a:ext uri="{FF2B5EF4-FFF2-40B4-BE49-F238E27FC236}">
                  <a16:creationId xmlns:a16="http://schemas.microsoft.com/office/drawing/2014/main" id="{99AA0040-39FF-9AE6-C6A0-8E6CCC570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107" y="3760097"/>
              <a:ext cx="202615" cy="184780"/>
            </a:xfrm>
            <a:custGeom>
              <a:avLst/>
              <a:gdLst>
                <a:gd name="T0" fmla="*/ 96 w 104"/>
                <a:gd name="T1" fmla="*/ 86 h 98"/>
                <a:gd name="T2" fmla="*/ 92 w 104"/>
                <a:gd name="T3" fmla="*/ 90 h 98"/>
                <a:gd name="T4" fmla="*/ 90 w 104"/>
                <a:gd name="T5" fmla="*/ 86 h 98"/>
                <a:gd name="T6" fmla="*/ 86 w 104"/>
                <a:gd name="T7" fmla="*/ 94 h 98"/>
                <a:gd name="T8" fmla="*/ 82 w 104"/>
                <a:gd name="T9" fmla="*/ 94 h 98"/>
                <a:gd name="T10" fmla="*/ 78 w 104"/>
                <a:gd name="T11" fmla="*/ 90 h 98"/>
                <a:gd name="T12" fmla="*/ 78 w 104"/>
                <a:gd name="T13" fmla="*/ 86 h 98"/>
                <a:gd name="T14" fmla="*/ 74 w 104"/>
                <a:gd name="T15" fmla="*/ 74 h 98"/>
                <a:gd name="T16" fmla="*/ 66 w 104"/>
                <a:gd name="T17" fmla="*/ 74 h 98"/>
                <a:gd name="T18" fmla="*/ 60 w 104"/>
                <a:gd name="T19" fmla="*/ 74 h 98"/>
                <a:gd name="T20" fmla="*/ 64 w 104"/>
                <a:gd name="T21" fmla="*/ 64 h 98"/>
                <a:gd name="T22" fmla="*/ 60 w 104"/>
                <a:gd name="T23" fmla="*/ 60 h 98"/>
                <a:gd name="T24" fmla="*/ 56 w 104"/>
                <a:gd name="T25" fmla="*/ 52 h 98"/>
                <a:gd name="T26" fmla="*/ 48 w 104"/>
                <a:gd name="T27" fmla="*/ 48 h 98"/>
                <a:gd name="T28" fmla="*/ 40 w 104"/>
                <a:gd name="T29" fmla="*/ 48 h 98"/>
                <a:gd name="T30" fmla="*/ 34 w 104"/>
                <a:gd name="T31" fmla="*/ 52 h 98"/>
                <a:gd name="T32" fmla="*/ 30 w 104"/>
                <a:gd name="T33" fmla="*/ 60 h 98"/>
                <a:gd name="T34" fmla="*/ 26 w 104"/>
                <a:gd name="T35" fmla="*/ 64 h 98"/>
                <a:gd name="T36" fmla="*/ 22 w 104"/>
                <a:gd name="T37" fmla="*/ 60 h 98"/>
                <a:gd name="T38" fmla="*/ 18 w 104"/>
                <a:gd name="T39" fmla="*/ 56 h 98"/>
                <a:gd name="T40" fmla="*/ 18 w 104"/>
                <a:gd name="T41" fmla="*/ 52 h 98"/>
                <a:gd name="T42" fmla="*/ 18 w 104"/>
                <a:gd name="T43" fmla="*/ 48 h 98"/>
                <a:gd name="T44" fmla="*/ 14 w 104"/>
                <a:gd name="T45" fmla="*/ 44 h 98"/>
                <a:gd name="T46" fmla="*/ 8 w 104"/>
                <a:gd name="T47" fmla="*/ 38 h 98"/>
                <a:gd name="T48" fmla="*/ 8 w 104"/>
                <a:gd name="T49" fmla="*/ 34 h 98"/>
                <a:gd name="T50" fmla="*/ 4 w 104"/>
                <a:gd name="T51" fmla="*/ 30 h 98"/>
                <a:gd name="T52" fmla="*/ 0 w 104"/>
                <a:gd name="T53" fmla="*/ 30 h 98"/>
                <a:gd name="T54" fmla="*/ 0 w 104"/>
                <a:gd name="T55" fmla="*/ 30 h 98"/>
                <a:gd name="T56" fmla="*/ 4 w 104"/>
                <a:gd name="T57" fmla="*/ 22 h 98"/>
                <a:gd name="T58" fmla="*/ 8 w 104"/>
                <a:gd name="T59" fmla="*/ 22 h 98"/>
                <a:gd name="T60" fmla="*/ 14 w 104"/>
                <a:gd name="T61" fmla="*/ 18 h 98"/>
                <a:gd name="T62" fmla="*/ 14 w 104"/>
                <a:gd name="T63" fmla="*/ 12 h 98"/>
                <a:gd name="T64" fmla="*/ 18 w 104"/>
                <a:gd name="T65" fmla="*/ 8 h 98"/>
                <a:gd name="T66" fmla="*/ 18 w 104"/>
                <a:gd name="T67" fmla="*/ 4 h 98"/>
                <a:gd name="T68" fmla="*/ 26 w 104"/>
                <a:gd name="T69" fmla="*/ 0 h 98"/>
                <a:gd name="T70" fmla="*/ 30 w 104"/>
                <a:gd name="T71" fmla="*/ 4 h 98"/>
                <a:gd name="T72" fmla="*/ 36 w 104"/>
                <a:gd name="T73" fmla="*/ 4 h 98"/>
                <a:gd name="T74" fmla="*/ 40 w 104"/>
                <a:gd name="T75" fmla="*/ 8 h 98"/>
                <a:gd name="T76" fmla="*/ 48 w 104"/>
                <a:gd name="T77" fmla="*/ 4 h 98"/>
                <a:gd name="T78" fmla="*/ 48 w 104"/>
                <a:gd name="T79" fmla="*/ 8 h 98"/>
                <a:gd name="T80" fmla="*/ 52 w 104"/>
                <a:gd name="T81" fmla="*/ 12 h 98"/>
                <a:gd name="T82" fmla="*/ 60 w 104"/>
                <a:gd name="T83" fmla="*/ 8 h 98"/>
                <a:gd name="T84" fmla="*/ 64 w 104"/>
                <a:gd name="T85" fmla="*/ 12 h 98"/>
                <a:gd name="T86" fmla="*/ 74 w 104"/>
                <a:gd name="T87" fmla="*/ 12 h 98"/>
                <a:gd name="T88" fmla="*/ 78 w 104"/>
                <a:gd name="T89" fmla="*/ 8 h 98"/>
                <a:gd name="T90" fmla="*/ 82 w 104"/>
                <a:gd name="T91" fmla="*/ 4 h 98"/>
                <a:gd name="T92" fmla="*/ 86 w 104"/>
                <a:gd name="T93" fmla="*/ 8 h 98"/>
                <a:gd name="T94" fmla="*/ 86 w 104"/>
                <a:gd name="T95" fmla="*/ 18 h 98"/>
                <a:gd name="T96" fmla="*/ 90 w 104"/>
                <a:gd name="T97" fmla="*/ 22 h 98"/>
                <a:gd name="T98" fmla="*/ 92 w 104"/>
                <a:gd name="T99" fmla="*/ 22 h 98"/>
                <a:gd name="T100" fmla="*/ 90 w 104"/>
                <a:gd name="T101" fmla="*/ 26 h 98"/>
                <a:gd name="T102" fmla="*/ 96 w 104"/>
                <a:gd name="T103" fmla="*/ 34 h 98"/>
                <a:gd name="T104" fmla="*/ 100 w 104"/>
                <a:gd name="T105" fmla="*/ 42 h 98"/>
                <a:gd name="T106" fmla="*/ 96 w 104"/>
                <a:gd name="T107" fmla="*/ 48 h 98"/>
                <a:gd name="T108" fmla="*/ 96 w 104"/>
                <a:gd name="T109" fmla="*/ 56 h 98"/>
                <a:gd name="T110" fmla="*/ 100 w 104"/>
                <a:gd name="T111" fmla="*/ 60 h 98"/>
                <a:gd name="T112" fmla="*/ 100 w 104"/>
                <a:gd name="T113" fmla="*/ 64 h 98"/>
                <a:gd name="T114" fmla="*/ 100 w 104"/>
                <a:gd name="T115" fmla="*/ 68 h 98"/>
                <a:gd name="T116" fmla="*/ 104 w 104"/>
                <a:gd name="T117" fmla="*/ 74 h 98"/>
                <a:gd name="T118" fmla="*/ 96 w 104"/>
                <a:gd name="T119" fmla="*/ 78 h 98"/>
                <a:gd name="T120" fmla="*/ 100 w 104"/>
                <a:gd name="T121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" h="98">
                  <a:moveTo>
                    <a:pt x="100" y="82"/>
                  </a:move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2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09" name="Freeform 149">
              <a:extLst>
                <a:ext uri="{FF2B5EF4-FFF2-40B4-BE49-F238E27FC236}">
                  <a16:creationId xmlns:a16="http://schemas.microsoft.com/office/drawing/2014/main" id="{2FC443EF-10C5-9D55-49D6-701EBE5B94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3350" y="3760097"/>
              <a:ext cx="81825" cy="56565"/>
            </a:xfrm>
            <a:custGeom>
              <a:avLst/>
              <a:gdLst>
                <a:gd name="T0" fmla="*/ 12 w 42"/>
                <a:gd name="T1" fmla="*/ 16 h 30"/>
                <a:gd name="T2" fmla="*/ 12 w 42"/>
                <a:gd name="T3" fmla="*/ 12 h 30"/>
                <a:gd name="T4" fmla="*/ 12 w 42"/>
                <a:gd name="T5" fmla="*/ 12 h 30"/>
                <a:gd name="T6" fmla="*/ 8 w 42"/>
                <a:gd name="T7" fmla="*/ 16 h 30"/>
                <a:gd name="T8" fmla="*/ 4 w 42"/>
                <a:gd name="T9" fmla="*/ 12 h 30"/>
                <a:gd name="T10" fmla="*/ 4 w 42"/>
                <a:gd name="T11" fmla="*/ 8 h 30"/>
                <a:gd name="T12" fmla="*/ 0 w 42"/>
                <a:gd name="T13" fmla="*/ 8 h 30"/>
                <a:gd name="T14" fmla="*/ 0 w 42"/>
                <a:gd name="T15" fmla="*/ 8 h 30"/>
                <a:gd name="T16" fmla="*/ 8 w 42"/>
                <a:gd name="T17" fmla="*/ 4 h 30"/>
                <a:gd name="T18" fmla="*/ 12 w 42"/>
                <a:gd name="T19" fmla="*/ 4 h 30"/>
                <a:gd name="T20" fmla="*/ 20 w 42"/>
                <a:gd name="T21" fmla="*/ 0 h 30"/>
                <a:gd name="T22" fmla="*/ 34 w 42"/>
                <a:gd name="T23" fmla="*/ 0 h 30"/>
                <a:gd name="T24" fmla="*/ 42 w 42"/>
                <a:gd name="T25" fmla="*/ 0 h 30"/>
                <a:gd name="T26" fmla="*/ 42 w 42"/>
                <a:gd name="T27" fmla="*/ 4 h 30"/>
                <a:gd name="T28" fmla="*/ 42 w 42"/>
                <a:gd name="T29" fmla="*/ 8 h 30"/>
                <a:gd name="T30" fmla="*/ 42 w 42"/>
                <a:gd name="T31" fmla="*/ 12 h 30"/>
                <a:gd name="T32" fmla="*/ 38 w 42"/>
                <a:gd name="T33" fmla="*/ 18 h 30"/>
                <a:gd name="T34" fmla="*/ 34 w 42"/>
                <a:gd name="T35" fmla="*/ 18 h 30"/>
                <a:gd name="T36" fmla="*/ 30 w 42"/>
                <a:gd name="T37" fmla="*/ 22 h 30"/>
                <a:gd name="T38" fmla="*/ 26 w 42"/>
                <a:gd name="T39" fmla="*/ 26 h 30"/>
                <a:gd name="T40" fmla="*/ 24 w 42"/>
                <a:gd name="T41" fmla="*/ 30 h 30"/>
                <a:gd name="T42" fmla="*/ 24 w 42"/>
                <a:gd name="T43" fmla="*/ 26 h 30"/>
                <a:gd name="T44" fmla="*/ 20 w 42"/>
                <a:gd name="T45" fmla="*/ 30 h 30"/>
                <a:gd name="T46" fmla="*/ 20 w 42"/>
                <a:gd name="T47" fmla="*/ 26 h 30"/>
                <a:gd name="T48" fmla="*/ 20 w 42"/>
                <a:gd name="T49" fmla="*/ 26 h 30"/>
                <a:gd name="T50" fmla="*/ 20 w 42"/>
                <a:gd name="T51" fmla="*/ 22 h 30"/>
                <a:gd name="T52" fmla="*/ 20 w 42"/>
                <a:gd name="T53" fmla="*/ 22 h 30"/>
                <a:gd name="T54" fmla="*/ 16 w 42"/>
                <a:gd name="T55" fmla="*/ 22 h 30"/>
                <a:gd name="T56" fmla="*/ 24 w 42"/>
                <a:gd name="T57" fmla="*/ 18 h 30"/>
                <a:gd name="T58" fmla="*/ 20 w 42"/>
                <a:gd name="T59" fmla="*/ 18 h 30"/>
                <a:gd name="T60" fmla="*/ 16 w 42"/>
                <a:gd name="T61" fmla="*/ 18 h 30"/>
                <a:gd name="T62" fmla="*/ 16 w 42"/>
                <a:gd name="T63" fmla="*/ 18 h 30"/>
                <a:gd name="T64" fmla="*/ 16 w 42"/>
                <a:gd name="T65" fmla="*/ 16 h 30"/>
                <a:gd name="T66" fmla="*/ 20 w 42"/>
                <a:gd name="T67" fmla="*/ 16 h 30"/>
                <a:gd name="T68" fmla="*/ 24 w 42"/>
                <a:gd name="T69" fmla="*/ 16 h 30"/>
                <a:gd name="T70" fmla="*/ 24 w 42"/>
                <a:gd name="T71" fmla="*/ 16 h 30"/>
                <a:gd name="T72" fmla="*/ 20 w 42"/>
                <a:gd name="T73" fmla="*/ 16 h 30"/>
                <a:gd name="T74" fmla="*/ 20 w 42"/>
                <a:gd name="T75" fmla="*/ 12 h 30"/>
                <a:gd name="T76" fmla="*/ 12 w 42"/>
                <a:gd name="T77" fmla="*/ 16 h 30"/>
                <a:gd name="T78" fmla="*/ 12 w 42"/>
                <a:gd name="T79" fmla="*/ 26 h 30"/>
                <a:gd name="T80" fmla="*/ 16 w 42"/>
                <a:gd name="T81" fmla="*/ 26 h 30"/>
                <a:gd name="T82" fmla="*/ 8 w 42"/>
                <a:gd name="T83" fmla="*/ 16 h 30"/>
                <a:gd name="T84" fmla="*/ 8 w 42"/>
                <a:gd name="T85" fmla="*/ 16 h 30"/>
                <a:gd name="T86" fmla="*/ 16 w 42"/>
                <a:gd name="T87" fmla="*/ 18 h 30"/>
                <a:gd name="T88" fmla="*/ 16 w 42"/>
                <a:gd name="T89" fmla="*/ 18 h 30"/>
                <a:gd name="T90" fmla="*/ 8 w 42"/>
                <a:gd name="T91" fmla="*/ 18 h 30"/>
                <a:gd name="T92" fmla="*/ 12 w 42"/>
                <a:gd name="T93" fmla="*/ 22 h 30"/>
                <a:gd name="T94" fmla="*/ 4 w 42"/>
                <a:gd name="T95" fmla="*/ 22 h 30"/>
                <a:gd name="T96" fmla="*/ 4 w 42"/>
                <a:gd name="T97" fmla="*/ 18 h 30"/>
                <a:gd name="T98" fmla="*/ 4 w 42"/>
                <a:gd name="T99" fmla="*/ 18 h 30"/>
                <a:gd name="T100" fmla="*/ 8 w 42"/>
                <a:gd name="T101" fmla="*/ 30 h 30"/>
                <a:gd name="T102" fmla="*/ 4 w 42"/>
                <a:gd name="T103" fmla="*/ 26 h 30"/>
                <a:gd name="T104" fmla="*/ 8 w 42"/>
                <a:gd name="T105" fmla="*/ 26 h 30"/>
                <a:gd name="T106" fmla="*/ 8 w 42"/>
                <a:gd name="T10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30">
                  <a:moveTo>
                    <a:pt x="12" y="16"/>
                  </a:move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4" y="22"/>
                  </a:move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0" name="Freeform 150">
              <a:extLst>
                <a:ext uri="{FF2B5EF4-FFF2-40B4-BE49-F238E27FC236}">
                  <a16:creationId xmlns:a16="http://schemas.microsoft.com/office/drawing/2014/main" id="{11512F6F-CFF4-AC02-3FE5-DCDF2B66A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275" y="4020297"/>
              <a:ext cx="218201" cy="301681"/>
            </a:xfrm>
            <a:custGeom>
              <a:avLst/>
              <a:gdLst>
                <a:gd name="T0" fmla="*/ 0 w 112"/>
                <a:gd name="T1" fmla="*/ 82 h 160"/>
                <a:gd name="T2" fmla="*/ 0 w 112"/>
                <a:gd name="T3" fmla="*/ 78 h 160"/>
                <a:gd name="T4" fmla="*/ 4 w 112"/>
                <a:gd name="T5" fmla="*/ 72 h 160"/>
                <a:gd name="T6" fmla="*/ 8 w 112"/>
                <a:gd name="T7" fmla="*/ 64 h 160"/>
                <a:gd name="T8" fmla="*/ 12 w 112"/>
                <a:gd name="T9" fmla="*/ 60 h 160"/>
                <a:gd name="T10" fmla="*/ 12 w 112"/>
                <a:gd name="T11" fmla="*/ 56 h 160"/>
                <a:gd name="T12" fmla="*/ 12 w 112"/>
                <a:gd name="T13" fmla="*/ 56 h 160"/>
                <a:gd name="T14" fmla="*/ 16 w 112"/>
                <a:gd name="T15" fmla="*/ 52 h 160"/>
                <a:gd name="T16" fmla="*/ 12 w 112"/>
                <a:gd name="T17" fmla="*/ 42 h 160"/>
                <a:gd name="T18" fmla="*/ 12 w 112"/>
                <a:gd name="T19" fmla="*/ 34 h 160"/>
                <a:gd name="T20" fmla="*/ 8 w 112"/>
                <a:gd name="T21" fmla="*/ 30 h 160"/>
                <a:gd name="T22" fmla="*/ 8 w 112"/>
                <a:gd name="T23" fmla="*/ 22 h 160"/>
                <a:gd name="T24" fmla="*/ 4 w 112"/>
                <a:gd name="T25" fmla="*/ 16 h 160"/>
                <a:gd name="T26" fmla="*/ 0 w 112"/>
                <a:gd name="T27" fmla="*/ 8 h 160"/>
                <a:gd name="T28" fmla="*/ 8 w 112"/>
                <a:gd name="T29" fmla="*/ 0 h 160"/>
                <a:gd name="T30" fmla="*/ 16 w 112"/>
                <a:gd name="T31" fmla="*/ 0 h 160"/>
                <a:gd name="T32" fmla="*/ 22 w 112"/>
                <a:gd name="T33" fmla="*/ 0 h 160"/>
                <a:gd name="T34" fmla="*/ 26 w 112"/>
                <a:gd name="T35" fmla="*/ 0 h 160"/>
                <a:gd name="T36" fmla="*/ 38 w 112"/>
                <a:gd name="T37" fmla="*/ 4 h 160"/>
                <a:gd name="T38" fmla="*/ 46 w 112"/>
                <a:gd name="T39" fmla="*/ 8 h 160"/>
                <a:gd name="T40" fmla="*/ 60 w 112"/>
                <a:gd name="T41" fmla="*/ 20 h 160"/>
                <a:gd name="T42" fmla="*/ 72 w 112"/>
                <a:gd name="T43" fmla="*/ 20 h 160"/>
                <a:gd name="T44" fmla="*/ 74 w 112"/>
                <a:gd name="T45" fmla="*/ 22 h 160"/>
                <a:gd name="T46" fmla="*/ 78 w 112"/>
                <a:gd name="T47" fmla="*/ 22 h 160"/>
                <a:gd name="T48" fmla="*/ 82 w 112"/>
                <a:gd name="T49" fmla="*/ 20 h 160"/>
                <a:gd name="T50" fmla="*/ 94 w 112"/>
                <a:gd name="T51" fmla="*/ 8 h 160"/>
                <a:gd name="T52" fmla="*/ 100 w 112"/>
                <a:gd name="T53" fmla="*/ 12 h 160"/>
                <a:gd name="T54" fmla="*/ 104 w 112"/>
                <a:gd name="T55" fmla="*/ 12 h 160"/>
                <a:gd name="T56" fmla="*/ 112 w 112"/>
                <a:gd name="T57" fmla="*/ 12 h 160"/>
                <a:gd name="T58" fmla="*/ 112 w 112"/>
                <a:gd name="T59" fmla="*/ 16 h 160"/>
                <a:gd name="T60" fmla="*/ 100 w 112"/>
                <a:gd name="T61" fmla="*/ 56 h 160"/>
                <a:gd name="T62" fmla="*/ 108 w 112"/>
                <a:gd name="T63" fmla="*/ 108 h 160"/>
                <a:gd name="T64" fmla="*/ 104 w 112"/>
                <a:gd name="T65" fmla="*/ 112 h 160"/>
                <a:gd name="T66" fmla="*/ 98 w 112"/>
                <a:gd name="T67" fmla="*/ 116 h 160"/>
                <a:gd name="T68" fmla="*/ 98 w 112"/>
                <a:gd name="T69" fmla="*/ 120 h 160"/>
                <a:gd name="T70" fmla="*/ 98 w 112"/>
                <a:gd name="T71" fmla="*/ 120 h 160"/>
                <a:gd name="T72" fmla="*/ 94 w 112"/>
                <a:gd name="T73" fmla="*/ 124 h 160"/>
                <a:gd name="T74" fmla="*/ 90 w 112"/>
                <a:gd name="T75" fmla="*/ 124 h 160"/>
                <a:gd name="T76" fmla="*/ 86 w 112"/>
                <a:gd name="T77" fmla="*/ 130 h 160"/>
                <a:gd name="T78" fmla="*/ 86 w 112"/>
                <a:gd name="T79" fmla="*/ 138 h 160"/>
                <a:gd name="T80" fmla="*/ 82 w 112"/>
                <a:gd name="T81" fmla="*/ 142 h 160"/>
                <a:gd name="T82" fmla="*/ 82 w 112"/>
                <a:gd name="T83" fmla="*/ 144 h 160"/>
                <a:gd name="T84" fmla="*/ 74 w 112"/>
                <a:gd name="T85" fmla="*/ 160 h 160"/>
                <a:gd name="T86" fmla="*/ 68 w 112"/>
                <a:gd name="T87" fmla="*/ 152 h 160"/>
                <a:gd name="T88" fmla="*/ 52 w 112"/>
                <a:gd name="T89" fmla="*/ 142 h 160"/>
                <a:gd name="T90" fmla="*/ 52 w 112"/>
                <a:gd name="T91" fmla="*/ 138 h 160"/>
                <a:gd name="T92" fmla="*/ 52 w 112"/>
                <a:gd name="T93" fmla="*/ 134 h 160"/>
                <a:gd name="T94" fmla="*/ 46 w 112"/>
                <a:gd name="T95" fmla="*/ 128 h 160"/>
                <a:gd name="T96" fmla="*/ 30 w 112"/>
                <a:gd name="T97" fmla="*/ 116 h 160"/>
                <a:gd name="T98" fmla="*/ 8 w 112"/>
                <a:gd name="T99" fmla="*/ 102 h 160"/>
                <a:gd name="T100" fmla="*/ 0 w 112"/>
                <a:gd name="T101" fmla="*/ 98 h 160"/>
                <a:gd name="T102" fmla="*/ 100 w 112"/>
                <a:gd name="T103" fmla="*/ 116 h 160"/>
                <a:gd name="T104" fmla="*/ 100 w 112"/>
                <a:gd name="T105" fmla="*/ 116 h 160"/>
                <a:gd name="T106" fmla="*/ 100 w 112"/>
                <a:gd name="T107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60">
                  <a:moveTo>
                    <a:pt x="0" y="98"/>
                  </a:moveTo>
                  <a:lnTo>
                    <a:pt x="0" y="98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82" y="20"/>
                  </a:lnTo>
                  <a:lnTo>
                    <a:pt x="82" y="16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00" y="78"/>
                  </a:lnTo>
                  <a:lnTo>
                    <a:pt x="100" y="94"/>
                  </a:lnTo>
                  <a:lnTo>
                    <a:pt x="100" y="98"/>
                  </a:lnTo>
                  <a:lnTo>
                    <a:pt x="104" y="10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78" y="156"/>
                  </a:lnTo>
                  <a:lnTo>
                    <a:pt x="78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2" y="156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64" y="152"/>
                  </a:lnTo>
                  <a:lnTo>
                    <a:pt x="64" y="148"/>
                  </a:lnTo>
                  <a:lnTo>
                    <a:pt x="56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38" y="124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0" y="108"/>
                  </a:lnTo>
                  <a:lnTo>
                    <a:pt x="12" y="104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close/>
                  <a:moveTo>
                    <a:pt x="100" y="120"/>
                  </a:moveTo>
                  <a:lnTo>
                    <a:pt x="100" y="120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00" y="12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1" name="Freeform 151">
              <a:extLst>
                <a:ext uri="{FF2B5EF4-FFF2-40B4-BE49-F238E27FC236}">
                  <a16:creationId xmlns:a16="http://schemas.microsoft.com/office/drawing/2014/main" id="{E316127B-D22E-33C9-4BB9-2344BED0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1246" y="5110120"/>
              <a:ext cx="62343" cy="67878"/>
            </a:xfrm>
            <a:custGeom>
              <a:avLst/>
              <a:gdLst>
                <a:gd name="T0" fmla="*/ 24 w 32"/>
                <a:gd name="T1" fmla="*/ 26 h 36"/>
                <a:gd name="T2" fmla="*/ 22 w 32"/>
                <a:gd name="T3" fmla="*/ 30 h 36"/>
                <a:gd name="T4" fmla="*/ 22 w 32"/>
                <a:gd name="T5" fmla="*/ 30 h 36"/>
                <a:gd name="T6" fmla="*/ 18 w 32"/>
                <a:gd name="T7" fmla="*/ 30 h 36"/>
                <a:gd name="T8" fmla="*/ 18 w 32"/>
                <a:gd name="T9" fmla="*/ 30 h 36"/>
                <a:gd name="T10" fmla="*/ 14 w 32"/>
                <a:gd name="T11" fmla="*/ 34 h 36"/>
                <a:gd name="T12" fmla="*/ 14 w 32"/>
                <a:gd name="T13" fmla="*/ 36 h 36"/>
                <a:gd name="T14" fmla="*/ 10 w 32"/>
                <a:gd name="T15" fmla="*/ 36 h 36"/>
                <a:gd name="T16" fmla="*/ 10 w 32"/>
                <a:gd name="T17" fmla="*/ 36 h 36"/>
                <a:gd name="T18" fmla="*/ 8 w 32"/>
                <a:gd name="T19" fmla="*/ 36 h 36"/>
                <a:gd name="T20" fmla="*/ 8 w 32"/>
                <a:gd name="T21" fmla="*/ 34 h 36"/>
                <a:gd name="T22" fmla="*/ 4 w 32"/>
                <a:gd name="T23" fmla="*/ 34 h 36"/>
                <a:gd name="T24" fmla="*/ 4 w 32"/>
                <a:gd name="T25" fmla="*/ 30 h 36"/>
                <a:gd name="T26" fmla="*/ 0 w 32"/>
                <a:gd name="T27" fmla="*/ 26 h 36"/>
                <a:gd name="T28" fmla="*/ 0 w 32"/>
                <a:gd name="T29" fmla="*/ 26 h 36"/>
                <a:gd name="T30" fmla="*/ 0 w 32"/>
                <a:gd name="T31" fmla="*/ 22 h 36"/>
                <a:gd name="T32" fmla="*/ 0 w 32"/>
                <a:gd name="T33" fmla="*/ 22 h 36"/>
                <a:gd name="T34" fmla="*/ 0 w 32"/>
                <a:gd name="T35" fmla="*/ 18 h 36"/>
                <a:gd name="T36" fmla="*/ 0 w 32"/>
                <a:gd name="T37" fmla="*/ 18 h 36"/>
                <a:gd name="T38" fmla="*/ 4 w 32"/>
                <a:gd name="T39" fmla="*/ 18 h 36"/>
                <a:gd name="T40" fmla="*/ 4 w 32"/>
                <a:gd name="T41" fmla="*/ 14 h 36"/>
                <a:gd name="T42" fmla="*/ 4 w 32"/>
                <a:gd name="T43" fmla="*/ 14 h 36"/>
                <a:gd name="T44" fmla="*/ 8 w 32"/>
                <a:gd name="T45" fmla="*/ 10 h 36"/>
                <a:gd name="T46" fmla="*/ 8 w 32"/>
                <a:gd name="T47" fmla="*/ 10 h 36"/>
                <a:gd name="T48" fmla="*/ 8 w 32"/>
                <a:gd name="T49" fmla="*/ 6 h 36"/>
                <a:gd name="T50" fmla="*/ 10 w 32"/>
                <a:gd name="T51" fmla="*/ 6 h 36"/>
                <a:gd name="T52" fmla="*/ 14 w 32"/>
                <a:gd name="T53" fmla="*/ 4 h 36"/>
                <a:gd name="T54" fmla="*/ 14 w 32"/>
                <a:gd name="T55" fmla="*/ 4 h 36"/>
                <a:gd name="T56" fmla="*/ 18 w 32"/>
                <a:gd name="T57" fmla="*/ 4 h 36"/>
                <a:gd name="T58" fmla="*/ 18 w 32"/>
                <a:gd name="T59" fmla="*/ 0 h 36"/>
                <a:gd name="T60" fmla="*/ 18 w 32"/>
                <a:gd name="T61" fmla="*/ 0 h 36"/>
                <a:gd name="T62" fmla="*/ 18 w 32"/>
                <a:gd name="T63" fmla="*/ 0 h 36"/>
                <a:gd name="T64" fmla="*/ 22 w 32"/>
                <a:gd name="T65" fmla="*/ 0 h 36"/>
                <a:gd name="T66" fmla="*/ 22 w 32"/>
                <a:gd name="T67" fmla="*/ 4 h 36"/>
                <a:gd name="T68" fmla="*/ 24 w 32"/>
                <a:gd name="T69" fmla="*/ 4 h 36"/>
                <a:gd name="T70" fmla="*/ 24 w 32"/>
                <a:gd name="T71" fmla="*/ 4 h 36"/>
                <a:gd name="T72" fmla="*/ 24 w 32"/>
                <a:gd name="T73" fmla="*/ 6 h 36"/>
                <a:gd name="T74" fmla="*/ 28 w 32"/>
                <a:gd name="T75" fmla="*/ 6 h 36"/>
                <a:gd name="T76" fmla="*/ 28 w 32"/>
                <a:gd name="T77" fmla="*/ 10 h 36"/>
                <a:gd name="T78" fmla="*/ 32 w 32"/>
                <a:gd name="T79" fmla="*/ 14 h 36"/>
                <a:gd name="T80" fmla="*/ 32 w 32"/>
                <a:gd name="T81" fmla="*/ 14 h 36"/>
                <a:gd name="T82" fmla="*/ 28 w 32"/>
                <a:gd name="T83" fmla="*/ 14 h 36"/>
                <a:gd name="T84" fmla="*/ 28 w 32"/>
                <a:gd name="T85" fmla="*/ 18 h 36"/>
                <a:gd name="T86" fmla="*/ 28 w 32"/>
                <a:gd name="T87" fmla="*/ 18 h 36"/>
                <a:gd name="T88" fmla="*/ 28 w 32"/>
                <a:gd name="T89" fmla="*/ 18 h 36"/>
                <a:gd name="T90" fmla="*/ 28 w 32"/>
                <a:gd name="T91" fmla="*/ 22 h 36"/>
                <a:gd name="T92" fmla="*/ 28 w 32"/>
                <a:gd name="T93" fmla="*/ 22 h 36"/>
                <a:gd name="T94" fmla="*/ 28 w 32"/>
                <a:gd name="T95" fmla="*/ 22 h 36"/>
                <a:gd name="T96" fmla="*/ 28 w 32"/>
                <a:gd name="T97" fmla="*/ 22 h 36"/>
                <a:gd name="T98" fmla="*/ 24 w 32"/>
                <a:gd name="T99" fmla="*/ 26 h 36"/>
                <a:gd name="T100" fmla="*/ 24 w 32"/>
                <a:gd name="T101" fmla="*/ 26 h 36"/>
                <a:gd name="T102" fmla="*/ 24 w 32"/>
                <a:gd name="T10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" h="36">
                  <a:moveTo>
                    <a:pt x="24" y="26"/>
                  </a:moveTo>
                  <a:lnTo>
                    <a:pt x="24" y="26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2" name="Freeform 152">
              <a:extLst>
                <a:ext uri="{FF2B5EF4-FFF2-40B4-BE49-F238E27FC236}">
                  <a16:creationId xmlns:a16="http://schemas.microsoft.com/office/drawing/2014/main" id="{4224C4C4-59B5-9C82-12B9-1FF4633A4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622" y="3895854"/>
              <a:ext cx="116893" cy="139528"/>
            </a:xfrm>
            <a:custGeom>
              <a:avLst/>
              <a:gdLst>
                <a:gd name="T0" fmla="*/ 4 w 60"/>
                <a:gd name="T1" fmla="*/ 26 h 74"/>
                <a:gd name="T2" fmla="*/ 4 w 60"/>
                <a:gd name="T3" fmla="*/ 22 h 74"/>
                <a:gd name="T4" fmla="*/ 6 w 60"/>
                <a:gd name="T5" fmla="*/ 22 h 74"/>
                <a:gd name="T6" fmla="*/ 10 w 60"/>
                <a:gd name="T7" fmla="*/ 18 h 74"/>
                <a:gd name="T8" fmla="*/ 10 w 60"/>
                <a:gd name="T9" fmla="*/ 18 h 74"/>
                <a:gd name="T10" fmla="*/ 10 w 60"/>
                <a:gd name="T11" fmla="*/ 14 h 74"/>
                <a:gd name="T12" fmla="*/ 14 w 60"/>
                <a:gd name="T13" fmla="*/ 10 h 74"/>
                <a:gd name="T14" fmla="*/ 14 w 60"/>
                <a:gd name="T15" fmla="*/ 6 h 74"/>
                <a:gd name="T16" fmla="*/ 18 w 60"/>
                <a:gd name="T17" fmla="*/ 2 h 74"/>
                <a:gd name="T18" fmla="*/ 22 w 60"/>
                <a:gd name="T19" fmla="*/ 2 h 74"/>
                <a:gd name="T20" fmla="*/ 26 w 60"/>
                <a:gd name="T21" fmla="*/ 0 h 74"/>
                <a:gd name="T22" fmla="*/ 30 w 60"/>
                <a:gd name="T23" fmla="*/ 6 h 74"/>
                <a:gd name="T24" fmla="*/ 30 w 60"/>
                <a:gd name="T25" fmla="*/ 10 h 74"/>
                <a:gd name="T26" fmla="*/ 30 w 60"/>
                <a:gd name="T27" fmla="*/ 14 h 74"/>
                <a:gd name="T28" fmla="*/ 30 w 60"/>
                <a:gd name="T29" fmla="*/ 18 h 74"/>
                <a:gd name="T30" fmla="*/ 30 w 60"/>
                <a:gd name="T31" fmla="*/ 22 h 74"/>
                <a:gd name="T32" fmla="*/ 34 w 60"/>
                <a:gd name="T33" fmla="*/ 22 h 74"/>
                <a:gd name="T34" fmla="*/ 34 w 60"/>
                <a:gd name="T35" fmla="*/ 22 h 74"/>
                <a:gd name="T36" fmla="*/ 36 w 60"/>
                <a:gd name="T37" fmla="*/ 22 h 74"/>
                <a:gd name="T38" fmla="*/ 40 w 60"/>
                <a:gd name="T39" fmla="*/ 18 h 74"/>
                <a:gd name="T40" fmla="*/ 40 w 60"/>
                <a:gd name="T41" fmla="*/ 14 h 74"/>
                <a:gd name="T42" fmla="*/ 44 w 60"/>
                <a:gd name="T43" fmla="*/ 14 h 74"/>
                <a:gd name="T44" fmla="*/ 44 w 60"/>
                <a:gd name="T45" fmla="*/ 18 h 74"/>
                <a:gd name="T46" fmla="*/ 44 w 60"/>
                <a:gd name="T47" fmla="*/ 22 h 74"/>
                <a:gd name="T48" fmla="*/ 48 w 60"/>
                <a:gd name="T49" fmla="*/ 26 h 74"/>
                <a:gd name="T50" fmla="*/ 44 w 60"/>
                <a:gd name="T51" fmla="*/ 28 h 74"/>
                <a:gd name="T52" fmla="*/ 44 w 60"/>
                <a:gd name="T53" fmla="*/ 32 h 74"/>
                <a:gd name="T54" fmla="*/ 44 w 60"/>
                <a:gd name="T55" fmla="*/ 32 h 74"/>
                <a:gd name="T56" fmla="*/ 40 w 60"/>
                <a:gd name="T57" fmla="*/ 36 h 74"/>
                <a:gd name="T58" fmla="*/ 44 w 60"/>
                <a:gd name="T59" fmla="*/ 36 h 74"/>
                <a:gd name="T60" fmla="*/ 48 w 60"/>
                <a:gd name="T61" fmla="*/ 40 h 74"/>
                <a:gd name="T62" fmla="*/ 52 w 60"/>
                <a:gd name="T63" fmla="*/ 40 h 74"/>
                <a:gd name="T64" fmla="*/ 52 w 60"/>
                <a:gd name="T65" fmla="*/ 44 h 74"/>
                <a:gd name="T66" fmla="*/ 56 w 60"/>
                <a:gd name="T67" fmla="*/ 48 h 74"/>
                <a:gd name="T68" fmla="*/ 60 w 60"/>
                <a:gd name="T69" fmla="*/ 48 h 74"/>
                <a:gd name="T70" fmla="*/ 60 w 60"/>
                <a:gd name="T71" fmla="*/ 52 h 74"/>
                <a:gd name="T72" fmla="*/ 60 w 60"/>
                <a:gd name="T73" fmla="*/ 52 h 74"/>
                <a:gd name="T74" fmla="*/ 60 w 60"/>
                <a:gd name="T75" fmla="*/ 54 h 74"/>
                <a:gd name="T76" fmla="*/ 56 w 60"/>
                <a:gd name="T77" fmla="*/ 62 h 74"/>
                <a:gd name="T78" fmla="*/ 56 w 60"/>
                <a:gd name="T79" fmla="*/ 66 h 74"/>
                <a:gd name="T80" fmla="*/ 56 w 60"/>
                <a:gd name="T81" fmla="*/ 74 h 74"/>
                <a:gd name="T82" fmla="*/ 52 w 60"/>
                <a:gd name="T83" fmla="*/ 70 h 74"/>
                <a:gd name="T84" fmla="*/ 52 w 60"/>
                <a:gd name="T85" fmla="*/ 70 h 74"/>
                <a:gd name="T86" fmla="*/ 44 w 60"/>
                <a:gd name="T87" fmla="*/ 66 h 74"/>
                <a:gd name="T88" fmla="*/ 40 w 60"/>
                <a:gd name="T89" fmla="*/ 62 h 74"/>
                <a:gd name="T90" fmla="*/ 36 w 60"/>
                <a:gd name="T91" fmla="*/ 62 h 74"/>
                <a:gd name="T92" fmla="*/ 34 w 60"/>
                <a:gd name="T93" fmla="*/ 58 h 74"/>
                <a:gd name="T94" fmla="*/ 30 w 60"/>
                <a:gd name="T95" fmla="*/ 54 h 74"/>
                <a:gd name="T96" fmla="*/ 26 w 60"/>
                <a:gd name="T97" fmla="*/ 52 h 74"/>
                <a:gd name="T98" fmla="*/ 18 w 60"/>
                <a:gd name="T99" fmla="*/ 44 h 74"/>
                <a:gd name="T100" fmla="*/ 18 w 60"/>
                <a:gd name="T101" fmla="*/ 40 h 74"/>
                <a:gd name="T102" fmla="*/ 14 w 60"/>
                <a:gd name="T103" fmla="*/ 40 h 74"/>
                <a:gd name="T104" fmla="*/ 10 w 60"/>
                <a:gd name="T105" fmla="*/ 40 h 74"/>
                <a:gd name="T106" fmla="*/ 10 w 60"/>
                <a:gd name="T107" fmla="*/ 36 h 74"/>
                <a:gd name="T108" fmla="*/ 10 w 60"/>
                <a:gd name="T109" fmla="*/ 36 h 74"/>
                <a:gd name="T110" fmla="*/ 4 w 60"/>
                <a:gd name="T111" fmla="*/ 32 h 74"/>
                <a:gd name="T112" fmla="*/ 4 w 60"/>
                <a:gd name="T113" fmla="*/ 28 h 74"/>
                <a:gd name="T114" fmla="*/ 0 w 60"/>
                <a:gd name="T115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74">
                  <a:moveTo>
                    <a:pt x="0" y="28"/>
                  </a:moveTo>
                  <a:lnTo>
                    <a:pt x="0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3" name="Freeform 153">
              <a:extLst>
                <a:ext uri="{FF2B5EF4-FFF2-40B4-BE49-F238E27FC236}">
                  <a16:creationId xmlns:a16="http://schemas.microsoft.com/office/drawing/2014/main" id="{B8BC434F-8F97-ADC3-3502-2211194B6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398" y="3070002"/>
              <a:ext cx="436401" cy="463835"/>
            </a:xfrm>
            <a:custGeom>
              <a:avLst/>
              <a:gdLst>
                <a:gd name="T0" fmla="*/ 74 w 224"/>
                <a:gd name="T1" fmla="*/ 12 h 246"/>
                <a:gd name="T2" fmla="*/ 86 w 224"/>
                <a:gd name="T3" fmla="*/ 20 h 246"/>
                <a:gd name="T4" fmla="*/ 90 w 224"/>
                <a:gd name="T5" fmla="*/ 34 h 246"/>
                <a:gd name="T6" fmla="*/ 100 w 224"/>
                <a:gd name="T7" fmla="*/ 38 h 246"/>
                <a:gd name="T8" fmla="*/ 116 w 224"/>
                <a:gd name="T9" fmla="*/ 38 h 246"/>
                <a:gd name="T10" fmla="*/ 124 w 224"/>
                <a:gd name="T11" fmla="*/ 46 h 246"/>
                <a:gd name="T12" fmla="*/ 134 w 224"/>
                <a:gd name="T13" fmla="*/ 52 h 246"/>
                <a:gd name="T14" fmla="*/ 142 w 224"/>
                <a:gd name="T15" fmla="*/ 52 h 246"/>
                <a:gd name="T16" fmla="*/ 154 w 224"/>
                <a:gd name="T17" fmla="*/ 42 h 246"/>
                <a:gd name="T18" fmla="*/ 154 w 224"/>
                <a:gd name="T19" fmla="*/ 26 h 246"/>
                <a:gd name="T20" fmla="*/ 160 w 224"/>
                <a:gd name="T21" fmla="*/ 12 h 246"/>
                <a:gd name="T22" fmla="*/ 172 w 224"/>
                <a:gd name="T23" fmla="*/ 8 h 246"/>
                <a:gd name="T24" fmla="*/ 182 w 224"/>
                <a:gd name="T25" fmla="*/ 4 h 246"/>
                <a:gd name="T26" fmla="*/ 194 w 224"/>
                <a:gd name="T27" fmla="*/ 8 h 246"/>
                <a:gd name="T28" fmla="*/ 198 w 224"/>
                <a:gd name="T29" fmla="*/ 20 h 246"/>
                <a:gd name="T30" fmla="*/ 210 w 224"/>
                <a:gd name="T31" fmla="*/ 22 h 246"/>
                <a:gd name="T32" fmla="*/ 224 w 224"/>
                <a:gd name="T33" fmla="*/ 22 h 246"/>
                <a:gd name="T34" fmla="*/ 220 w 224"/>
                <a:gd name="T35" fmla="*/ 34 h 246"/>
                <a:gd name="T36" fmla="*/ 224 w 224"/>
                <a:gd name="T37" fmla="*/ 50 h 246"/>
                <a:gd name="T38" fmla="*/ 220 w 224"/>
                <a:gd name="T39" fmla="*/ 64 h 246"/>
                <a:gd name="T40" fmla="*/ 224 w 224"/>
                <a:gd name="T41" fmla="*/ 78 h 246"/>
                <a:gd name="T42" fmla="*/ 224 w 224"/>
                <a:gd name="T43" fmla="*/ 102 h 246"/>
                <a:gd name="T44" fmla="*/ 224 w 224"/>
                <a:gd name="T45" fmla="*/ 120 h 246"/>
                <a:gd name="T46" fmla="*/ 224 w 224"/>
                <a:gd name="T47" fmla="*/ 150 h 246"/>
                <a:gd name="T48" fmla="*/ 224 w 224"/>
                <a:gd name="T49" fmla="*/ 176 h 246"/>
                <a:gd name="T50" fmla="*/ 224 w 224"/>
                <a:gd name="T51" fmla="*/ 238 h 246"/>
                <a:gd name="T52" fmla="*/ 210 w 224"/>
                <a:gd name="T53" fmla="*/ 238 h 246"/>
                <a:gd name="T54" fmla="*/ 186 w 224"/>
                <a:gd name="T55" fmla="*/ 232 h 246"/>
                <a:gd name="T56" fmla="*/ 156 w 224"/>
                <a:gd name="T57" fmla="*/ 218 h 246"/>
                <a:gd name="T58" fmla="*/ 134 w 224"/>
                <a:gd name="T59" fmla="*/ 202 h 246"/>
                <a:gd name="T60" fmla="*/ 108 w 224"/>
                <a:gd name="T61" fmla="*/ 188 h 246"/>
                <a:gd name="T62" fmla="*/ 82 w 224"/>
                <a:gd name="T63" fmla="*/ 184 h 246"/>
                <a:gd name="T64" fmla="*/ 72 w 224"/>
                <a:gd name="T65" fmla="*/ 192 h 246"/>
                <a:gd name="T66" fmla="*/ 60 w 224"/>
                <a:gd name="T67" fmla="*/ 184 h 246"/>
                <a:gd name="T68" fmla="*/ 44 w 224"/>
                <a:gd name="T69" fmla="*/ 180 h 246"/>
                <a:gd name="T70" fmla="*/ 34 w 224"/>
                <a:gd name="T71" fmla="*/ 162 h 246"/>
                <a:gd name="T72" fmla="*/ 18 w 224"/>
                <a:gd name="T73" fmla="*/ 158 h 246"/>
                <a:gd name="T74" fmla="*/ 12 w 224"/>
                <a:gd name="T75" fmla="*/ 154 h 246"/>
                <a:gd name="T76" fmla="*/ 8 w 224"/>
                <a:gd name="T77" fmla="*/ 138 h 246"/>
                <a:gd name="T78" fmla="*/ 12 w 224"/>
                <a:gd name="T79" fmla="*/ 120 h 246"/>
                <a:gd name="T80" fmla="*/ 8 w 224"/>
                <a:gd name="T81" fmla="*/ 108 h 246"/>
                <a:gd name="T82" fmla="*/ 8 w 224"/>
                <a:gd name="T83" fmla="*/ 94 h 246"/>
                <a:gd name="T84" fmla="*/ 8 w 224"/>
                <a:gd name="T85" fmla="*/ 78 h 246"/>
                <a:gd name="T86" fmla="*/ 8 w 224"/>
                <a:gd name="T87" fmla="*/ 64 h 246"/>
                <a:gd name="T88" fmla="*/ 4 w 224"/>
                <a:gd name="T89" fmla="*/ 56 h 246"/>
                <a:gd name="T90" fmla="*/ 16 w 224"/>
                <a:gd name="T91" fmla="*/ 46 h 246"/>
                <a:gd name="T92" fmla="*/ 12 w 224"/>
                <a:gd name="T93" fmla="*/ 34 h 246"/>
                <a:gd name="T94" fmla="*/ 22 w 224"/>
                <a:gd name="T95" fmla="*/ 22 h 246"/>
                <a:gd name="T96" fmla="*/ 34 w 224"/>
                <a:gd name="T97" fmla="*/ 16 h 246"/>
                <a:gd name="T98" fmla="*/ 34 w 224"/>
                <a:gd name="T99" fmla="*/ 0 h 246"/>
                <a:gd name="T100" fmla="*/ 42 w 224"/>
                <a:gd name="T101" fmla="*/ 8 h 246"/>
                <a:gd name="T102" fmla="*/ 56 w 224"/>
                <a:gd name="T103" fmla="*/ 8 h 246"/>
                <a:gd name="T104" fmla="*/ 64 w 224"/>
                <a:gd name="T105" fmla="*/ 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4" h="246">
                  <a:moveTo>
                    <a:pt x="68" y="8"/>
                  </a:moveTo>
                  <a:lnTo>
                    <a:pt x="72" y="8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4" y="38"/>
                  </a:lnTo>
                  <a:lnTo>
                    <a:pt x="108" y="38"/>
                  </a:lnTo>
                  <a:lnTo>
                    <a:pt x="112" y="38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24" y="46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38" y="52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4" y="42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4" y="22"/>
                  </a:lnTo>
                  <a:lnTo>
                    <a:pt x="154" y="20"/>
                  </a:lnTo>
                  <a:lnTo>
                    <a:pt x="156" y="16"/>
                  </a:lnTo>
                  <a:lnTo>
                    <a:pt x="160" y="12"/>
                  </a:lnTo>
                  <a:lnTo>
                    <a:pt x="164" y="12"/>
                  </a:lnTo>
                  <a:lnTo>
                    <a:pt x="164" y="8"/>
                  </a:lnTo>
                  <a:lnTo>
                    <a:pt x="168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2" y="4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4" y="8"/>
                  </a:lnTo>
                  <a:lnTo>
                    <a:pt x="194" y="12"/>
                  </a:lnTo>
                  <a:lnTo>
                    <a:pt x="198" y="12"/>
                  </a:lnTo>
                  <a:lnTo>
                    <a:pt x="198" y="16"/>
                  </a:lnTo>
                  <a:lnTo>
                    <a:pt x="198" y="20"/>
                  </a:lnTo>
                  <a:lnTo>
                    <a:pt x="202" y="20"/>
                  </a:lnTo>
                  <a:lnTo>
                    <a:pt x="206" y="20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16" y="22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24" y="26"/>
                  </a:lnTo>
                  <a:lnTo>
                    <a:pt x="224" y="30"/>
                  </a:lnTo>
                  <a:lnTo>
                    <a:pt x="224" y="34"/>
                  </a:lnTo>
                  <a:lnTo>
                    <a:pt x="220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4" y="46"/>
                  </a:lnTo>
                  <a:lnTo>
                    <a:pt x="224" y="50"/>
                  </a:lnTo>
                  <a:lnTo>
                    <a:pt x="220" y="52"/>
                  </a:lnTo>
                  <a:lnTo>
                    <a:pt x="220" y="56"/>
                  </a:lnTo>
                  <a:lnTo>
                    <a:pt x="220" y="60"/>
                  </a:lnTo>
                  <a:lnTo>
                    <a:pt x="220" y="64"/>
                  </a:lnTo>
                  <a:lnTo>
                    <a:pt x="220" y="68"/>
                  </a:lnTo>
                  <a:lnTo>
                    <a:pt x="224" y="72"/>
                  </a:lnTo>
                  <a:lnTo>
                    <a:pt x="224" y="76"/>
                  </a:lnTo>
                  <a:lnTo>
                    <a:pt x="224" y="78"/>
                  </a:lnTo>
                  <a:lnTo>
                    <a:pt x="224" y="90"/>
                  </a:lnTo>
                  <a:lnTo>
                    <a:pt x="224" y="94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4" y="106"/>
                  </a:lnTo>
                  <a:lnTo>
                    <a:pt x="224" y="112"/>
                  </a:lnTo>
                  <a:lnTo>
                    <a:pt x="224" y="116"/>
                  </a:lnTo>
                  <a:lnTo>
                    <a:pt x="224" y="120"/>
                  </a:lnTo>
                  <a:lnTo>
                    <a:pt x="224" y="124"/>
                  </a:lnTo>
                  <a:lnTo>
                    <a:pt x="224" y="132"/>
                  </a:lnTo>
                  <a:lnTo>
                    <a:pt x="224" y="142"/>
                  </a:lnTo>
                  <a:lnTo>
                    <a:pt x="224" y="150"/>
                  </a:lnTo>
                  <a:lnTo>
                    <a:pt x="224" y="154"/>
                  </a:lnTo>
                  <a:lnTo>
                    <a:pt x="224" y="162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24" y="198"/>
                  </a:lnTo>
                  <a:lnTo>
                    <a:pt x="224" y="202"/>
                  </a:lnTo>
                  <a:lnTo>
                    <a:pt x="224" y="222"/>
                  </a:lnTo>
                  <a:lnTo>
                    <a:pt x="224" y="238"/>
                  </a:lnTo>
                  <a:lnTo>
                    <a:pt x="220" y="238"/>
                  </a:lnTo>
                  <a:lnTo>
                    <a:pt x="216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46"/>
                  </a:lnTo>
                  <a:lnTo>
                    <a:pt x="202" y="242"/>
                  </a:lnTo>
                  <a:lnTo>
                    <a:pt x="194" y="238"/>
                  </a:lnTo>
                  <a:lnTo>
                    <a:pt x="186" y="232"/>
                  </a:lnTo>
                  <a:lnTo>
                    <a:pt x="180" y="228"/>
                  </a:lnTo>
                  <a:lnTo>
                    <a:pt x="172" y="224"/>
                  </a:lnTo>
                  <a:lnTo>
                    <a:pt x="168" y="222"/>
                  </a:lnTo>
                  <a:lnTo>
                    <a:pt x="156" y="218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130" y="198"/>
                  </a:lnTo>
                  <a:lnTo>
                    <a:pt x="124" y="194"/>
                  </a:lnTo>
                  <a:lnTo>
                    <a:pt x="120" y="192"/>
                  </a:lnTo>
                  <a:lnTo>
                    <a:pt x="108" y="188"/>
                  </a:lnTo>
                  <a:lnTo>
                    <a:pt x="100" y="180"/>
                  </a:lnTo>
                  <a:lnTo>
                    <a:pt x="98" y="180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82" y="188"/>
                  </a:lnTo>
                  <a:lnTo>
                    <a:pt x="78" y="188"/>
                  </a:lnTo>
                  <a:lnTo>
                    <a:pt x="74" y="192"/>
                  </a:lnTo>
                  <a:lnTo>
                    <a:pt x="72" y="192"/>
                  </a:lnTo>
                  <a:lnTo>
                    <a:pt x="72" y="194"/>
                  </a:lnTo>
                  <a:lnTo>
                    <a:pt x="68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56" y="180"/>
                  </a:lnTo>
                  <a:lnTo>
                    <a:pt x="52" y="180"/>
                  </a:lnTo>
                  <a:lnTo>
                    <a:pt x="48" y="180"/>
                  </a:lnTo>
                  <a:lnTo>
                    <a:pt x="44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68"/>
                  </a:lnTo>
                  <a:lnTo>
                    <a:pt x="34" y="162"/>
                  </a:lnTo>
                  <a:lnTo>
                    <a:pt x="30" y="162"/>
                  </a:lnTo>
                  <a:lnTo>
                    <a:pt x="26" y="162"/>
                  </a:lnTo>
                  <a:lnTo>
                    <a:pt x="22" y="158"/>
                  </a:lnTo>
                  <a:lnTo>
                    <a:pt x="18" y="158"/>
                  </a:lnTo>
                  <a:lnTo>
                    <a:pt x="18" y="162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2" y="154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38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4" name="Freeform 154">
              <a:extLst>
                <a:ext uri="{FF2B5EF4-FFF2-40B4-BE49-F238E27FC236}">
                  <a16:creationId xmlns:a16="http://schemas.microsoft.com/office/drawing/2014/main" id="{FF1617EF-6721-14D0-01A6-3534F7DFE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5440" y="4555781"/>
              <a:ext cx="202615" cy="456293"/>
            </a:xfrm>
            <a:custGeom>
              <a:avLst/>
              <a:gdLst>
                <a:gd name="T0" fmla="*/ 70 w 104"/>
                <a:gd name="T1" fmla="*/ 26 h 242"/>
                <a:gd name="T2" fmla="*/ 74 w 104"/>
                <a:gd name="T3" fmla="*/ 152 h 242"/>
                <a:gd name="T4" fmla="*/ 70 w 104"/>
                <a:gd name="T5" fmla="*/ 168 h 242"/>
                <a:gd name="T6" fmla="*/ 66 w 104"/>
                <a:gd name="T7" fmla="*/ 182 h 242"/>
                <a:gd name="T8" fmla="*/ 62 w 104"/>
                <a:gd name="T9" fmla="*/ 194 h 242"/>
                <a:gd name="T10" fmla="*/ 62 w 104"/>
                <a:gd name="T11" fmla="*/ 208 h 242"/>
                <a:gd name="T12" fmla="*/ 60 w 104"/>
                <a:gd name="T13" fmla="*/ 220 h 242"/>
                <a:gd name="T14" fmla="*/ 52 w 104"/>
                <a:gd name="T15" fmla="*/ 232 h 242"/>
                <a:gd name="T16" fmla="*/ 36 w 104"/>
                <a:gd name="T17" fmla="*/ 236 h 242"/>
                <a:gd name="T18" fmla="*/ 30 w 104"/>
                <a:gd name="T19" fmla="*/ 242 h 242"/>
                <a:gd name="T20" fmla="*/ 22 w 104"/>
                <a:gd name="T21" fmla="*/ 236 h 242"/>
                <a:gd name="T22" fmla="*/ 14 w 104"/>
                <a:gd name="T23" fmla="*/ 236 h 242"/>
                <a:gd name="T24" fmla="*/ 10 w 104"/>
                <a:gd name="T25" fmla="*/ 224 h 242"/>
                <a:gd name="T26" fmla="*/ 6 w 104"/>
                <a:gd name="T27" fmla="*/ 208 h 242"/>
                <a:gd name="T28" fmla="*/ 2 w 104"/>
                <a:gd name="T29" fmla="*/ 198 h 242"/>
                <a:gd name="T30" fmla="*/ 0 w 104"/>
                <a:gd name="T31" fmla="*/ 186 h 242"/>
                <a:gd name="T32" fmla="*/ 0 w 104"/>
                <a:gd name="T33" fmla="*/ 172 h 242"/>
                <a:gd name="T34" fmla="*/ 6 w 104"/>
                <a:gd name="T35" fmla="*/ 164 h 242"/>
                <a:gd name="T36" fmla="*/ 10 w 104"/>
                <a:gd name="T37" fmla="*/ 152 h 242"/>
                <a:gd name="T38" fmla="*/ 18 w 104"/>
                <a:gd name="T39" fmla="*/ 138 h 242"/>
                <a:gd name="T40" fmla="*/ 14 w 104"/>
                <a:gd name="T41" fmla="*/ 130 h 242"/>
                <a:gd name="T42" fmla="*/ 14 w 104"/>
                <a:gd name="T43" fmla="*/ 116 h 242"/>
                <a:gd name="T44" fmla="*/ 10 w 104"/>
                <a:gd name="T45" fmla="*/ 104 h 242"/>
                <a:gd name="T46" fmla="*/ 14 w 104"/>
                <a:gd name="T47" fmla="*/ 94 h 242"/>
                <a:gd name="T48" fmla="*/ 18 w 104"/>
                <a:gd name="T49" fmla="*/ 82 h 242"/>
                <a:gd name="T50" fmla="*/ 22 w 104"/>
                <a:gd name="T51" fmla="*/ 74 h 242"/>
                <a:gd name="T52" fmla="*/ 30 w 104"/>
                <a:gd name="T53" fmla="*/ 74 h 242"/>
                <a:gd name="T54" fmla="*/ 32 w 104"/>
                <a:gd name="T55" fmla="*/ 70 h 242"/>
                <a:gd name="T56" fmla="*/ 40 w 104"/>
                <a:gd name="T57" fmla="*/ 70 h 242"/>
                <a:gd name="T58" fmla="*/ 44 w 104"/>
                <a:gd name="T59" fmla="*/ 70 h 242"/>
                <a:gd name="T60" fmla="*/ 48 w 104"/>
                <a:gd name="T61" fmla="*/ 60 h 242"/>
                <a:gd name="T62" fmla="*/ 52 w 104"/>
                <a:gd name="T63" fmla="*/ 64 h 242"/>
                <a:gd name="T64" fmla="*/ 60 w 104"/>
                <a:gd name="T65" fmla="*/ 52 h 242"/>
                <a:gd name="T66" fmla="*/ 60 w 104"/>
                <a:gd name="T67" fmla="*/ 52 h 242"/>
                <a:gd name="T68" fmla="*/ 66 w 104"/>
                <a:gd name="T69" fmla="*/ 48 h 242"/>
                <a:gd name="T70" fmla="*/ 62 w 104"/>
                <a:gd name="T71" fmla="*/ 44 h 242"/>
                <a:gd name="T72" fmla="*/ 66 w 104"/>
                <a:gd name="T73" fmla="*/ 40 h 242"/>
                <a:gd name="T74" fmla="*/ 70 w 104"/>
                <a:gd name="T75" fmla="*/ 30 h 242"/>
                <a:gd name="T76" fmla="*/ 74 w 104"/>
                <a:gd name="T77" fmla="*/ 30 h 242"/>
                <a:gd name="T78" fmla="*/ 78 w 104"/>
                <a:gd name="T79" fmla="*/ 18 h 242"/>
                <a:gd name="T80" fmla="*/ 82 w 104"/>
                <a:gd name="T81" fmla="*/ 10 h 242"/>
                <a:gd name="T82" fmla="*/ 82 w 104"/>
                <a:gd name="T83" fmla="*/ 4 h 242"/>
                <a:gd name="T84" fmla="*/ 86 w 104"/>
                <a:gd name="T85" fmla="*/ 8 h 242"/>
                <a:gd name="T86" fmla="*/ 88 w 104"/>
                <a:gd name="T87" fmla="*/ 10 h 242"/>
                <a:gd name="T88" fmla="*/ 96 w 104"/>
                <a:gd name="T89" fmla="*/ 18 h 242"/>
                <a:gd name="T90" fmla="*/ 96 w 104"/>
                <a:gd name="T91" fmla="*/ 26 h 242"/>
                <a:gd name="T92" fmla="*/ 96 w 104"/>
                <a:gd name="T93" fmla="*/ 40 h 242"/>
                <a:gd name="T94" fmla="*/ 100 w 104"/>
                <a:gd name="T95" fmla="*/ 48 h 242"/>
                <a:gd name="T96" fmla="*/ 100 w 104"/>
                <a:gd name="T97" fmla="*/ 64 h 242"/>
                <a:gd name="T98" fmla="*/ 96 w 104"/>
                <a:gd name="T99" fmla="*/ 66 h 242"/>
                <a:gd name="T100" fmla="*/ 92 w 104"/>
                <a:gd name="T101" fmla="*/ 66 h 242"/>
                <a:gd name="T102" fmla="*/ 92 w 104"/>
                <a:gd name="T103" fmla="*/ 82 h 242"/>
                <a:gd name="T104" fmla="*/ 88 w 104"/>
                <a:gd name="T105" fmla="*/ 94 h 242"/>
                <a:gd name="T106" fmla="*/ 88 w 104"/>
                <a:gd name="T107" fmla="*/ 108 h 242"/>
                <a:gd name="T108" fmla="*/ 86 w 104"/>
                <a:gd name="T109" fmla="*/ 122 h 242"/>
                <a:gd name="T110" fmla="*/ 82 w 104"/>
                <a:gd name="T111" fmla="*/ 134 h 242"/>
                <a:gd name="T112" fmla="*/ 78 w 104"/>
                <a:gd name="T113" fmla="*/ 146 h 242"/>
                <a:gd name="T114" fmla="*/ 74 w 104"/>
                <a:gd name="T115" fmla="*/ 150 h 242"/>
                <a:gd name="T116" fmla="*/ 96 w 104"/>
                <a:gd name="T117" fmla="*/ 9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42">
                  <a:moveTo>
                    <a:pt x="70" y="26"/>
                  </a:moveTo>
                  <a:lnTo>
                    <a:pt x="70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close/>
                  <a:moveTo>
                    <a:pt x="74" y="150"/>
                  </a:moveTo>
                  <a:lnTo>
                    <a:pt x="74" y="152"/>
                  </a:lnTo>
                  <a:lnTo>
                    <a:pt x="74" y="156"/>
                  </a:lnTo>
                  <a:lnTo>
                    <a:pt x="74" y="160"/>
                  </a:lnTo>
                  <a:lnTo>
                    <a:pt x="74" y="164"/>
                  </a:lnTo>
                  <a:lnTo>
                    <a:pt x="70" y="168"/>
                  </a:lnTo>
                  <a:lnTo>
                    <a:pt x="70" y="172"/>
                  </a:lnTo>
                  <a:lnTo>
                    <a:pt x="70" y="176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66" y="194"/>
                  </a:lnTo>
                  <a:lnTo>
                    <a:pt x="62" y="194"/>
                  </a:lnTo>
                  <a:lnTo>
                    <a:pt x="62" y="198"/>
                  </a:lnTo>
                  <a:lnTo>
                    <a:pt x="62" y="202"/>
                  </a:lnTo>
                  <a:lnTo>
                    <a:pt x="62" y="206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60" y="212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56" y="224"/>
                  </a:lnTo>
                  <a:lnTo>
                    <a:pt x="56" y="228"/>
                  </a:lnTo>
                  <a:lnTo>
                    <a:pt x="56" y="232"/>
                  </a:lnTo>
                  <a:lnTo>
                    <a:pt x="52" y="232"/>
                  </a:lnTo>
                  <a:lnTo>
                    <a:pt x="48" y="236"/>
                  </a:lnTo>
                  <a:lnTo>
                    <a:pt x="44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6" y="238"/>
                  </a:lnTo>
                  <a:lnTo>
                    <a:pt x="32" y="238"/>
                  </a:lnTo>
                  <a:lnTo>
                    <a:pt x="32" y="242"/>
                  </a:lnTo>
                  <a:lnTo>
                    <a:pt x="30" y="242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2" y="238"/>
                  </a:lnTo>
                  <a:lnTo>
                    <a:pt x="22" y="236"/>
                  </a:lnTo>
                  <a:lnTo>
                    <a:pt x="18" y="236"/>
                  </a:lnTo>
                  <a:lnTo>
                    <a:pt x="14" y="236"/>
                  </a:lnTo>
                  <a:lnTo>
                    <a:pt x="18" y="236"/>
                  </a:lnTo>
                  <a:lnTo>
                    <a:pt x="14" y="236"/>
                  </a:lnTo>
                  <a:lnTo>
                    <a:pt x="14" y="232"/>
                  </a:lnTo>
                  <a:lnTo>
                    <a:pt x="10" y="232"/>
                  </a:lnTo>
                  <a:lnTo>
                    <a:pt x="10" y="228"/>
                  </a:lnTo>
                  <a:lnTo>
                    <a:pt x="10" y="224"/>
                  </a:lnTo>
                  <a:lnTo>
                    <a:pt x="6" y="220"/>
                  </a:lnTo>
                  <a:lnTo>
                    <a:pt x="6" y="216"/>
                  </a:lnTo>
                  <a:lnTo>
                    <a:pt x="6" y="212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4"/>
                  </a:lnTo>
                  <a:lnTo>
                    <a:pt x="6" y="164"/>
                  </a:lnTo>
                  <a:lnTo>
                    <a:pt x="6" y="160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10" y="152"/>
                  </a:lnTo>
                  <a:lnTo>
                    <a:pt x="14" y="150"/>
                  </a:lnTo>
                  <a:lnTo>
                    <a:pt x="14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4" y="138"/>
                  </a:lnTo>
                  <a:lnTo>
                    <a:pt x="18" y="134"/>
                  </a:lnTo>
                  <a:lnTo>
                    <a:pt x="18" y="130"/>
                  </a:lnTo>
                  <a:lnTo>
                    <a:pt x="14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4" y="116"/>
                  </a:lnTo>
                  <a:lnTo>
                    <a:pt x="10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10" y="104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6" y="70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4" y="70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48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2" y="52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6" y="48"/>
                  </a:lnTo>
                  <a:lnTo>
                    <a:pt x="62" y="48"/>
                  </a:lnTo>
                  <a:lnTo>
                    <a:pt x="62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78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6" y="18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4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4" y="60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70"/>
                  </a:lnTo>
                  <a:lnTo>
                    <a:pt x="96" y="66"/>
                  </a:lnTo>
                  <a:lnTo>
                    <a:pt x="92" y="64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2" y="86"/>
                  </a:lnTo>
                  <a:lnTo>
                    <a:pt x="88" y="86"/>
                  </a:lnTo>
                  <a:lnTo>
                    <a:pt x="88" y="90"/>
                  </a:lnTo>
                  <a:lnTo>
                    <a:pt x="88" y="94"/>
                  </a:lnTo>
                  <a:lnTo>
                    <a:pt x="88" y="96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8" y="108"/>
                  </a:lnTo>
                  <a:lnTo>
                    <a:pt x="86" y="112"/>
                  </a:lnTo>
                  <a:lnTo>
                    <a:pt x="86" y="116"/>
                  </a:lnTo>
                  <a:lnTo>
                    <a:pt x="86" y="120"/>
                  </a:lnTo>
                  <a:lnTo>
                    <a:pt x="86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2" y="134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78" y="142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4" y="150"/>
                  </a:lnTo>
                  <a:close/>
                  <a:moveTo>
                    <a:pt x="92" y="90"/>
                  </a:moveTo>
                  <a:lnTo>
                    <a:pt x="92" y="86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5" name="Freeform 155">
              <a:extLst>
                <a:ext uri="{FF2B5EF4-FFF2-40B4-BE49-F238E27FC236}">
                  <a16:creationId xmlns:a16="http://schemas.microsoft.com/office/drawing/2014/main" id="{D376403B-EE05-F9E9-4E72-D7C8ECBF1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3207" y="4476590"/>
              <a:ext cx="85722" cy="252658"/>
            </a:xfrm>
            <a:custGeom>
              <a:avLst/>
              <a:gdLst>
                <a:gd name="T0" fmla="*/ 4 w 44"/>
                <a:gd name="T1" fmla="*/ 78 h 134"/>
                <a:gd name="T2" fmla="*/ 0 w 44"/>
                <a:gd name="T3" fmla="*/ 72 h 134"/>
                <a:gd name="T4" fmla="*/ 4 w 44"/>
                <a:gd name="T5" fmla="*/ 68 h 134"/>
                <a:gd name="T6" fmla="*/ 4 w 44"/>
                <a:gd name="T7" fmla="*/ 60 h 134"/>
                <a:gd name="T8" fmla="*/ 4 w 44"/>
                <a:gd name="T9" fmla="*/ 56 h 134"/>
                <a:gd name="T10" fmla="*/ 10 w 44"/>
                <a:gd name="T11" fmla="*/ 52 h 134"/>
                <a:gd name="T12" fmla="*/ 10 w 44"/>
                <a:gd name="T13" fmla="*/ 48 h 134"/>
                <a:gd name="T14" fmla="*/ 10 w 44"/>
                <a:gd name="T15" fmla="*/ 48 h 134"/>
                <a:gd name="T16" fmla="*/ 6 w 44"/>
                <a:gd name="T17" fmla="*/ 38 h 134"/>
                <a:gd name="T18" fmla="*/ 10 w 44"/>
                <a:gd name="T19" fmla="*/ 30 h 134"/>
                <a:gd name="T20" fmla="*/ 6 w 44"/>
                <a:gd name="T21" fmla="*/ 26 h 134"/>
                <a:gd name="T22" fmla="*/ 10 w 44"/>
                <a:gd name="T23" fmla="*/ 22 h 134"/>
                <a:gd name="T24" fmla="*/ 14 w 44"/>
                <a:gd name="T25" fmla="*/ 20 h 134"/>
                <a:gd name="T26" fmla="*/ 10 w 44"/>
                <a:gd name="T27" fmla="*/ 16 h 134"/>
                <a:gd name="T28" fmla="*/ 6 w 44"/>
                <a:gd name="T29" fmla="*/ 12 h 134"/>
                <a:gd name="T30" fmla="*/ 6 w 44"/>
                <a:gd name="T31" fmla="*/ 4 h 134"/>
                <a:gd name="T32" fmla="*/ 6 w 44"/>
                <a:gd name="T33" fmla="*/ 4 h 134"/>
                <a:gd name="T34" fmla="*/ 4 w 44"/>
                <a:gd name="T35" fmla="*/ 0 h 134"/>
                <a:gd name="T36" fmla="*/ 4 w 44"/>
                <a:gd name="T37" fmla="*/ 0 h 134"/>
                <a:gd name="T38" fmla="*/ 10 w 44"/>
                <a:gd name="T39" fmla="*/ 0 h 134"/>
                <a:gd name="T40" fmla="*/ 14 w 44"/>
                <a:gd name="T41" fmla="*/ 4 h 134"/>
                <a:gd name="T42" fmla="*/ 18 w 44"/>
                <a:gd name="T43" fmla="*/ 4 h 134"/>
                <a:gd name="T44" fmla="*/ 18 w 44"/>
                <a:gd name="T45" fmla="*/ 0 h 134"/>
                <a:gd name="T46" fmla="*/ 26 w 44"/>
                <a:gd name="T47" fmla="*/ 8 h 134"/>
                <a:gd name="T48" fmla="*/ 26 w 44"/>
                <a:gd name="T49" fmla="*/ 16 h 134"/>
                <a:gd name="T50" fmla="*/ 26 w 44"/>
                <a:gd name="T51" fmla="*/ 20 h 134"/>
                <a:gd name="T52" fmla="*/ 26 w 44"/>
                <a:gd name="T53" fmla="*/ 26 h 134"/>
                <a:gd name="T54" fmla="*/ 30 w 44"/>
                <a:gd name="T55" fmla="*/ 30 h 134"/>
                <a:gd name="T56" fmla="*/ 34 w 44"/>
                <a:gd name="T57" fmla="*/ 38 h 134"/>
                <a:gd name="T58" fmla="*/ 26 w 44"/>
                <a:gd name="T59" fmla="*/ 38 h 134"/>
                <a:gd name="T60" fmla="*/ 26 w 44"/>
                <a:gd name="T61" fmla="*/ 42 h 134"/>
                <a:gd name="T62" fmla="*/ 22 w 44"/>
                <a:gd name="T63" fmla="*/ 48 h 134"/>
                <a:gd name="T64" fmla="*/ 26 w 44"/>
                <a:gd name="T65" fmla="*/ 52 h 134"/>
                <a:gd name="T66" fmla="*/ 26 w 44"/>
                <a:gd name="T67" fmla="*/ 56 h 134"/>
                <a:gd name="T68" fmla="*/ 26 w 44"/>
                <a:gd name="T69" fmla="*/ 68 h 134"/>
                <a:gd name="T70" fmla="*/ 30 w 44"/>
                <a:gd name="T71" fmla="*/ 72 h 134"/>
                <a:gd name="T72" fmla="*/ 40 w 44"/>
                <a:gd name="T73" fmla="*/ 82 h 134"/>
                <a:gd name="T74" fmla="*/ 44 w 44"/>
                <a:gd name="T75" fmla="*/ 94 h 134"/>
                <a:gd name="T76" fmla="*/ 44 w 44"/>
                <a:gd name="T77" fmla="*/ 102 h 134"/>
                <a:gd name="T78" fmla="*/ 44 w 44"/>
                <a:gd name="T79" fmla="*/ 112 h 134"/>
                <a:gd name="T80" fmla="*/ 40 w 44"/>
                <a:gd name="T81" fmla="*/ 116 h 134"/>
                <a:gd name="T82" fmla="*/ 38 w 44"/>
                <a:gd name="T83" fmla="*/ 124 h 134"/>
                <a:gd name="T84" fmla="*/ 38 w 44"/>
                <a:gd name="T85" fmla="*/ 124 h 134"/>
                <a:gd name="T86" fmla="*/ 38 w 44"/>
                <a:gd name="T87" fmla="*/ 132 h 134"/>
                <a:gd name="T88" fmla="*/ 34 w 44"/>
                <a:gd name="T89" fmla="*/ 132 h 134"/>
                <a:gd name="T90" fmla="*/ 34 w 44"/>
                <a:gd name="T91" fmla="*/ 128 h 134"/>
                <a:gd name="T92" fmla="*/ 30 w 44"/>
                <a:gd name="T93" fmla="*/ 124 h 134"/>
                <a:gd name="T94" fmla="*/ 26 w 44"/>
                <a:gd name="T95" fmla="*/ 120 h 134"/>
                <a:gd name="T96" fmla="*/ 26 w 44"/>
                <a:gd name="T97" fmla="*/ 116 h 134"/>
                <a:gd name="T98" fmla="*/ 22 w 44"/>
                <a:gd name="T99" fmla="*/ 112 h 134"/>
                <a:gd name="T100" fmla="*/ 22 w 44"/>
                <a:gd name="T101" fmla="*/ 108 h 134"/>
                <a:gd name="T102" fmla="*/ 26 w 44"/>
                <a:gd name="T103" fmla="*/ 104 h 134"/>
                <a:gd name="T104" fmla="*/ 26 w 44"/>
                <a:gd name="T105" fmla="*/ 102 h 134"/>
                <a:gd name="T106" fmla="*/ 26 w 44"/>
                <a:gd name="T107" fmla="*/ 98 h 134"/>
                <a:gd name="T108" fmla="*/ 26 w 44"/>
                <a:gd name="T109" fmla="*/ 90 h 134"/>
                <a:gd name="T110" fmla="*/ 22 w 44"/>
                <a:gd name="T111" fmla="*/ 86 h 134"/>
                <a:gd name="T112" fmla="*/ 14 w 44"/>
                <a:gd name="T113" fmla="*/ 86 h 134"/>
                <a:gd name="T114" fmla="*/ 6 w 44"/>
                <a:gd name="T115" fmla="*/ 78 h 134"/>
                <a:gd name="T116" fmla="*/ 26 w 44"/>
                <a:gd name="T117" fmla="*/ 46 h 134"/>
                <a:gd name="T118" fmla="*/ 30 w 44"/>
                <a:gd name="T119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34">
                  <a:moveTo>
                    <a:pt x="6" y="78"/>
                  </a:move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4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close/>
                  <a:moveTo>
                    <a:pt x="26" y="46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close/>
                  <a:moveTo>
                    <a:pt x="30" y="46"/>
                  </a:move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6" name="Freeform 156">
              <a:extLst>
                <a:ext uri="{FF2B5EF4-FFF2-40B4-BE49-F238E27FC236}">
                  <a16:creationId xmlns:a16="http://schemas.microsoft.com/office/drawing/2014/main" id="{51B1D5FB-5A86-4C59-1AE7-F40EFB01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036" y="3352828"/>
              <a:ext cx="451987" cy="490232"/>
            </a:xfrm>
            <a:custGeom>
              <a:avLst/>
              <a:gdLst>
                <a:gd name="T0" fmla="*/ 26 w 232"/>
                <a:gd name="T1" fmla="*/ 226 h 260"/>
                <a:gd name="T2" fmla="*/ 18 w 232"/>
                <a:gd name="T3" fmla="*/ 224 h 260"/>
                <a:gd name="T4" fmla="*/ 8 w 232"/>
                <a:gd name="T5" fmla="*/ 224 h 260"/>
                <a:gd name="T6" fmla="*/ 12 w 232"/>
                <a:gd name="T7" fmla="*/ 208 h 260"/>
                <a:gd name="T8" fmla="*/ 0 w 232"/>
                <a:gd name="T9" fmla="*/ 200 h 260"/>
                <a:gd name="T10" fmla="*/ 4 w 232"/>
                <a:gd name="T11" fmla="*/ 190 h 260"/>
                <a:gd name="T12" fmla="*/ 0 w 232"/>
                <a:gd name="T13" fmla="*/ 182 h 260"/>
                <a:gd name="T14" fmla="*/ 8 w 232"/>
                <a:gd name="T15" fmla="*/ 168 h 260"/>
                <a:gd name="T16" fmla="*/ 18 w 232"/>
                <a:gd name="T17" fmla="*/ 174 h 260"/>
                <a:gd name="T18" fmla="*/ 30 w 232"/>
                <a:gd name="T19" fmla="*/ 170 h 260"/>
                <a:gd name="T20" fmla="*/ 42 w 232"/>
                <a:gd name="T21" fmla="*/ 168 h 260"/>
                <a:gd name="T22" fmla="*/ 60 w 232"/>
                <a:gd name="T23" fmla="*/ 168 h 260"/>
                <a:gd name="T24" fmla="*/ 82 w 232"/>
                <a:gd name="T25" fmla="*/ 168 h 260"/>
                <a:gd name="T26" fmla="*/ 98 w 232"/>
                <a:gd name="T27" fmla="*/ 152 h 260"/>
                <a:gd name="T28" fmla="*/ 90 w 232"/>
                <a:gd name="T29" fmla="*/ 122 h 260"/>
                <a:gd name="T30" fmla="*/ 86 w 232"/>
                <a:gd name="T31" fmla="*/ 92 h 260"/>
                <a:gd name="T32" fmla="*/ 86 w 232"/>
                <a:gd name="T33" fmla="*/ 68 h 260"/>
                <a:gd name="T34" fmla="*/ 82 w 232"/>
                <a:gd name="T35" fmla="*/ 42 h 260"/>
                <a:gd name="T36" fmla="*/ 78 w 232"/>
                <a:gd name="T37" fmla="*/ 12 h 260"/>
                <a:gd name="T38" fmla="*/ 90 w 232"/>
                <a:gd name="T39" fmla="*/ 0 h 260"/>
                <a:gd name="T40" fmla="*/ 120 w 232"/>
                <a:gd name="T41" fmla="*/ 12 h 260"/>
                <a:gd name="T42" fmla="*/ 142 w 232"/>
                <a:gd name="T43" fmla="*/ 34 h 260"/>
                <a:gd name="T44" fmla="*/ 164 w 232"/>
                <a:gd name="T45" fmla="*/ 52 h 260"/>
                <a:gd name="T46" fmla="*/ 188 w 232"/>
                <a:gd name="T47" fmla="*/ 72 h 260"/>
                <a:gd name="T48" fmla="*/ 194 w 232"/>
                <a:gd name="T49" fmla="*/ 78 h 260"/>
                <a:gd name="T50" fmla="*/ 206 w 232"/>
                <a:gd name="T51" fmla="*/ 86 h 260"/>
                <a:gd name="T52" fmla="*/ 218 w 232"/>
                <a:gd name="T53" fmla="*/ 96 h 260"/>
                <a:gd name="T54" fmla="*/ 228 w 232"/>
                <a:gd name="T55" fmla="*/ 104 h 260"/>
                <a:gd name="T56" fmla="*/ 232 w 232"/>
                <a:gd name="T57" fmla="*/ 130 h 260"/>
                <a:gd name="T58" fmla="*/ 232 w 232"/>
                <a:gd name="T59" fmla="*/ 152 h 260"/>
                <a:gd name="T60" fmla="*/ 224 w 232"/>
                <a:gd name="T61" fmla="*/ 164 h 260"/>
                <a:gd name="T62" fmla="*/ 214 w 232"/>
                <a:gd name="T63" fmla="*/ 168 h 260"/>
                <a:gd name="T64" fmla="*/ 188 w 232"/>
                <a:gd name="T65" fmla="*/ 174 h 260"/>
                <a:gd name="T66" fmla="*/ 176 w 232"/>
                <a:gd name="T67" fmla="*/ 178 h 260"/>
                <a:gd name="T68" fmla="*/ 164 w 232"/>
                <a:gd name="T69" fmla="*/ 174 h 260"/>
                <a:gd name="T70" fmla="*/ 146 w 232"/>
                <a:gd name="T71" fmla="*/ 186 h 260"/>
                <a:gd name="T72" fmla="*/ 132 w 232"/>
                <a:gd name="T73" fmla="*/ 194 h 260"/>
                <a:gd name="T74" fmla="*/ 128 w 232"/>
                <a:gd name="T75" fmla="*/ 200 h 260"/>
                <a:gd name="T76" fmla="*/ 120 w 232"/>
                <a:gd name="T77" fmla="*/ 204 h 260"/>
                <a:gd name="T78" fmla="*/ 112 w 232"/>
                <a:gd name="T79" fmla="*/ 212 h 260"/>
                <a:gd name="T80" fmla="*/ 104 w 232"/>
                <a:gd name="T81" fmla="*/ 226 h 260"/>
                <a:gd name="T82" fmla="*/ 98 w 232"/>
                <a:gd name="T83" fmla="*/ 242 h 260"/>
                <a:gd name="T84" fmla="*/ 94 w 232"/>
                <a:gd name="T85" fmla="*/ 256 h 260"/>
                <a:gd name="T86" fmla="*/ 82 w 232"/>
                <a:gd name="T87" fmla="*/ 256 h 260"/>
                <a:gd name="T88" fmla="*/ 82 w 232"/>
                <a:gd name="T89" fmla="*/ 250 h 260"/>
                <a:gd name="T90" fmla="*/ 74 w 232"/>
                <a:gd name="T91" fmla="*/ 260 h 260"/>
                <a:gd name="T92" fmla="*/ 60 w 232"/>
                <a:gd name="T93" fmla="*/ 256 h 260"/>
                <a:gd name="T94" fmla="*/ 52 w 232"/>
                <a:gd name="T95" fmla="*/ 250 h 260"/>
                <a:gd name="T96" fmla="*/ 48 w 232"/>
                <a:gd name="T97" fmla="*/ 242 h 260"/>
                <a:gd name="T98" fmla="*/ 44 w 232"/>
                <a:gd name="T99" fmla="*/ 234 h 260"/>
                <a:gd name="T100" fmla="*/ 42 w 232"/>
                <a:gd name="T101" fmla="*/ 220 h 260"/>
                <a:gd name="T102" fmla="*/ 34 w 232"/>
                <a:gd name="T103" fmla="*/ 22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260">
                  <a:moveTo>
                    <a:pt x="34" y="226"/>
                  </a:moveTo>
                  <a:lnTo>
                    <a:pt x="30" y="226"/>
                  </a:lnTo>
                  <a:lnTo>
                    <a:pt x="30" y="224"/>
                  </a:lnTo>
                  <a:lnTo>
                    <a:pt x="26" y="224"/>
                  </a:lnTo>
                  <a:lnTo>
                    <a:pt x="26" y="226"/>
                  </a:lnTo>
                  <a:lnTo>
                    <a:pt x="22" y="226"/>
                  </a:lnTo>
                  <a:lnTo>
                    <a:pt x="22" y="230"/>
                  </a:lnTo>
                  <a:lnTo>
                    <a:pt x="18" y="230"/>
                  </a:lnTo>
                  <a:lnTo>
                    <a:pt x="18" y="226"/>
                  </a:lnTo>
                  <a:lnTo>
                    <a:pt x="18" y="224"/>
                  </a:lnTo>
                  <a:lnTo>
                    <a:pt x="14" y="224"/>
                  </a:lnTo>
                  <a:lnTo>
                    <a:pt x="14" y="226"/>
                  </a:lnTo>
                  <a:lnTo>
                    <a:pt x="12" y="226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12" y="224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2" y="212"/>
                  </a:lnTo>
                  <a:lnTo>
                    <a:pt x="12" y="208"/>
                  </a:lnTo>
                  <a:lnTo>
                    <a:pt x="8" y="208"/>
                  </a:lnTo>
                  <a:lnTo>
                    <a:pt x="8" y="204"/>
                  </a:lnTo>
                  <a:lnTo>
                    <a:pt x="4" y="204"/>
                  </a:lnTo>
                  <a:lnTo>
                    <a:pt x="4" y="200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4" y="178"/>
                  </a:lnTo>
                  <a:lnTo>
                    <a:pt x="4" y="174"/>
                  </a:lnTo>
                  <a:lnTo>
                    <a:pt x="4" y="170"/>
                  </a:lnTo>
                  <a:lnTo>
                    <a:pt x="4" y="168"/>
                  </a:lnTo>
                  <a:lnTo>
                    <a:pt x="8" y="168"/>
                  </a:lnTo>
                  <a:lnTo>
                    <a:pt x="8" y="164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70"/>
                  </a:lnTo>
                  <a:lnTo>
                    <a:pt x="18" y="174"/>
                  </a:lnTo>
                  <a:lnTo>
                    <a:pt x="18" y="170"/>
                  </a:lnTo>
                  <a:lnTo>
                    <a:pt x="18" y="168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30" y="170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4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8" y="168"/>
                  </a:lnTo>
                  <a:lnTo>
                    <a:pt x="52" y="168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8" y="168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82" y="168"/>
                  </a:lnTo>
                  <a:lnTo>
                    <a:pt x="86" y="168"/>
                  </a:lnTo>
                  <a:lnTo>
                    <a:pt x="94" y="168"/>
                  </a:lnTo>
                  <a:lnTo>
                    <a:pt x="94" y="160"/>
                  </a:lnTo>
                  <a:lnTo>
                    <a:pt x="98" y="156"/>
                  </a:lnTo>
                  <a:lnTo>
                    <a:pt x="98" y="152"/>
                  </a:lnTo>
                  <a:lnTo>
                    <a:pt x="94" y="148"/>
                  </a:lnTo>
                  <a:lnTo>
                    <a:pt x="94" y="144"/>
                  </a:lnTo>
                  <a:lnTo>
                    <a:pt x="90" y="134"/>
                  </a:lnTo>
                  <a:lnTo>
                    <a:pt x="90" y="126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0" y="112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86" y="92"/>
                  </a:lnTo>
                  <a:lnTo>
                    <a:pt x="86" y="86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56"/>
                  </a:lnTo>
                  <a:lnTo>
                    <a:pt x="82" y="52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4" y="16"/>
                  </a:lnTo>
                  <a:lnTo>
                    <a:pt x="128" y="18"/>
                  </a:lnTo>
                  <a:lnTo>
                    <a:pt x="132" y="22"/>
                  </a:lnTo>
                  <a:lnTo>
                    <a:pt x="138" y="26"/>
                  </a:lnTo>
                  <a:lnTo>
                    <a:pt x="142" y="34"/>
                  </a:lnTo>
                  <a:lnTo>
                    <a:pt x="146" y="38"/>
                  </a:lnTo>
                  <a:lnTo>
                    <a:pt x="154" y="42"/>
                  </a:lnTo>
                  <a:lnTo>
                    <a:pt x="158" y="44"/>
                  </a:lnTo>
                  <a:lnTo>
                    <a:pt x="160" y="48"/>
                  </a:lnTo>
                  <a:lnTo>
                    <a:pt x="164" y="52"/>
                  </a:lnTo>
                  <a:lnTo>
                    <a:pt x="172" y="56"/>
                  </a:lnTo>
                  <a:lnTo>
                    <a:pt x="176" y="60"/>
                  </a:lnTo>
                  <a:lnTo>
                    <a:pt x="180" y="60"/>
                  </a:lnTo>
                  <a:lnTo>
                    <a:pt x="184" y="68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88" y="74"/>
                  </a:lnTo>
                  <a:lnTo>
                    <a:pt x="190" y="78"/>
                  </a:lnTo>
                  <a:lnTo>
                    <a:pt x="194" y="78"/>
                  </a:lnTo>
                  <a:lnTo>
                    <a:pt x="194" y="82"/>
                  </a:lnTo>
                  <a:lnTo>
                    <a:pt x="198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88"/>
                  </a:lnTo>
                  <a:lnTo>
                    <a:pt x="210" y="88"/>
                  </a:lnTo>
                  <a:lnTo>
                    <a:pt x="214" y="88"/>
                  </a:lnTo>
                  <a:lnTo>
                    <a:pt x="218" y="92"/>
                  </a:lnTo>
                  <a:lnTo>
                    <a:pt x="218" y="96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24" y="104"/>
                  </a:lnTo>
                  <a:lnTo>
                    <a:pt x="228" y="104"/>
                  </a:lnTo>
                  <a:lnTo>
                    <a:pt x="232" y="104"/>
                  </a:lnTo>
                  <a:lnTo>
                    <a:pt x="232" y="108"/>
                  </a:lnTo>
                  <a:lnTo>
                    <a:pt x="232" y="112"/>
                  </a:lnTo>
                  <a:lnTo>
                    <a:pt x="232" y="122"/>
                  </a:lnTo>
                  <a:lnTo>
                    <a:pt x="232" y="130"/>
                  </a:lnTo>
                  <a:lnTo>
                    <a:pt x="232" y="134"/>
                  </a:lnTo>
                  <a:lnTo>
                    <a:pt x="232" y="138"/>
                  </a:lnTo>
                  <a:lnTo>
                    <a:pt x="232" y="142"/>
                  </a:lnTo>
                  <a:lnTo>
                    <a:pt x="232" y="144"/>
                  </a:lnTo>
                  <a:lnTo>
                    <a:pt x="232" y="152"/>
                  </a:lnTo>
                  <a:lnTo>
                    <a:pt x="228" y="152"/>
                  </a:lnTo>
                  <a:lnTo>
                    <a:pt x="228" y="156"/>
                  </a:lnTo>
                  <a:lnTo>
                    <a:pt x="228" y="160"/>
                  </a:lnTo>
                  <a:lnTo>
                    <a:pt x="228" y="164"/>
                  </a:lnTo>
                  <a:lnTo>
                    <a:pt x="224" y="164"/>
                  </a:lnTo>
                  <a:lnTo>
                    <a:pt x="224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18" y="168"/>
                  </a:lnTo>
                  <a:lnTo>
                    <a:pt x="214" y="168"/>
                  </a:lnTo>
                  <a:lnTo>
                    <a:pt x="214" y="170"/>
                  </a:lnTo>
                  <a:lnTo>
                    <a:pt x="210" y="170"/>
                  </a:lnTo>
                  <a:lnTo>
                    <a:pt x="198" y="170"/>
                  </a:lnTo>
                  <a:lnTo>
                    <a:pt x="190" y="170"/>
                  </a:lnTo>
                  <a:lnTo>
                    <a:pt x="188" y="174"/>
                  </a:lnTo>
                  <a:lnTo>
                    <a:pt x="184" y="178"/>
                  </a:lnTo>
                  <a:lnTo>
                    <a:pt x="180" y="178"/>
                  </a:lnTo>
                  <a:lnTo>
                    <a:pt x="180" y="174"/>
                  </a:lnTo>
                  <a:lnTo>
                    <a:pt x="180" y="178"/>
                  </a:lnTo>
                  <a:lnTo>
                    <a:pt x="176" y="178"/>
                  </a:lnTo>
                  <a:lnTo>
                    <a:pt x="176" y="174"/>
                  </a:lnTo>
                  <a:lnTo>
                    <a:pt x="176" y="178"/>
                  </a:lnTo>
                  <a:lnTo>
                    <a:pt x="172" y="174"/>
                  </a:lnTo>
                  <a:lnTo>
                    <a:pt x="168" y="174"/>
                  </a:lnTo>
                  <a:lnTo>
                    <a:pt x="164" y="174"/>
                  </a:lnTo>
                  <a:lnTo>
                    <a:pt x="160" y="174"/>
                  </a:lnTo>
                  <a:lnTo>
                    <a:pt x="158" y="178"/>
                  </a:lnTo>
                  <a:lnTo>
                    <a:pt x="154" y="182"/>
                  </a:lnTo>
                  <a:lnTo>
                    <a:pt x="150" y="186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2" y="190"/>
                  </a:lnTo>
                  <a:lnTo>
                    <a:pt x="138" y="190"/>
                  </a:lnTo>
                  <a:lnTo>
                    <a:pt x="134" y="190"/>
                  </a:lnTo>
                  <a:lnTo>
                    <a:pt x="132" y="194"/>
                  </a:lnTo>
                  <a:lnTo>
                    <a:pt x="132" y="196"/>
                  </a:lnTo>
                  <a:lnTo>
                    <a:pt x="132" y="200"/>
                  </a:lnTo>
                  <a:lnTo>
                    <a:pt x="128" y="200"/>
                  </a:lnTo>
                  <a:lnTo>
                    <a:pt x="128" y="196"/>
                  </a:lnTo>
                  <a:lnTo>
                    <a:pt x="128" y="200"/>
                  </a:lnTo>
                  <a:lnTo>
                    <a:pt x="128" y="204"/>
                  </a:lnTo>
                  <a:lnTo>
                    <a:pt x="124" y="204"/>
                  </a:lnTo>
                  <a:lnTo>
                    <a:pt x="124" y="208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16" y="204"/>
                  </a:lnTo>
                  <a:lnTo>
                    <a:pt x="116" y="200"/>
                  </a:lnTo>
                  <a:lnTo>
                    <a:pt x="112" y="204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8" y="224"/>
                  </a:lnTo>
                  <a:lnTo>
                    <a:pt x="104" y="226"/>
                  </a:lnTo>
                  <a:lnTo>
                    <a:pt x="102" y="226"/>
                  </a:lnTo>
                  <a:lnTo>
                    <a:pt x="98" y="230"/>
                  </a:lnTo>
                  <a:lnTo>
                    <a:pt x="98" y="234"/>
                  </a:lnTo>
                  <a:lnTo>
                    <a:pt x="98" y="238"/>
                  </a:lnTo>
                  <a:lnTo>
                    <a:pt x="98" y="242"/>
                  </a:lnTo>
                  <a:lnTo>
                    <a:pt x="98" y="246"/>
                  </a:lnTo>
                  <a:lnTo>
                    <a:pt x="94" y="246"/>
                  </a:lnTo>
                  <a:lnTo>
                    <a:pt x="94" y="250"/>
                  </a:lnTo>
                  <a:lnTo>
                    <a:pt x="94" y="252"/>
                  </a:lnTo>
                  <a:lnTo>
                    <a:pt x="94" y="256"/>
                  </a:lnTo>
                  <a:lnTo>
                    <a:pt x="94" y="252"/>
                  </a:lnTo>
                  <a:lnTo>
                    <a:pt x="90" y="256"/>
                  </a:lnTo>
                  <a:lnTo>
                    <a:pt x="86" y="256"/>
                  </a:lnTo>
                  <a:lnTo>
                    <a:pt x="86" y="260"/>
                  </a:lnTo>
                  <a:lnTo>
                    <a:pt x="82" y="256"/>
                  </a:lnTo>
                  <a:lnTo>
                    <a:pt x="86" y="256"/>
                  </a:lnTo>
                  <a:lnTo>
                    <a:pt x="86" y="252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82" y="250"/>
                  </a:lnTo>
                  <a:lnTo>
                    <a:pt x="82" y="252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4" y="256"/>
                  </a:lnTo>
                  <a:lnTo>
                    <a:pt x="74" y="260"/>
                  </a:lnTo>
                  <a:lnTo>
                    <a:pt x="72" y="260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56" y="256"/>
                  </a:lnTo>
                  <a:lnTo>
                    <a:pt x="56" y="252"/>
                  </a:lnTo>
                  <a:lnTo>
                    <a:pt x="52" y="250"/>
                  </a:lnTo>
                  <a:lnTo>
                    <a:pt x="56" y="250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42"/>
                  </a:lnTo>
                  <a:lnTo>
                    <a:pt x="52" y="242"/>
                  </a:lnTo>
                  <a:lnTo>
                    <a:pt x="52" y="238"/>
                  </a:lnTo>
                  <a:lnTo>
                    <a:pt x="48" y="238"/>
                  </a:lnTo>
                  <a:lnTo>
                    <a:pt x="48" y="234"/>
                  </a:lnTo>
                  <a:lnTo>
                    <a:pt x="44" y="234"/>
                  </a:lnTo>
                  <a:lnTo>
                    <a:pt x="48" y="230"/>
                  </a:lnTo>
                  <a:lnTo>
                    <a:pt x="48" y="226"/>
                  </a:lnTo>
                  <a:lnTo>
                    <a:pt x="44" y="224"/>
                  </a:lnTo>
                  <a:lnTo>
                    <a:pt x="44" y="220"/>
                  </a:lnTo>
                  <a:lnTo>
                    <a:pt x="42" y="220"/>
                  </a:lnTo>
                  <a:lnTo>
                    <a:pt x="38" y="220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38" y="224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34" y="22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7" name="Freeform 157">
              <a:extLst>
                <a:ext uri="{FF2B5EF4-FFF2-40B4-BE49-F238E27FC236}">
                  <a16:creationId xmlns:a16="http://schemas.microsoft.com/office/drawing/2014/main" id="{A8A9F13B-3CFA-AD81-5F16-3E0FB4C3E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7764" y="3273637"/>
              <a:ext cx="342887" cy="422354"/>
            </a:xfrm>
            <a:custGeom>
              <a:avLst/>
              <a:gdLst>
                <a:gd name="T0" fmla="*/ 90 w 176"/>
                <a:gd name="T1" fmla="*/ 218 h 224"/>
                <a:gd name="T2" fmla="*/ 84 w 176"/>
                <a:gd name="T3" fmla="*/ 210 h 224"/>
                <a:gd name="T4" fmla="*/ 80 w 176"/>
                <a:gd name="T5" fmla="*/ 206 h 224"/>
                <a:gd name="T6" fmla="*/ 76 w 176"/>
                <a:gd name="T7" fmla="*/ 210 h 224"/>
                <a:gd name="T8" fmla="*/ 76 w 176"/>
                <a:gd name="T9" fmla="*/ 218 h 224"/>
                <a:gd name="T10" fmla="*/ 72 w 176"/>
                <a:gd name="T11" fmla="*/ 220 h 224"/>
                <a:gd name="T12" fmla="*/ 64 w 176"/>
                <a:gd name="T13" fmla="*/ 218 h 224"/>
                <a:gd name="T14" fmla="*/ 60 w 176"/>
                <a:gd name="T15" fmla="*/ 214 h 224"/>
                <a:gd name="T16" fmla="*/ 60 w 176"/>
                <a:gd name="T17" fmla="*/ 210 h 224"/>
                <a:gd name="T18" fmla="*/ 54 w 176"/>
                <a:gd name="T19" fmla="*/ 198 h 224"/>
                <a:gd name="T20" fmla="*/ 50 w 176"/>
                <a:gd name="T21" fmla="*/ 198 h 224"/>
                <a:gd name="T22" fmla="*/ 38 w 176"/>
                <a:gd name="T23" fmla="*/ 190 h 224"/>
                <a:gd name="T24" fmla="*/ 30 w 176"/>
                <a:gd name="T25" fmla="*/ 190 h 224"/>
                <a:gd name="T26" fmla="*/ 26 w 176"/>
                <a:gd name="T27" fmla="*/ 190 h 224"/>
                <a:gd name="T28" fmla="*/ 20 w 176"/>
                <a:gd name="T29" fmla="*/ 190 h 224"/>
                <a:gd name="T30" fmla="*/ 16 w 176"/>
                <a:gd name="T31" fmla="*/ 190 h 224"/>
                <a:gd name="T32" fmla="*/ 12 w 176"/>
                <a:gd name="T33" fmla="*/ 194 h 224"/>
                <a:gd name="T34" fmla="*/ 8 w 176"/>
                <a:gd name="T35" fmla="*/ 194 h 224"/>
                <a:gd name="T36" fmla="*/ 12 w 176"/>
                <a:gd name="T37" fmla="*/ 190 h 224"/>
                <a:gd name="T38" fmla="*/ 16 w 176"/>
                <a:gd name="T39" fmla="*/ 180 h 224"/>
                <a:gd name="T40" fmla="*/ 16 w 176"/>
                <a:gd name="T41" fmla="*/ 172 h 224"/>
                <a:gd name="T42" fmla="*/ 16 w 176"/>
                <a:gd name="T43" fmla="*/ 158 h 224"/>
                <a:gd name="T44" fmla="*/ 16 w 176"/>
                <a:gd name="T45" fmla="*/ 154 h 224"/>
                <a:gd name="T46" fmla="*/ 12 w 176"/>
                <a:gd name="T47" fmla="*/ 146 h 224"/>
                <a:gd name="T48" fmla="*/ 12 w 176"/>
                <a:gd name="T49" fmla="*/ 142 h 224"/>
                <a:gd name="T50" fmla="*/ 12 w 176"/>
                <a:gd name="T51" fmla="*/ 138 h 224"/>
                <a:gd name="T52" fmla="*/ 12 w 176"/>
                <a:gd name="T53" fmla="*/ 138 h 224"/>
                <a:gd name="T54" fmla="*/ 12 w 176"/>
                <a:gd name="T55" fmla="*/ 124 h 224"/>
                <a:gd name="T56" fmla="*/ 8 w 176"/>
                <a:gd name="T57" fmla="*/ 120 h 224"/>
                <a:gd name="T58" fmla="*/ 4 w 176"/>
                <a:gd name="T59" fmla="*/ 114 h 224"/>
                <a:gd name="T60" fmla="*/ 0 w 176"/>
                <a:gd name="T61" fmla="*/ 118 h 224"/>
                <a:gd name="T62" fmla="*/ 4 w 176"/>
                <a:gd name="T63" fmla="*/ 110 h 224"/>
                <a:gd name="T64" fmla="*/ 30 w 176"/>
                <a:gd name="T65" fmla="*/ 110 h 224"/>
                <a:gd name="T66" fmla="*/ 60 w 176"/>
                <a:gd name="T67" fmla="*/ 110 h 224"/>
                <a:gd name="T68" fmla="*/ 56 w 176"/>
                <a:gd name="T69" fmla="*/ 88 h 224"/>
                <a:gd name="T70" fmla="*/ 60 w 176"/>
                <a:gd name="T71" fmla="*/ 80 h 224"/>
                <a:gd name="T72" fmla="*/ 72 w 176"/>
                <a:gd name="T73" fmla="*/ 72 h 224"/>
                <a:gd name="T74" fmla="*/ 72 w 176"/>
                <a:gd name="T75" fmla="*/ 46 h 224"/>
                <a:gd name="T76" fmla="*/ 72 w 176"/>
                <a:gd name="T77" fmla="*/ 30 h 224"/>
                <a:gd name="T78" fmla="*/ 102 w 176"/>
                <a:gd name="T79" fmla="*/ 24 h 224"/>
                <a:gd name="T80" fmla="*/ 120 w 176"/>
                <a:gd name="T81" fmla="*/ 24 h 224"/>
                <a:gd name="T82" fmla="*/ 120 w 176"/>
                <a:gd name="T83" fmla="*/ 0 h 224"/>
                <a:gd name="T84" fmla="*/ 142 w 176"/>
                <a:gd name="T85" fmla="*/ 20 h 224"/>
                <a:gd name="T86" fmla="*/ 166 w 176"/>
                <a:gd name="T87" fmla="*/ 34 h 224"/>
                <a:gd name="T88" fmla="*/ 172 w 176"/>
                <a:gd name="T89" fmla="*/ 42 h 224"/>
                <a:gd name="T90" fmla="*/ 150 w 176"/>
                <a:gd name="T91" fmla="*/ 50 h 224"/>
                <a:gd name="T92" fmla="*/ 154 w 176"/>
                <a:gd name="T93" fmla="*/ 80 h 224"/>
                <a:gd name="T94" fmla="*/ 158 w 176"/>
                <a:gd name="T95" fmla="*/ 110 h 224"/>
                <a:gd name="T96" fmla="*/ 162 w 176"/>
                <a:gd name="T97" fmla="*/ 142 h 224"/>
                <a:gd name="T98" fmla="*/ 162 w 176"/>
                <a:gd name="T99" fmla="*/ 168 h 224"/>
                <a:gd name="T100" fmla="*/ 166 w 176"/>
                <a:gd name="T101" fmla="*/ 202 h 224"/>
                <a:gd name="T102" fmla="*/ 154 w 176"/>
                <a:gd name="T103" fmla="*/ 210 h 224"/>
                <a:gd name="T104" fmla="*/ 132 w 176"/>
                <a:gd name="T105" fmla="*/ 210 h 224"/>
                <a:gd name="T106" fmla="*/ 116 w 176"/>
                <a:gd name="T107" fmla="*/ 210 h 224"/>
                <a:gd name="T108" fmla="*/ 110 w 176"/>
                <a:gd name="T109" fmla="*/ 210 h 224"/>
                <a:gd name="T110" fmla="*/ 106 w 176"/>
                <a:gd name="T111" fmla="*/ 214 h 224"/>
                <a:gd name="T112" fmla="*/ 98 w 176"/>
                <a:gd name="T113" fmla="*/ 210 h 224"/>
                <a:gd name="T114" fmla="*/ 90 w 176"/>
                <a:gd name="T115" fmla="*/ 210 h 224"/>
                <a:gd name="T116" fmla="*/ 12 w 176"/>
                <a:gd name="T117" fmla="*/ 134 h 224"/>
                <a:gd name="T118" fmla="*/ 12 w 176"/>
                <a:gd name="T119" fmla="*/ 138 h 224"/>
                <a:gd name="T120" fmla="*/ 12 w 176"/>
                <a:gd name="T121" fmla="*/ 13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224">
                  <a:moveTo>
                    <a:pt x="90" y="210"/>
                  </a:moveTo>
                  <a:lnTo>
                    <a:pt x="90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80" y="206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4"/>
                  </a:lnTo>
                  <a:lnTo>
                    <a:pt x="76" y="214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2" y="224"/>
                  </a:lnTo>
                  <a:lnTo>
                    <a:pt x="72" y="224"/>
                  </a:lnTo>
                  <a:lnTo>
                    <a:pt x="72" y="220"/>
                  </a:lnTo>
                  <a:lnTo>
                    <a:pt x="72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0" y="21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4" y="202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46" y="198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4" y="190"/>
                  </a:lnTo>
                  <a:lnTo>
                    <a:pt x="34" y="190"/>
                  </a:lnTo>
                  <a:lnTo>
                    <a:pt x="34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8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6" y="154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6" y="128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6" y="110"/>
                  </a:lnTo>
                  <a:lnTo>
                    <a:pt x="30" y="110"/>
                  </a:lnTo>
                  <a:lnTo>
                    <a:pt x="34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0" y="110"/>
                  </a:lnTo>
                  <a:lnTo>
                    <a:pt x="60" y="106"/>
                  </a:lnTo>
                  <a:lnTo>
                    <a:pt x="60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8" y="4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2" y="20"/>
                  </a:lnTo>
                  <a:lnTo>
                    <a:pt x="146" y="20"/>
                  </a:lnTo>
                  <a:lnTo>
                    <a:pt x="150" y="24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6" y="34"/>
                  </a:lnTo>
                  <a:lnTo>
                    <a:pt x="170" y="38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2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50" y="58"/>
                  </a:lnTo>
                  <a:lnTo>
                    <a:pt x="154" y="64"/>
                  </a:lnTo>
                  <a:lnTo>
                    <a:pt x="154" y="72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4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8" y="102"/>
                  </a:lnTo>
                  <a:lnTo>
                    <a:pt x="158" y="106"/>
                  </a:lnTo>
                  <a:lnTo>
                    <a:pt x="158" y="110"/>
                  </a:lnTo>
                  <a:lnTo>
                    <a:pt x="158" y="114"/>
                  </a:lnTo>
                  <a:lnTo>
                    <a:pt x="158" y="118"/>
                  </a:lnTo>
                  <a:lnTo>
                    <a:pt x="158" y="120"/>
                  </a:lnTo>
                  <a:lnTo>
                    <a:pt x="158" y="128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62" y="142"/>
                  </a:lnTo>
                  <a:lnTo>
                    <a:pt x="162" y="146"/>
                  </a:lnTo>
                  <a:lnTo>
                    <a:pt x="162" y="146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2" y="160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62" y="176"/>
                  </a:lnTo>
                  <a:lnTo>
                    <a:pt x="166" y="188"/>
                  </a:lnTo>
                  <a:lnTo>
                    <a:pt x="166" y="190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6" y="202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58" y="210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0" y="210"/>
                  </a:lnTo>
                  <a:lnTo>
                    <a:pt x="142" y="210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36" y="210"/>
                  </a:lnTo>
                  <a:lnTo>
                    <a:pt x="132" y="210"/>
                  </a:lnTo>
                  <a:lnTo>
                    <a:pt x="128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0"/>
                  </a:lnTo>
                  <a:close/>
                  <a:moveTo>
                    <a:pt x="12" y="138"/>
                  </a:moveTo>
                  <a:lnTo>
                    <a:pt x="12" y="138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8" name="Freeform 158">
              <a:extLst>
                <a:ext uri="{FF2B5EF4-FFF2-40B4-BE49-F238E27FC236}">
                  <a16:creationId xmlns:a16="http://schemas.microsoft.com/office/drawing/2014/main" id="{1D63CBEC-7B26-7AF1-9D17-DE082984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761" y="2971956"/>
              <a:ext cx="335094" cy="290368"/>
            </a:xfrm>
            <a:custGeom>
              <a:avLst/>
              <a:gdLst>
                <a:gd name="T0" fmla="*/ 126 w 172"/>
                <a:gd name="T1" fmla="*/ 16 h 154"/>
                <a:gd name="T2" fmla="*/ 134 w 172"/>
                <a:gd name="T3" fmla="*/ 16 h 154"/>
                <a:gd name="T4" fmla="*/ 142 w 172"/>
                <a:gd name="T5" fmla="*/ 16 h 154"/>
                <a:gd name="T6" fmla="*/ 146 w 172"/>
                <a:gd name="T7" fmla="*/ 16 h 154"/>
                <a:gd name="T8" fmla="*/ 146 w 172"/>
                <a:gd name="T9" fmla="*/ 16 h 154"/>
                <a:gd name="T10" fmla="*/ 148 w 172"/>
                <a:gd name="T11" fmla="*/ 16 h 154"/>
                <a:gd name="T12" fmla="*/ 156 w 172"/>
                <a:gd name="T13" fmla="*/ 20 h 154"/>
                <a:gd name="T14" fmla="*/ 160 w 172"/>
                <a:gd name="T15" fmla="*/ 26 h 154"/>
                <a:gd name="T16" fmla="*/ 164 w 172"/>
                <a:gd name="T17" fmla="*/ 38 h 154"/>
                <a:gd name="T18" fmla="*/ 164 w 172"/>
                <a:gd name="T19" fmla="*/ 46 h 154"/>
                <a:gd name="T20" fmla="*/ 164 w 172"/>
                <a:gd name="T21" fmla="*/ 56 h 154"/>
                <a:gd name="T22" fmla="*/ 172 w 172"/>
                <a:gd name="T23" fmla="*/ 64 h 154"/>
                <a:gd name="T24" fmla="*/ 168 w 172"/>
                <a:gd name="T25" fmla="*/ 72 h 154"/>
                <a:gd name="T26" fmla="*/ 168 w 172"/>
                <a:gd name="T27" fmla="*/ 76 h 154"/>
                <a:gd name="T28" fmla="*/ 160 w 172"/>
                <a:gd name="T29" fmla="*/ 72 h 154"/>
                <a:gd name="T30" fmla="*/ 152 w 172"/>
                <a:gd name="T31" fmla="*/ 72 h 154"/>
                <a:gd name="T32" fmla="*/ 146 w 172"/>
                <a:gd name="T33" fmla="*/ 76 h 154"/>
                <a:gd name="T34" fmla="*/ 142 w 172"/>
                <a:gd name="T35" fmla="*/ 78 h 154"/>
                <a:gd name="T36" fmla="*/ 134 w 172"/>
                <a:gd name="T37" fmla="*/ 78 h 154"/>
                <a:gd name="T38" fmla="*/ 130 w 172"/>
                <a:gd name="T39" fmla="*/ 86 h 154"/>
                <a:gd name="T40" fmla="*/ 134 w 172"/>
                <a:gd name="T41" fmla="*/ 94 h 154"/>
                <a:gd name="T42" fmla="*/ 130 w 172"/>
                <a:gd name="T43" fmla="*/ 94 h 154"/>
                <a:gd name="T44" fmla="*/ 126 w 172"/>
                <a:gd name="T45" fmla="*/ 98 h 154"/>
                <a:gd name="T46" fmla="*/ 118 w 172"/>
                <a:gd name="T47" fmla="*/ 102 h 154"/>
                <a:gd name="T48" fmla="*/ 116 w 172"/>
                <a:gd name="T49" fmla="*/ 108 h 154"/>
                <a:gd name="T50" fmla="*/ 112 w 172"/>
                <a:gd name="T51" fmla="*/ 112 h 154"/>
                <a:gd name="T52" fmla="*/ 100 w 172"/>
                <a:gd name="T53" fmla="*/ 116 h 154"/>
                <a:gd name="T54" fmla="*/ 96 w 172"/>
                <a:gd name="T55" fmla="*/ 116 h 154"/>
                <a:gd name="T56" fmla="*/ 92 w 172"/>
                <a:gd name="T57" fmla="*/ 120 h 154"/>
                <a:gd name="T58" fmla="*/ 86 w 172"/>
                <a:gd name="T59" fmla="*/ 120 h 154"/>
                <a:gd name="T60" fmla="*/ 78 w 172"/>
                <a:gd name="T61" fmla="*/ 124 h 154"/>
                <a:gd name="T62" fmla="*/ 74 w 172"/>
                <a:gd name="T63" fmla="*/ 124 h 154"/>
                <a:gd name="T64" fmla="*/ 66 w 172"/>
                <a:gd name="T65" fmla="*/ 130 h 154"/>
                <a:gd name="T66" fmla="*/ 62 w 172"/>
                <a:gd name="T67" fmla="*/ 154 h 154"/>
                <a:gd name="T68" fmla="*/ 44 w 172"/>
                <a:gd name="T69" fmla="*/ 154 h 154"/>
                <a:gd name="T70" fmla="*/ 0 w 172"/>
                <a:gd name="T71" fmla="*/ 154 h 154"/>
                <a:gd name="T72" fmla="*/ 4 w 172"/>
                <a:gd name="T73" fmla="*/ 150 h 154"/>
                <a:gd name="T74" fmla="*/ 18 w 172"/>
                <a:gd name="T75" fmla="*/ 146 h 154"/>
                <a:gd name="T76" fmla="*/ 30 w 172"/>
                <a:gd name="T77" fmla="*/ 134 h 154"/>
                <a:gd name="T78" fmla="*/ 36 w 172"/>
                <a:gd name="T79" fmla="*/ 130 h 154"/>
                <a:gd name="T80" fmla="*/ 40 w 172"/>
                <a:gd name="T81" fmla="*/ 124 h 154"/>
                <a:gd name="T82" fmla="*/ 48 w 172"/>
                <a:gd name="T83" fmla="*/ 116 h 154"/>
                <a:gd name="T84" fmla="*/ 52 w 172"/>
                <a:gd name="T85" fmla="*/ 104 h 154"/>
                <a:gd name="T86" fmla="*/ 48 w 172"/>
                <a:gd name="T87" fmla="*/ 98 h 154"/>
                <a:gd name="T88" fmla="*/ 48 w 172"/>
                <a:gd name="T89" fmla="*/ 86 h 154"/>
                <a:gd name="T90" fmla="*/ 48 w 172"/>
                <a:gd name="T91" fmla="*/ 78 h 154"/>
                <a:gd name="T92" fmla="*/ 56 w 172"/>
                <a:gd name="T93" fmla="*/ 64 h 154"/>
                <a:gd name="T94" fmla="*/ 60 w 172"/>
                <a:gd name="T95" fmla="*/ 60 h 154"/>
                <a:gd name="T96" fmla="*/ 66 w 172"/>
                <a:gd name="T97" fmla="*/ 52 h 154"/>
                <a:gd name="T98" fmla="*/ 70 w 172"/>
                <a:gd name="T99" fmla="*/ 50 h 154"/>
                <a:gd name="T100" fmla="*/ 82 w 172"/>
                <a:gd name="T101" fmla="*/ 42 h 154"/>
                <a:gd name="T102" fmla="*/ 90 w 172"/>
                <a:gd name="T103" fmla="*/ 38 h 154"/>
                <a:gd name="T104" fmla="*/ 96 w 172"/>
                <a:gd name="T105" fmla="*/ 22 h 154"/>
                <a:gd name="T106" fmla="*/ 100 w 172"/>
                <a:gd name="T107" fmla="*/ 12 h 154"/>
                <a:gd name="T108" fmla="*/ 108 w 172"/>
                <a:gd name="T109" fmla="*/ 4 h 154"/>
                <a:gd name="T110" fmla="*/ 112 w 172"/>
                <a:gd name="T111" fmla="*/ 4 h 154"/>
                <a:gd name="T112" fmla="*/ 112 w 172"/>
                <a:gd name="T113" fmla="*/ 8 h 154"/>
                <a:gd name="T114" fmla="*/ 122 w 172"/>
                <a:gd name="T115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154">
                  <a:moveTo>
                    <a:pt x="122" y="16"/>
                  </a:moveTo>
                  <a:lnTo>
                    <a:pt x="122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52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4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2"/>
                  </a:lnTo>
                  <a:lnTo>
                    <a:pt x="160" y="42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2" y="72"/>
                  </a:lnTo>
                  <a:lnTo>
                    <a:pt x="172" y="7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4" y="124"/>
                  </a:lnTo>
                  <a:lnTo>
                    <a:pt x="74" y="128"/>
                  </a:lnTo>
                  <a:lnTo>
                    <a:pt x="70" y="128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50"/>
                  </a:lnTo>
                  <a:lnTo>
                    <a:pt x="62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14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4" y="134"/>
                  </a:lnTo>
                  <a:lnTo>
                    <a:pt x="34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62" y="56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2" y="46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19" name="Freeform 159">
              <a:extLst>
                <a:ext uri="{FF2B5EF4-FFF2-40B4-BE49-F238E27FC236}">
                  <a16:creationId xmlns:a16="http://schemas.microsoft.com/office/drawing/2014/main" id="{557AA9A9-839B-471E-373D-42FC9C46B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968" y="4510529"/>
              <a:ext cx="292233" cy="543026"/>
            </a:xfrm>
            <a:custGeom>
              <a:avLst/>
              <a:gdLst>
                <a:gd name="T0" fmla="*/ 22 w 150"/>
                <a:gd name="T1" fmla="*/ 274 h 288"/>
                <a:gd name="T2" fmla="*/ 22 w 150"/>
                <a:gd name="T3" fmla="*/ 254 h 288"/>
                <a:gd name="T4" fmla="*/ 22 w 150"/>
                <a:gd name="T5" fmla="*/ 240 h 288"/>
                <a:gd name="T6" fmla="*/ 18 w 150"/>
                <a:gd name="T7" fmla="*/ 226 h 288"/>
                <a:gd name="T8" fmla="*/ 22 w 150"/>
                <a:gd name="T9" fmla="*/ 198 h 288"/>
                <a:gd name="T10" fmla="*/ 34 w 150"/>
                <a:gd name="T11" fmla="*/ 176 h 288"/>
                <a:gd name="T12" fmla="*/ 38 w 150"/>
                <a:gd name="T13" fmla="*/ 158 h 288"/>
                <a:gd name="T14" fmla="*/ 38 w 150"/>
                <a:gd name="T15" fmla="*/ 146 h 288"/>
                <a:gd name="T16" fmla="*/ 42 w 150"/>
                <a:gd name="T17" fmla="*/ 136 h 288"/>
                <a:gd name="T18" fmla="*/ 38 w 150"/>
                <a:gd name="T19" fmla="*/ 120 h 288"/>
                <a:gd name="T20" fmla="*/ 34 w 150"/>
                <a:gd name="T21" fmla="*/ 106 h 288"/>
                <a:gd name="T22" fmla="*/ 22 w 150"/>
                <a:gd name="T23" fmla="*/ 98 h 288"/>
                <a:gd name="T24" fmla="*/ 8 w 150"/>
                <a:gd name="T25" fmla="*/ 94 h 288"/>
                <a:gd name="T26" fmla="*/ 0 w 150"/>
                <a:gd name="T27" fmla="*/ 80 h 288"/>
                <a:gd name="T28" fmla="*/ 12 w 150"/>
                <a:gd name="T29" fmla="*/ 72 h 288"/>
                <a:gd name="T30" fmla="*/ 26 w 150"/>
                <a:gd name="T31" fmla="*/ 68 h 288"/>
                <a:gd name="T32" fmla="*/ 44 w 150"/>
                <a:gd name="T33" fmla="*/ 64 h 288"/>
                <a:gd name="T34" fmla="*/ 60 w 150"/>
                <a:gd name="T35" fmla="*/ 68 h 288"/>
                <a:gd name="T36" fmla="*/ 60 w 150"/>
                <a:gd name="T37" fmla="*/ 86 h 288"/>
                <a:gd name="T38" fmla="*/ 60 w 150"/>
                <a:gd name="T39" fmla="*/ 102 h 288"/>
                <a:gd name="T40" fmla="*/ 68 w 150"/>
                <a:gd name="T41" fmla="*/ 116 h 288"/>
                <a:gd name="T42" fmla="*/ 68 w 150"/>
                <a:gd name="T43" fmla="*/ 106 h 288"/>
                <a:gd name="T44" fmla="*/ 78 w 150"/>
                <a:gd name="T45" fmla="*/ 98 h 288"/>
                <a:gd name="T46" fmla="*/ 78 w 150"/>
                <a:gd name="T47" fmla="*/ 76 h 288"/>
                <a:gd name="T48" fmla="*/ 68 w 150"/>
                <a:gd name="T49" fmla="*/ 52 h 288"/>
                <a:gd name="T50" fmla="*/ 60 w 150"/>
                <a:gd name="T51" fmla="*/ 38 h 288"/>
                <a:gd name="T52" fmla="*/ 60 w 150"/>
                <a:gd name="T53" fmla="*/ 26 h 288"/>
                <a:gd name="T54" fmla="*/ 70 w 150"/>
                <a:gd name="T55" fmla="*/ 20 h 288"/>
                <a:gd name="T56" fmla="*/ 90 w 150"/>
                <a:gd name="T57" fmla="*/ 20 h 288"/>
                <a:gd name="T58" fmla="*/ 108 w 150"/>
                <a:gd name="T59" fmla="*/ 20 h 288"/>
                <a:gd name="T60" fmla="*/ 112 w 150"/>
                <a:gd name="T61" fmla="*/ 12 h 288"/>
                <a:gd name="T62" fmla="*/ 128 w 150"/>
                <a:gd name="T63" fmla="*/ 12 h 288"/>
                <a:gd name="T64" fmla="*/ 138 w 150"/>
                <a:gd name="T65" fmla="*/ 4 h 288"/>
                <a:gd name="T66" fmla="*/ 146 w 150"/>
                <a:gd name="T67" fmla="*/ 12 h 288"/>
                <a:gd name="T68" fmla="*/ 146 w 150"/>
                <a:gd name="T69" fmla="*/ 24 h 288"/>
                <a:gd name="T70" fmla="*/ 142 w 150"/>
                <a:gd name="T71" fmla="*/ 42 h 288"/>
                <a:gd name="T72" fmla="*/ 146 w 150"/>
                <a:gd name="T73" fmla="*/ 56 h 288"/>
                <a:gd name="T74" fmla="*/ 146 w 150"/>
                <a:gd name="T75" fmla="*/ 68 h 288"/>
                <a:gd name="T76" fmla="*/ 146 w 150"/>
                <a:gd name="T77" fmla="*/ 80 h 288"/>
                <a:gd name="T78" fmla="*/ 142 w 150"/>
                <a:gd name="T79" fmla="*/ 86 h 288"/>
                <a:gd name="T80" fmla="*/ 134 w 150"/>
                <a:gd name="T81" fmla="*/ 102 h 288"/>
                <a:gd name="T82" fmla="*/ 124 w 150"/>
                <a:gd name="T83" fmla="*/ 112 h 288"/>
                <a:gd name="T84" fmla="*/ 108 w 150"/>
                <a:gd name="T85" fmla="*/ 120 h 288"/>
                <a:gd name="T86" fmla="*/ 94 w 150"/>
                <a:gd name="T87" fmla="*/ 132 h 288"/>
                <a:gd name="T88" fmla="*/ 86 w 150"/>
                <a:gd name="T89" fmla="*/ 140 h 288"/>
                <a:gd name="T90" fmla="*/ 82 w 150"/>
                <a:gd name="T91" fmla="*/ 146 h 288"/>
                <a:gd name="T92" fmla="*/ 70 w 150"/>
                <a:gd name="T93" fmla="*/ 158 h 288"/>
                <a:gd name="T94" fmla="*/ 64 w 150"/>
                <a:gd name="T95" fmla="*/ 162 h 288"/>
                <a:gd name="T96" fmla="*/ 68 w 150"/>
                <a:gd name="T97" fmla="*/ 176 h 288"/>
                <a:gd name="T98" fmla="*/ 70 w 150"/>
                <a:gd name="T99" fmla="*/ 192 h 288"/>
                <a:gd name="T100" fmla="*/ 70 w 150"/>
                <a:gd name="T101" fmla="*/ 210 h 288"/>
                <a:gd name="T102" fmla="*/ 74 w 150"/>
                <a:gd name="T103" fmla="*/ 210 h 288"/>
                <a:gd name="T104" fmla="*/ 70 w 150"/>
                <a:gd name="T105" fmla="*/ 228 h 288"/>
                <a:gd name="T106" fmla="*/ 74 w 150"/>
                <a:gd name="T107" fmla="*/ 236 h 288"/>
                <a:gd name="T108" fmla="*/ 68 w 150"/>
                <a:gd name="T109" fmla="*/ 248 h 288"/>
                <a:gd name="T110" fmla="*/ 52 w 150"/>
                <a:gd name="T111" fmla="*/ 254 h 288"/>
                <a:gd name="T112" fmla="*/ 38 w 150"/>
                <a:gd name="T113" fmla="*/ 262 h 288"/>
                <a:gd name="T114" fmla="*/ 34 w 150"/>
                <a:gd name="T115" fmla="*/ 278 h 288"/>
                <a:gd name="T116" fmla="*/ 38 w 150"/>
                <a:gd name="T117" fmla="*/ 288 h 288"/>
                <a:gd name="T118" fmla="*/ 26 w 150"/>
                <a:gd name="T119" fmla="*/ 288 h 288"/>
                <a:gd name="T120" fmla="*/ 74 w 150"/>
                <a:gd name="T121" fmla="*/ 19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" h="288">
                  <a:moveTo>
                    <a:pt x="26" y="288"/>
                  </a:moveTo>
                  <a:lnTo>
                    <a:pt x="26" y="280"/>
                  </a:lnTo>
                  <a:lnTo>
                    <a:pt x="26" y="278"/>
                  </a:lnTo>
                  <a:lnTo>
                    <a:pt x="26" y="274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22" y="248"/>
                  </a:lnTo>
                  <a:lnTo>
                    <a:pt x="26" y="244"/>
                  </a:lnTo>
                  <a:lnTo>
                    <a:pt x="22" y="244"/>
                  </a:lnTo>
                  <a:lnTo>
                    <a:pt x="22" y="240"/>
                  </a:lnTo>
                  <a:lnTo>
                    <a:pt x="22" y="236"/>
                  </a:lnTo>
                  <a:lnTo>
                    <a:pt x="22" y="232"/>
                  </a:lnTo>
                  <a:lnTo>
                    <a:pt x="18" y="232"/>
                  </a:lnTo>
                  <a:lnTo>
                    <a:pt x="18" y="228"/>
                  </a:lnTo>
                  <a:lnTo>
                    <a:pt x="18" y="226"/>
                  </a:lnTo>
                  <a:lnTo>
                    <a:pt x="18" y="222"/>
                  </a:lnTo>
                  <a:lnTo>
                    <a:pt x="14" y="210"/>
                  </a:lnTo>
                  <a:lnTo>
                    <a:pt x="14" y="206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30" y="188"/>
                  </a:lnTo>
                  <a:lnTo>
                    <a:pt x="30" y="184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38" y="162"/>
                  </a:lnTo>
                  <a:lnTo>
                    <a:pt x="38" y="158"/>
                  </a:lnTo>
                  <a:lnTo>
                    <a:pt x="34" y="158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38" y="150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6" y="68"/>
                  </a:lnTo>
                  <a:lnTo>
                    <a:pt x="30" y="64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56" y="90"/>
                  </a:lnTo>
                  <a:lnTo>
                    <a:pt x="56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4" y="106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70" y="106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0" y="9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0"/>
                  </a:lnTo>
                  <a:lnTo>
                    <a:pt x="78" y="76"/>
                  </a:lnTo>
                  <a:lnTo>
                    <a:pt x="78" y="72"/>
                  </a:lnTo>
                  <a:lnTo>
                    <a:pt x="74" y="64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2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42" y="12"/>
                  </a:lnTo>
                  <a:lnTo>
                    <a:pt x="142" y="16"/>
                  </a:lnTo>
                  <a:lnTo>
                    <a:pt x="146" y="16"/>
                  </a:lnTo>
                  <a:lnTo>
                    <a:pt x="142" y="20"/>
                  </a:lnTo>
                  <a:lnTo>
                    <a:pt x="146" y="24"/>
                  </a:lnTo>
                  <a:lnTo>
                    <a:pt x="146" y="30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6" y="42"/>
                  </a:lnTo>
                  <a:lnTo>
                    <a:pt x="142" y="42"/>
                  </a:lnTo>
                  <a:lnTo>
                    <a:pt x="146" y="42"/>
                  </a:lnTo>
                  <a:lnTo>
                    <a:pt x="146" y="46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6" y="56"/>
                  </a:lnTo>
                  <a:lnTo>
                    <a:pt x="146" y="60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50" y="68"/>
                  </a:lnTo>
                  <a:lnTo>
                    <a:pt x="146" y="68"/>
                  </a:lnTo>
                  <a:lnTo>
                    <a:pt x="150" y="68"/>
                  </a:lnTo>
                  <a:lnTo>
                    <a:pt x="150" y="72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38" y="94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4" y="110"/>
                  </a:lnTo>
                  <a:lnTo>
                    <a:pt x="124" y="112"/>
                  </a:lnTo>
                  <a:lnTo>
                    <a:pt x="120" y="112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08" y="116"/>
                  </a:lnTo>
                  <a:lnTo>
                    <a:pt x="108" y="120"/>
                  </a:lnTo>
                  <a:lnTo>
                    <a:pt x="104" y="120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94" y="128"/>
                  </a:lnTo>
                  <a:lnTo>
                    <a:pt x="94" y="132"/>
                  </a:lnTo>
                  <a:lnTo>
                    <a:pt x="94" y="136"/>
                  </a:lnTo>
                  <a:lnTo>
                    <a:pt x="90" y="140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82" y="146"/>
                  </a:lnTo>
                  <a:lnTo>
                    <a:pt x="82" y="142"/>
                  </a:lnTo>
                  <a:lnTo>
                    <a:pt x="82" y="146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4" y="162"/>
                  </a:lnTo>
                  <a:lnTo>
                    <a:pt x="60" y="158"/>
                  </a:lnTo>
                  <a:lnTo>
                    <a:pt x="60" y="16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68"/>
                  </a:lnTo>
                  <a:lnTo>
                    <a:pt x="64" y="172"/>
                  </a:lnTo>
                  <a:lnTo>
                    <a:pt x="64" y="176"/>
                  </a:lnTo>
                  <a:lnTo>
                    <a:pt x="68" y="176"/>
                  </a:lnTo>
                  <a:lnTo>
                    <a:pt x="68" y="180"/>
                  </a:lnTo>
                  <a:lnTo>
                    <a:pt x="68" y="184"/>
                  </a:lnTo>
                  <a:lnTo>
                    <a:pt x="68" y="188"/>
                  </a:lnTo>
                  <a:lnTo>
                    <a:pt x="68" y="192"/>
                  </a:lnTo>
                  <a:lnTo>
                    <a:pt x="70" y="192"/>
                  </a:lnTo>
                  <a:lnTo>
                    <a:pt x="70" y="196"/>
                  </a:lnTo>
                  <a:lnTo>
                    <a:pt x="70" y="198"/>
                  </a:lnTo>
                  <a:lnTo>
                    <a:pt x="70" y="202"/>
                  </a:lnTo>
                  <a:lnTo>
                    <a:pt x="70" y="206"/>
                  </a:lnTo>
                  <a:lnTo>
                    <a:pt x="70" y="210"/>
                  </a:lnTo>
                  <a:lnTo>
                    <a:pt x="70" y="206"/>
                  </a:lnTo>
                  <a:lnTo>
                    <a:pt x="70" y="202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4" y="210"/>
                  </a:lnTo>
                  <a:lnTo>
                    <a:pt x="74" y="214"/>
                  </a:lnTo>
                  <a:lnTo>
                    <a:pt x="74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0" y="228"/>
                  </a:lnTo>
                  <a:lnTo>
                    <a:pt x="70" y="232"/>
                  </a:lnTo>
                  <a:lnTo>
                    <a:pt x="70" y="236"/>
                  </a:lnTo>
                  <a:lnTo>
                    <a:pt x="70" y="232"/>
                  </a:lnTo>
                  <a:lnTo>
                    <a:pt x="74" y="232"/>
                  </a:lnTo>
                  <a:lnTo>
                    <a:pt x="74" y="236"/>
                  </a:lnTo>
                  <a:lnTo>
                    <a:pt x="74" y="240"/>
                  </a:lnTo>
                  <a:lnTo>
                    <a:pt x="70" y="240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4" y="252"/>
                  </a:lnTo>
                  <a:lnTo>
                    <a:pt x="60" y="252"/>
                  </a:lnTo>
                  <a:lnTo>
                    <a:pt x="56" y="252"/>
                  </a:lnTo>
                  <a:lnTo>
                    <a:pt x="56" y="254"/>
                  </a:lnTo>
                  <a:lnTo>
                    <a:pt x="52" y="254"/>
                  </a:lnTo>
                  <a:lnTo>
                    <a:pt x="48" y="254"/>
                  </a:lnTo>
                  <a:lnTo>
                    <a:pt x="44" y="258"/>
                  </a:lnTo>
                  <a:lnTo>
                    <a:pt x="42" y="258"/>
                  </a:lnTo>
                  <a:lnTo>
                    <a:pt x="42" y="262"/>
                  </a:lnTo>
                  <a:lnTo>
                    <a:pt x="38" y="262"/>
                  </a:lnTo>
                  <a:lnTo>
                    <a:pt x="38" y="266"/>
                  </a:lnTo>
                  <a:lnTo>
                    <a:pt x="34" y="266"/>
                  </a:lnTo>
                  <a:lnTo>
                    <a:pt x="34" y="270"/>
                  </a:lnTo>
                  <a:lnTo>
                    <a:pt x="34" y="274"/>
                  </a:lnTo>
                  <a:lnTo>
                    <a:pt x="34" y="278"/>
                  </a:lnTo>
                  <a:lnTo>
                    <a:pt x="38" y="278"/>
                  </a:lnTo>
                  <a:lnTo>
                    <a:pt x="38" y="274"/>
                  </a:lnTo>
                  <a:lnTo>
                    <a:pt x="38" y="278"/>
                  </a:lnTo>
                  <a:lnTo>
                    <a:pt x="38" y="284"/>
                  </a:lnTo>
                  <a:lnTo>
                    <a:pt x="38" y="288"/>
                  </a:lnTo>
                  <a:lnTo>
                    <a:pt x="34" y="288"/>
                  </a:lnTo>
                  <a:lnTo>
                    <a:pt x="30" y="288"/>
                  </a:lnTo>
                  <a:lnTo>
                    <a:pt x="26" y="288"/>
                  </a:lnTo>
                  <a:lnTo>
                    <a:pt x="26" y="288"/>
                  </a:lnTo>
                  <a:lnTo>
                    <a:pt x="26" y="288"/>
                  </a:lnTo>
                  <a:close/>
                  <a:moveTo>
                    <a:pt x="74" y="198"/>
                  </a:moveTo>
                  <a:lnTo>
                    <a:pt x="70" y="198"/>
                  </a:lnTo>
                  <a:lnTo>
                    <a:pt x="70" y="196"/>
                  </a:lnTo>
                  <a:lnTo>
                    <a:pt x="74" y="192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198"/>
                  </a:lnTo>
                  <a:lnTo>
                    <a:pt x="74" y="19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0" name="Freeform 160">
              <a:extLst>
                <a:ext uri="{FF2B5EF4-FFF2-40B4-BE49-F238E27FC236}">
                  <a16:creationId xmlns:a16="http://schemas.microsoft.com/office/drawing/2014/main" id="{3A32C299-931A-6C5D-9181-41AB58735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638" y="4721706"/>
              <a:ext cx="377955" cy="403498"/>
            </a:xfrm>
            <a:custGeom>
              <a:avLst/>
              <a:gdLst>
                <a:gd name="T0" fmla="*/ 120 w 194"/>
                <a:gd name="T1" fmla="*/ 124 h 214"/>
                <a:gd name="T2" fmla="*/ 120 w 194"/>
                <a:gd name="T3" fmla="*/ 140 h 214"/>
                <a:gd name="T4" fmla="*/ 120 w 194"/>
                <a:gd name="T5" fmla="*/ 154 h 214"/>
                <a:gd name="T6" fmla="*/ 120 w 194"/>
                <a:gd name="T7" fmla="*/ 184 h 214"/>
                <a:gd name="T8" fmla="*/ 120 w 194"/>
                <a:gd name="T9" fmla="*/ 202 h 214"/>
                <a:gd name="T10" fmla="*/ 108 w 194"/>
                <a:gd name="T11" fmla="*/ 210 h 214"/>
                <a:gd name="T12" fmla="*/ 96 w 194"/>
                <a:gd name="T13" fmla="*/ 214 h 214"/>
                <a:gd name="T14" fmla="*/ 86 w 194"/>
                <a:gd name="T15" fmla="*/ 210 h 214"/>
                <a:gd name="T16" fmla="*/ 82 w 194"/>
                <a:gd name="T17" fmla="*/ 198 h 214"/>
                <a:gd name="T18" fmla="*/ 74 w 194"/>
                <a:gd name="T19" fmla="*/ 198 h 214"/>
                <a:gd name="T20" fmla="*/ 66 w 194"/>
                <a:gd name="T21" fmla="*/ 206 h 214"/>
                <a:gd name="T22" fmla="*/ 60 w 194"/>
                <a:gd name="T23" fmla="*/ 194 h 214"/>
                <a:gd name="T24" fmla="*/ 56 w 194"/>
                <a:gd name="T25" fmla="*/ 190 h 214"/>
                <a:gd name="T26" fmla="*/ 52 w 194"/>
                <a:gd name="T27" fmla="*/ 176 h 214"/>
                <a:gd name="T28" fmla="*/ 48 w 194"/>
                <a:gd name="T29" fmla="*/ 166 h 214"/>
                <a:gd name="T30" fmla="*/ 44 w 194"/>
                <a:gd name="T31" fmla="*/ 154 h 214"/>
                <a:gd name="T32" fmla="*/ 44 w 194"/>
                <a:gd name="T33" fmla="*/ 140 h 214"/>
                <a:gd name="T34" fmla="*/ 40 w 194"/>
                <a:gd name="T35" fmla="*/ 128 h 214"/>
                <a:gd name="T36" fmla="*/ 40 w 194"/>
                <a:gd name="T37" fmla="*/ 114 h 214"/>
                <a:gd name="T38" fmla="*/ 40 w 194"/>
                <a:gd name="T39" fmla="*/ 98 h 214"/>
                <a:gd name="T40" fmla="*/ 34 w 194"/>
                <a:gd name="T41" fmla="*/ 86 h 214"/>
                <a:gd name="T42" fmla="*/ 30 w 194"/>
                <a:gd name="T43" fmla="*/ 76 h 214"/>
                <a:gd name="T44" fmla="*/ 22 w 194"/>
                <a:gd name="T45" fmla="*/ 64 h 214"/>
                <a:gd name="T46" fmla="*/ 18 w 194"/>
                <a:gd name="T47" fmla="*/ 54 h 214"/>
                <a:gd name="T48" fmla="*/ 14 w 194"/>
                <a:gd name="T49" fmla="*/ 42 h 214"/>
                <a:gd name="T50" fmla="*/ 8 w 194"/>
                <a:gd name="T51" fmla="*/ 30 h 214"/>
                <a:gd name="T52" fmla="*/ 4 w 194"/>
                <a:gd name="T53" fmla="*/ 20 h 214"/>
                <a:gd name="T54" fmla="*/ 4 w 194"/>
                <a:gd name="T55" fmla="*/ 8 h 214"/>
                <a:gd name="T56" fmla="*/ 14 w 194"/>
                <a:gd name="T57" fmla="*/ 4 h 214"/>
                <a:gd name="T58" fmla="*/ 30 w 194"/>
                <a:gd name="T59" fmla="*/ 4 h 214"/>
                <a:gd name="T60" fmla="*/ 40 w 194"/>
                <a:gd name="T61" fmla="*/ 8 h 214"/>
                <a:gd name="T62" fmla="*/ 64 w 194"/>
                <a:gd name="T63" fmla="*/ 8 h 214"/>
                <a:gd name="T64" fmla="*/ 90 w 194"/>
                <a:gd name="T65" fmla="*/ 8 h 214"/>
                <a:gd name="T66" fmla="*/ 100 w 194"/>
                <a:gd name="T67" fmla="*/ 16 h 214"/>
                <a:gd name="T68" fmla="*/ 116 w 194"/>
                <a:gd name="T69" fmla="*/ 16 h 214"/>
                <a:gd name="T70" fmla="*/ 126 w 194"/>
                <a:gd name="T71" fmla="*/ 20 h 214"/>
                <a:gd name="T72" fmla="*/ 138 w 194"/>
                <a:gd name="T73" fmla="*/ 20 h 214"/>
                <a:gd name="T74" fmla="*/ 160 w 194"/>
                <a:gd name="T75" fmla="*/ 12 h 214"/>
                <a:gd name="T76" fmla="*/ 176 w 194"/>
                <a:gd name="T77" fmla="*/ 8 h 214"/>
                <a:gd name="T78" fmla="*/ 190 w 194"/>
                <a:gd name="T79" fmla="*/ 8 h 214"/>
                <a:gd name="T80" fmla="*/ 186 w 194"/>
                <a:gd name="T81" fmla="*/ 16 h 214"/>
                <a:gd name="T82" fmla="*/ 178 w 194"/>
                <a:gd name="T83" fmla="*/ 20 h 214"/>
                <a:gd name="T84" fmla="*/ 172 w 194"/>
                <a:gd name="T85" fmla="*/ 28 h 214"/>
                <a:gd name="T86" fmla="*/ 164 w 194"/>
                <a:gd name="T87" fmla="*/ 20 h 214"/>
                <a:gd name="T88" fmla="*/ 146 w 194"/>
                <a:gd name="T89" fmla="*/ 24 h 214"/>
                <a:gd name="T90" fmla="*/ 134 w 194"/>
                <a:gd name="T91" fmla="*/ 30 h 214"/>
                <a:gd name="T92" fmla="*/ 134 w 194"/>
                <a:gd name="T93" fmla="*/ 68 h 214"/>
                <a:gd name="T94" fmla="*/ 134 w 194"/>
                <a:gd name="T95" fmla="*/ 86 h 214"/>
                <a:gd name="T96" fmla="*/ 122 w 194"/>
                <a:gd name="T97" fmla="*/ 90 h 214"/>
                <a:gd name="T98" fmla="*/ 120 w 194"/>
                <a:gd name="T99" fmla="*/ 102 h 214"/>
                <a:gd name="T100" fmla="*/ 120 w 194"/>
                <a:gd name="T101" fmla="*/ 1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4" h="214">
                  <a:moveTo>
                    <a:pt x="120" y="114"/>
                  </a:moveTo>
                  <a:lnTo>
                    <a:pt x="120" y="116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0" y="128"/>
                  </a:lnTo>
                  <a:lnTo>
                    <a:pt x="120" y="132"/>
                  </a:lnTo>
                  <a:lnTo>
                    <a:pt x="120" y="136"/>
                  </a:lnTo>
                  <a:lnTo>
                    <a:pt x="120" y="140"/>
                  </a:lnTo>
                  <a:lnTo>
                    <a:pt x="120" y="144"/>
                  </a:lnTo>
                  <a:lnTo>
                    <a:pt x="120" y="146"/>
                  </a:lnTo>
                  <a:lnTo>
                    <a:pt x="120" y="150"/>
                  </a:lnTo>
                  <a:lnTo>
                    <a:pt x="120" y="154"/>
                  </a:lnTo>
                  <a:lnTo>
                    <a:pt x="120" y="158"/>
                  </a:lnTo>
                  <a:lnTo>
                    <a:pt x="120" y="168"/>
                  </a:lnTo>
                  <a:lnTo>
                    <a:pt x="120" y="180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20" y="194"/>
                  </a:lnTo>
                  <a:lnTo>
                    <a:pt x="120" y="198"/>
                  </a:lnTo>
                  <a:lnTo>
                    <a:pt x="120" y="202"/>
                  </a:lnTo>
                  <a:lnTo>
                    <a:pt x="116" y="206"/>
                  </a:lnTo>
                  <a:lnTo>
                    <a:pt x="112" y="206"/>
                  </a:lnTo>
                  <a:lnTo>
                    <a:pt x="112" y="210"/>
                  </a:lnTo>
                  <a:lnTo>
                    <a:pt x="108" y="210"/>
                  </a:lnTo>
                  <a:lnTo>
                    <a:pt x="108" y="214"/>
                  </a:lnTo>
                  <a:lnTo>
                    <a:pt x="104" y="214"/>
                  </a:lnTo>
                  <a:lnTo>
                    <a:pt x="100" y="210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0" y="214"/>
                  </a:lnTo>
                  <a:lnTo>
                    <a:pt x="90" y="210"/>
                  </a:lnTo>
                  <a:lnTo>
                    <a:pt x="86" y="210"/>
                  </a:lnTo>
                  <a:lnTo>
                    <a:pt x="82" y="210"/>
                  </a:lnTo>
                  <a:lnTo>
                    <a:pt x="82" y="206"/>
                  </a:lnTo>
                  <a:lnTo>
                    <a:pt x="82" y="202"/>
                  </a:lnTo>
                  <a:lnTo>
                    <a:pt x="82" y="198"/>
                  </a:lnTo>
                  <a:lnTo>
                    <a:pt x="82" y="202"/>
                  </a:lnTo>
                  <a:lnTo>
                    <a:pt x="78" y="202"/>
                  </a:lnTo>
                  <a:lnTo>
                    <a:pt x="78" y="198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6" y="206"/>
                  </a:lnTo>
                  <a:lnTo>
                    <a:pt x="64" y="202"/>
                  </a:lnTo>
                  <a:lnTo>
                    <a:pt x="64" y="198"/>
                  </a:lnTo>
                  <a:lnTo>
                    <a:pt x="60" y="198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6" y="190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2" y="180"/>
                  </a:lnTo>
                  <a:lnTo>
                    <a:pt x="52" y="176"/>
                  </a:lnTo>
                  <a:lnTo>
                    <a:pt x="48" y="172"/>
                  </a:lnTo>
                  <a:lnTo>
                    <a:pt x="52" y="172"/>
                  </a:lnTo>
                  <a:lnTo>
                    <a:pt x="48" y="168"/>
                  </a:lnTo>
                  <a:lnTo>
                    <a:pt x="48" y="166"/>
                  </a:lnTo>
                  <a:lnTo>
                    <a:pt x="48" y="162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4" y="150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0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0"/>
                  </a:lnTo>
                  <a:lnTo>
                    <a:pt x="40" y="106"/>
                  </a:lnTo>
                  <a:lnTo>
                    <a:pt x="40" y="102"/>
                  </a:lnTo>
                  <a:lnTo>
                    <a:pt x="40" y="98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0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20"/>
                  </a:lnTo>
                  <a:lnTo>
                    <a:pt x="130" y="20"/>
                  </a:lnTo>
                  <a:lnTo>
                    <a:pt x="134" y="16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46" y="16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60" y="12"/>
                  </a:lnTo>
                  <a:lnTo>
                    <a:pt x="164" y="12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0" y="12"/>
                  </a:lnTo>
                  <a:lnTo>
                    <a:pt x="194" y="16"/>
                  </a:lnTo>
                  <a:lnTo>
                    <a:pt x="190" y="16"/>
                  </a:lnTo>
                  <a:lnTo>
                    <a:pt x="186" y="16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78" y="16"/>
                  </a:lnTo>
                  <a:lnTo>
                    <a:pt x="178" y="20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72" y="24"/>
                  </a:lnTo>
                  <a:lnTo>
                    <a:pt x="172" y="28"/>
                  </a:lnTo>
                  <a:lnTo>
                    <a:pt x="168" y="28"/>
                  </a:lnTo>
                  <a:lnTo>
                    <a:pt x="168" y="24"/>
                  </a:lnTo>
                  <a:lnTo>
                    <a:pt x="168" y="20"/>
                  </a:lnTo>
                  <a:lnTo>
                    <a:pt x="164" y="20"/>
                  </a:lnTo>
                  <a:lnTo>
                    <a:pt x="156" y="20"/>
                  </a:lnTo>
                  <a:lnTo>
                    <a:pt x="152" y="20"/>
                  </a:lnTo>
                  <a:lnTo>
                    <a:pt x="150" y="20"/>
                  </a:lnTo>
                  <a:lnTo>
                    <a:pt x="146" y="24"/>
                  </a:lnTo>
                  <a:lnTo>
                    <a:pt x="138" y="24"/>
                  </a:lnTo>
                  <a:lnTo>
                    <a:pt x="134" y="24"/>
                  </a:lnTo>
                  <a:lnTo>
                    <a:pt x="134" y="28"/>
                  </a:lnTo>
                  <a:lnTo>
                    <a:pt x="134" y="30"/>
                  </a:lnTo>
                  <a:lnTo>
                    <a:pt x="134" y="38"/>
                  </a:lnTo>
                  <a:lnTo>
                    <a:pt x="134" y="54"/>
                  </a:lnTo>
                  <a:lnTo>
                    <a:pt x="134" y="58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4" y="76"/>
                  </a:lnTo>
                  <a:lnTo>
                    <a:pt x="134" y="84"/>
                  </a:lnTo>
                  <a:lnTo>
                    <a:pt x="134" y="86"/>
                  </a:lnTo>
                  <a:lnTo>
                    <a:pt x="134" y="90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2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8"/>
                  </a:lnTo>
                  <a:lnTo>
                    <a:pt x="120" y="102"/>
                  </a:lnTo>
                  <a:lnTo>
                    <a:pt x="120" y="106"/>
                  </a:lnTo>
                  <a:lnTo>
                    <a:pt x="120" y="110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1" name="Freeform 161">
              <a:extLst>
                <a:ext uri="{FF2B5EF4-FFF2-40B4-BE49-F238E27FC236}">
                  <a16:creationId xmlns:a16="http://schemas.microsoft.com/office/drawing/2014/main" id="{EFCB8D06-2194-1340-E8BA-8007E91D6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923" y="3401851"/>
              <a:ext cx="436401" cy="392185"/>
            </a:xfrm>
            <a:custGeom>
              <a:avLst/>
              <a:gdLst>
                <a:gd name="T0" fmla="*/ 84 w 224"/>
                <a:gd name="T1" fmla="*/ 174 h 208"/>
                <a:gd name="T2" fmla="*/ 80 w 224"/>
                <a:gd name="T3" fmla="*/ 172 h 208"/>
                <a:gd name="T4" fmla="*/ 70 w 224"/>
                <a:gd name="T5" fmla="*/ 172 h 208"/>
                <a:gd name="T6" fmla="*/ 60 w 224"/>
                <a:gd name="T7" fmla="*/ 172 h 208"/>
                <a:gd name="T8" fmla="*/ 52 w 224"/>
                <a:gd name="T9" fmla="*/ 186 h 208"/>
                <a:gd name="T10" fmla="*/ 48 w 224"/>
                <a:gd name="T11" fmla="*/ 202 h 208"/>
                <a:gd name="T12" fmla="*/ 48 w 224"/>
                <a:gd name="T13" fmla="*/ 208 h 208"/>
                <a:gd name="T14" fmla="*/ 44 w 224"/>
                <a:gd name="T15" fmla="*/ 204 h 208"/>
                <a:gd name="T16" fmla="*/ 36 w 224"/>
                <a:gd name="T17" fmla="*/ 198 h 208"/>
                <a:gd name="T18" fmla="*/ 30 w 224"/>
                <a:gd name="T19" fmla="*/ 198 h 208"/>
                <a:gd name="T20" fmla="*/ 30 w 224"/>
                <a:gd name="T21" fmla="*/ 202 h 208"/>
                <a:gd name="T22" fmla="*/ 26 w 224"/>
                <a:gd name="T23" fmla="*/ 190 h 208"/>
                <a:gd name="T24" fmla="*/ 14 w 224"/>
                <a:gd name="T25" fmla="*/ 186 h 208"/>
                <a:gd name="T26" fmla="*/ 10 w 224"/>
                <a:gd name="T27" fmla="*/ 178 h 208"/>
                <a:gd name="T28" fmla="*/ 14 w 224"/>
                <a:gd name="T29" fmla="*/ 178 h 208"/>
                <a:gd name="T30" fmla="*/ 8 w 224"/>
                <a:gd name="T31" fmla="*/ 174 h 208"/>
                <a:gd name="T32" fmla="*/ 4 w 224"/>
                <a:gd name="T33" fmla="*/ 164 h 208"/>
                <a:gd name="T34" fmla="*/ 0 w 224"/>
                <a:gd name="T35" fmla="*/ 156 h 208"/>
                <a:gd name="T36" fmla="*/ 0 w 224"/>
                <a:gd name="T37" fmla="*/ 148 h 208"/>
                <a:gd name="T38" fmla="*/ 4 w 224"/>
                <a:gd name="T39" fmla="*/ 152 h 208"/>
                <a:gd name="T40" fmla="*/ 10 w 224"/>
                <a:gd name="T41" fmla="*/ 148 h 208"/>
                <a:gd name="T42" fmla="*/ 36 w 224"/>
                <a:gd name="T43" fmla="*/ 144 h 208"/>
                <a:gd name="T44" fmla="*/ 48 w 224"/>
                <a:gd name="T45" fmla="*/ 142 h 208"/>
                <a:gd name="T46" fmla="*/ 52 w 224"/>
                <a:gd name="T47" fmla="*/ 138 h 208"/>
                <a:gd name="T48" fmla="*/ 56 w 224"/>
                <a:gd name="T49" fmla="*/ 126 h 208"/>
                <a:gd name="T50" fmla="*/ 56 w 224"/>
                <a:gd name="T51" fmla="*/ 112 h 208"/>
                <a:gd name="T52" fmla="*/ 56 w 224"/>
                <a:gd name="T53" fmla="*/ 78 h 208"/>
                <a:gd name="T54" fmla="*/ 74 w 224"/>
                <a:gd name="T55" fmla="*/ 74 h 208"/>
                <a:gd name="T56" fmla="*/ 88 w 224"/>
                <a:gd name="T57" fmla="*/ 60 h 208"/>
                <a:gd name="T58" fmla="*/ 118 w 224"/>
                <a:gd name="T59" fmla="*/ 38 h 208"/>
                <a:gd name="T60" fmla="*/ 144 w 224"/>
                <a:gd name="T61" fmla="*/ 16 h 208"/>
                <a:gd name="T62" fmla="*/ 168 w 224"/>
                <a:gd name="T63" fmla="*/ 0 h 208"/>
                <a:gd name="T64" fmla="*/ 182 w 224"/>
                <a:gd name="T65" fmla="*/ 4 h 208"/>
                <a:gd name="T66" fmla="*/ 190 w 224"/>
                <a:gd name="T67" fmla="*/ 8 h 208"/>
                <a:gd name="T68" fmla="*/ 204 w 224"/>
                <a:gd name="T69" fmla="*/ 12 h 208"/>
                <a:gd name="T70" fmla="*/ 212 w 224"/>
                <a:gd name="T71" fmla="*/ 26 h 208"/>
                <a:gd name="T72" fmla="*/ 216 w 224"/>
                <a:gd name="T73" fmla="*/ 44 h 208"/>
                <a:gd name="T74" fmla="*/ 216 w 224"/>
                <a:gd name="T75" fmla="*/ 48 h 208"/>
                <a:gd name="T76" fmla="*/ 220 w 224"/>
                <a:gd name="T77" fmla="*/ 60 h 208"/>
                <a:gd name="T78" fmla="*/ 216 w 224"/>
                <a:gd name="T79" fmla="*/ 86 h 208"/>
                <a:gd name="T80" fmla="*/ 216 w 224"/>
                <a:gd name="T81" fmla="*/ 118 h 208"/>
                <a:gd name="T82" fmla="*/ 200 w 224"/>
                <a:gd name="T83" fmla="*/ 138 h 208"/>
                <a:gd name="T84" fmla="*/ 190 w 224"/>
                <a:gd name="T85" fmla="*/ 152 h 208"/>
                <a:gd name="T86" fmla="*/ 190 w 224"/>
                <a:gd name="T87" fmla="*/ 160 h 208"/>
                <a:gd name="T88" fmla="*/ 186 w 224"/>
                <a:gd name="T89" fmla="*/ 160 h 208"/>
                <a:gd name="T90" fmla="*/ 182 w 224"/>
                <a:gd name="T91" fmla="*/ 174 h 208"/>
                <a:gd name="T92" fmla="*/ 174 w 224"/>
                <a:gd name="T93" fmla="*/ 178 h 208"/>
                <a:gd name="T94" fmla="*/ 174 w 224"/>
                <a:gd name="T95" fmla="*/ 182 h 208"/>
                <a:gd name="T96" fmla="*/ 164 w 224"/>
                <a:gd name="T97" fmla="*/ 182 h 208"/>
                <a:gd name="T98" fmla="*/ 156 w 224"/>
                <a:gd name="T99" fmla="*/ 178 h 208"/>
                <a:gd name="T100" fmla="*/ 152 w 224"/>
                <a:gd name="T101" fmla="*/ 178 h 208"/>
                <a:gd name="T102" fmla="*/ 148 w 224"/>
                <a:gd name="T103" fmla="*/ 178 h 208"/>
                <a:gd name="T104" fmla="*/ 144 w 224"/>
                <a:gd name="T105" fmla="*/ 178 h 208"/>
                <a:gd name="T106" fmla="*/ 138 w 224"/>
                <a:gd name="T107" fmla="*/ 182 h 208"/>
                <a:gd name="T108" fmla="*/ 134 w 224"/>
                <a:gd name="T109" fmla="*/ 190 h 208"/>
                <a:gd name="T110" fmla="*/ 122 w 224"/>
                <a:gd name="T111" fmla="*/ 186 h 208"/>
                <a:gd name="T112" fmla="*/ 114 w 224"/>
                <a:gd name="T113" fmla="*/ 182 h 208"/>
                <a:gd name="T114" fmla="*/ 110 w 224"/>
                <a:gd name="T115" fmla="*/ 182 h 208"/>
                <a:gd name="T116" fmla="*/ 100 w 224"/>
                <a:gd name="T117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208">
                  <a:moveTo>
                    <a:pt x="96" y="186"/>
                  </a:moveTo>
                  <a:lnTo>
                    <a:pt x="92" y="186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4" y="172"/>
                  </a:lnTo>
                  <a:lnTo>
                    <a:pt x="60" y="172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6" y="186"/>
                  </a:lnTo>
                  <a:lnTo>
                    <a:pt x="52" y="186"/>
                  </a:lnTo>
                  <a:lnTo>
                    <a:pt x="52" y="190"/>
                  </a:lnTo>
                  <a:lnTo>
                    <a:pt x="52" y="190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0" y="20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18" y="190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8" y="174"/>
                  </a:lnTo>
                  <a:lnTo>
                    <a:pt x="4" y="174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4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2"/>
                  </a:lnTo>
                  <a:lnTo>
                    <a:pt x="40" y="142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4" y="66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2" y="56"/>
                  </a:lnTo>
                  <a:lnTo>
                    <a:pt x="100" y="48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10" y="42"/>
                  </a:lnTo>
                  <a:lnTo>
                    <a:pt x="118" y="38"/>
                  </a:lnTo>
                  <a:lnTo>
                    <a:pt x="118" y="34"/>
                  </a:lnTo>
                  <a:lnTo>
                    <a:pt x="122" y="30"/>
                  </a:lnTo>
                  <a:lnTo>
                    <a:pt x="130" y="26"/>
                  </a:lnTo>
                  <a:lnTo>
                    <a:pt x="134" y="22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48" y="12"/>
                  </a:lnTo>
                  <a:lnTo>
                    <a:pt x="152" y="12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8" y="4"/>
                  </a:lnTo>
                  <a:lnTo>
                    <a:pt x="182" y="4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4" y="12"/>
                  </a:lnTo>
                  <a:lnTo>
                    <a:pt x="198" y="18"/>
                  </a:lnTo>
                  <a:lnTo>
                    <a:pt x="198" y="16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4" y="12"/>
                  </a:lnTo>
                  <a:lnTo>
                    <a:pt x="204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6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52"/>
                  </a:lnTo>
                  <a:lnTo>
                    <a:pt x="216" y="52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20" y="66"/>
                  </a:lnTo>
                  <a:lnTo>
                    <a:pt x="220" y="7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16" y="86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6" y="96"/>
                  </a:lnTo>
                  <a:lnTo>
                    <a:pt x="216" y="108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12" y="118"/>
                  </a:lnTo>
                  <a:lnTo>
                    <a:pt x="212" y="122"/>
                  </a:lnTo>
                  <a:lnTo>
                    <a:pt x="208" y="122"/>
                  </a:lnTo>
                  <a:lnTo>
                    <a:pt x="208" y="126"/>
                  </a:lnTo>
                  <a:lnTo>
                    <a:pt x="200" y="134"/>
                  </a:lnTo>
                  <a:lnTo>
                    <a:pt x="200" y="138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8"/>
                  </a:lnTo>
                  <a:lnTo>
                    <a:pt x="190" y="152"/>
                  </a:lnTo>
                  <a:lnTo>
                    <a:pt x="190" y="152"/>
                  </a:lnTo>
                  <a:lnTo>
                    <a:pt x="190" y="152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8"/>
                  </a:lnTo>
                  <a:lnTo>
                    <a:pt x="190" y="172"/>
                  </a:lnTo>
                  <a:lnTo>
                    <a:pt x="190" y="172"/>
                  </a:lnTo>
                  <a:lnTo>
                    <a:pt x="186" y="172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4" y="182"/>
                  </a:lnTo>
                  <a:lnTo>
                    <a:pt x="164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4" y="182"/>
                  </a:lnTo>
                  <a:lnTo>
                    <a:pt x="134" y="186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0" y="190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10" y="178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2" name="Freeform 162">
              <a:extLst>
                <a:ext uri="{FF2B5EF4-FFF2-40B4-BE49-F238E27FC236}">
                  <a16:creationId xmlns:a16="http://schemas.microsoft.com/office/drawing/2014/main" id="{F234704D-3DAB-494E-0EF3-7D85E4755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7162" y="3726158"/>
              <a:ext cx="331197" cy="309223"/>
            </a:xfrm>
            <a:custGeom>
              <a:avLst/>
              <a:gdLst>
                <a:gd name="T0" fmla="*/ 126 w 170"/>
                <a:gd name="T1" fmla="*/ 122 h 164"/>
                <a:gd name="T2" fmla="*/ 118 w 170"/>
                <a:gd name="T3" fmla="*/ 122 h 164"/>
                <a:gd name="T4" fmla="*/ 110 w 170"/>
                <a:gd name="T5" fmla="*/ 114 h 164"/>
                <a:gd name="T6" fmla="*/ 102 w 170"/>
                <a:gd name="T7" fmla="*/ 118 h 164"/>
                <a:gd name="T8" fmla="*/ 96 w 170"/>
                <a:gd name="T9" fmla="*/ 126 h 164"/>
                <a:gd name="T10" fmla="*/ 88 w 170"/>
                <a:gd name="T11" fmla="*/ 140 h 164"/>
                <a:gd name="T12" fmla="*/ 80 w 170"/>
                <a:gd name="T13" fmla="*/ 152 h 164"/>
                <a:gd name="T14" fmla="*/ 76 w 170"/>
                <a:gd name="T15" fmla="*/ 156 h 164"/>
                <a:gd name="T16" fmla="*/ 70 w 170"/>
                <a:gd name="T17" fmla="*/ 160 h 164"/>
                <a:gd name="T18" fmla="*/ 62 w 170"/>
                <a:gd name="T19" fmla="*/ 156 h 164"/>
                <a:gd name="T20" fmla="*/ 58 w 170"/>
                <a:gd name="T21" fmla="*/ 160 h 164"/>
                <a:gd name="T22" fmla="*/ 58 w 170"/>
                <a:gd name="T23" fmla="*/ 160 h 164"/>
                <a:gd name="T24" fmla="*/ 58 w 170"/>
                <a:gd name="T25" fmla="*/ 156 h 164"/>
                <a:gd name="T26" fmla="*/ 50 w 170"/>
                <a:gd name="T27" fmla="*/ 160 h 164"/>
                <a:gd name="T28" fmla="*/ 40 w 170"/>
                <a:gd name="T29" fmla="*/ 156 h 164"/>
                <a:gd name="T30" fmla="*/ 36 w 170"/>
                <a:gd name="T31" fmla="*/ 148 h 164"/>
                <a:gd name="T32" fmla="*/ 40 w 170"/>
                <a:gd name="T33" fmla="*/ 144 h 164"/>
                <a:gd name="T34" fmla="*/ 36 w 170"/>
                <a:gd name="T35" fmla="*/ 140 h 164"/>
                <a:gd name="T36" fmla="*/ 30 w 170"/>
                <a:gd name="T37" fmla="*/ 130 h 164"/>
                <a:gd name="T38" fmla="*/ 18 w 170"/>
                <a:gd name="T39" fmla="*/ 126 h 164"/>
                <a:gd name="T40" fmla="*/ 18 w 170"/>
                <a:gd name="T41" fmla="*/ 122 h 164"/>
                <a:gd name="T42" fmla="*/ 10 w 170"/>
                <a:gd name="T43" fmla="*/ 126 h 164"/>
                <a:gd name="T44" fmla="*/ 0 w 170"/>
                <a:gd name="T45" fmla="*/ 122 h 164"/>
                <a:gd name="T46" fmla="*/ 2 w 170"/>
                <a:gd name="T47" fmla="*/ 110 h 164"/>
                <a:gd name="T48" fmla="*/ 0 w 170"/>
                <a:gd name="T49" fmla="*/ 96 h 164"/>
                <a:gd name="T50" fmla="*/ 2 w 170"/>
                <a:gd name="T51" fmla="*/ 82 h 164"/>
                <a:gd name="T52" fmla="*/ 10 w 170"/>
                <a:gd name="T53" fmla="*/ 70 h 164"/>
                <a:gd name="T54" fmla="*/ 14 w 170"/>
                <a:gd name="T55" fmla="*/ 58 h 164"/>
                <a:gd name="T56" fmla="*/ 14 w 170"/>
                <a:gd name="T57" fmla="*/ 52 h 164"/>
                <a:gd name="T58" fmla="*/ 10 w 170"/>
                <a:gd name="T59" fmla="*/ 36 h 164"/>
                <a:gd name="T60" fmla="*/ 14 w 170"/>
                <a:gd name="T61" fmla="*/ 26 h 164"/>
                <a:gd name="T62" fmla="*/ 22 w 170"/>
                <a:gd name="T63" fmla="*/ 14 h 164"/>
                <a:gd name="T64" fmla="*/ 26 w 170"/>
                <a:gd name="T65" fmla="*/ 0 h 164"/>
                <a:gd name="T66" fmla="*/ 40 w 170"/>
                <a:gd name="T67" fmla="*/ 0 h 164"/>
                <a:gd name="T68" fmla="*/ 50 w 170"/>
                <a:gd name="T69" fmla="*/ 2 h 164"/>
                <a:gd name="T70" fmla="*/ 62 w 170"/>
                <a:gd name="T71" fmla="*/ 14 h 164"/>
                <a:gd name="T72" fmla="*/ 76 w 170"/>
                <a:gd name="T73" fmla="*/ 6 h 164"/>
                <a:gd name="T74" fmla="*/ 88 w 170"/>
                <a:gd name="T75" fmla="*/ 14 h 164"/>
                <a:gd name="T76" fmla="*/ 100 w 170"/>
                <a:gd name="T77" fmla="*/ 14 h 164"/>
                <a:gd name="T78" fmla="*/ 110 w 170"/>
                <a:gd name="T79" fmla="*/ 6 h 164"/>
                <a:gd name="T80" fmla="*/ 126 w 170"/>
                <a:gd name="T81" fmla="*/ 6 h 164"/>
                <a:gd name="T82" fmla="*/ 136 w 170"/>
                <a:gd name="T83" fmla="*/ 10 h 164"/>
                <a:gd name="T84" fmla="*/ 148 w 170"/>
                <a:gd name="T85" fmla="*/ 2 h 164"/>
                <a:gd name="T86" fmla="*/ 158 w 170"/>
                <a:gd name="T87" fmla="*/ 6 h 164"/>
                <a:gd name="T88" fmla="*/ 162 w 170"/>
                <a:gd name="T89" fmla="*/ 22 h 164"/>
                <a:gd name="T90" fmla="*/ 170 w 170"/>
                <a:gd name="T91" fmla="*/ 28 h 164"/>
                <a:gd name="T92" fmla="*/ 166 w 170"/>
                <a:gd name="T93" fmla="*/ 32 h 164"/>
                <a:gd name="T94" fmla="*/ 162 w 170"/>
                <a:gd name="T95" fmla="*/ 40 h 164"/>
                <a:gd name="T96" fmla="*/ 156 w 170"/>
                <a:gd name="T97" fmla="*/ 52 h 164"/>
                <a:gd name="T98" fmla="*/ 148 w 170"/>
                <a:gd name="T99" fmla="*/ 62 h 164"/>
                <a:gd name="T100" fmla="*/ 144 w 170"/>
                <a:gd name="T101" fmla="*/ 74 h 164"/>
                <a:gd name="T102" fmla="*/ 140 w 170"/>
                <a:gd name="T103" fmla="*/ 88 h 164"/>
                <a:gd name="T104" fmla="*/ 132 w 170"/>
                <a:gd name="T105" fmla="*/ 96 h 164"/>
                <a:gd name="T106" fmla="*/ 132 w 170"/>
                <a:gd name="T107" fmla="*/ 104 h 164"/>
                <a:gd name="T108" fmla="*/ 128 w 170"/>
                <a:gd name="T109" fmla="*/ 110 h 164"/>
                <a:gd name="T110" fmla="*/ 62 w 170"/>
                <a:gd name="T111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64">
                  <a:moveTo>
                    <a:pt x="128" y="110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26" y="122"/>
                  </a:lnTo>
                  <a:lnTo>
                    <a:pt x="122" y="122"/>
                  </a:lnTo>
                  <a:lnTo>
                    <a:pt x="122" y="126"/>
                  </a:lnTo>
                  <a:lnTo>
                    <a:pt x="118" y="126"/>
                  </a:lnTo>
                  <a:lnTo>
                    <a:pt x="118" y="122"/>
                  </a:lnTo>
                  <a:lnTo>
                    <a:pt x="118" y="118"/>
                  </a:lnTo>
                  <a:lnTo>
                    <a:pt x="114" y="118"/>
                  </a:lnTo>
                  <a:lnTo>
                    <a:pt x="114" y="114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06" y="118"/>
                  </a:lnTo>
                  <a:lnTo>
                    <a:pt x="106" y="114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92" y="130"/>
                  </a:lnTo>
                  <a:lnTo>
                    <a:pt x="88" y="134"/>
                  </a:lnTo>
                  <a:lnTo>
                    <a:pt x="88" y="138"/>
                  </a:lnTo>
                  <a:lnTo>
                    <a:pt x="88" y="140"/>
                  </a:lnTo>
                  <a:lnTo>
                    <a:pt x="88" y="144"/>
                  </a:lnTo>
                  <a:lnTo>
                    <a:pt x="84" y="148"/>
                  </a:lnTo>
                  <a:lnTo>
                    <a:pt x="84" y="152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52"/>
                  </a:lnTo>
                  <a:lnTo>
                    <a:pt x="76" y="152"/>
                  </a:lnTo>
                  <a:lnTo>
                    <a:pt x="76" y="156"/>
                  </a:lnTo>
                  <a:lnTo>
                    <a:pt x="80" y="156"/>
                  </a:lnTo>
                  <a:lnTo>
                    <a:pt x="76" y="160"/>
                  </a:lnTo>
                  <a:lnTo>
                    <a:pt x="72" y="160"/>
                  </a:lnTo>
                  <a:lnTo>
                    <a:pt x="70" y="160"/>
                  </a:lnTo>
                  <a:lnTo>
                    <a:pt x="70" y="156"/>
                  </a:lnTo>
                  <a:lnTo>
                    <a:pt x="66" y="160"/>
                  </a:lnTo>
                  <a:lnTo>
                    <a:pt x="62" y="160"/>
                  </a:lnTo>
                  <a:lnTo>
                    <a:pt x="62" y="156"/>
                  </a:lnTo>
                  <a:lnTo>
                    <a:pt x="62" y="160"/>
                  </a:lnTo>
                  <a:lnTo>
                    <a:pt x="62" y="156"/>
                  </a:lnTo>
                  <a:lnTo>
                    <a:pt x="58" y="156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58" y="160"/>
                  </a:lnTo>
                  <a:lnTo>
                    <a:pt x="58" y="156"/>
                  </a:lnTo>
                  <a:lnTo>
                    <a:pt x="58" y="160"/>
                  </a:lnTo>
                  <a:lnTo>
                    <a:pt x="58" y="164"/>
                  </a:lnTo>
                  <a:lnTo>
                    <a:pt x="54" y="160"/>
                  </a:lnTo>
                  <a:lnTo>
                    <a:pt x="58" y="160"/>
                  </a:lnTo>
                  <a:lnTo>
                    <a:pt x="58" y="156"/>
                  </a:lnTo>
                  <a:lnTo>
                    <a:pt x="54" y="160"/>
                  </a:lnTo>
                  <a:lnTo>
                    <a:pt x="54" y="164"/>
                  </a:lnTo>
                  <a:lnTo>
                    <a:pt x="50" y="164"/>
                  </a:lnTo>
                  <a:lnTo>
                    <a:pt x="50" y="160"/>
                  </a:lnTo>
                  <a:lnTo>
                    <a:pt x="50" y="164"/>
                  </a:lnTo>
                  <a:lnTo>
                    <a:pt x="46" y="164"/>
                  </a:lnTo>
                  <a:lnTo>
                    <a:pt x="44" y="160"/>
                  </a:lnTo>
                  <a:lnTo>
                    <a:pt x="40" y="156"/>
                  </a:lnTo>
                  <a:lnTo>
                    <a:pt x="40" y="152"/>
                  </a:lnTo>
                  <a:lnTo>
                    <a:pt x="36" y="148"/>
                  </a:lnTo>
                  <a:lnTo>
                    <a:pt x="40" y="148"/>
                  </a:lnTo>
                  <a:lnTo>
                    <a:pt x="36" y="148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44"/>
                  </a:lnTo>
                  <a:lnTo>
                    <a:pt x="36" y="144"/>
                  </a:lnTo>
                  <a:lnTo>
                    <a:pt x="36" y="140"/>
                  </a:lnTo>
                  <a:lnTo>
                    <a:pt x="40" y="140"/>
                  </a:lnTo>
                  <a:lnTo>
                    <a:pt x="36" y="140"/>
                  </a:lnTo>
                  <a:lnTo>
                    <a:pt x="32" y="138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2" y="126"/>
                  </a:lnTo>
                  <a:lnTo>
                    <a:pt x="18" y="126"/>
                  </a:lnTo>
                  <a:lnTo>
                    <a:pt x="14" y="126"/>
                  </a:lnTo>
                  <a:lnTo>
                    <a:pt x="10" y="126"/>
                  </a:lnTo>
                  <a:lnTo>
                    <a:pt x="14" y="126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6"/>
                  </a:lnTo>
                  <a:lnTo>
                    <a:pt x="10" y="122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2" y="82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14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6" y="6"/>
                  </a:lnTo>
                  <a:lnTo>
                    <a:pt x="110" y="6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0" y="6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58" y="6"/>
                  </a:lnTo>
                  <a:lnTo>
                    <a:pt x="158" y="10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2" y="26"/>
                  </a:lnTo>
                  <a:lnTo>
                    <a:pt x="166" y="26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66" y="28"/>
                  </a:lnTo>
                  <a:lnTo>
                    <a:pt x="170" y="28"/>
                  </a:lnTo>
                  <a:lnTo>
                    <a:pt x="170" y="32"/>
                  </a:lnTo>
                  <a:lnTo>
                    <a:pt x="166" y="32"/>
                  </a:lnTo>
                  <a:lnTo>
                    <a:pt x="166" y="36"/>
                  </a:lnTo>
                  <a:lnTo>
                    <a:pt x="170" y="36"/>
                  </a:lnTo>
                  <a:lnTo>
                    <a:pt x="166" y="40"/>
                  </a:lnTo>
                  <a:lnTo>
                    <a:pt x="162" y="40"/>
                  </a:lnTo>
                  <a:lnTo>
                    <a:pt x="162" y="44"/>
                  </a:lnTo>
                  <a:lnTo>
                    <a:pt x="158" y="44"/>
                  </a:lnTo>
                  <a:lnTo>
                    <a:pt x="156" y="48"/>
                  </a:lnTo>
                  <a:lnTo>
                    <a:pt x="156" y="52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2"/>
                  </a:lnTo>
                  <a:lnTo>
                    <a:pt x="148" y="62"/>
                  </a:lnTo>
                  <a:lnTo>
                    <a:pt x="148" y="66"/>
                  </a:lnTo>
                  <a:lnTo>
                    <a:pt x="148" y="70"/>
                  </a:lnTo>
                  <a:lnTo>
                    <a:pt x="148" y="74"/>
                  </a:lnTo>
                  <a:lnTo>
                    <a:pt x="144" y="74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4" y="84"/>
                  </a:lnTo>
                  <a:lnTo>
                    <a:pt x="140" y="88"/>
                  </a:lnTo>
                  <a:lnTo>
                    <a:pt x="136" y="88"/>
                  </a:lnTo>
                  <a:lnTo>
                    <a:pt x="136" y="92"/>
                  </a:lnTo>
                  <a:lnTo>
                    <a:pt x="132" y="92"/>
                  </a:lnTo>
                  <a:lnTo>
                    <a:pt x="132" y="96"/>
                  </a:lnTo>
                  <a:lnTo>
                    <a:pt x="136" y="96"/>
                  </a:lnTo>
                  <a:lnTo>
                    <a:pt x="132" y="96"/>
                  </a:lnTo>
                  <a:lnTo>
                    <a:pt x="132" y="100"/>
                  </a:lnTo>
                  <a:lnTo>
                    <a:pt x="132" y="104"/>
                  </a:lnTo>
                  <a:lnTo>
                    <a:pt x="132" y="108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close/>
                  <a:moveTo>
                    <a:pt x="62" y="160"/>
                  </a:moveTo>
                  <a:lnTo>
                    <a:pt x="66" y="160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2" y="16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3" name="Freeform 163">
              <a:extLst>
                <a:ext uri="{FF2B5EF4-FFF2-40B4-BE49-F238E27FC236}">
                  <a16:creationId xmlns:a16="http://schemas.microsoft.com/office/drawing/2014/main" id="{DE2BA496-A39B-1DB4-C8F3-809BCAB84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900" y="4205077"/>
              <a:ext cx="50654" cy="56565"/>
            </a:xfrm>
            <a:custGeom>
              <a:avLst/>
              <a:gdLst>
                <a:gd name="T0" fmla="*/ 0 w 26"/>
                <a:gd name="T1" fmla="*/ 30 h 30"/>
                <a:gd name="T2" fmla="*/ 0 w 26"/>
                <a:gd name="T3" fmla="*/ 30 h 30"/>
                <a:gd name="T4" fmla="*/ 0 w 26"/>
                <a:gd name="T5" fmla="*/ 22 h 30"/>
                <a:gd name="T6" fmla="*/ 4 w 26"/>
                <a:gd name="T7" fmla="*/ 22 h 30"/>
                <a:gd name="T8" fmla="*/ 4 w 26"/>
                <a:gd name="T9" fmla="*/ 18 h 30"/>
                <a:gd name="T10" fmla="*/ 4 w 26"/>
                <a:gd name="T11" fmla="*/ 18 h 30"/>
                <a:gd name="T12" fmla="*/ 4 w 26"/>
                <a:gd name="T13" fmla="*/ 14 h 30"/>
                <a:gd name="T14" fmla="*/ 4 w 26"/>
                <a:gd name="T15" fmla="*/ 14 h 30"/>
                <a:gd name="T16" fmla="*/ 4 w 26"/>
                <a:gd name="T17" fmla="*/ 6 h 30"/>
                <a:gd name="T18" fmla="*/ 8 w 26"/>
                <a:gd name="T19" fmla="*/ 6 h 30"/>
                <a:gd name="T20" fmla="*/ 8 w 26"/>
                <a:gd name="T21" fmla="*/ 6 h 30"/>
                <a:gd name="T22" fmla="*/ 8 w 26"/>
                <a:gd name="T23" fmla="*/ 6 h 30"/>
                <a:gd name="T24" fmla="*/ 10 w 26"/>
                <a:gd name="T25" fmla="*/ 6 h 30"/>
                <a:gd name="T26" fmla="*/ 10 w 26"/>
                <a:gd name="T27" fmla="*/ 6 h 30"/>
                <a:gd name="T28" fmla="*/ 14 w 26"/>
                <a:gd name="T29" fmla="*/ 6 h 30"/>
                <a:gd name="T30" fmla="*/ 14 w 26"/>
                <a:gd name="T31" fmla="*/ 6 h 30"/>
                <a:gd name="T32" fmla="*/ 18 w 26"/>
                <a:gd name="T33" fmla="*/ 4 h 30"/>
                <a:gd name="T34" fmla="*/ 18 w 26"/>
                <a:gd name="T35" fmla="*/ 4 h 30"/>
                <a:gd name="T36" fmla="*/ 22 w 26"/>
                <a:gd name="T37" fmla="*/ 0 h 30"/>
                <a:gd name="T38" fmla="*/ 22 w 26"/>
                <a:gd name="T39" fmla="*/ 4 h 30"/>
                <a:gd name="T40" fmla="*/ 22 w 26"/>
                <a:gd name="T41" fmla="*/ 6 h 30"/>
                <a:gd name="T42" fmla="*/ 26 w 26"/>
                <a:gd name="T43" fmla="*/ 6 h 30"/>
                <a:gd name="T44" fmla="*/ 26 w 26"/>
                <a:gd name="T45" fmla="*/ 10 h 30"/>
                <a:gd name="T46" fmla="*/ 26 w 26"/>
                <a:gd name="T47" fmla="*/ 14 h 30"/>
                <a:gd name="T48" fmla="*/ 26 w 26"/>
                <a:gd name="T49" fmla="*/ 18 h 30"/>
                <a:gd name="T50" fmla="*/ 26 w 26"/>
                <a:gd name="T51" fmla="*/ 22 h 30"/>
                <a:gd name="T52" fmla="*/ 26 w 26"/>
                <a:gd name="T53" fmla="*/ 22 h 30"/>
                <a:gd name="T54" fmla="*/ 26 w 26"/>
                <a:gd name="T55" fmla="*/ 22 h 30"/>
                <a:gd name="T56" fmla="*/ 22 w 26"/>
                <a:gd name="T57" fmla="*/ 22 h 30"/>
                <a:gd name="T58" fmla="*/ 22 w 26"/>
                <a:gd name="T59" fmla="*/ 22 h 30"/>
                <a:gd name="T60" fmla="*/ 18 w 26"/>
                <a:gd name="T61" fmla="*/ 22 h 30"/>
                <a:gd name="T62" fmla="*/ 14 w 26"/>
                <a:gd name="T63" fmla="*/ 26 h 30"/>
                <a:gd name="T64" fmla="*/ 14 w 26"/>
                <a:gd name="T65" fmla="*/ 22 h 30"/>
                <a:gd name="T66" fmla="*/ 14 w 26"/>
                <a:gd name="T67" fmla="*/ 30 h 30"/>
                <a:gd name="T68" fmla="*/ 10 w 26"/>
                <a:gd name="T69" fmla="*/ 30 h 30"/>
                <a:gd name="T70" fmla="*/ 10 w 26"/>
                <a:gd name="T71" fmla="*/ 30 h 30"/>
                <a:gd name="T72" fmla="*/ 8 w 26"/>
                <a:gd name="T73" fmla="*/ 30 h 30"/>
                <a:gd name="T74" fmla="*/ 8 w 26"/>
                <a:gd name="T75" fmla="*/ 30 h 30"/>
                <a:gd name="T76" fmla="*/ 4 w 26"/>
                <a:gd name="T77" fmla="*/ 30 h 30"/>
                <a:gd name="T78" fmla="*/ 4 w 26"/>
                <a:gd name="T79" fmla="*/ 30 h 30"/>
                <a:gd name="T80" fmla="*/ 4 w 26"/>
                <a:gd name="T81" fmla="*/ 30 h 30"/>
                <a:gd name="T82" fmla="*/ 0 w 26"/>
                <a:gd name="T83" fmla="*/ 26 h 30"/>
                <a:gd name="T84" fmla="*/ 0 w 26"/>
                <a:gd name="T85" fmla="*/ 30 h 30"/>
                <a:gd name="T86" fmla="*/ 0 w 26"/>
                <a:gd name="T8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4" name="Freeform 164">
              <a:extLst>
                <a:ext uri="{FF2B5EF4-FFF2-40B4-BE49-F238E27FC236}">
                  <a16:creationId xmlns:a16="http://schemas.microsoft.com/office/drawing/2014/main" id="{B9E180CB-A0E8-E947-C049-4ED9956A23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366" y="4118344"/>
              <a:ext cx="23379" cy="49023"/>
            </a:xfrm>
            <a:custGeom>
              <a:avLst/>
              <a:gdLst>
                <a:gd name="T0" fmla="*/ 12 w 12"/>
                <a:gd name="T1" fmla="*/ 0 h 26"/>
                <a:gd name="T2" fmla="*/ 12 w 12"/>
                <a:gd name="T3" fmla="*/ 0 h 26"/>
                <a:gd name="T4" fmla="*/ 12 w 12"/>
                <a:gd name="T5" fmla="*/ 0 h 26"/>
                <a:gd name="T6" fmla="*/ 12 w 12"/>
                <a:gd name="T7" fmla="*/ 0 h 26"/>
                <a:gd name="T8" fmla="*/ 12 w 12"/>
                <a:gd name="T9" fmla="*/ 0 h 26"/>
                <a:gd name="T10" fmla="*/ 12 w 12"/>
                <a:gd name="T11" fmla="*/ 0 h 26"/>
                <a:gd name="T12" fmla="*/ 12 w 12"/>
                <a:gd name="T13" fmla="*/ 0 h 26"/>
                <a:gd name="T14" fmla="*/ 12 w 12"/>
                <a:gd name="T15" fmla="*/ 0 h 26"/>
                <a:gd name="T16" fmla="*/ 12 w 12"/>
                <a:gd name="T17" fmla="*/ 0 h 26"/>
                <a:gd name="T18" fmla="*/ 12 w 12"/>
                <a:gd name="T19" fmla="*/ 0 h 26"/>
                <a:gd name="T20" fmla="*/ 12 w 12"/>
                <a:gd name="T21" fmla="*/ 0 h 26"/>
                <a:gd name="T22" fmla="*/ 12 w 12"/>
                <a:gd name="T23" fmla="*/ 0 h 26"/>
                <a:gd name="T24" fmla="*/ 12 w 12"/>
                <a:gd name="T25" fmla="*/ 0 h 26"/>
                <a:gd name="T26" fmla="*/ 0 w 12"/>
                <a:gd name="T27" fmla="*/ 26 h 26"/>
                <a:gd name="T28" fmla="*/ 0 w 12"/>
                <a:gd name="T29" fmla="*/ 26 h 26"/>
                <a:gd name="T30" fmla="*/ 0 w 12"/>
                <a:gd name="T31" fmla="*/ 26 h 26"/>
                <a:gd name="T32" fmla="*/ 0 w 12"/>
                <a:gd name="T33" fmla="*/ 26 h 26"/>
                <a:gd name="T34" fmla="*/ 0 w 12"/>
                <a:gd name="T35" fmla="*/ 22 h 26"/>
                <a:gd name="T36" fmla="*/ 0 w 12"/>
                <a:gd name="T37" fmla="*/ 22 h 26"/>
                <a:gd name="T38" fmla="*/ 0 w 12"/>
                <a:gd name="T39" fmla="*/ 22 h 26"/>
                <a:gd name="T40" fmla="*/ 0 w 12"/>
                <a:gd name="T41" fmla="*/ 22 h 26"/>
                <a:gd name="T42" fmla="*/ 0 w 12"/>
                <a:gd name="T43" fmla="*/ 22 h 26"/>
                <a:gd name="T44" fmla="*/ 0 w 12"/>
                <a:gd name="T45" fmla="*/ 22 h 26"/>
                <a:gd name="T46" fmla="*/ 0 w 12"/>
                <a:gd name="T47" fmla="*/ 22 h 26"/>
                <a:gd name="T48" fmla="*/ 4 w 12"/>
                <a:gd name="T49" fmla="*/ 22 h 26"/>
                <a:gd name="T50" fmla="*/ 4 w 12"/>
                <a:gd name="T51" fmla="*/ 22 h 26"/>
                <a:gd name="T52" fmla="*/ 4 w 12"/>
                <a:gd name="T53" fmla="*/ 22 h 26"/>
                <a:gd name="T54" fmla="*/ 4 w 12"/>
                <a:gd name="T55" fmla="*/ 22 h 26"/>
                <a:gd name="T56" fmla="*/ 4 w 12"/>
                <a:gd name="T57" fmla="*/ 26 h 26"/>
                <a:gd name="T58" fmla="*/ 0 w 12"/>
                <a:gd name="T59" fmla="*/ 26 h 26"/>
                <a:gd name="T60" fmla="*/ 0 w 12"/>
                <a:gd name="T61" fmla="*/ 26 h 26"/>
                <a:gd name="T62" fmla="*/ 0 w 12"/>
                <a:gd name="T63" fmla="*/ 26 h 26"/>
                <a:gd name="T64" fmla="*/ 0 w 12"/>
                <a:gd name="T65" fmla="*/ 26 h 26"/>
                <a:gd name="T66" fmla="*/ 0 w 1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26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5" name="Freeform 165">
              <a:extLst>
                <a:ext uri="{FF2B5EF4-FFF2-40B4-BE49-F238E27FC236}">
                  <a16:creationId xmlns:a16="http://schemas.microsoft.com/office/drawing/2014/main" id="{30B85C10-388E-09CA-9CA9-E9FC0499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075" y="3628112"/>
              <a:ext cx="175340" cy="143299"/>
            </a:xfrm>
            <a:custGeom>
              <a:avLst/>
              <a:gdLst>
                <a:gd name="T0" fmla="*/ 82 w 90"/>
                <a:gd name="T1" fmla="*/ 76 h 76"/>
                <a:gd name="T2" fmla="*/ 78 w 90"/>
                <a:gd name="T3" fmla="*/ 76 h 76"/>
                <a:gd name="T4" fmla="*/ 70 w 90"/>
                <a:gd name="T5" fmla="*/ 76 h 76"/>
                <a:gd name="T6" fmla="*/ 64 w 90"/>
                <a:gd name="T7" fmla="*/ 74 h 76"/>
                <a:gd name="T8" fmla="*/ 60 w 90"/>
                <a:gd name="T9" fmla="*/ 70 h 76"/>
                <a:gd name="T10" fmla="*/ 44 w 90"/>
                <a:gd name="T11" fmla="*/ 70 h 76"/>
                <a:gd name="T12" fmla="*/ 30 w 90"/>
                <a:gd name="T13" fmla="*/ 74 h 76"/>
                <a:gd name="T14" fmla="*/ 22 w 90"/>
                <a:gd name="T15" fmla="*/ 74 h 76"/>
                <a:gd name="T16" fmla="*/ 14 w 90"/>
                <a:gd name="T17" fmla="*/ 76 h 76"/>
                <a:gd name="T18" fmla="*/ 14 w 90"/>
                <a:gd name="T19" fmla="*/ 70 h 76"/>
                <a:gd name="T20" fmla="*/ 22 w 90"/>
                <a:gd name="T21" fmla="*/ 74 h 76"/>
                <a:gd name="T22" fmla="*/ 26 w 90"/>
                <a:gd name="T23" fmla="*/ 74 h 76"/>
                <a:gd name="T24" fmla="*/ 30 w 90"/>
                <a:gd name="T25" fmla="*/ 70 h 76"/>
                <a:gd name="T26" fmla="*/ 30 w 90"/>
                <a:gd name="T27" fmla="*/ 70 h 76"/>
                <a:gd name="T28" fmla="*/ 26 w 90"/>
                <a:gd name="T29" fmla="*/ 70 h 76"/>
                <a:gd name="T30" fmla="*/ 22 w 90"/>
                <a:gd name="T31" fmla="*/ 70 h 76"/>
                <a:gd name="T32" fmla="*/ 14 w 90"/>
                <a:gd name="T33" fmla="*/ 70 h 76"/>
                <a:gd name="T34" fmla="*/ 12 w 90"/>
                <a:gd name="T35" fmla="*/ 74 h 76"/>
                <a:gd name="T36" fmla="*/ 12 w 90"/>
                <a:gd name="T37" fmla="*/ 66 h 76"/>
                <a:gd name="T38" fmla="*/ 26 w 90"/>
                <a:gd name="T39" fmla="*/ 62 h 76"/>
                <a:gd name="T40" fmla="*/ 34 w 90"/>
                <a:gd name="T41" fmla="*/ 58 h 76"/>
                <a:gd name="T42" fmla="*/ 38 w 90"/>
                <a:gd name="T43" fmla="*/ 54 h 76"/>
                <a:gd name="T44" fmla="*/ 42 w 90"/>
                <a:gd name="T45" fmla="*/ 58 h 76"/>
                <a:gd name="T46" fmla="*/ 44 w 90"/>
                <a:gd name="T47" fmla="*/ 62 h 76"/>
                <a:gd name="T48" fmla="*/ 52 w 90"/>
                <a:gd name="T49" fmla="*/ 58 h 76"/>
                <a:gd name="T50" fmla="*/ 56 w 90"/>
                <a:gd name="T51" fmla="*/ 54 h 76"/>
                <a:gd name="T52" fmla="*/ 48 w 90"/>
                <a:gd name="T53" fmla="*/ 54 h 76"/>
                <a:gd name="T54" fmla="*/ 44 w 90"/>
                <a:gd name="T55" fmla="*/ 54 h 76"/>
                <a:gd name="T56" fmla="*/ 42 w 90"/>
                <a:gd name="T57" fmla="*/ 54 h 76"/>
                <a:gd name="T58" fmla="*/ 42 w 90"/>
                <a:gd name="T59" fmla="*/ 52 h 76"/>
                <a:gd name="T60" fmla="*/ 34 w 90"/>
                <a:gd name="T61" fmla="*/ 52 h 76"/>
                <a:gd name="T62" fmla="*/ 30 w 90"/>
                <a:gd name="T63" fmla="*/ 54 h 76"/>
                <a:gd name="T64" fmla="*/ 14 w 90"/>
                <a:gd name="T65" fmla="*/ 54 h 76"/>
                <a:gd name="T66" fmla="*/ 14 w 90"/>
                <a:gd name="T67" fmla="*/ 52 h 76"/>
                <a:gd name="T68" fmla="*/ 14 w 90"/>
                <a:gd name="T69" fmla="*/ 48 h 76"/>
                <a:gd name="T70" fmla="*/ 18 w 90"/>
                <a:gd name="T71" fmla="*/ 44 h 76"/>
                <a:gd name="T72" fmla="*/ 14 w 90"/>
                <a:gd name="T73" fmla="*/ 48 h 76"/>
                <a:gd name="T74" fmla="*/ 12 w 90"/>
                <a:gd name="T75" fmla="*/ 40 h 76"/>
                <a:gd name="T76" fmla="*/ 8 w 90"/>
                <a:gd name="T77" fmla="*/ 36 h 76"/>
                <a:gd name="T78" fmla="*/ 4 w 90"/>
                <a:gd name="T79" fmla="*/ 36 h 76"/>
                <a:gd name="T80" fmla="*/ 8 w 90"/>
                <a:gd name="T81" fmla="*/ 32 h 76"/>
                <a:gd name="T82" fmla="*/ 12 w 90"/>
                <a:gd name="T83" fmla="*/ 22 h 76"/>
                <a:gd name="T84" fmla="*/ 14 w 90"/>
                <a:gd name="T85" fmla="*/ 18 h 76"/>
                <a:gd name="T86" fmla="*/ 18 w 90"/>
                <a:gd name="T87" fmla="*/ 6 h 76"/>
                <a:gd name="T88" fmla="*/ 22 w 90"/>
                <a:gd name="T89" fmla="*/ 2 h 76"/>
                <a:gd name="T90" fmla="*/ 30 w 90"/>
                <a:gd name="T91" fmla="*/ 2 h 76"/>
                <a:gd name="T92" fmla="*/ 38 w 90"/>
                <a:gd name="T93" fmla="*/ 2 h 76"/>
                <a:gd name="T94" fmla="*/ 44 w 90"/>
                <a:gd name="T95" fmla="*/ 2 h 76"/>
                <a:gd name="T96" fmla="*/ 56 w 90"/>
                <a:gd name="T97" fmla="*/ 10 h 76"/>
                <a:gd name="T98" fmla="*/ 60 w 90"/>
                <a:gd name="T99" fmla="*/ 14 h 76"/>
                <a:gd name="T100" fmla="*/ 68 w 90"/>
                <a:gd name="T101" fmla="*/ 26 h 76"/>
                <a:gd name="T102" fmla="*/ 68 w 90"/>
                <a:gd name="T103" fmla="*/ 28 h 76"/>
                <a:gd name="T104" fmla="*/ 74 w 90"/>
                <a:gd name="T105" fmla="*/ 32 h 76"/>
                <a:gd name="T106" fmla="*/ 78 w 90"/>
                <a:gd name="T107" fmla="*/ 40 h 76"/>
                <a:gd name="T108" fmla="*/ 82 w 90"/>
                <a:gd name="T109" fmla="*/ 48 h 76"/>
                <a:gd name="T110" fmla="*/ 78 w 90"/>
                <a:gd name="T111" fmla="*/ 52 h 76"/>
                <a:gd name="T112" fmla="*/ 82 w 90"/>
                <a:gd name="T113" fmla="*/ 58 h 76"/>
                <a:gd name="T114" fmla="*/ 86 w 90"/>
                <a:gd name="T115" fmla="*/ 62 h 76"/>
                <a:gd name="T116" fmla="*/ 90 w 90"/>
                <a:gd name="T1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6">
                  <a:moveTo>
                    <a:pt x="90" y="74"/>
                  </a:moveTo>
                  <a:lnTo>
                    <a:pt x="90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8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4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6" name="Freeform 166">
              <a:extLst>
                <a:ext uri="{FF2B5EF4-FFF2-40B4-BE49-F238E27FC236}">
                  <a16:creationId xmlns:a16="http://schemas.microsoft.com/office/drawing/2014/main" id="{97B048AC-B9CB-BF8E-B0E1-4E5F61C77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3369" y="4314436"/>
              <a:ext cx="261061" cy="162154"/>
            </a:xfrm>
            <a:custGeom>
              <a:avLst/>
              <a:gdLst>
                <a:gd name="T0" fmla="*/ 4 w 134"/>
                <a:gd name="T1" fmla="*/ 86 h 86"/>
                <a:gd name="T2" fmla="*/ 4 w 134"/>
                <a:gd name="T3" fmla="*/ 86 h 86"/>
                <a:gd name="T4" fmla="*/ 0 w 134"/>
                <a:gd name="T5" fmla="*/ 86 h 86"/>
                <a:gd name="T6" fmla="*/ 0 w 134"/>
                <a:gd name="T7" fmla="*/ 86 h 86"/>
                <a:gd name="T8" fmla="*/ 0 w 134"/>
                <a:gd name="T9" fmla="*/ 86 h 86"/>
                <a:gd name="T10" fmla="*/ 0 w 134"/>
                <a:gd name="T11" fmla="*/ 86 h 86"/>
                <a:gd name="T12" fmla="*/ 0 w 134"/>
                <a:gd name="T13" fmla="*/ 86 h 86"/>
                <a:gd name="T14" fmla="*/ 0 w 134"/>
                <a:gd name="T15" fmla="*/ 86 h 86"/>
                <a:gd name="T16" fmla="*/ 0 w 134"/>
                <a:gd name="T17" fmla="*/ 86 h 86"/>
                <a:gd name="T18" fmla="*/ 4 w 134"/>
                <a:gd name="T19" fmla="*/ 86 h 86"/>
                <a:gd name="T20" fmla="*/ 4 w 134"/>
                <a:gd name="T21" fmla="*/ 86 h 86"/>
                <a:gd name="T22" fmla="*/ 4 w 134"/>
                <a:gd name="T23" fmla="*/ 86 h 86"/>
                <a:gd name="T24" fmla="*/ 4 w 134"/>
                <a:gd name="T25" fmla="*/ 86 h 86"/>
                <a:gd name="T26" fmla="*/ 4 w 134"/>
                <a:gd name="T27" fmla="*/ 82 h 86"/>
                <a:gd name="T28" fmla="*/ 4 w 134"/>
                <a:gd name="T29" fmla="*/ 82 h 86"/>
                <a:gd name="T30" fmla="*/ 4 w 134"/>
                <a:gd name="T31" fmla="*/ 82 h 86"/>
                <a:gd name="T32" fmla="*/ 8 w 134"/>
                <a:gd name="T33" fmla="*/ 82 h 86"/>
                <a:gd name="T34" fmla="*/ 8 w 134"/>
                <a:gd name="T35" fmla="*/ 86 h 86"/>
                <a:gd name="T36" fmla="*/ 8 w 134"/>
                <a:gd name="T37" fmla="*/ 86 h 86"/>
                <a:gd name="T38" fmla="*/ 4 w 134"/>
                <a:gd name="T39" fmla="*/ 86 h 86"/>
                <a:gd name="T40" fmla="*/ 4 w 134"/>
                <a:gd name="T41" fmla="*/ 86 h 86"/>
                <a:gd name="T42" fmla="*/ 4 w 134"/>
                <a:gd name="T43" fmla="*/ 86 h 86"/>
                <a:gd name="T44" fmla="*/ 4 w 134"/>
                <a:gd name="T45" fmla="*/ 86 h 86"/>
                <a:gd name="T46" fmla="*/ 4 w 134"/>
                <a:gd name="T47" fmla="*/ 86 h 86"/>
                <a:gd name="T48" fmla="*/ 4 w 134"/>
                <a:gd name="T49" fmla="*/ 86 h 86"/>
                <a:gd name="T50" fmla="*/ 4 w 134"/>
                <a:gd name="T51" fmla="*/ 86 h 86"/>
                <a:gd name="T52" fmla="*/ 4 w 134"/>
                <a:gd name="T53" fmla="*/ 86 h 86"/>
                <a:gd name="T54" fmla="*/ 4 w 134"/>
                <a:gd name="T55" fmla="*/ 86 h 86"/>
                <a:gd name="T56" fmla="*/ 4 w 134"/>
                <a:gd name="T57" fmla="*/ 86 h 86"/>
                <a:gd name="T58" fmla="*/ 4 w 134"/>
                <a:gd name="T59" fmla="*/ 86 h 86"/>
                <a:gd name="T60" fmla="*/ 134 w 134"/>
                <a:gd name="T61" fmla="*/ 4 h 86"/>
                <a:gd name="T62" fmla="*/ 134 w 134"/>
                <a:gd name="T63" fmla="*/ 4 h 86"/>
                <a:gd name="T64" fmla="*/ 134 w 134"/>
                <a:gd name="T65" fmla="*/ 4 h 86"/>
                <a:gd name="T66" fmla="*/ 134 w 134"/>
                <a:gd name="T67" fmla="*/ 4 h 86"/>
                <a:gd name="T68" fmla="*/ 130 w 134"/>
                <a:gd name="T69" fmla="*/ 4 h 86"/>
                <a:gd name="T70" fmla="*/ 130 w 134"/>
                <a:gd name="T71" fmla="*/ 0 h 86"/>
                <a:gd name="T72" fmla="*/ 130 w 134"/>
                <a:gd name="T73" fmla="*/ 0 h 86"/>
                <a:gd name="T74" fmla="*/ 134 w 134"/>
                <a:gd name="T75" fmla="*/ 0 h 86"/>
                <a:gd name="T76" fmla="*/ 134 w 134"/>
                <a:gd name="T77" fmla="*/ 4 h 86"/>
                <a:gd name="T78" fmla="*/ 134 w 134"/>
                <a:gd name="T79" fmla="*/ 4 h 86"/>
                <a:gd name="T80" fmla="*/ 134 w 134"/>
                <a:gd name="T81" fmla="*/ 4 h 86"/>
                <a:gd name="T82" fmla="*/ 134 w 134"/>
                <a:gd name="T83" fmla="*/ 4 h 86"/>
                <a:gd name="T84" fmla="*/ 134 w 134"/>
                <a:gd name="T85" fmla="*/ 4 h 86"/>
                <a:gd name="T86" fmla="*/ 134 w 134"/>
                <a:gd name="T87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86">
                  <a:moveTo>
                    <a:pt x="4" y="86"/>
                  </a:move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8" y="82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34" y="4"/>
                  </a:move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0" y="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7" name="Freeform 167">
              <a:extLst>
                <a:ext uri="{FF2B5EF4-FFF2-40B4-BE49-F238E27FC236}">
                  <a16:creationId xmlns:a16="http://schemas.microsoft.com/office/drawing/2014/main" id="{6BCB866B-EBD5-C225-A9F9-25F670631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761" y="3850602"/>
              <a:ext cx="77929" cy="101817"/>
            </a:xfrm>
            <a:custGeom>
              <a:avLst/>
              <a:gdLst>
                <a:gd name="T0" fmla="*/ 22 w 40"/>
                <a:gd name="T1" fmla="*/ 50 h 54"/>
                <a:gd name="T2" fmla="*/ 18 w 40"/>
                <a:gd name="T3" fmla="*/ 50 h 54"/>
                <a:gd name="T4" fmla="*/ 10 w 40"/>
                <a:gd name="T5" fmla="*/ 46 h 54"/>
                <a:gd name="T6" fmla="*/ 10 w 40"/>
                <a:gd name="T7" fmla="*/ 42 h 54"/>
                <a:gd name="T8" fmla="*/ 10 w 40"/>
                <a:gd name="T9" fmla="*/ 42 h 54"/>
                <a:gd name="T10" fmla="*/ 14 w 40"/>
                <a:gd name="T11" fmla="*/ 42 h 54"/>
                <a:gd name="T12" fmla="*/ 10 w 40"/>
                <a:gd name="T13" fmla="*/ 42 h 54"/>
                <a:gd name="T14" fmla="*/ 6 w 40"/>
                <a:gd name="T15" fmla="*/ 38 h 54"/>
                <a:gd name="T16" fmla="*/ 4 w 40"/>
                <a:gd name="T17" fmla="*/ 34 h 54"/>
                <a:gd name="T18" fmla="*/ 4 w 40"/>
                <a:gd name="T19" fmla="*/ 30 h 54"/>
                <a:gd name="T20" fmla="*/ 4 w 40"/>
                <a:gd name="T21" fmla="*/ 30 h 54"/>
                <a:gd name="T22" fmla="*/ 0 w 40"/>
                <a:gd name="T23" fmla="*/ 26 h 54"/>
                <a:gd name="T24" fmla="*/ 0 w 40"/>
                <a:gd name="T25" fmla="*/ 26 h 54"/>
                <a:gd name="T26" fmla="*/ 0 w 40"/>
                <a:gd name="T27" fmla="*/ 26 h 54"/>
                <a:gd name="T28" fmla="*/ 4 w 40"/>
                <a:gd name="T29" fmla="*/ 22 h 54"/>
                <a:gd name="T30" fmla="*/ 4 w 40"/>
                <a:gd name="T31" fmla="*/ 22 h 54"/>
                <a:gd name="T32" fmla="*/ 0 w 40"/>
                <a:gd name="T33" fmla="*/ 22 h 54"/>
                <a:gd name="T34" fmla="*/ 0 w 40"/>
                <a:gd name="T35" fmla="*/ 20 h 54"/>
                <a:gd name="T36" fmla="*/ 0 w 40"/>
                <a:gd name="T37" fmla="*/ 16 h 54"/>
                <a:gd name="T38" fmla="*/ 0 w 40"/>
                <a:gd name="T39" fmla="*/ 16 h 54"/>
                <a:gd name="T40" fmla="*/ 0 w 40"/>
                <a:gd name="T41" fmla="*/ 16 h 54"/>
                <a:gd name="T42" fmla="*/ 4 w 40"/>
                <a:gd name="T43" fmla="*/ 12 h 54"/>
                <a:gd name="T44" fmla="*/ 4 w 40"/>
                <a:gd name="T45" fmla="*/ 12 h 54"/>
                <a:gd name="T46" fmla="*/ 6 w 40"/>
                <a:gd name="T47" fmla="*/ 8 h 54"/>
                <a:gd name="T48" fmla="*/ 6 w 40"/>
                <a:gd name="T49" fmla="*/ 4 h 54"/>
                <a:gd name="T50" fmla="*/ 14 w 40"/>
                <a:gd name="T51" fmla="*/ 0 h 54"/>
                <a:gd name="T52" fmla="*/ 14 w 40"/>
                <a:gd name="T53" fmla="*/ 0 h 54"/>
                <a:gd name="T54" fmla="*/ 22 w 40"/>
                <a:gd name="T55" fmla="*/ 0 h 54"/>
                <a:gd name="T56" fmla="*/ 26 w 40"/>
                <a:gd name="T57" fmla="*/ 0 h 54"/>
                <a:gd name="T58" fmla="*/ 30 w 40"/>
                <a:gd name="T59" fmla="*/ 4 h 54"/>
                <a:gd name="T60" fmla="*/ 34 w 40"/>
                <a:gd name="T61" fmla="*/ 8 h 54"/>
                <a:gd name="T62" fmla="*/ 36 w 40"/>
                <a:gd name="T63" fmla="*/ 12 h 54"/>
                <a:gd name="T64" fmla="*/ 34 w 40"/>
                <a:gd name="T65" fmla="*/ 16 h 54"/>
                <a:gd name="T66" fmla="*/ 36 w 40"/>
                <a:gd name="T67" fmla="*/ 16 h 54"/>
                <a:gd name="T68" fmla="*/ 36 w 40"/>
                <a:gd name="T69" fmla="*/ 20 h 54"/>
                <a:gd name="T70" fmla="*/ 36 w 40"/>
                <a:gd name="T71" fmla="*/ 22 h 54"/>
                <a:gd name="T72" fmla="*/ 36 w 40"/>
                <a:gd name="T73" fmla="*/ 26 h 54"/>
                <a:gd name="T74" fmla="*/ 40 w 40"/>
                <a:gd name="T75" fmla="*/ 26 h 54"/>
                <a:gd name="T76" fmla="*/ 40 w 40"/>
                <a:gd name="T77" fmla="*/ 30 h 54"/>
                <a:gd name="T78" fmla="*/ 36 w 40"/>
                <a:gd name="T79" fmla="*/ 30 h 54"/>
                <a:gd name="T80" fmla="*/ 36 w 40"/>
                <a:gd name="T81" fmla="*/ 34 h 54"/>
                <a:gd name="T82" fmla="*/ 34 w 40"/>
                <a:gd name="T83" fmla="*/ 38 h 54"/>
                <a:gd name="T84" fmla="*/ 34 w 40"/>
                <a:gd name="T85" fmla="*/ 42 h 54"/>
                <a:gd name="T86" fmla="*/ 30 w 40"/>
                <a:gd name="T87" fmla="*/ 46 h 54"/>
                <a:gd name="T88" fmla="*/ 30 w 40"/>
                <a:gd name="T89" fmla="*/ 46 h 54"/>
                <a:gd name="T90" fmla="*/ 26 w 40"/>
                <a:gd name="T91" fmla="*/ 50 h 54"/>
                <a:gd name="T92" fmla="*/ 26 w 40"/>
                <a:gd name="T93" fmla="*/ 54 h 54"/>
                <a:gd name="T94" fmla="*/ 22 w 40"/>
                <a:gd name="T95" fmla="*/ 54 h 54"/>
                <a:gd name="T96" fmla="*/ 6 w 40"/>
                <a:gd name="T97" fmla="*/ 38 h 54"/>
                <a:gd name="T98" fmla="*/ 10 w 40"/>
                <a:gd name="T99" fmla="*/ 42 h 54"/>
                <a:gd name="T100" fmla="*/ 6 w 40"/>
                <a:gd name="T101" fmla="*/ 42 h 54"/>
                <a:gd name="T102" fmla="*/ 6 w 40"/>
                <a:gd name="T103" fmla="*/ 42 h 54"/>
                <a:gd name="T104" fmla="*/ 6 w 40"/>
                <a:gd name="T105" fmla="*/ 42 h 54"/>
                <a:gd name="T106" fmla="*/ 4 w 40"/>
                <a:gd name="T107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4">
                  <a:moveTo>
                    <a:pt x="22" y="54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close/>
                  <a:moveTo>
                    <a:pt x="4" y="42"/>
                  </a:move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8" name="Freeform 168">
              <a:extLst>
                <a:ext uri="{FF2B5EF4-FFF2-40B4-BE49-F238E27FC236}">
                  <a16:creationId xmlns:a16="http://schemas.microsoft.com/office/drawing/2014/main" id="{85144E67-FB70-6F4D-B4E4-2E8E41EA2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994" y="3778953"/>
              <a:ext cx="280544" cy="444980"/>
            </a:xfrm>
            <a:custGeom>
              <a:avLst/>
              <a:gdLst>
                <a:gd name="T0" fmla="*/ 78 w 144"/>
                <a:gd name="T1" fmla="*/ 24 h 236"/>
                <a:gd name="T2" fmla="*/ 92 w 144"/>
                <a:gd name="T3" fmla="*/ 16 h 236"/>
                <a:gd name="T4" fmla="*/ 108 w 144"/>
                <a:gd name="T5" fmla="*/ 12 h 236"/>
                <a:gd name="T6" fmla="*/ 118 w 144"/>
                <a:gd name="T7" fmla="*/ 12 h 236"/>
                <a:gd name="T8" fmla="*/ 134 w 144"/>
                <a:gd name="T9" fmla="*/ 8 h 236"/>
                <a:gd name="T10" fmla="*/ 140 w 144"/>
                <a:gd name="T11" fmla="*/ 4 h 236"/>
                <a:gd name="T12" fmla="*/ 140 w 144"/>
                <a:gd name="T13" fmla="*/ 16 h 236"/>
                <a:gd name="T14" fmla="*/ 140 w 144"/>
                <a:gd name="T15" fmla="*/ 30 h 236"/>
                <a:gd name="T16" fmla="*/ 140 w 144"/>
                <a:gd name="T17" fmla="*/ 30 h 236"/>
                <a:gd name="T18" fmla="*/ 136 w 144"/>
                <a:gd name="T19" fmla="*/ 46 h 236"/>
                <a:gd name="T20" fmla="*/ 130 w 144"/>
                <a:gd name="T21" fmla="*/ 58 h 236"/>
                <a:gd name="T22" fmla="*/ 126 w 144"/>
                <a:gd name="T23" fmla="*/ 68 h 236"/>
                <a:gd name="T24" fmla="*/ 122 w 144"/>
                <a:gd name="T25" fmla="*/ 80 h 236"/>
                <a:gd name="T26" fmla="*/ 114 w 144"/>
                <a:gd name="T27" fmla="*/ 88 h 236"/>
                <a:gd name="T28" fmla="*/ 110 w 144"/>
                <a:gd name="T29" fmla="*/ 102 h 236"/>
                <a:gd name="T30" fmla="*/ 104 w 144"/>
                <a:gd name="T31" fmla="*/ 120 h 236"/>
                <a:gd name="T32" fmla="*/ 96 w 144"/>
                <a:gd name="T33" fmla="*/ 128 h 236"/>
                <a:gd name="T34" fmla="*/ 88 w 144"/>
                <a:gd name="T35" fmla="*/ 140 h 236"/>
                <a:gd name="T36" fmla="*/ 82 w 144"/>
                <a:gd name="T37" fmla="*/ 150 h 236"/>
                <a:gd name="T38" fmla="*/ 74 w 144"/>
                <a:gd name="T39" fmla="*/ 162 h 236"/>
                <a:gd name="T40" fmla="*/ 62 w 144"/>
                <a:gd name="T41" fmla="*/ 170 h 236"/>
                <a:gd name="T42" fmla="*/ 56 w 144"/>
                <a:gd name="T43" fmla="*/ 176 h 236"/>
                <a:gd name="T44" fmla="*/ 44 w 144"/>
                <a:gd name="T45" fmla="*/ 188 h 236"/>
                <a:gd name="T46" fmla="*/ 36 w 144"/>
                <a:gd name="T47" fmla="*/ 196 h 236"/>
                <a:gd name="T48" fmla="*/ 26 w 144"/>
                <a:gd name="T49" fmla="*/ 206 h 236"/>
                <a:gd name="T50" fmla="*/ 18 w 144"/>
                <a:gd name="T51" fmla="*/ 214 h 236"/>
                <a:gd name="T52" fmla="*/ 10 w 144"/>
                <a:gd name="T53" fmla="*/ 226 h 236"/>
                <a:gd name="T54" fmla="*/ 6 w 144"/>
                <a:gd name="T55" fmla="*/ 236 h 236"/>
                <a:gd name="T56" fmla="*/ 0 w 144"/>
                <a:gd name="T57" fmla="*/ 206 h 236"/>
                <a:gd name="T58" fmla="*/ 4 w 144"/>
                <a:gd name="T59" fmla="*/ 154 h 236"/>
                <a:gd name="T60" fmla="*/ 14 w 144"/>
                <a:gd name="T61" fmla="*/ 136 h 236"/>
                <a:gd name="T62" fmla="*/ 26 w 144"/>
                <a:gd name="T63" fmla="*/ 132 h 236"/>
                <a:gd name="T64" fmla="*/ 32 w 144"/>
                <a:gd name="T65" fmla="*/ 124 h 236"/>
                <a:gd name="T66" fmla="*/ 48 w 144"/>
                <a:gd name="T67" fmla="*/ 124 h 236"/>
                <a:gd name="T68" fmla="*/ 62 w 144"/>
                <a:gd name="T69" fmla="*/ 114 h 236"/>
                <a:gd name="T70" fmla="*/ 70 w 144"/>
                <a:gd name="T71" fmla="*/ 102 h 236"/>
                <a:gd name="T72" fmla="*/ 92 w 144"/>
                <a:gd name="T73" fmla="*/ 76 h 236"/>
                <a:gd name="T74" fmla="*/ 82 w 144"/>
                <a:gd name="T75" fmla="*/ 72 h 236"/>
                <a:gd name="T76" fmla="*/ 70 w 144"/>
                <a:gd name="T77" fmla="*/ 64 h 236"/>
                <a:gd name="T78" fmla="*/ 48 w 144"/>
                <a:gd name="T79" fmla="*/ 58 h 236"/>
                <a:gd name="T80" fmla="*/ 32 w 144"/>
                <a:gd name="T81" fmla="*/ 46 h 236"/>
                <a:gd name="T82" fmla="*/ 26 w 144"/>
                <a:gd name="T83" fmla="*/ 34 h 236"/>
                <a:gd name="T84" fmla="*/ 26 w 144"/>
                <a:gd name="T85" fmla="*/ 24 h 236"/>
                <a:gd name="T86" fmla="*/ 30 w 144"/>
                <a:gd name="T87" fmla="*/ 12 h 236"/>
                <a:gd name="T88" fmla="*/ 36 w 144"/>
                <a:gd name="T89" fmla="*/ 24 h 236"/>
                <a:gd name="T90" fmla="*/ 48 w 144"/>
                <a:gd name="T91" fmla="*/ 30 h 236"/>
                <a:gd name="T92" fmla="*/ 56 w 144"/>
                <a:gd name="T93" fmla="*/ 28 h 236"/>
                <a:gd name="T94" fmla="*/ 62 w 144"/>
                <a:gd name="T95" fmla="*/ 2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236">
                  <a:moveTo>
                    <a:pt x="66" y="24"/>
                  </a:move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8" y="16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6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0" y="8"/>
                  </a:lnTo>
                  <a:lnTo>
                    <a:pt x="140" y="12"/>
                  </a:lnTo>
                  <a:lnTo>
                    <a:pt x="140" y="16"/>
                  </a:lnTo>
                  <a:lnTo>
                    <a:pt x="140" y="20"/>
                  </a:lnTo>
                  <a:lnTo>
                    <a:pt x="140" y="24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28"/>
                  </a:lnTo>
                  <a:lnTo>
                    <a:pt x="144" y="28"/>
                  </a:lnTo>
                  <a:lnTo>
                    <a:pt x="144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36" y="34"/>
                  </a:lnTo>
                  <a:lnTo>
                    <a:pt x="136" y="42"/>
                  </a:lnTo>
                  <a:lnTo>
                    <a:pt x="136" y="46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4" y="54"/>
                  </a:lnTo>
                  <a:lnTo>
                    <a:pt x="130" y="58"/>
                  </a:lnTo>
                  <a:lnTo>
                    <a:pt x="130" y="60"/>
                  </a:lnTo>
                  <a:lnTo>
                    <a:pt x="130" y="64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0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88"/>
                  </a:lnTo>
                  <a:lnTo>
                    <a:pt x="114" y="88"/>
                  </a:lnTo>
                  <a:lnTo>
                    <a:pt x="114" y="90"/>
                  </a:lnTo>
                  <a:lnTo>
                    <a:pt x="114" y="94"/>
                  </a:lnTo>
                  <a:lnTo>
                    <a:pt x="110" y="98"/>
                  </a:lnTo>
                  <a:lnTo>
                    <a:pt x="110" y="102"/>
                  </a:lnTo>
                  <a:lnTo>
                    <a:pt x="108" y="110"/>
                  </a:lnTo>
                  <a:lnTo>
                    <a:pt x="108" y="114"/>
                  </a:lnTo>
                  <a:lnTo>
                    <a:pt x="104" y="118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0" y="128"/>
                  </a:lnTo>
                  <a:lnTo>
                    <a:pt x="96" y="128"/>
                  </a:lnTo>
                  <a:lnTo>
                    <a:pt x="96" y="132"/>
                  </a:lnTo>
                  <a:lnTo>
                    <a:pt x="92" y="136"/>
                  </a:lnTo>
                  <a:lnTo>
                    <a:pt x="92" y="140"/>
                  </a:lnTo>
                  <a:lnTo>
                    <a:pt x="88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4" y="150"/>
                  </a:lnTo>
                  <a:lnTo>
                    <a:pt x="82" y="150"/>
                  </a:lnTo>
                  <a:lnTo>
                    <a:pt x="78" y="154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4" y="162"/>
                  </a:lnTo>
                  <a:lnTo>
                    <a:pt x="70" y="162"/>
                  </a:lnTo>
                  <a:lnTo>
                    <a:pt x="70" y="166"/>
                  </a:lnTo>
                  <a:lnTo>
                    <a:pt x="66" y="170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56" y="176"/>
                  </a:lnTo>
                  <a:lnTo>
                    <a:pt x="52" y="176"/>
                  </a:lnTo>
                  <a:lnTo>
                    <a:pt x="48" y="180"/>
                  </a:lnTo>
                  <a:lnTo>
                    <a:pt x="44" y="184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40" y="192"/>
                  </a:lnTo>
                  <a:lnTo>
                    <a:pt x="36" y="192"/>
                  </a:lnTo>
                  <a:lnTo>
                    <a:pt x="36" y="196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26" y="206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22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4" y="222"/>
                  </a:lnTo>
                  <a:lnTo>
                    <a:pt x="14" y="226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6" y="234"/>
                  </a:lnTo>
                  <a:lnTo>
                    <a:pt x="6" y="236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06"/>
                  </a:lnTo>
                  <a:lnTo>
                    <a:pt x="0" y="184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10" y="144"/>
                  </a:lnTo>
                  <a:lnTo>
                    <a:pt x="10" y="140"/>
                  </a:lnTo>
                  <a:lnTo>
                    <a:pt x="14" y="140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2" y="136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6" y="128"/>
                  </a:lnTo>
                  <a:lnTo>
                    <a:pt x="30" y="128"/>
                  </a:lnTo>
                  <a:lnTo>
                    <a:pt x="32" y="128"/>
                  </a:lnTo>
                  <a:lnTo>
                    <a:pt x="32" y="124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8" y="118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8" y="94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4" y="72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0" y="64"/>
                  </a:lnTo>
                  <a:lnTo>
                    <a:pt x="62" y="64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48" y="58"/>
                  </a:lnTo>
                  <a:lnTo>
                    <a:pt x="40" y="54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62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29" name="Freeform 169">
              <a:extLst>
                <a:ext uri="{FF2B5EF4-FFF2-40B4-BE49-F238E27FC236}">
                  <a16:creationId xmlns:a16="http://schemas.microsoft.com/office/drawing/2014/main" id="{2F00F8FC-D09A-054F-8E68-CF2DE2DF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554" y="5012074"/>
              <a:ext cx="35068" cy="56565"/>
            </a:xfrm>
            <a:custGeom>
              <a:avLst/>
              <a:gdLst>
                <a:gd name="T0" fmla="*/ 0 w 18"/>
                <a:gd name="T1" fmla="*/ 18 h 30"/>
                <a:gd name="T2" fmla="*/ 0 w 18"/>
                <a:gd name="T3" fmla="*/ 22 h 30"/>
                <a:gd name="T4" fmla="*/ 0 w 18"/>
                <a:gd name="T5" fmla="*/ 22 h 30"/>
                <a:gd name="T6" fmla="*/ 0 w 18"/>
                <a:gd name="T7" fmla="*/ 18 h 30"/>
                <a:gd name="T8" fmla="*/ 0 w 18"/>
                <a:gd name="T9" fmla="*/ 18 h 30"/>
                <a:gd name="T10" fmla="*/ 0 w 18"/>
                <a:gd name="T11" fmla="*/ 18 h 30"/>
                <a:gd name="T12" fmla="*/ 0 w 18"/>
                <a:gd name="T13" fmla="*/ 18 h 30"/>
                <a:gd name="T14" fmla="*/ 0 w 18"/>
                <a:gd name="T15" fmla="*/ 14 h 30"/>
                <a:gd name="T16" fmla="*/ 0 w 18"/>
                <a:gd name="T17" fmla="*/ 14 h 30"/>
                <a:gd name="T18" fmla="*/ 0 w 18"/>
                <a:gd name="T19" fmla="*/ 14 h 30"/>
                <a:gd name="T20" fmla="*/ 0 w 18"/>
                <a:gd name="T21" fmla="*/ 14 h 30"/>
                <a:gd name="T22" fmla="*/ 0 w 18"/>
                <a:gd name="T23" fmla="*/ 12 h 30"/>
                <a:gd name="T24" fmla="*/ 4 w 18"/>
                <a:gd name="T25" fmla="*/ 12 h 30"/>
                <a:gd name="T26" fmla="*/ 4 w 18"/>
                <a:gd name="T27" fmla="*/ 12 h 30"/>
                <a:gd name="T28" fmla="*/ 4 w 18"/>
                <a:gd name="T29" fmla="*/ 8 h 30"/>
                <a:gd name="T30" fmla="*/ 4 w 18"/>
                <a:gd name="T31" fmla="*/ 8 h 30"/>
                <a:gd name="T32" fmla="*/ 4 w 18"/>
                <a:gd name="T33" fmla="*/ 8 h 30"/>
                <a:gd name="T34" fmla="*/ 4 w 18"/>
                <a:gd name="T35" fmla="*/ 8 h 30"/>
                <a:gd name="T36" fmla="*/ 4 w 18"/>
                <a:gd name="T37" fmla="*/ 8 h 30"/>
                <a:gd name="T38" fmla="*/ 4 w 18"/>
                <a:gd name="T39" fmla="*/ 4 h 30"/>
                <a:gd name="T40" fmla="*/ 6 w 18"/>
                <a:gd name="T41" fmla="*/ 0 h 30"/>
                <a:gd name="T42" fmla="*/ 6 w 18"/>
                <a:gd name="T43" fmla="*/ 0 h 30"/>
                <a:gd name="T44" fmla="*/ 10 w 18"/>
                <a:gd name="T45" fmla="*/ 4 h 30"/>
                <a:gd name="T46" fmla="*/ 10 w 18"/>
                <a:gd name="T47" fmla="*/ 4 h 30"/>
                <a:gd name="T48" fmla="*/ 14 w 18"/>
                <a:gd name="T49" fmla="*/ 4 h 30"/>
                <a:gd name="T50" fmla="*/ 14 w 18"/>
                <a:gd name="T51" fmla="*/ 4 h 30"/>
                <a:gd name="T52" fmla="*/ 14 w 18"/>
                <a:gd name="T53" fmla="*/ 8 h 30"/>
                <a:gd name="T54" fmla="*/ 14 w 18"/>
                <a:gd name="T55" fmla="*/ 4 h 30"/>
                <a:gd name="T56" fmla="*/ 14 w 18"/>
                <a:gd name="T57" fmla="*/ 8 h 30"/>
                <a:gd name="T58" fmla="*/ 18 w 18"/>
                <a:gd name="T59" fmla="*/ 8 h 30"/>
                <a:gd name="T60" fmla="*/ 18 w 18"/>
                <a:gd name="T61" fmla="*/ 8 h 30"/>
                <a:gd name="T62" fmla="*/ 18 w 18"/>
                <a:gd name="T63" fmla="*/ 12 h 30"/>
                <a:gd name="T64" fmla="*/ 18 w 18"/>
                <a:gd name="T65" fmla="*/ 14 h 30"/>
                <a:gd name="T66" fmla="*/ 18 w 18"/>
                <a:gd name="T67" fmla="*/ 14 h 30"/>
                <a:gd name="T68" fmla="*/ 18 w 18"/>
                <a:gd name="T69" fmla="*/ 14 h 30"/>
                <a:gd name="T70" fmla="*/ 18 w 18"/>
                <a:gd name="T71" fmla="*/ 22 h 30"/>
                <a:gd name="T72" fmla="*/ 18 w 18"/>
                <a:gd name="T73" fmla="*/ 22 h 30"/>
                <a:gd name="T74" fmla="*/ 18 w 18"/>
                <a:gd name="T75" fmla="*/ 22 h 30"/>
                <a:gd name="T76" fmla="*/ 14 w 18"/>
                <a:gd name="T77" fmla="*/ 22 h 30"/>
                <a:gd name="T78" fmla="*/ 14 w 18"/>
                <a:gd name="T79" fmla="*/ 26 h 30"/>
                <a:gd name="T80" fmla="*/ 14 w 18"/>
                <a:gd name="T81" fmla="*/ 26 h 30"/>
                <a:gd name="T82" fmla="*/ 14 w 18"/>
                <a:gd name="T83" fmla="*/ 26 h 30"/>
                <a:gd name="T84" fmla="*/ 14 w 18"/>
                <a:gd name="T85" fmla="*/ 30 h 30"/>
                <a:gd name="T86" fmla="*/ 14 w 18"/>
                <a:gd name="T87" fmla="*/ 30 h 30"/>
                <a:gd name="T88" fmla="*/ 14 w 18"/>
                <a:gd name="T89" fmla="*/ 30 h 30"/>
                <a:gd name="T90" fmla="*/ 14 w 18"/>
                <a:gd name="T91" fmla="*/ 30 h 30"/>
                <a:gd name="T92" fmla="*/ 14 w 18"/>
                <a:gd name="T93" fmla="*/ 30 h 30"/>
                <a:gd name="T94" fmla="*/ 14 w 18"/>
                <a:gd name="T95" fmla="*/ 30 h 30"/>
                <a:gd name="T96" fmla="*/ 10 w 18"/>
                <a:gd name="T97" fmla="*/ 30 h 30"/>
                <a:gd name="T98" fmla="*/ 10 w 18"/>
                <a:gd name="T99" fmla="*/ 30 h 30"/>
                <a:gd name="T100" fmla="*/ 6 w 18"/>
                <a:gd name="T101" fmla="*/ 30 h 30"/>
                <a:gd name="T102" fmla="*/ 6 w 18"/>
                <a:gd name="T103" fmla="*/ 30 h 30"/>
                <a:gd name="T104" fmla="*/ 4 w 18"/>
                <a:gd name="T105" fmla="*/ 30 h 30"/>
                <a:gd name="T106" fmla="*/ 4 w 18"/>
                <a:gd name="T107" fmla="*/ 30 h 30"/>
                <a:gd name="T108" fmla="*/ 4 w 18"/>
                <a:gd name="T109" fmla="*/ 26 h 30"/>
                <a:gd name="T110" fmla="*/ 4 w 18"/>
                <a:gd name="T111" fmla="*/ 22 h 30"/>
                <a:gd name="T112" fmla="*/ 0 w 18"/>
                <a:gd name="T113" fmla="*/ 22 h 30"/>
                <a:gd name="T114" fmla="*/ 0 w 18"/>
                <a:gd name="T115" fmla="*/ 18 h 30"/>
                <a:gd name="T116" fmla="*/ 0 w 18"/>
                <a:gd name="T117" fmla="*/ 18 h 30"/>
                <a:gd name="T118" fmla="*/ 0 w 18"/>
                <a:gd name="T11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30">
                  <a:moveTo>
                    <a:pt x="0" y="18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0" name="Freeform 170">
              <a:extLst>
                <a:ext uri="{FF2B5EF4-FFF2-40B4-BE49-F238E27FC236}">
                  <a16:creationId xmlns:a16="http://schemas.microsoft.com/office/drawing/2014/main" id="{53806811-0C07-C649-8FBC-A0DEF4FDBE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5796" y="4205077"/>
              <a:ext cx="307819" cy="343162"/>
            </a:xfrm>
            <a:custGeom>
              <a:avLst/>
              <a:gdLst>
                <a:gd name="T0" fmla="*/ 64 w 158"/>
                <a:gd name="T1" fmla="*/ 148 h 182"/>
                <a:gd name="T2" fmla="*/ 52 w 158"/>
                <a:gd name="T3" fmla="*/ 144 h 182"/>
                <a:gd name="T4" fmla="*/ 42 w 158"/>
                <a:gd name="T5" fmla="*/ 136 h 182"/>
                <a:gd name="T6" fmla="*/ 30 w 158"/>
                <a:gd name="T7" fmla="*/ 130 h 182"/>
                <a:gd name="T8" fmla="*/ 22 w 158"/>
                <a:gd name="T9" fmla="*/ 122 h 182"/>
                <a:gd name="T10" fmla="*/ 20 w 158"/>
                <a:gd name="T11" fmla="*/ 110 h 182"/>
                <a:gd name="T12" fmla="*/ 16 w 158"/>
                <a:gd name="T13" fmla="*/ 100 h 182"/>
                <a:gd name="T14" fmla="*/ 4 w 158"/>
                <a:gd name="T15" fmla="*/ 88 h 182"/>
                <a:gd name="T16" fmla="*/ 4 w 158"/>
                <a:gd name="T17" fmla="*/ 74 h 182"/>
                <a:gd name="T18" fmla="*/ 0 w 158"/>
                <a:gd name="T19" fmla="*/ 62 h 182"/>
                <a:gd name="T20" fmla="*/ 12 w 158"/>
                <a:gd name="T21" fmla="*/ 54 h 182"/>
                <a:gd name="T22" fmla="*/ 20 w 158"/>
                <a:gd name="T23" fmla="*/ 44 h 182"/>
                <a:gd name="T24" fmla="*/ 22 w 158"/>
                <a:gd name="T25" fmla="*/ 34 h 182"/>
                <a:gd name="T26" fmla="*/ 20 w 158"/>
                <a:gd name="T27" fmla="*/ 22 h 182"/>
                <a:gd name="T28" fmla="*/ 22 w 158"/>
                <a:gd name="T29" fmla="*/ 10 h 182"/>
                <a:gd name="T30" fmla="*/ 20 w 158"/>
                <a:gd name="T31" fmla="*/ 0 h 182"/>
                <a:gd name="T32" fmla="*/ 34 w 158"/>
                <a:gd name="T33" fmla="*/ 0 h 182"/>
                <a:gd name="T34" fmla="*/ 56 w 158"/>
                <a:gd name="T35" fmla="*/ 0 h 182"/>
                <a:gd name="T36" fmla="*/ 80 w 158"/>
                <a:gd name="T37" fmla="*/ 6 h 182"/>
                <a:gd name="T38" fmla="*/ 98 w 158"/>
                <a:gd name="T39" fmla="*/ 18 h 182"/>
                <a:gd name="T40" fmla="*/ 112 w 158"/>
                <a:gd name="T41" fmla="*/ 30 h 182"/>
                <a:gd name="T42" fmla="*/ 120 w 158"/>
                <a:gd name="T43" fmla="*/ 40 h 182"/>
                <a:gd name="T44" fmla="*/ 132 w 158"/>
                <a:gd name="T45" fmla="*/ 54 h 182"/>
                <a:gd name="T46" fmla="*/ 142 w 158"/>
                <a:gd name="T47" fmla="*/ 66 h 182"/>
                <a:gd name="T48" fmla="*/ 136 w 158"/>
                <a:gd name="T49" fmla="*/ 80 h 182"/>
                <a:gd name="T50" fmla="*/ 140 w 158"/>
                <a:gd name="T51" fmla="*/ 92 h 182"/>
                <a:gd name="T52" fmla="*/ 146 w 158"/>
                <a:gd name="T53" fmla="*/ 104 h 182"/>
                <a:gd name="T54" fmla="*/ 142 w 158"/>
                <a:gd name="T55" fmla="*/ 114 h 182"/>
                <a:gd name="T56" fmla="*/ 142 w 158"/>
                <a:gd name="T57" fmla="*/ 126 h 182"/>
                <a:gd name="T58" fmla="*/ 142 w 158"/>
                <a:gd name="T59" fmla="*/ 134 h 182"/>
                <a:gd name="T60" fmla="*/ 146 w 158"/>
                <a:gd name="T61" fmla="*/ 140 h 182"/>
                <a:gd name="T62" fmla="*/ 150 w 158"/>
                <a:gd name="T63" fmla="*/ 156 h 182"/>
                <a:gd name="T64" fmla="*/ 158 w 158"/>
                <a:gd name="T65" fmla="*/ 156 h 182"/>
                <a:gd name="T66" fmla="*/ 150 w 158"/>
                <a:gd name="T67" fmla="*/ 166 h 182"/>
                <a:gd name="T68" fmla="*/ 142 w 158"/>
                <a:gd name="T69" fmla="*/ 174 h 182"/>
                <a:gd name="T70" fmla="*/ 128 w 158"/>
                <a:gd name="T71" fmla="*/ 178 h 182"/>
                <a:gd name="T72" fmla="*/ 120 w 158"/>
                <a:gd name="T73" fmla="*/ 178 h 182"/>
                <a:gd name="T74" fmla="*/ 116 w 158"/>
                <a:gd name="T75" fmla="*/ 182 h 182"/>
                <a:gd name="T76" fmla="*/ 102 w 158"/>
                <a:gd name="T77" fmla="*/ 182 h 182"/>
                <a:gd name="T78" fmla="*/ 86 w 158"/>
                <a:gd name="T79" fmla="*/ 182 h 182"/>
                <a:gd name="T80" fmla="*/ 80 w 158"/>
                <a:gd name="T81" fmla="*/ 174 h 182"/>
                <a:gd name="T82" fmla="*/ 80 w 158"/>
                <a:gd name="T83" fmla="*/ 164 h 182"/>
                <a:gd name="T84" fmla="*/ 76 w 158"/>
                <a:gd name="T85" fmla="*/ 152 h 182"/>
                <a:gd name="T86" fmla="*/ 72 w 158"/>
                <a:gd name="T87" fmla="*/ 144 h 182"/>
                <a:gd name="T88" fmla="*/ 150 w 158"/>
                <a:gd name="T89" fmla="*/ 70 h 182"/>
                <a:gd name="T90" fmla="*/ 150 w 158"/>
                <a:gd name="T91" fmla="*/ 74 h 182"/>
                <a:gd name="T92" fmla="*/ 142 w 158"/>
                <a:gd name="T93" fmla="*/ 84 h 182"/>
                <a:gd name="T94" fmla="*/ 146 w 158"/>
                <a:gd name="T95" fmla="*/ 88 h 182"/>
                <a:gd name="T96" fmla="*/ 142 w 158"/>
                <a:gd name="T97" fmla="*/ 84 h 182"/>
                <a:gd name="T98" fmla="*/ 150 w 158"/>
                <a:gd name="T99" fmla="*/ 114 h 182"/>
                <a:gd name="T100" fmla="*/ 146 w 158"/>
                <a:gd name="T101" fmla="*/ 1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182">
                  <a:moveTo>
                    <a:pt x="72" y="144"/>
                  </a:moveTo>
                  <a:lnTo>
                    <a:pt x="68" y="144"/>
                  </a:lnTo>
                  <a:lnTo>
                    <a:pt x="68" y="148"/>
                  </a:lnTo>
                  <a:lnTo>
                    <a:pt x="64" y="148"/>
                  </a:lnTo>
                  <a:lnTo>
                    <a:pt x="60" y="148"/>
                  </a:lnTo>
                  <a:lnTo>
                    <a:pt x="60" y="144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0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0" y="118"/>
                  </a:lnTo>
                  <a:lnTo>
                    <a:pt x="20" y="114"/>
                  </a:lnTo>
                  <a:lnTo>
                    <a:pt x="20" y="110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102" y="22"/>
                  </a:lnTo>
                  <a:lnTo>
                    <a:pt x="106" y="26"/>
                  </a:lnTo>
                  <a:lnTo>
                    <a:pt x="112" y="30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0" y="40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32" y="50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0" y="58"/>
                  </a:lnTo>
                  <a:lnTo>
                    <a:pt x="142" y="62"/>
                  </a:lnTo>
                  <a:lnTo>
                    <a:pt x="142" y="66"/>
                  </a:lnTo>
                  <a:lnTo>
                    <a:pt x="140" y="70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36" y="80"/>
                  </a:lnTo>
                  <a:lnTo>
                    <a:pt x="136" y="84"/>
                  </a:lnTo>
                  <a:lnTo>
                    <a:pt x="136" y="88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2" y="96"/>
                  </a:lnTo>
                  <a:lnTo>
                    <a:pt x="142" y="100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42" y="110"/>
                  </a:lnTo>
                  <a:lnTo>
                    <a:pt x="142" y="114"/>
                  </a:lnTo>
                  <a:lnTo>
                    <a:pt x="146" y="114"/>
                  </a:lnTo>
                  <a:lnTo>
                    <a:pt x="146" y="118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42" y="130"/>
                  </a:lnTo>
                  <a:lnTo>
                    <a:pt x="142" y="134"/>
                  </a:lnTo>
                  <a:lnTo>
                    <a:pt x="146" y="134"/>
                  </a:lnTo>
                  <a:lnTo>
                    <a:pt x="142" y="134"/>
                  </a:lnTo>
                  <a:lnTo>
                    <a:pt x="146" y="136"/>
                  </a:lnTo>
                  <a:lnTo>
                    <a:pt x="146" y="140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0" y="152"/>
                  </a:lnTo>
                  <a:lnTo>
                    <a:pt x="150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8" y="160"/>
                  </a:lnTo>
                  <a:lnTo>
                    <a:pt x="158" y="156"/>
                  </a:lnTo>
                  <a:lnTo>
                    <a:pt x="158" y="160"/>
                  </a:lnTo>
                  <a:lnTo>
                    <a:pt x="158" y="164"/>
                  </a:lnTo>
                  <a:lnTo>
                    <a:pt x="154" y="166"/>
                  </a:lnTo>
                  <a:lnTo>
                    <a:pt x="150" y="166"/>
                  </a:lnTo>
                  <a:lnTo>
                    <a:pt x="150" y="170"/>
                  </a:lnTo>
                  <a:lnTo>
                    <a:pt x="146" y="170"/>
                  </a:lnTo>
                  <a:lnTo>
                    <a:pt x="142" y="170"/>
                  </a:lnTo>
                  <a:lnTo>
                    <a:pt x="142" y="174"/>
                  </a:lnTo>
                  <a:lnTo>
                    <a:pt x="140" y="174"/>
                  </a:lnTo>
                  <a:lnTo>
                    <a:pt x="136" y="174"/>
                  </a:lnTo>
                  <a:lnTo>
                    <a:pt x="132" y="178"/>
                  </a:lnTo>
                  <a:lnTo>
                    <a:pt x="128" y="178"/>
                  </a:lnTo>
                  <a:lnTo>
                    <a:pt x="128" y="174"/>
                  </a:lnTo>
                  <a:lnTo>
                    <a:pt x="124" y="174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0" y="182"/>
                  </a:lnTo>
                  <a:lnTo>
                    <a:pt x="116" y="182"/>
                  </a:lnTo>
                  <a:lnTo>
                    <a:pt x="112" y="182"/>
                  </a:lnTo>
                  <a:lnTo>
                    <a:pt x="110" y="182"/>
                  </a:lnTo>
                  <a:lnTo>
                    <a:pt x="106" y="182"/>
                  </a:lnTo>
                  <a:lnTo>
                    <a:pt x="102" y="182"/>
                  </a:lnTo>
                  <a:lnTo>
                    <a:pt x="98" y="182"/>
                  </a:lnTo>
                  <a:lnTo>
                    <a:pt x="94" y="178"/>
                  </a:lnTo>
                  <a:lnTo>
                    <a:pt x="90" y="182"/>
                  </a:lnTo>
                  <a:lnTo>
                    <a:pt x="86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80" y="174"/>
                  </a:lnTo>
                  <a:lnTo>
                    <a:pt x="76" y="174"/>
                  </a:lnTo>
                  <a:lnTo>
                    <a:pt x="76" y="170"/>
                  </a:lnTo>
                  <a:lnTo>
                    <a:pt x="80" y="166"/>
                  </a:lnTo>
                  <a:lnTo>
                    <a:pt x="80" y="164"/>
                  </a:lnTo>
                  <a:lnTo>
                    <a:pt x="76" y="164"/>
                  </a:lnTo>
                  <a:lnTo>
                    <a:pt x="76" y="160"/>
                  </a:lnTo>
                  <a:lnTo>
                    <a:pt x="76" y="156"/>
                  </a:lnTo>
                  <a:lnTo>
                    <a:pt x="76" y="152"/>
                  </a:lnTo>
                  <a:lnTo>
                    <a:pt x="72" y="152"/>
                  </a:lnTo>
                  <a:lnTo>
                    <a:pt x="72" y="148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close/>
                  <a:moveTo>
                    <a:pt x="150" y="70"/>
                  </a:moveTo>
                  <a:lnTo>
                    <a:pt x="150" y="66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50" y="78"/>
                  </a:lnTo>
                  <a:lnTo>
                    <a:pt x="146" y="74"/>
                  </a:lnTo>
                  <a:lnTo>
                    <a:pt x="150" y="74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70"/>
                  </a:lnTo>
                  <a:close/>
                  <a:moveTo>
                    <a:pt x="142" y="84"/>
                  </a:moveTo>
                  <a:lnTo>
                    <a:pt x="142" y="80"/>
                  </a:lnTo>
                  <a:lnTo>
                    <a:pt x="142" y="84"/>
                  </a:lnTo>
                  <a:lnTo>
                    <a:pt x="146" y="84"/>
                  </a:lnTo>
                  <a:lnTo>
                    <a:pt x="146" y="88"/>
                  </a:lnTo>
                  <a:lnTo>
                    <a:pt x="146" y="92"/>
                  </a:lnTo>
                  <a:lnTo>
                    <a:pt x="146" y="88"/>
                  </a:lnTo>
                  <a:lnTo>
                    <a:pt x="142" y="88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2" y="84"/>
                  </a:lnTo>
                  <a:close/>
                  <a:moveTo>
                    <a:pt x="146" y="118"/>
                  </a:moveTo>
                  <a:lnTo>
                    <a:pt x="150" y="114"/>
                  </a:lnTo>
                  <a:lnTo>
                    <a:pt x="150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1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1" name="Freeform 171">
              <a:extLst>
                <a:ext uri="{FF2B5EF4-FFF2-40B4-BE49-F238E27FC236}">
                  <a16:creationId xmlns:a16="http://schemas.microsoft.com/office/drawing/2014/main" id="{B49832F1-8662-8F98-7E01-2B289A4D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557" y="3726158"/>
              <a:ext cx="89618" cy="18855"/>
            </a:xfrm>
            <a:custGeom>
              <a:avLst/>
              <a:gdLst>
                <a:gd name="T0" fmla="*/ 4 w 46"/>
                <a:gd name="T1" fmla="*/ 6 h 10"/>
                <a:gd name="T2" fmla="*/ 4 w 46"/>
                <a:gd name="T3" fmla="*/ 6 h 10"/>
                <a:gd name="T4" fmla="*/ 4 w 46"/>
                <a:gd name="T5" fmla="*/ 6 h 10"/>
                <a:gd name="T6" fmla="*/ 8 w 46"/>
                <a:gd name="T7" fmla="*/ 10 h 10"/>
                <a:gd name="T8" fmla="*/ 8 w 46"/>
                <a:gd name="T9" fmla="*/ 6 h 10"/>
                <a:gd name="T10" fmla="*/ 12 w 46"/>
                <a:gd name="T11" fmla="*/ 6 h 10"/>
                <a:gd name="T12" fmla="*/ 12 w 46"/>
                <a:gd name="T13" fmla="*/ 6 h 10"/>
                <a:gd name="T14" fmla="*/ 8 w 46"/>
                <a:gd name="T15" fmla="*/ 6 h 10"/>
                <a:gd name="T16" fmla="*/ 12 w 46"/>
                <a:gd name="T17" fmla="*/ 6 h 10"/>
                <a:gd name="T18" fmla="*/ 20 w 46"/>
                <a:gd name="T19" fmla="*/ 6 h 10"/>
                <a:gd name="T20" fmla="*/ 24 w 46"/>
                <a:gd name="T21" fmla="*/ 6 h 10"/>
                <a:gd name="T22" fmla="*/ 24 w 46"/>
                <a:gd name="T23" fmla="*/ 6 h 10"/>
                <a:gd name="T24" fmla="*/ 24 w 46"/>
                <a:gd name="T25" fmla="*/ 2 h 10"/>
                <a:gd name="T26" fmla="*/ 24 w 46"/>
                <a:gd name="T27" fmla="*/ 6 h 10"/>
                <a:gd name="T28" fmla="*/ 20 w 46"/>
                <a:gd name="T29" fmla="*/ 2 h 10"/>
                <a:gd name="T30" fmla="*/ 12 w 46"/>
                <a:gd name="T31" fmla="*/ 6 h 10"/>
                <a:gd name="T32" fmla="*/ 12 w 46"/>
                <a:gd name="T33" fmla="*/ 6 h 10"/>
                <a:gd name="T34" fmla="*/ 8 w 46"/>
                <a:gd name="T35" fmla="*/ 6 h 10"/>
                <a:gd name="T36" fmla="*/ 4 w 46"/>
                <a:gd name="T37" fmla="*/ 6 h 10"/>
                <a:gd name="T38" fmla="*/ 4 w 46"/>
                <a:gd name="T39" fmla="*/ 2 h 10"/>
                <a:gd name="T40" fmla="*/ 12 w 46"/>
                <a:gd name="T41" fmla="*/ 2 h 10"/>
                <a:gd name="T42" fmla="*/ 20 w 46"/>
                <a:gd name="T43" fmla="*/ 2 h 10"/>
                <a:gd name="T44" fmla="*/ 20 w 46"/>
                <a:gd name="T45" fmla="*/ 2 h 10"/>
                <a:gd name="T46" fmla="*/ 20 w 46"/>
                <a:gd name="T47" fmla="*/ 0 h 10"/>
                <a:gd name="T48" fmla="*/ 24 w 46"/>
                <a:gd name="T49" fmla="*/ 0 h 10"/>
                <a:gd name="T50" fmla="*/ 24 w 46"/>
                <a:gd name="T51" fmla="*/ 0 h 10"/>
                <a:gd name="T52" fmla="*/ 26 w 46"/>
                <a:gd name="T53" fmla="*/ 0 h 10"/>
                <a:gd name="T54" fmla="*/ 30 w 46"/>
                <a:gd name="T55" fmla="*/ 0 h 10"/>
                <a:gd name="T56" fmla="*/ 30 w 46"/>
                <a:gd name="T57" fmla="*/ 0 h 10"/>
                <a:gd name="T58" fmla="*/ 30 w 46"/>
                <a:gd name="T59" fmla="*/ 2 h 10"/>
                <a:gd name="T60" fmla="*/ 30 w 46"/>
                <a:gd name="T61" fmla="*/ 2 h 10"/>
                <a:gd name="T62" fmla="*/ 34 w 46"/>
                <a:gd name="T63" fmla="*/ 2 h 10"/>
                <a:gd name="T64" fmla="*/ 34 w 46"/>
                <a:gd name="T65" fmla="*/ 2 h 10"/>
                <a:gd name="T66" fmla="*/ 34 w 46"/>
                <a:gd name="T67" fmla="*/ 2 h 10"/>
                <a:gd name="T68" fmla="*/ 34 w 46"/>
                <a:gd name="T69" fmla="*/ 6 h 10"/>
                <a:gd name="T70" fmla="*/ 38 w 46"/>
                <a:gd name="T71" fmla="*/ 2 h 10"/>
                <a:gd name="T72" fmla="*/ 42 w 46"/>
                <a:gd name="T73" fmla="*/ 2 h 10"/>
                <a:gd name="T74" fmla="*/ 42 w 46"/>
                <a:gd name="T75" fmla="*/ 2 h 10"/>
                <a:gd name="T76" fmla="*/ 46 w 46"/>
                <a:gd name="T77" fmla="*/ 2 h 10"/>
                <a:gd name="T78" fmla="*/ 46 w 46"/>
                <a:gd name="T79" fmla="*/ 6 h 10"/>
                <a:gd name="T80" fmla="*/ 42 w 46"/>
                <a:gd name="T81" fmla="*/ 6 h 10"/>
                <a:gd name="T82" fmla="*/ 42 w 46"/>
                <a:gd name="T83" fmla="*/ 6 h 10"/>
                <a:gd name="T84" fmla="*/ 38 w 46"/>
                <a:gd name="T85" fmla="*/ 10 h 10"/>
                <a:gd name="T86" fmla="*/ 38 w 46"/>
                <a:gd name="T87" fmla="*/ 10 h 10"/>
                <a:gd name="T88" fmla="*/ 34 w 46"/>
                <a:gd name="T89" fmla="*/ 6 h 10"/>
                <a:gd name="T90" fmla="*/ 30 w 46"/>
                <a:gd name="T91" fmla="*/ 6 h 10"/>
                <a:gd name="T92" fmla="*/ 30 w 46"/>
                <a:gd name="T93" fmla="*/ 6 h 10"/>
                <a:gd name="T94" fmla="*/ 26 w 46"/>
                <a:gd name="T95" fmla="*/ 6 h 10"/>
                <a:gd name="T96" fmla="*/ 26 w 46"/>
                <a:gd name="T97" fmla="*/ 2 h 10"/>
                <a:gd name="T98" fmla="*/ 26 w 46"/>
                <a:gd name="T99" fmla="*/ 2 h 10"/>
                <a:gd name="T100" fmla="*/ 24 w 46"/>
                <a:gd name="T101" fmla="*/ 2 h 10"/>
                <a:gd name="T102" fmla="*/ 24 w 46"/>
                <a:gd name="T103" fmla="*/ 6 h 10"/>
                <a:gd name="T104" fmla="*/ 24 w 46"/>
                <a:gd name="T105" fmla="*/ 6 h 10"/>
                <a:gd name="T106" fmla="*/ 20 w 46"/>
                <a:gd name="T107" fmla="*/ 6 h 10"/>
                <a:gd name="T108" fmla="*/ 16 w 46"/>
                <a:gd name="T109" fmla="*/ 10 h 10"/>
                <a:gd name="T110" fmla="*/ 12 w 46"/>
                <a:gd name="T111" fmla="*/ 10 h 10"/>
                <a:gd name="T112" fmla="*/ 0 w 46"/>
                <a:gd name="T113" fmla="*/ 10 h 10"/>
                <a:gd name="T114" fmla="*/ 0 w 46"/>
                <a:gd name="T115" fmla="*/ 6 h 10"/>
                <a:gd name="T116" fmla="*/ 0 w 46"/>
                <a:gd name="T117" fmla="*/ 6 h 10"/>
                <a:gd name="T118" fmla="*/ 4 w 46"/>
                <a:gd name="T119" fmla="*/ 2 h 10"/>
                <a:gd name="T120" fmla="*/ 4 w 46"/>
                <a:gd name="T1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10">
                  <a:moveTo>
                    <a:pt x="4" y="6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2" name="Freeform 172">
              <a:extLst>
                <a:ext uri="{FF2B5EF4-FFF2-40B4-BE49-F238E27FC236}">
                  <a16:creationId xmlns:a16="http://schemas.microsoft.com/office/drawing/2014/main" id="{B4E13DAB-7A64-1E0F-5DEE-6ABC1EAC6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337" y="3809121"/>
              <a:ext cx="58447" cy="169696"/>
            </a:xfrm>
            <a:custGeom>
              <a:avLst/>
              <a:gdLst>
                <a:gd name="T0" fmla="*/ 26 w 30"/>
                <a:gd name="T1" fmla="*/ 68 h 90"/>
                <a:gd name="T2" fmla="*/ 26 w 30"/>
                <a:gd name="T3" fmla="*/ 74 h 90"/>
                <a:gd name="T4" fmla="*/ 26 w 30"/>
                <a:gd name="T5" fmla="*/ 78 h 90"/>
                <a:gd name="T6" fmla="*/ 26 w 30"/>
                <a:gd name="T7" fmla="*/ 78 h 90"/>
                <a:gd name="T8" fmla="*/ 30 w 30"/>
                <a:gd name="T9" fmla="*/ 82 h 90"/>
                <a:gd name="T10" fmla="*/ 26 w 30"/>
                <a:gd name="T11" fmla="*/ 86 h 90"/>
                <a:gd name="T12" fmla="*/ 26 w 30"/>
                <a:gd name="T13" fmla="*/ 86 h 90"/>
                <a:gd name="T14" fmla="*/ 24 w 30"/>
                <a:gd name="T15" fmla="*/ 86 h 90"/>
                <a:gd name="T16" fmla="*/ 20 w 30"/>
                <a:gd name="T17" fmla="*/ 86 h 90"/>
                <a:gd name="T18" fmla="*/ 16 w 30"/>
                <a:gd name="T19" fmla="*/ 82 h 90"/>
                <a:gd name="T20" fmla="*/ 16 w 30"/>
                <a:gd name="T21" fmla="*/ 82 h 90"/>
                <a:gd name="T22" fmla="*/ 16 w 30"/>
                <a:gd name="T23" fmla="*/ 78 h 90"/>
                <a:gd name="T24" fmla="*/ 12 w 30"/>
                <a:gd name="T25" fmla="*/ 78 h 90"/>
                <a:gd name="T26" fmla="*/ 12 w 30"/>
                <a:gd name="T27" fmla="*/ 70 h 90"/>
                <a:gd name="T28" fmla="*/ 12 w 30"/>
                <a:gd name="T29" fmla="*/ 68 h 90"/>
                <a:gd name="T30" fmla="*/ 12 w 30"/>
                <a:gd name="T31" fmla="*/ 64 h 90"/>
                <a:gd name="T32" fmla="*/ 12 w 30"/>
                <a:gd name="T33" fmla="*/ 64 h 90"/>
                <a:gd name="T34" fmla="*/ 12 w 30"/>
                <a:gd name="T35" fmla="*/ 52 h 90"/>
                <a:gd name="T36" fmla="*/ 16 w 30"/>
                <a:gd name="T37" fmla="*/ 48 h 90"/>
                <a:gd name="T38" fmla="*/ 12 w 30"/>
                <a:gd name="T39" fmla="*/ 48 h 90"/>
                <a:gd name="T40" fmla="*/ 8 w 30"/>
                <a:gd name="T41" fmla="*/ 42 h 90"/>
                <a:gd name="T42" fmla="*/ 12 w 30"/>
                <a:gd name="T43" fmla="*/ 42 h 90"/>
                <a:gd name="T44" fmla="*/ 12 w 30"/>
                <a:gd name="T45" fmla="*/ 38 h 90"/>
                <a:gd name="T46" fmla="*/ 12 w 30"/>
                <a:gd name="T47" fmla="*/ 30 h 90"/>
                <a:gd name="T48" fmla="*/ 12 w 30"/>
                <a:gd name="T49" fmla="*/ 30 h 90"/>
                <a:gd name="T50" fmla="*/ 8 w 30"/>
                <a:gd name="T51" fmla="*/ 30 h 90"/>
                <a:gd name="T52" fmla="*/ 8 w 30"/>
                <a:gd name="T53" fmla="*/ 26 h 90"/>
                <a:gd name="T54" fmla="*/ 12 w 30"/>
                <a:gd name="T55" fmla="*/ 18 h 90"/>
                <a:gd name="T56" fmla="*/ 8 w 30"/>
                <a:gd name="T57" fmla="*/ 18 h 90"/>
                <a:gd name="T58" fmla="*/ 8 w 30"/>
                <a:gd name="T59" fmla="*/ 16 h 90"/>
                <a:gd name="T60" fmla="*/ 4 w 30"/>
                <a:gd name="T61" fmla="*/ 12 h 90"/>
                <a:gd name="T62" fmla="*/ 4 w 30"/>
                <a:gd name="T63" fmla="*/ 8 h 90"/>
                <a:gd name="T64" fmla="*/ 4 w 30"/>
                <a:gd name="T65" fmla="*/ 4 h 90"/>
                <a:gd name="T66" fmla="*/ 4 w 30"/>
                <a:gd name="T67" fmla="*/ 4 h 90"/>
                <a:gd name="T68" fmla="*/ 4 w 30"/>
                <a:gd name="T69" fmla="*/ 0 h 90"/>
                <a:gd name="T70" fmla="*/ 12 w 30"/>
                <a:gd name="T71" fmla="*/ 4 h 90"/>
                <a:gd name="T72" fmla="*/ 12 w 30"/>
                <a:gd name="T73" fmla="*/ 4 h 90"/>
                <a:gd name="T74" fmla="*/ 16 w 30"/>
                <a:gd name="T75" fmla="*/ 4 h 90"/>
                <a:gd name="T76" fmla="*/ 16 w 30"/>
                <a:gd name="T77" fmla="*/ 8 h 90"/>
                <a:gd name="T78" fmla="*/ 16 w 30"/>
                <a:gd name="T79" fmla="*/ 12 h 90"/>
                <a:gd name="T80" fmla="*/ 16 w 30"/>
                <a:gd name="T81" fmla="*/ 12 h 90"/>
                <a:gd name="T82" fmla="*/ 20 w 30"/>
                <a:gd name="T83" fmla="*/ 18 h 90"/>
                <a:gd name="T84" fmla="*/ 24 w 30"/>
                <a:gd name="T85" fmla="*/ 22 h 90"/>
                <a:gd name="T86" fmla="*/ 24 w 30"/>
                <a:gd name="T87" fmla="*/ 30 h 90"/>
                <a:gd name="T88" fmla="*/ 24 w 30"/>
                <a:gd name="T89" fmla="*/ 30 h 90"/>
                <a:gd name="T90" fmla="*/ 26 w 30"/>
                <a:gd name="T91" fmla="*/ 34 h 90"/>
                <a:gd name="T92" fmla="*/ 26 w 30"/>
                <a:gd name="T93" fmla="*/ 34 h 90"/>
                <a:gd name="T94" fmla="*/ 26 w 30"/>
                <a:gd name="T95" fmla="*/ 42 h 90"/>
                <a:gd name="T96" fmla="*/ 26 w 30"/>
                <a:gd name="T97" fmla="*/ 48 h 90"/>
                <a:gd name="T98" fmla="*/ 26 w 30"/>
                <a:gd name="T9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" h="90">
                  <a:moveTo>
                    <a:pt x="26" y="64"/>
                  </a:moveTo>
                  <a:lnTo>
                    <a:pt x="26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3" name="Freeform 173">
              <a:extLst>
                <a:ext uri="{FF2B5EF4-FFF2-40B4-BE49-F238E27FC236}">
                  <a16:creationId xmlns:a16="http://schemas.microsoft.com/office/drawing/2014/main" id="{AABFB88F-B1E5-7243-7C61-2DFC09023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5745" y="2922932"/>
              <a:ext cx="116893" cy="256429"/>
            </a:xfrm>
            <a:custGeom>
              <a:avLst/>
              <a:gdLst>
                <a:gd name="T0" fmla="*/ 40 w 60"/>
                <a:gd name="T1" fmla="*/ 12 h 136"/>
                <a:gd name="T2" fmla="*/ 44 w 60"/>
                <a:gd name="T3" fmla="*/ 12 h 136"/>
                <a:gd name="T4" fmla="*/ 44 w 60"/>
                <a:gd name="T5" fmla="*/ 8 h 136"/>
                <a:gd name="T6" fmla="*/ 48 w 60"/>
                <a:gd name="T7" fmla="*/ 8 h 136"/>
                <a:gd name="T8" fmla="*/ 48 w 60"/>
                <a:gd name="T9" fmla="*/ 14 h 136"/>
                <a:gd name="T10" fmla="*/ 48 w 60"/>
                <a:gd name="T11" fmla="*/ 18 h 136"/>
                <a:gd name="T12" fmla="*/ 44 w 60"/>
                <a:gd name="T13" fmla="*/ 18 h 136"/>
                <a:gd name="T14" fmla="*/ 44 w 60"/>
                <a:gd name="T15" fmla="*/ 30 h 136"/>
                <a:gd name="T16" fmla="*/ 48 w 60"/>
                <a:gd name="T17" fmla="*/ 34 h 136"/>
                <a:gd name="T18" fmla="*/ 52 w 60"/>
                <a:gd name="T19" fmla="*/ 34 h 136"/>
                <a:gd name="T20" fmla="*/ 52 w 60"/>
                <a:gd name="T21" fmla="*/ 42 h 136"/>
                <a:gd name="T22" fmla="*/ 48 w 60"/>
                <a:gd name="T23" fmla="*/ 52 h 136"/>
                <a:gd name="T24" fmla="*/ 44 w 60"/>
                <a:gd name="T25" fmla="*/ 56 h 136"/>
                <a:gd name="T26" fmla="*/ 38 w 60"/>
                <a:gd name="T27" fmla="*/ 60 h 136"/>
                <a:gd name="T28" fmla="*/ 38 w 60"/>
                <a:gd name="T29" fmla="*/ 64 h 136"/>
                <a:gd name="T30" fmla="*/ 40 w 60"/>
                <a:gd name="T31" fmla="*/ 72 h 136"/>
                <a:gd name="T32" fmla="*/ 44 w 60"/>
                <a:gd name="T33" fmla="*/ 72 h 136"/>
                <a:gd name="T34" fmla="*/ 48 w 60"/>
                <a:gd name="T35" fmla="*/ 74 h 136"/>
                <a:gd name="T36" fmla="*/ 52 w 60"/>
                <a:gd name="T37" fmla="*/ 72 h 136"/>
                <a:gd name="T38" fmla="*/ 52 w 60"/>
                <a:gd name="T39" fmla="*/ 74 h 136"/>
                <a:gd name="T40" fmla="*/ 56 w 60"/>
                <a:gd name="T41" fmla="*/ 78 h 136"/>
                <a:gd name="T42" fmla="*/ 60 w 60"/>
                <a:gd name="T43" fmla="*/ 82 h 136"/>
                <a:gd name="T44" fmla="*/ 60 w 60"/>
                <a:gd name="T45" fmla="*/ 90 h 136"/>
                <a:gd name="T46" fmla="*/ 60 w 60"/>
                <a:gd name="T47" fmla="*/ 94 h 136"/>
                <a:gd name="T48" fmla="*/ 48 w 60"/>
                <a:gd name="T49" fmla="*/ 102 h 136"/>
                <a:gd name="T50" fmla="*/ 44 w 60"/>
                <a:gd name="T51" fmla="*/ 106 h 136"/>
                <a:gd name="T52" fmla="*/ 38 w 60"/>
                <a:gd name="T53" fmla="*/ 108 h 136"/>
                <a:gd name="T54" fmla="*/ 40 w 60"/>
                <a:gd name="T55" fmla="*/ 124 h 136"/>
                <a:gd name="T56" fmla="*/ 34 w 60"/>
                <a:gd name="T57" fmla="*/ 132 h 136"/>
                <a:gd name="T58" fmla="*/ 30 w 60"/>
                <a:gd name="T59" fmla="*/ 124 h 136"/>
                <a:gd name="T60" fmla="*/ 22 w 60"/>
                <a:gd name="T61" fmla="*/ 102 h 136"/>
                <a:gd name="T62" fmla="*/ 14 w 60"/>
                <a:gd name="T63" fmla="*/ 90 h 136"/>
                <a:gd name="T64" fmla="*/ 10 w 60"/>
                <a:gd name="T65" fmla="*/ 82 h 136"/>
                <a:gd name="T66" fmla="*/ 4 w 60"/>
                <a:gd name="T67" fmla="*/ 78 h 136"/>
                <a:gd name="T68" fmla="*/ 4 w 60"/>
                <a:gd name="T69" fmla="*/ 68 h 136"/>
                <a:gd name="T70" fmla="*/ 4 w 60"/>
                <a:gd name="T71" fmla="*/ 64 h 136"/>
                <a:gd name="T72" fmla="*/ 4 w 60"/>
                <a:gd name="T73" fmla="*/ 60 h 136"/>
                <a:gd name="T74" fmla="*/ 10 w 60"/>
                <a:gd name="T75" fmla="*/ 52 h 136"/>
                <a:gd name="T76" fmla="*/ 10 w 60"/>
                <a:gd name="T77" fmla="*/ 48 h 136"/>
                <a:gd name="T78" fmla="*/ 14 w 60"/>
                <a:gd name="T79" fmla="*/ 42 h 136"/>
                <a:gd name="T80" fmla="*/ 14 w 60"/>
                <a:gd name="T81" fmla="*/ 34 h 136"/>
                <a:gd name="T82" fmla="*/ 10 w 60"/>
                <a:gd name="T83" fmla="*/ 30 h 136"/>
                <a:gd name="T84" fmla="*/ 14 w 60"/>
                <a:gd name="T85" fmla="*/ 22 h 136"/>
                <a:gd name="T86" fmla="*/ 10 w 60"/>
                <a:gd name="T87" fmla="*/ 14 h 136"/>
                <a:gd name="T88" fmla="*/ 10 w 60"/>
                <a:gd name="T89" fmla="*/ 14 h 136"/>
                <a:gd name="T90" fmla="*/ 18 w 60"/>
                <a:gd name="T91" fmla="*/ 8 h 136"/>
                <a:gd name="T92" fmla="*/ 22 w 60"/>
                <a:gd name="T93" fmla="*/ 8 h 136"/>
                <a:gd name="T94" fmla="*/ 22 w 60"/>
                <a:gd name="T95" fmla="*/ 4 h 136"/>
                <a:gd name="T96" fmla="*/ 34 w 60"/>
                <a:gd name="T97" fmla="*/ 0 h 136"/>
                <a:gd name="T98" fmla="*/ 34 w 60"/>
                <a:gd name="T99" fmla="*/ 4 h 136"/>
                <a:gd name="T100" fmla="*/ 40 w 60"/>
                <a:gd name="T101" fmla="*/ 4 h 136"/>
                <a:gd name="T102" fmla="*/ 40 w 60"/>
                <a:gd name="T103" fmla="*/ 8 h 136"/>
                <a:gd name="T104" fmla="*/ 52 w 60"/>
                <a:gd name="T105" fmla="*/ 52 h 136"/>
                <a:gd name="T106" fmla="*/ 56 w 60"/>
                <a:gd name="T107" fmla="*/ 48 h 136"/>
                <a:gd name="T108" fmla="*/ 52 w 60"/>
                <a:gd name="T109" fmla="*/ 52 h 136"/>
                <a:gd name="T110" fmla="*/ 48 w 60"/>
                <a:gd name="T111" fmla="*/ 68 h 136"/>
                <a:gd name="T112" fmla="*/ 48 w 60"/>
                <a:gd name="T113" fmla="*/ 68 h 136"/>
                <a:gd name="T114" fmla="*/ 48 w 60"/>
                <a:gd name="T115" fmla="*/ 68 h 136"/>
                <a:gd name="T116" fmla="*/ 52 w 60"/>
                <a:gd name="T117" fmla="*/ 68 h 136"/>
                <a:gd name="T118" fmla="*/ 48 w 60"/>
                <a:gd name="T119" fmla="*/ 7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" h="136">
                  <a:moveTo>
                    <a:pt x="40" y="8"/>
                  </a:move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0" y="124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close/>
                  <a:moveTo>
                    <a:pt x="52" y="52"/>
                  </a:moveTo>
                  <a:lnTo>
                    <a:pt x="52" y="52"/>
                  </a:lnTo>
                  <a:lnTo>
                    <a:pt x="52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close/>
                  <a:moveTo>
                    <a:pt x="48" y="72"/>
                  </a:moveTo>
                  <a:lnTo>
                    <a:pt x="48" y="72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4" name="Freeform 174">
              <a:extLst>
                <a:ext uri="{FF2B5EF4-FFF2-40B4-BE49-F238E27FC236}">
                  <a16:creationId xmlns:a16="http://schemas.microsoft.com/office/drawing/2014/main" id="{EA3E4409-5F9B-6237-DE62-15E62CC4D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589" y="4035381"/>
              <a:ext cx="155858" cy="184780"/>
            </a:xfrm>
            <a:custGeom>
              <a:avLst/>
              <a:gdLst>
                <a:gd name="T0" fmla="*/ 42 w 80"/>
                <a:gd name="T1" fmla="*/ 90 h 98"/>
                <a:gd name="T2" fmla="*/ 22 w 80"/>
                <a:gd name="T3" fmla="*/ 90 h 98"/>
                <a:gd name="T4" fmla="*/ 16 w 80"/>
                <a:gd name="T5" fmla="*/ 90 h 98"/>
                <a:gd name="T6" fmla="*/ 12 w 80"/>
                <a:gd name="T7" fmla="*/ 94 h 98"/>
                <a:gd name="T8" fmla="*/ 8 w 80"/>
                <a:gd name="T9" fmla="*/ 98 h 98"/>
                <a:gd name="T10" fmla="*/ 4 w 80"/>
                <a:gd name="T11" fmla="*/ 98 h 98"/>
                <a:gd name="T12" fmla="*/ 4 w 80"/>
                <a:gd name="T13" fmla="*/ 98 h 98"/>
                <a:gd name="T14" fmla="*/ 0 w 80"/>
                <a:gd name="T15" fmla="*/ 98 h 98"/>
                <a:gd name="T16" fmla="*/ 0 w 80"/>
                <a:gd name="T17" fmla="*/ 90 h 98"/>
                <a:gd name="T18" fmla="*/ 4 w 80"/>
                <a:gd name="T19" fmla="*/ 82 h 98"/>
                <a:gd name="T20" fmla="*/ 4 w 80"/>
                <a:gd name="T21" fmla="*/ 74 h 98"/>
                <a:gd name="T22" fmla="*/ 4 w 80"/>
                <a:gd name="T23" fmla="*/ 70 h 98"/>
                <a:gd name="T24" fmla="*/ 8 w 80"/>
                <a:gd name="T25" fmla="*/ 64 h 98"/>
                <a:gd name="T26" fmla="*/ 8 w 80"/>
                <a:gd name="T27" fmla="*/ 60 h 98"/>
                <a:gd name="T28" fmla="*/ 8 w 80"/>
                <a:gd name="T29" fmla="*/ 56 h 98"/>
                <a:gd name="T30" fmla="*/ 12 w 80"/>
                <a:gd name="T31" fmla="*/ 52 h 98"/>
                <a:gd name="T32" fmla="*/ 16 w 80"/>
                <a:gd name="T33" fmla="*/ 52 h 98"/>
                <a:gd name="T34" fmla="*/ 22 w 80"/>
                <a:gd name="T35" fmla="*/ 40 h 98"/>
                <a:gd name="T36" fmla="*/ 22 w 80"/>
                <a:gd name="T37" fmla="*/ 34 h 98"/>
                <a:gd name="T38" fmla="*/ 20 w 80"/>
                <a:gd name="T39" fmla="*/ 34 h 98"/>
                <a:gd name="T40" fmla="*/ 20 w 80"/>
                <a:gd name="T41" fmla="*/ 30 h 98"/>
                <a:gd name="T42" fmla="*/ 20 w 80"/>
                <a:gd name="T43" fmla="*/ 22 h 98"/>
                <a:gd name="T44" fmla="*/ 20 w 80"/>
                <a:gd name="T45" fmla="*/ 18 h 98"/>
                <a:gd name="T46" fmla="*/ 20 w 80"/>
                <a:gd name="T47" fmla="*/ 10 h 98"/>
                <a:gd name="T48" fmla="*/ 20 w 80"/>
                <a:gd name="T49" fmla="*/ 10 h 98"/>
                <a:gd name="T50" fmla="*/ 26 w 80"/>
                <a:gd name="T51" fmla="*/ 6 h 98"/>
                <a:gd name="T52" fmla="*/ 34 w 80"/>
                <a:gd name="T53" fmla="*/ 6 h 98"/>
                <a:gd name="T54" fmla="*/ 34 w 80"/>
                <a:gd name="T55" fmla="*/ 10 h 98"/>
                <a:gd name="T56" fmla="*/ 38 w 80"/>
                <a:gd name="T57" fmla="*/ 10 h 98"/>
                <a:gd name="T58" fmla="*/ 42 w 80"/>
                <a:gd name="T59" fmla="*/ 6 h 98"/>
                <a:gd name="T60" fmla="*/ 46 w 80"/>
                <a:gd name="T61" fmla="*/ 6 h 98"/>
                <a:gd name="T62" fmla="*/ 50 w 80"/>
                <a:gd name="T63" fmla="*/ 6 h 98"/>
                <a:gd name="T64" fmla="*/ 56 w 80"/>
                <a:gd name="T65" fmla="*/ 6 h 98"/>
                <a:gd name="T66" fmla="*/ 64 w 80"/>
                <a:gd name="T67" fmla="*/ 0 h 98"/>
                <a:gd name="T68" fmla="*/ 68 w 80"/>
                <a:gd name="T69" fmla="*/ 6 h 98"/>
                <a:gd name="T70" fmla="*/ 72 w 80"/>
                <a:gd name="T71" fmla="*/ 10 h 98"/>
                <a:gd name="T72" fmla="*/ 72 w 80"/>
                <a:gd name="T73" fmla="*/ 18 h 98"/>
                <a:gd name="T74" fmla="*/ 76 w 80"/>
                <a:gd name="T75" fmla="*/ 22 h 98"/>
                <a:gd name="T76" fmla="*/ 76 w 80"/>
                <a:gd name="T77" fmla="*/ 26 h 98"/>
                <a:gd name="T78" fmla="*/ 76 w 80"/>
                <a:gd name="T79" fmla="*/ 34 h 98"/>
                <a:gd name="T80" fmla="*/ 80 w 80"/>
                <a:gd name="T81" fmla="*/ 40 h 98"/>
                <a:gd name="T82" fmla="*/ 76 w 80"/>
                <a:gd name="T83" fmla="*/ 44 h 98"/>
                <a:gd name="T84" fmla="*/ 76 w 80"/>
                <a:gd name="T85" fmla="*/ 48 h 98"/>
                <a:gd name="T86" fmla="*/ 76 w 80"/>
                <a:gd name="T87" fmla="*/ 52 h 98"/>
                <a:gd name="T88" fmla="*/ 76 w 80"/>
                <a:gd name="T89" fmla="*/ 52 h 98"/>
                <a:gd name="T90" fmla="*/ 72 w 80"/>
                <a:gd name="T91" fmla="*/ 56 h 98"/>
                <a:gd name="T92" fmla="*/ 72 w 80"/>
                <a:gd name="T93" fmla="*/ 60 h 98"/>
                <a:gd name="T94" fmla="*/ 64 w 80"/>
                <a:gd name="T95" fmla="*/ 66 h 98"/>
                <a:gd name="T96" fmla="*/ 64 w 80"/>
                <a:gd name="T97" fmla="*/ 70 h 98"/>
                <a:gd name="T98" fmla="*/ 64 w 80"/>
                <a:gd name="T99" fmla="*/ 78 h 98"/>
                <a:gd name="T100" fmla="*/ 56 w 80"/>
                <a:gd name="T101" fmla="*/ 90 h 98"/>
                <a:gd name="T102" fmla="*/ 52 w 80"/>
                <a:gd name="T103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98">
                  <a:moveTo>
                    <a:pt x="50" y="90"/>
                  </a:move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5" name="Freeform 175">
              <a:extLst>
                <a:ext uri="{FF2B5EF4-FFF2-40B4-BE49-F238E27FC236}">
                  <a16:creationId xmlns:a16="http://schemas.microsoft.com/office/drawing/2014/main" id="{89B6214A-A416-EB22-C714-CCCD87262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64" y="3262324"/>
              <a:ext cx="233786" cy="233803"/>
            </a:xfrm>
            <a:custGeom>
              <a:avLst/>
              <a:gdLst>
                <a:gd name="T0" fmla="*/ 0 w 120"/>
                <a:gd name="T1" fmla="*/ 120 h 124"/>
                <a:gd name="T2" fmla="*/ 0 w 120"/>
                <a:gd name="T3" fmla="*/ 112 h 124"/>
                <a:gd name="T4" fmla="*/ 4 w 120"/>
                <a:gd name="T5" fmla="*/ 108 h 124"/>
                <a:gd name="T6" fmla="*/ 4 w 120"/>
                <a:gd name="T7" fmla="*/ 104 h 124"/>
                <a:gd name="T8" fmla="*/ 8 w 120"/>
                <a:gd name="T9" fmla="*/ 96 h 124"/>
                <a:gd name="T10" fmla="*/ 12 w 120"/>
                <a:gd name="T11" fmla="*/ 96 h 124"/>
                <a:gd name="T12" fmla="*/ 12 w 120"/>
                <a:gd name="T13" fmla="*/ 94 h 124"/>
                <a:gd name="T14" fmla="*/ 12 w 120"/>
                <a:gd name="T15" fmla="*/ 90 h 124"/>
                <a:gd name="T16" fmla="*/ 16 w 120"/>
                <a:gd name="T17" fmla="*/ 86 h 124"/>
                <a:gd name="T18" fmla="*/ 16 w 120"/>
                <a:gd name="T19" fmla="*/ 82 h 124"/>
                <a:gd name="T20" fmla="*/ 16 w 120"/>
                <a:gd name="T21" fmla="*/ 78 h 124"/>
                <a:gd name="T22" fmla="*/ 16 w 120"/>
                <a:gd name="T23" fmla="*/ 78 h 124"/>
                <a:gd name="T24" fmla="*/ 20 w 120"/>
                <a:gd name="T25" fmla="*/ 74 h 124"/>
                <a:gd name="T26" fmla="*/ 20 w 120"/>
                <a:gd name="T27" fmla="*/ 70 h 124"/>
                <a:gd name="T28" fmla="*/ 20 w 120"/>
                <a:gd name="T29" fmla="*/ 70 h 124"/>
                <a:gd name="T30" fmla="*/ 20 w 120"/>
                <a:gd name="T31" fmla="*/ 70 h 124"/>
                <a:gd name="T32" fmla="*/ 20 w 120"/>
                <a:gd name="T33" fmla="*/ 66 h 124"/>
                <a:gd name="T34" fmla="*/ 28 w 120"/>
                <a:gd name="T35" fmla="*/ 64 h 124"/>
                <a:gd name="T36" fmla="*/ 28 w 120"/>
                <a:gd name="T37" fmla="*/ 60 h 124"/>
                <a:gd name="T38" fmla="*/ 30 w 120"/>
                <a:gd name="T39" fmla="*/ 56 h 124"/>
                <a:gd name="T40" fmla="*/ 34 w 120"/>
                <a:gd name="T41" fmla="*/ 52 h 124"/>
                <a:gd name="T42" fmla="*/ 34 w 120"/>
                <a:gd name="T43" fmla="*/ 48 h 124"/>
                <a:gd name="T44" fmla="*/ 34 w 120"/>
                <a:gd name="T45" fmla="*/ 40 h 124"/>
                <a:gd name="T46" fmla="*/ 34 w 120"/>
                <a:gd name="T47" fmla="*/ 34 h 124"/>
                <a:gd name="T48" fmla="*/ 38 w 120"/>
                <a:gd name="T49" fmla="*/ 34 h 124"/>
                <a:gd name="T50" fmla="*/ 38 w 120"/>
                <a:gd name="T51" fmla="*/ 30 h 124"/>
                <a:gd name="T52" fmla="*/ 38 w 120"/>
                <a:gd name="T53" fmla="*/ 30 h 124"/>
                <a:gd name="T54" fmla="*/ 42 w 120"/>
                <a:gd name="T55" fmla="*/ 26 h 124"/>
                <a:gd name="T56" fmla="*/ 42 w 120"/>
                <a:gd name="T57" fmla="*/ 26 h 124"/>
                <a:gd name="T58" fmla="*/ 46 w 120"/>
                <a:gd name="T59" fmla="*/ 22 h 124"/>
                <a:gd name="T60" fmla="*/ 50 w 120"/>
                <a:gd name="T61" fmla="*/ 18 h 124"/>
                <a:gd name="T62" fmla="*/ 54 w 120"/>
                <a:gd name="T63" fmla="*/ 14 h 124"/>
                <a:gd name="T64" fmla="*/ 54 w 120"/>
                <a:gd name="T65" fmla="*/ 10 h 124"/>
                <a:gd name="T66" fmla="*/ 54 w 120"/>
                <a:gd name="T67" fmla="*/ 6 h 124"/>
                <a:gd name="T68" fmla="*/ 58 w 120"/>
                <a:gd name="T69" fmla="*/ 4 h 124"/>
                <a:gd name="T70" fmla="*/ 58 w 120"/>
                <a:gd name="T71" fmla="*/ 0 h 124"/>
                <a:gd name="T72" fmla="*/ 102 w 120"/>
                <a:gd name="T73" fmla="*/ 0 h 124"/>
                <a:gd name="T74" fmla="*/ 106 w 120"/>
                <a:gd name="T75" fmla="*/ 0 h 124"/>
                <a:gd name="T76" fmla="*/ 120 w 120"/>
                <a:gd name="T77" fmla="*/ 0 h 124"/>
                <a:gd name="T78" fmla="*/ 120 w 120"/>
                <a:gd name="T79" fmla="*/ 14 h 124"/>
                <a:gd name="T80" fmla="*/ 120 w 120"/>
                <a:gd name="T81" fmla="*/ 30 h 124"/>
                <a:gd name="T82" fmla="*/ 106 w 120"/>
                <a:gd name="T83" fmla="*/ 30 h 124"/>
                <a:gd name="T84" fmla="*/ 102 w 120"/>
                <a:gd name="T85" fmla="*/ 30 h 124"/>
                <a:gd name="T86" fmla="*/ 84 w 120"/>
                <a:gd name="T87" fmla="*/ 30 h 124"/>
                <a:gd name="T88" fmla="*/ 72 w 120"/>
                <a:gd name="T89" fmla="*/ 36 h 124"/>
                <a:gd name="T90" fmla="*/ 72 w 120"/>
                <a:gd name="T91" fmla="*/ 44 h 124"/>
                <a:gd name="T92" fmla="*/ 72 w 120"/>
                <a:gd name="T93" fmla="*/ 60 h 124"/>
                <a:gd name="T94" fmla="*/ 72 w 120"/>
                <a:gd name="T95" fmla="*/ 78 h 124"/>
                <a:gd name="T96" fmla="*/ 64 w 120"/>
                <a:gd name="T97" fmla="*/ 78 h 124"/>
                <a:gd name="T98" fmla="*/ 60 w 120"/>
                <a:gd name="T99" fmla="*/ 86 h 124"/>
                <a:gd name="T100" fmla="*/ 58 w 120"/>
                <a:gd name="T101" fmla="*/ 90 h 124"/>
                <a:gd name="T102" fmla="*/ 58 w 120"/>
                <a:gd name="T103" fmla="*/ 96 h 124"/>
                <a:gd name="T104" fmla="*/ 60 w 120"/>
                <a:gd name="T105" fmla="*/ 104 h 124"/>
                <a:gd name="T106" fmla="*/ 46 w 120"/>
                <a:gd name="T107" fmla="*/ 116 h 124"/>
                <a:gd name="T108" fmla="*/ 34 w 120"/>
                <a:gd name="T109" fmla="*/ 116 h 124"/>
                <a:gd name="T110" fmla="*/ 20 w 120"/>
                <a:gd name="T111" fmla="*/ 116 h 124"/>
                <a:gd name="T112" fmla="*/ 4 w 120"/>
                <a:gd name="T113" fmla="*/ 116 h 124"/>
                <a:gd name="T114" fmla="*/ 0 w 120"/>
                <a:gd name="T115" fmla="*/ 120 h 124"/>
                <a:gd name="T116" fmla="*/ 0 w 120"/>
                <a:gd name="T1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" h="124">
                  <a:moveTo>
                    <a:pt x="0" y="124"/>
                  </a:moveTo>
                  <a:lnTo>
                    <a:pt x="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6" y="74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4" y="18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0" y="2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60" y="104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30" y="116"/>
                  </a:lnTo>
                  <a:lnTo>
                    <a:pt x="28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6" name="Freeform 176">
              <a:extLst>
                <a:ext uri="{FF2B5EF4-FFF2-40B4-BE49-F238E27FC236}">
                  <a16:creationId xmlns:a16="http://schemas.microsoft.com/office/drawing/2014/main" id="{477C9A7D-66A6-48E9-1E3C-3EB7C8952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81" y="4435109"/>
              <a:ext cx="327301" cy="324307"/>
            </a:xfrm>
            <a:custGeom>
              <a:avLst/>
              <a:gdLst>
                <a:gd name="T0" fmla="*/ 120 w 168"/>
                <a:gd name="T1" fmla="*/ 130 h 172"/>
                <a:gd name="T2" fmla="*/ 108 w 168"/>
                <a:gd name="T3" fmla="*/ 130 h 172"/>
                <a:gd name="T4" fmla="*/ 98 w 168"/>
                <a:gd name="T5" fmla="*/ 138 h 172"/>
                <a:gd name="T6" fmla="*/ 90 w 168"/>
                <a:gd name="T7" fmla="*/ 148 h 172"/>
                <a:gd name="T8" fmla="*/ 84 w 168"/>
                <a:gd name="T9" fmla="*/ 160 h 172"/>
                <a:gd name="T10" fmla="*/ 72 w 168"/>
                <a:gd name="T11" fmla="*/ 168 h 172"/>
                <a:gd name="T12" fmla="*/ 60 w 168"/>
                <a:gd name="T13" fmla="*/ 168 h 172"/>
                <a:gd name="T14" fmla="*/ 54 w 168"/>
                <a:gd name="T15" fmla="*/ 168 h 172"/>
                <a:gd name="T16" fmla="*/ 42 w 168"/>
                <a:gd name="T17" fmla="*/ 160 h 172"/>
                <a:gd name="T18" fmla="*/ 28 w 168"/>
                <a:gd name="T19" fmla="*/ 164 h 172"/>
                <a:gd name="T20" fmla="*/ 8 w 168"/>
                <a:gd name="T21" fmla="*/ 148 h 172"/>
                <a:gd name="T22" fmla="*/ 4 w 168"/>
                <a:gd name="T23" fmla="*/ 138 h 172"/>
                <a:gd name="T24" fmla="*/ 0 w 168"/>
                <a:gd name="T25" fmla="*/ 116 h 172"/>
                <a:gd name="T26" fmla="*/ 0 w 168"/>
                <a:gd name="T27" fmla="*/ 96 h 172"/>
                <a:gd name="T28" fmla="*/ 16 w 168"/>
                <a:gd name="T29" fmla="*/ 82 h 172"/>
                <a:gd name="T30" fmla="*/ 30 w 168"/>
                <a:gd name="T31" fmla="*/ 82 h 172"/>
                <a:gd name="T32" fmla="*/ 30 w 168"/>
                <a:gd name="T33" fmla="*/ 62 h 172"/>
                <a:gd name="T34" fmla="*/ 30 w 168"/>
                <a:gd name="T35" fmla="*/ 48 h 172"/>
                <a:gd name="T36" fmla="*/ 38 w 168"/>
                <a:gd name="T37" fmla="*/ 48 h 172"/>
                <a:gd name="T38" fmla="*/ 42 w 168"/>
                <a:gd name="T39" fmla="*/ 56 h 172"/>
                <a:gd name="T40" fmla="*/ 50 w 168"/>
                <a:gd name="T41" fmla="*/ 60 h 172"/>
                <a:gd name="T42" fmla="*/ 64 w 168"/>
                <a:gd name="T43" fmla="*/ 62 h 172"/>
                <a:gd name="T44" fmla="*/ 76 w 168"/>
                <a:gd name="T45" fmla="*/ 60 h 172"/>
                <a:gd name="T46" fmla="*/ 84 w 168"/>
                <a:gd name="T47" fmla="*/ 70 h 172"/>
                <a:gd name="T48" fmla="*/ 94 w 168"/>
                <a:gd name="T49" fmla="*/ 78 h 172"/>
                <a:gd name="T50" fmla="*/ 102 w 168"/>
                <a:gd name="T51" fmla="*/ 90 h 172"/>
                <a:gd name="T52" fmla="*/ 112 w 168"/>
                <a:gd name="T53" fmla="*/ 90 h 172"/>
                <a:gd name="T54" fmla="*/ 112 w 168"/>
                <a:gd name="T55" fmla="*/ 78 h 172"/>
                <a:gd name="T56" fmla="*/ 108 w 168"/>
                <a:gd name="T57" fmla="*/ 70 h 172"/>
                <a:gd name="T58" fmla="*/ 98 w 168"/>
                <a:gd name="T59" fmla="*/ 66 h 172"/>
                <a:gd name="T60" fmla="*/ 94 w 168"/>
                <a:gd name="T61" fmla="*/ 56 h 172"/>
                <a:gd name="T62" fmla="*/ 98 w 168"/>
                <a:gd name="T63" fmla="*/ 44 h 172"/>
                <a:gd name="T64" fmla="*/ 98 w 168"/>
                <a:gd name="T65" fmla="*/ 30 h 172"/>
                <a:gd name="T66" fmla="*/ 98 w 168"/>
                <a:gd name="T67" fmla="*/ 14 h 172"/>
                <a:gd name="T68" fmla="*/ 102 w 168"/>
                <a:gd name="T69" fmla="*/ 4 h 172"/>
                <a:gd name="T70" fmla="*/ 120 w 168"/>
                <a:gd name="T71" fmla="*/ 0 h 172"/>
                <a:gd name="T72" fmla="*/ 128 w 168"/>
                <a:gd name="T73" fmla="*/ 6 h 172"/>
                <a:gd name="T74" fmla="*/ 142 w 168"/>
                <a:gd name="T75" fmla="*/ 10 h 172"/>
                <a:gd name="T76" fmla="*/ 150 w 168"/>
                <a:gd name="T77" fmla="*/ 18 h 172"/>
                <a:gd name="T78" fmla="*/ 162 w 168"/>
                <a:gd name="T79" fmla="*/ 26 h 172"/>
                <a:gd name="T80" fmla="*/ 162 w 168"/>
                <a:gd name="T81" fmla="*/ 32 h 172"/>
                <a:gd name="T82" fmla="*/ 166 w 168"/>
                <a:gd name="T83" fmla="*/ 44 h 172"/>
                <a:gd name="T84" fmla="*/ 166 w 168"/>
                <a:gd name="T85" fmla="*/ 52 h 172"/>
                <a:gd name="T86" fmla="*/ 162 w 168"/>
                <a:gd name="T87" fmla="*/ 66 h 172"/>
                <a:gd name="T88" fmla="*/ 158 w 168"/>
                <a:gd name="T89" fmla="*/ 74 h 172"/>
                <a:gd name="T90" fmla="*/ 158 w 168"/>
                <a:gd name="T91" fmla="*/ 90 h 172"/>
                <a:gd name="T92" fmla="*/ 158 w 168"/>
                <a:gd name="T93" fmla="*/ 100 h 172"/>
                <a:gd name="T94" fmla="*/ 146 w 168"/>
                <a:gd name="T95" fmla="*/ 108 h 172"/>
                <a:gd name="T96" fmla="*/ 136 w 168"/>
                <a:gd name="T97" fmla="*/ 112 h 172"/>
                <a:gd name="T98" fmla="*/ 124 w 168"/>
                <a:gd name="T99" fmla="*/ 116 h 172"/>
                <a:gd name="T100" fmla="*/ 120 w 168"/>
                <a:gd name="T101" fmla="*/ 11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172">
                  <a:moveTo>
                    <a:pt x="120" y="118"/>
                  </a:moveTo>
                  <a:lnTo>
                    <a:pt x="120" y="122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2" y="126"/>
                  </a:lnTo>
                  <a:lnTo>
                    <a:pt x="112" y="130"/>
                  </a:lnTo>
                  <a:lnTo>
                    <a:pt x="108" y="130"/>
                  </a:lnTo>
                  <a:lnTo>
                    <a:pt x="104" y="130"/>
                  </a:lnTo>
                  <a:lnTo>
                    <a:pt x="102" y="134"/>
                  </a:lnTo>
                  <a:lnTo>
                    <a:pt x="102" y="138"/>
                  </a:lnTo>
                  <a:lnTo>
                    <a:pt x="98" y="138"/>
                  </a:lnTo>
                  <a:lnTo>
                    <a:pt x="98" y="142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88" y="152"/>
                  </a:lnTo>
                  <a:lnTo>
                    <a:pt x="84" y="156"/>
                  </a:lnTo>
                  <a:lnTo>
                    <a:pt x="84" y="160"/>
                  </a:lnTo>
                  <a:lnTo>
                    <a:pt x="80" y="160"/>
                  </a:lnTo>
                  <a:lnTo>
                    <a:pt x="80" y="164"/>
                  </a:lnTo>
                  <a:lnTo>
                    <a:pt x="76" y="168"/>
                  </a:lnTo>
                  <a:lnTo>
                    <a:pt x="72" y="168"/>
                  </a:lnTo>
                  <a:lnTo>
                    <a:pt x="72" y="172"/>
                  </a:lnTo>
                  <a:lnTo>
                    <a:pt x="68" y="172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60" y="172"/>
                  </a:lnTo>
                  <a:lnTo>
                    <a:pt x="58" y="172"/>
                  </a:lnTo>
                  <a:lnTo>
                    <a:pt x="58" y="168"/>
                  </a:lnTo>
                  <a:lnTo>
                    <a:pt x="54" y="168"/>
                  </a:lnTo>
                  <a:lnTo>
                    <a:pt x="50" y="168"/>
                  </a:lnTo>
                  <a:lnTo>
                    <a:pt x="46" y="164"/>
                  </a:lnTo>
                  <a:lnTo>
                    <a:pt x="46" y="160"/>
                  </a:lnTo>
                  <a:lnTo>
                    <a:pt x="42" y="160"/>
                  </a:lnTo>
                  <a:lnTo>
                    <a:pt x="38" y="160"/>
                  </a:lnTo>
                  <a:lnTo>
                    <a:pt x="34" y="160"/>
                  </a:lnTo>
                  <a:lnTo>
                    <a:pt x="30" y="160"/>
                  </a:lnTo>
                  <a:lnTo>
                    <a:pt x="28" y="164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2" y="152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4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0" y="56"/>
                  </a:lnTo>
                  <a:lnTo>
                    <a:pt x="50" y="60"/>
                  </a:lnTo>
                  <a:lnTo>
                    <a:pt x="54" y="60"/>
                  </a:lnTo>
                  <a:lnTo>
                    <a:pt x="58" y="62"/>
                  </a:lnTo>
                  <a:lnTo>
                    <a:pt x="60" y="62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80" y="62"/>
                  </a:lnTo>
                  <a:lnTo>
                    <a:pt x="80" y="66"/>
                  </a:lnTo>
                  <a:lnTo>
                    <a:pt x="84" y="70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94" y="74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8" y="82"/>
                  </a:lnTo>
                  <a:lnTo>
                    <a:pt x="102" y="86"/>
                  </a:lnTo>
                  <a:lnTo>
                    <a:pt x="102" y="90"/>
                  </a:lnTo>
                  <a:lnTo>
                    <a:pt x="104" y="90"/>
                  </a:lnTo>
                  <a:lnTo>
                    <a:pt x="108" y="90"/>
                  </a:lnTo>
                  <a:lnTo>
                    <a:pt x="108" y="86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12" y="90"/>
                  </a:lnTo>
                  <a:lnTo>
                    <a:pt x="112" y="86"/>
                  </a:lnTo>
                  <a:lnTo>
                    <a:pt x="112" y="78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2" y="66"/>
                  </a:lnTo>
                  <a:lnTo>
                    <a:pt x="108" y="70"/>
                  </a:lnTo>
                  <a:lnTo>
                    <a:pt x="108" y="74"/>
                  </a:lnTo>
                  <a:lnTo>
                    <a:pt x="104" y="70"/>
                  </a:lnTo>
                  <a:lnTo>
                    <a:pt x="102" y="70"/>
                  </a:lnTo>
                  <a:lnTo>
                    <a:pt x="98" y="66"/>
                  </a:lnTo>
                  <a:lnTo>
                    <a:pt x="98" y="62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48"/>
                  </a:lnTo>
                  <a:lnTo>
                    <a:pt x="94" y="44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94" y="22"/>
                  </a:lnTo>
                  <a:lnTo>
                    <a:pt x="94" y="18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6" y="4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6" y="6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0" y="18"/>
                  </a:lnTo>
                  <a:lnTo>
                    <a:pt x="154" y="18"/>
                  </a:lnTo>
                  <a:lnTo>
                    <a:pt x="158" y="22"/>
                  </a:lnTo>
                  <a:lnTo>
                    <a:pt x="158" y="26"/>
                  </a:lnTo>
                  <a:lnTo>
                    <a:pt x="162" y="26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62" y="32"/>
                  </a:lnTo>
                  <a:lnTo>
                    <a:pt x="166" y="32"/>
                  </a:lnTo>
                  <a:lnTo>
                    <a:pt x="166" y="36"/>
                  </a:lnTo>
                  <a:lnTo>
                    <a:pt x="168" y="40"/>
                  </a:lnTo>
                  <a:lnTo>
                    <a:pt x="166" y="44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6" y="48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62" y="66"/>
                  </a:lnTo>
                  <a:lnTo>
                    <a:pt x="166" y="70"/>
                  </a:lnTo>
                  <a:lnTo>
                    <a:pt x="166" y="74"/>
                  </a:lnTo>
                  <a:lnTo>
                    <a:pt x="162" y="74"/>
                  </a:lnTo>
                  <a:lnTo>
                    <a:pt x="158" y="74"/>
                  </a:lnTo>
                  <a:lnTo>
                    <a:pt x="158" y="78"/>
                  </a:lnTo>
                  <a:lnTo>
                    <a:pt x="158" y="82"/>
                  </a:lnTo>
                  <a:lnTo>
                    <a:pt x="158" y="86"/>
                  </a:lnTo>
                  <a:lnTo>
                    <a:pt x="158" y="90"/>
                  </a:lnTo>
                  <a:lnTo>
                    <a:pt x="158" y="92"/>
                  </a:lnTo>
                  <a:lnTo>
                    <a:pt x="154" y="92"/>
                  </a:lnTo>
                  <a:lnTo>
                    <a:pt x="158" y="96"/>
                  </a:lnTo>
                  <a:lnTo>
                    <a:pt x="158" y="100"/>
                  </a:lnTo>
                  <a:lnTo>
                    <a:pt x="162" y="100"/>
                  </a:lnTo>
                  <a:lnTo>
                    <a:pt x="158" y="100"/>
                  </a:lnTo>
                  <a:lnTo>
                    <a:pt x="150" y="104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32" y="112"/>
                  </a:lnTo>
                  <a:lnTo>
                    <a:pt x="128" y="112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7" name="Freeform 177">
              <a:extLst>
                <a:ext uri="{FF2B5EF4-FFF2-40B4-BE49-F238E27FC236}">
                  <a16:creationId xmlns:a16="http://schemas.microsoft.com/office/drawing/2014/main" id="{13851CD7-0BFB-A218-22DA-7183F7BB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592" y="4676454"/>
              <a:ext cx="218201" cy="230032"/>
            </a:xfrm>
            <a:custGeom>
              <a:avLst/>
              <a:gdLst>
                <a:gd name="T0" fmla="*/ 88 w 112"/>
                <a:gd name="T1" fmla="*/ 114 h 122"/>
                <a:gd name="T2" fmla="*/ 84 w 112"/>
                <a:gd name="T3" fmla="*/ 118 h 122"/>
                <a:gd name="T4" fmla="*/ 82 w 112"/>
                <a:gd name="T5" fmla="*/ 118 h 122"/>
                <a:gd name="T6" fmla="*/ 74 w 112"/>
                <a:gd name="T7" fmla="*/ 118 h 122"/>
                <a:gd name="T8" fmla="*/ 70 w 112"/>
                <a:gd name="T9" fmla="*/ 118 h 122"/>
                <a:gd name="T10" fmla="*/ 62 w 112"/>
                <a:gd name="T11" fmla="*/ 114 h 122"/>
                <a:gd name="T12" fmla="*/ 54 w 112"/>
                <a:gd name="T13" fmla="*/ 114 h 122"/>
                <a:gd name="T14" fmla="*/ 52 w 112"/>
                <a:gd name="T15" fmla="*/ 114 h 122"/>
                <a:gd name="T16" fmla="*/ 52 w 112"/>
                <a:gd name="T17" fmla="*/ 110 h 122"/>
                <a:gd name="T18" fmla="*/ 52 w 112"/>
                <a:gd name="T19" fmla="*/ 108 h 122"/>
                <a:gd name="T20" fmla="*/ 44 w 112"/>
                <a:gd name="T21" fmla="*/ 108 h 122"/>
                <a:gd name="T22" fmla="*/ 40 w 112"/>
                <a:gd name="T23" fmla="*/ 108 h 122"/>
                <a:gd name="T24" fmla="*/ 38 w 112"/>
                <a:gd name="T25" fmla="*/ 104 h 122"/>
                <a:gd name="T26" fmla="*/ 34 w 112"/>
                <a:gd name="T27" fmla="*/ 96 h 122"/>
                <a:gd name="T28" fmla="*/ 34 w 112"/>
                <a:gd name="T29" fmla="*/ 92 h 122"/>
                <a:gd name="T30" fmla="*/ 30 w 112"/>
                <a:gd name="T31" fmla="*/ 84 h 122"/>
                <a:gd name="T32" fmla="*/ 30 w 112"/>
                <a:gd name="T33" fmla="*/ 84 h 122"/>
                <a:gd name="T34" fmla="*/ 26 w 112"/>
                <a:gd name="T35" fmla="*/ 78 h 122"/>
                <a:gd name="T36" fmla="*/ 18 w 112"/>
                <a:gd name="T37" fmla="*/ 74 h 122"/>
                <a:gd name="T38" fmla="*/ 14 w 112"/>
                <a:gd name="T39" fmla="*/ 70 h 122"/>
                <a:gd name="T40" fmla="*/ 12 w 112"/>
                <a:gd name="T41" fmla="*/ 66 h 122"/>
                <a:gd name="T42" fmla="*/ 12 w 112"/>
                <a:gd name="T43" fmla="*/ 58 h 122"/>
                <a:gd name="T44" fmla="*/ 8 w 112"/>
                <a:gd name="T45" fmla="*/ 52 h 122"/>
                <a:gd name="T46" fmla="*/ 4 w 112"/>
                <a:gd name="T47" fmla="*/ 48 h 122"/>
                <a:gd name="T48" fmla="*/ 0 w 112"/>
                <a:gd name="T49" fmla="*/ 44 h 122"/>
                <a:gd name="T50" fmla="*/ 0 w 112"/>
                <a:gd name="T51" fmla="*/ 40 h 122"/>
                <a:gd name="T52" fmla="*/ 4 w 112"/>
                <a:gd name="T53" fmla="*/ 40 h 122"/>
                <a:gd name="T54" fmla="*/ 12 w 112"/>
                <a:gd name="T55" fmla="*/ 44 h 122"/>
                <a:gd name="T56" fmla="*/ 14 w 112"/>
                <a:gd name="T57" fmla="*/ 40 h 122"/>
                <a:gd name="T58" fmla="*/ 22 w 112"/>
                <a:gd name="T59" fmla="*/ 44 h 122"/>
                <a:gd name="T60" fmla="*/ 26 w 112"/>
                <a:gd name="T61" fmla="*/ 40 h 122"/>
                <a:gd name="T62" fmla="*/ 38 w 112"/>
                <a:gd name="T63" fmla="*/ 26 h 122"/>
                <a:gd name="T64" fmla="*/ 48 w 112"/>
                <a:gd name="T65" fmla="*/ 18 h 122"/>
                <a:gd name="T66" fmla="*/ 48 w 112"/>
                <a:gd name="T67" fmla="*/ 10 h 122"/>
                <a:gd name="T68" fmla="*/ 52 w 112"/>
                <a:gd name="T69" fmla="*/ 6 h 122"/>
                <a:gd name="T70" fmla="*/ 62 w 112"/>
                <a:gd name="T71" fmla="*/ 2 h 122"/>
                <a:gd name="T72" fmla="*/ 70 w 112"/>
                <a:gd name="T73" fmla="*/ 2 h 122"/>
                <a:gd name="T74" fmla="*/ 78 w 112"/>
                <a:gd name="T75" fmla="*/ 6 h 122"/>
                <a:gd name="T76" fmla="*/ 84 w 112"/>
                <a:gd name="T77" fmla="*/ 10 h 122"/>
                <a:gd name="T78" fmla="*/ 88 w 112"/>
                <a:gd name="T79" fmla="*/ 10 h 122"/>
                <a:gd name="T80" fmla="*/ 96 w 112"/>
                <a:gd name="T81" fmla="*/ 14 h 122"/>
                <a:gd name="T82" fmla="*/ 100 w 112"/>
                <a:gd name="T83" fmla="*/ 14 h 122"/>
                <a:gd name="T84" fmla="*/ 104 w 112"/>
                <a:gd name="T85" fmla="*/ 22 h 122"/>
                <a:gd name="T86" fmla="*/ 108 w 112"/>
                <a:gd name="T87" fmla="*/ 22 h 122"/>
                <a:gd name="T88" fmla="*/ 108 w 112"/>
                <a:gd name="T89" fmla="*/ 26 h 122"/>
                <a:gd name="T90" fmla="*/ 108 w 112"/>
                <a:gd name="T91" fmla="*/ 28 h 122"/>
                <a:gd name="T92" fmla="*/ 108 w 112"/>
                <a:gd name="T93" fmla="*/ 32 h 122"/>
                <a:gd name="T94" fmla="*/ 108 w 112"/>
                <a:gd name="T95" fmla="*/ 40 h 122"/>
                <a:gd name="T96" fmla="*/ 108 w 112"/>
                <a:gd name="T97" fmla="*/ 44 h 122"/>
                <a:gd name="T98" fmla="*/ 108 w 112"/>
                <a:gd name="T99" fmla="*/ 52 h 122"/>
                <a:gd name="T100" fmla="*/ 108 w 112"/>
                <a:gd name="T101" fmla="*/ 54 h 122"/>
                <a:gd name="T102" fmla="*/ 104 w 112"/>
                <a:gd name="T103" fmla="*/ 54 h 122"/>
                <a:gd name="T104" fmla="*/ 108 w 112"/>
                <a:gd name="T105" fmla="*/ 58 h 122"/>
                <a:gd name="T106" fmla="*/ 108 w 112"/>
                <a:gd name="T107" fmla="*/ 70 h 122"/>
                <a:gd name="T108" fmla="*/ 108 w 112"/>
                <a:gd name="T109" fmla="*/ 78 h 122"/>
                <a:gd name="T110" fmla="*/ 104 w 112"/>
                <a:gd name="T111" fmla="*/ 84 h 122"/>
                <a:gd name="T112" fmla="*/ 100 w 112"/>
                <a:gd name="T113" fmla="*/ 92 h 122"/>
                <a:gd name="T114" fmla="*/ 100 w 112"/>
                <a:gd name="T115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22">
                  <a:moveTo>
                    <a:pt x="100" y="100"/>
                  </a:move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2" y="110"/>
                  </a:lnTo>
                  <a:lnTo>
                    <a:pt x="88" y="114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6" y="118"/>
                  </a:lnTo>
                  <a:lnTo>
                    <a:pt x="66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48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4" y="66"/>
                  </a:lnTo>
                  <a:lnTo>
                    <a:pt x="104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4" y="84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8" name="Freeform 178">
              <a:extLst>
                <a:ext uri="{FF2B5EF4-FFF2-40B4-BE49-F238E27FC236}">
                  <a16:creationId xmlns:a16="http://schemas.microsoft.com/office/drawing/2014/main" id="{23956881-952F-8ACF-1C44-E7342E5FB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6981" y="4880088"/>
              <a:ext cx="545502" cy="1214266"/>
            </a:xfrm>
            <a:custGeom>
              <a:avLst/>
              <a:gdLst>
                <a:gd name="T0" fmla="*/ 28 w 280"/>
                <a:gd name="T1" fmla="*/ 328 h 644"/>
                <a:gd name="T2" fmla="*/ 38 w 280"/>
                <a:gd name="T3" fmla="*/ 304 h 644"/>
                <a:gd name="T4" fmla="*/ 38 w 280"/>
                <a:gd name="T5" fmla="*/ 272 h 644"/>
                <a:gd name="T6" fmla="*/ 46 w 280"/>
                <a:gd name="T7" fmla="*/ 242 h 644"/>
                <a:gd name="T8" fmla="*/ 54 w 280"/>
                <a:gd name="T9" fmla="*/ 208 h 644"/>
                <a:gd name="T10" fmla="*/ 42 w 280"/>
                <a:gd name="T11" fmla="*/ 174 h 644"/>
                <a:gd name="T12" fmla="*/ 54 w 280"/>
                <a:gd name="T13" fmla="*/ 144 h 644"/>
                <a:gd name="T14" fmla="*/ 60 w 280"/>
                <a:gd name="T15" fmla="*/ 114 h 644"/>
                <a:gd name="T16" fmla="*/ 72 w 280"/>
                <a:gd name="T17" fmla="*/ 84 h 644"/>
                <a:gd name="T18" fmla="*/ 76 w 280"/>
                <a:gd name="T19" fmla="*/ 48 h 644"/>
                <a:gd name="T20" fmla="*/ 90 w 280"/>
                <a:gd name="T21" fmla="*/ 22 h 644"/>
                <a:gd name="T22" fmla="*/ 106 w 280"/>
                <a:gd name="T23" fmla="*/ 4 h 644"/>
                <a:gd name="T24" fmla="*/ 130 w 280"/>
                <a:gd name="T25" fmla="*/ 22 h 644"/>
                <a:gd name="T26" fmla="*/ 156 w 280"/>
                <a:gd name="T27" fmla="*/ 10 h 644"/>
                <a:gd name="T28" fmla="*/ 176 w 280"/>
                <a:gd name="T29" fmla="*/ 36 h 644"/>
                <a:gd name="T30" fmla="*/ 208 w 280"/>
                <a:gd name="T31" fmla="*/ 56 h 644"/>
                <a:gd name="T32" fmla="*/ 220 w 280"/>
                <a:gd name="T33" fmla="*/ 78 h 644"/>
                <a:gd name="T34" fmla="*/ 224 w 280"/>
                <a:gd name="T35" fmla="*/ 100 h 644"/>
                <a:gd name="T36" fmla="*/ 254 w 280"/>
                <a:gd name="T37" fmla="*/ 100 h 644"/>
                <a:gd name="T38" fmla="*/ 272 w 280"/>
                <a:gd name="T39" fmla="*/ 70 h 644"/>
                <a:gd name="T40" fmla="*/ 276 w 280"/>
                <a:gd name="T41" fmla="*/ 96 h 644"/>
                <a:gd name="T42" fmla="*/ 250 w 280"/>
                <a:gd name="T43" fmla="*/ 114 h 644"/>
                <a:gd name="T44" fmla="*/ 238 w 280"/>
                <a:gd name="T45" fmla="*/ 136 h 644"/>
                <a:gd name="T46" fmla="*/ 220 w 280"/>
                <a:gd name="T47" fmla="*/ 170 h 644"/>
                <a:gd name="T48" fmla="*/ 216 w 280"/>
                <a:gd name="T49" fmla="*/ 200 h 644"/>
                <a:gd name="T50" fmla="*/ 216 w 280"/>
                <a:gd name="T51" fmla="*/ 234 h 644"/>
                <a:gd name="T52" fmla="*/ 230 w 280"/>
                <a:gd name="T53" fmla="*/ 264 h 644"/>
                <a:gd name="T54" fmla="*/ 228 w 280"/>
                <a:gd name="T55" fmla="*/ 294 h 644"/>
                <a:gd name="T56" fmla="*/ 194 w 280"/>
                <a:gd name="T57" fmla="*/ 316 h 644"/>
                <a:gd name="T58" fmla="*/ 156 w 280"/>
                <a:gd name="T59" fmla="*/ 312 h 644"/>
                <a:gd name="T60" fmla="*/ 160 w 280"/>
                <a:gd name="T61" fmla="*/ 330 h 644"/>
                <a:gd name="T62" fmla="*/ 152 w 280"/>
                <a:gd name="T63" fmla="*/ 358 h 644"/>
                <a:gd name="T64" fmla="*/ 122 w 280"/>
                <a:gd name="T65" fmla="*/ 350 h 644"/>
                <a:gd name="T66" fmla="*/ 126 w 280"/>
                <a:gd name="T67" fmla="*/ 380 h 644"/>
                <a:gd name="T68" fmla="*/ 142 w 280"/>
                <a:gd name="T69" fmla="*/ 386 h 644"/>
                <a:gd name="T70" fmla="*/ 126 w 280"/>
                <a:gd name="T71" fmla="*/ 394 h 644"/>
                <a:gd name="T72" fmla="*/ 120 w 280"/>
                <a:gd name="T73" fmla="*/ 414 h 644"/>
                <a:gd name="T74" fmla="*/ 98 w 280"/>
                <a:gd name="T75" fmla="*/ 440 h 644"/>
                <a:gd name="T76" fmla="*/ 86 w 280"/>
                <a:gd name="T77" fmla="*/ 470 h 644"/>
                <a:gd name="T78" fmla="*/ 108 w 280"/>
                <a:gd name="T79" fmla="*/ 490 h 644"/>
                <a:gd name="T80" fmla="*/ 90 w 280"/>
                <a:gd name="T81" fmla="*/ 510 h 644"/>
                <a:gd name="T82" fmla="*/ 82 w 280"/>
                <a:gd name="T83" fmla="*/ 536 h 644"/>
                <a:gd name="T84" fmla="*/ 76 w 280"/>
                <a:gd name="T85" fmla="*/ 540 h 644"/>
                <a:gd name="T86" fmla="*/ 64 w 280"/>
                <a:gd name="T87" fmla="*/ 566 h 644"/>
                <a:gd name="T88" fmla="*/ 72 w 280"/>
                <a:gd name="T89" fmla="*/ 584 h 644"/>
                <a:gd name="T90" fmla="*/ 34 w 280"/>
                <a:gd name="T91" fmla="*/ 580 h 644"/>
                <a:gd name="T92" fmla="*/ 16 w 280"/>
                <a:gd name="T93" fmla="*/ 550 h 644"/>
                <a:gd name="T94" fmla="*/ 0 w 280"/>
                <a:gd name="T95" fmla="*/ 536 h 644"/>
                <a:gd name="T96" fmla="*/ 16 w 280"/>
                <a:gd name="T97" fmla="*/ 512 h 644"/>
                <a:gd name="T98" fmla="*/ 20 w 280"/>
                <a:gd name="T99" fmla="*/ 488 h 644"/>
                <a:gd name="T100" fmla="*/ 28 w 280"/>
                <a:gd name="T101" fmla="*/ 458 h 644"/>
                <a:gd name="T102" fmla="*/ 24 w 280"/>
                <a:gd name="T103" fmla="*/ 432 h 644"/>
                <a:gd name="T104" fmla="*/ 24 w 280"/>
                <a:gd name="T105" fmla="*/ 416 h 644"/>
                <a:gd name="T106" fmla="*/ 20 w 280"/>
                <a:gd name="T107" fmla="*/ 394 h 644"/>
                <a:gd name="T108" fmla="*/ 24 w 280"/>
                <a:gd name="T109" fmla="*/ 364 h 644"/>
                <a:gd name="T110" fmla="*/ 72 w 280"/>
                <a:gd name="T111" fmla="*/ 592 h 644"/>
                <a:gd name="T112" fmla="*/ 80 w 280"/>
                <a:gd name="T113" fmla="*/ 614 h 644"/>
                <a:gd name="T114" fmla="*/ 108 w 280"/>
                <a:gd name="T115" fmla="*/ 636 h 644"/>
                <a:gd name="T116" fmla="*/ 94 w 280"/>
                <a:gd name="T117" fmla="*/ 640 h 644"/>
                <a:gd name="T118" fmla="*/ 72 w 280"/>
                <a:gd name="T119" fmla="*/ 610 h 644"/>
                <a:gd name="T120" fmla="*/ 126 w 280"/>
                <a:gd name="T121" fmla="*/ 636 h 644"/>
                <a:gd name="T122" fmla="*/ 126 w 280"/>
                <a:gd name="T123" fmla="*/ 64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0" h="644">
                  <a:moveTo>
                    <a:pt x="24" y="358"/>
                  </a:moveTo>
                  <a:lnTo>
                    <a:pt x="24" y="354"/>
                  </a:lnTo>
                  <a:lnTo>
                    <a:pt x="24" y="350"/>
                  </a:lnTo>
                  <a:lnTo>
                    <a:pt x="24" y="346"/>
                  </a:lnTo>
                  <a:lnTo>
                    <a:pt x="28" y="346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28" y="338"/>
                  </a:lnTo>
                  <a:lnTo>
                    <a:pt x="28" y="334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30" y="330"/>
                  </a:lnTo>
                  <a:lnTo>
                    <a:pt x="30" y="328"/>
                  </a:lnTo>
                  <a:lnTo>
                    <a:pt x="30" y="324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4" y="312"/>
                  </a:lnTo>
                  <a:lnTo>
                    <a:pt x="38" y="312"/>
                  </a:lnTo>
                  <a:lnTo>
                    <a:pt x="38" y="308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4" y="294"/>
                  </a:lnTo>
                  <a:lnTo>
                    <a:pt x="34" y="290"/>
                  </a:lnTo>
                  <a:lnTo>
                    <a:pt x="34" y="286"/>
                  </a:lnTo>
                  <a:lnTo>
                    <a:pt x="34" y="282"/>
                  </a:lnTo>
                  <a:lnTo>
                    <a:pt x="34" y="278"/>
                  </a:lnTo>
                  <a:lnTo>
                    <a:pt x="34" y="274"/>
                  </a:lnTo>
                  <a:lnTo>
                    <a:pt x="34" y="272"/>
                  </a:lnTo>
                  <a:lnTo>
                    <a:pt x="38" y="268"/>
                  </a:lnTo>
                  <a:lnTo>
                    <a:pt x="38" y="272"/>
                  </a:lnTo>
                  <a:lnTo>
                    <a:pt x="42" y="268"/>
                  </a:lnTo>
                  <a:lnTo>
                    <a:pt x="42" y="264"/>
                  </a:lnTo>
                  <a:lnTo>
                    <a:pt x="46" y="264"/>
                  </a:lnTo>
                  <a:lnTo>
                    <a:pt x="46" y="260"/>
                  </a:lnTo>
                  <a:lnTo>
                    <a:pt x="46" y="256"/>
                  </a:lnTo>
                  <a:lnTo>
                    <a:pt x="46" y="252"/>
                  </a:lnTo>
                  <a:lnTo>
                    <a:pt x="46" y="248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6" y="246"/>
                  </a:lnTo>
                  <a:lnTo>
                    <a:pt x="46" y="242"/>
                  </a:lnTo>
                  <a:lnTo>
                    <a:pt x="46" y="238"/>
                  </a:lnTo>
                  <a:lnTo>
                    <a:pt x="46" y="234"/>
                  </a:lnTo>
                  <a:lnTo>
                    <a:pt x="50" y="234"/>
                  </a:lnTo>
                  <a:lnTo>
                    <a:pt x="50" y="230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4" y="222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2"/>
                  </a:lnTo>
                  <a:lnTo>
                    <a:pt x="54" y="208"/>
                  </a:lnTo>
                  <a:lnTo>
                    <a:pt x="50" y="208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0" y="196"/>
                  </a:lnTo>
                  <a:lnTo>
                    <a:pt x="50" y="192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6" y="186"/>
                  </a:lnTo>
                  <a:lnTo>
                    <a:pt x="46" y="182"/>
                  </a:lnTo>
                  <a:lnTo>
                    <a:pt x="42" y="178"/>
                  </a:lnTo>
                  <a:lnTo>
                    <a:pt x="42" y="174"/>
                  </a:lnTo>
                  <a:lnTo>
                    <a:pt x="42" y="170"/>
                  </a:lnTo>
                  <a:lnTo>
                    <a:pt x="46" y="170"/>
                  </a:lnTo>
                  <a:lnTo>
                    <a:pt x="46" y="166"/>
                  </a:lnTo>
                  <a:lnTo>
                    <a:pt x="46" y="162"/>
                  </a:lnTo>
                  <a:lnTo>
                    <a:pt x="46" y="160"/>
                  </a:lnTo>
                  <a:lnTo>
                    <a:pt x="50" y="160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4" y="152"/>
                  </a:lnTo>
                  <a:lnTo>
                    <a:pt x="54" y="148"/>
                  </a:lnTo>
                  <a:lnTo>
                    <a:pt x="54" y="144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0" y="140"/>
                  </a:lnTo>
                  <a:lnTo>
                    <a:pt x="50" y="136"/>
                  </a:lnTo>
                  <a:lnTo>
                    <a:pt x="54" y="134"/>
                  </a:lnTo>
                  <a:lnTo>
                    <a:pt x="54" y="130"/>
                  </a:lnTo>
                  <a:lnTo>
                    <a:pt x="54" y="126"/>
                  </a:lnTo>
                  <a:lnTo>
                    <a:pt x="54" y="122"/>
                  </a:lnTo>
                  <a:lnTo>
                    <a:pt x="56" y="122"/>
                  </a:lnTo>
                  <a:lnTo>
                    <a:pt x="56" y="118"/>
                  </a:lnTo>
                  <a:lnTo>
                    <a:pt x="60" y="114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4" y="106"/>
                  </a:lnTo>
                  <a:lnTo>
                    <a:pt x="64" y="104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76" y="96"/>
                  </a:lnTo>
                  <a:lnTo>
                    <a:pt x="76" y="92"/>
                  </a:lnTo>
                  <a:lnTo>
                    <a:pt x="72" y="88"/>
                  </a:lnTo>
                  <a:lnTo>
                    <a:pt x="72" y="84"/>
                  </a:lnTo>
                  <a:lnTo>
                    <a:pt x="72" y="82"/>
                  </a:lnTo>
                  <a:lnTo>
                    <a:pt x="72" y="78"/>
                  </a:lnTo>
                  <a:lnTo>
                    <a:pt x="72" y="74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6" y="60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2" y="48"/>
                  </a:lnTo>
                  <a:lnTo>
                    <a:pt x="76" y="48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90" y="36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20" y="6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26" y="10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0" y="14"/>
                  </a:lnTo>
                  <a:lnTo>
                    <a:pt x="134" y="10"/>
                  </a:lnTo>
                  <a:lnTo>
                    <a:pt x="134" y="6"/>
                  </a:lnTo>
                  <a:lnTo>
                    <a:pt x="138" y="6"/>
                  </a:lnTo>
                  <a:lnTo>
                    <a:pt x="142" y="6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2" y="6"/>
                  </a:lnTo>
                  <a:lnTo>
                    <a:pt x="152" y="10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60" y="14"/>
                  </a:lnTo>
                  <a:lnTo>
                    <a:pt x="160" y="18"/>
                  </a:lnTo>
                  <a:lnTo>
                    <a:pt x="164" y="22"/>
                  </a:lnTo>
                  <a:lnTo>
                    <a:pt x="164" y="26"/>
                  </a:lnTo>
                  <a:lnTo>
                    <a:pt x="168" y="26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2" y="34"/>
                  </a:lnTo>
                  <a:lnTo>
                    <a:pt x="176" y="34"/>
                  </a:lnTo>
                  <a:lnTo>
                    <a:pt x="176" y="36"/>
                  </a:lnTo>
                  <a:lnTo>
                    <a:pt x="178" y="36"/>
                  </a:lnTo>
                  <a:lnTo>
                    <a:pt x="182" y="36"/>
                  </a:lnTo>
                  <a:lnTo>
                    <a:pt x="182" y="40"/>
                  </a:lnTo>
                  <a:lnTo>
                    <a:pt x="186" y="40"/>
                  </a:lnTo>
                  <a:lnTo>
                    <a:pt x="190" y="40"/>
                  </a:lnTo>
                  <a:lnTo>
                    <a:pt x="198" y="44"/>
                  </a:lnTo>
                  <a:lnTo>
                    <a:pt x="198" y="48"/>
                  </a:lnTo>
                  <a:lnTo>
                    <a:pt x="202" y="48"/>
                  </a:lnTo>
                  <a:lnTo>
                    <a:pt x="202" y="52"/>
                  </a:lnTo>
                  <a:lnTo>
                    <a:pt x="204" y="52"/>
                  </a:lnTo>
                  <a:lnTo>
                    <a:pt x="208" y="56"/>
                  </a:lnTo>
                  <a:lnTo>
                    <a:pt x="212" y="56"/>
                  </a:lnTo>
                  <a:lnTo>
                    <a:pt x="216" y="60"/>
                  </a:lnTo>
                  <a:lnTo>
                    <a:pt x="220" y="60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8" y="66"/>
                  </a:lnTo>
                  <a:lnTo>
                    <a:pt x="228" y="70"/>
                  </a:lnTo>
                  <a:lnTo>
                    <a:pt x="224" y="70"/>
                  </a:lnTo>
                  <a:lnTo>
                    <a:pt x="224" y="74"/>
                  </a:lnTo>
                  <a:lnTo>
                    <a:pt x="220" y="74"/>
                  </a:lnTo>
                  <a:lnTo>
                    <a:pt x="220" y="78"/>
                  </a:lnTo>
                  <a:lnTo>
                    <a:pt x="216" y="82"/>
                  </a:lnTo>
                  <a:lnTo>
                    <a:pt x="216" y="84"/>
                  </a:lnTo>
                  <a:lnTo>
                    <a:pt x="216" y="88"/>
                  </a:lnTo>
                  <a:lnTo>
                    <a:pt x="216" y="92"/>
                  </a:lnTo>
                  <a:lnTo>
                    <a:pt x="212" y="92"/>
                  </a:lnTo>
                  <a:lnTo>
                    <a:pt x="212" y="96"/>
                  </a:lnTo>
                  <a:lnTo>
                    <a:pt x="208" y="96"/>
                  </a:lnTo>
                  <a:lnTo>
                    <a:pt x="212" y="100"/>
                  </a:lnTo>
                  <a:lnTo>
                    <a:pt x="216" y="100"/>
                  </a:lnTo>
                  <a:lnTo>
                    <a:pt x="220" y="100"/>
                  </a:lnTo>
                  <a:lnTo>
                    <a:pt x="224" y="100"/>
                  </a:lnTo>
                  <a:lnTo>
                    <a:pt x="228" y="104"/>
                  </a:lnTo>
                  <a:lnTo>
                    <a:pt x="230" y="104"/>
                  </a:lnTo>
                  <a:lnTo>
                    <a:pt x="234" y="104"/>
                  </a:lnTo>
                  <a:lnTo>
                    <a:pt x="238" y="104"/>
                  </a:lnTo>
                  <a:lnTo>
                    <a:pt x="242" y="104"/>
                  </a:lnTo>
                  <a:lnTo>
                    <a:pt x="242" y="100"/>
                  </a:lnTo>
                  <a:lnTo>
                    <a:pt x="246" y="100"/>
                  </a:lnTo>
                  <a:lnTo>
                    <a:pt x="250" y="100"/>
                  </a:lnTo>
                  <a:lnTo>
                    <a:pt x="250" y="104"/>
                  </a:lnTo>
                  <a:lnTo>
                    <a:pt x="254" y="104"/>
                  </a:lnTo>
                  <a:lnTo>
                    <a:pt x="254" y="100"/>
                  </a:lnTo>
                  <a:lnTo>
                    <a:pt x="254" y="96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0" y="88"/>
                  </a:lnTo>
                  <a:lnTo>
                    <a:pt x="264" y="88"/>
                  </a:lnTo>
                  <a:lnTo>
                    <a:pt x="264" y="84"/>
                  </a:lnTo>
                  <a:lnTo>
                    <a:pt x="268" y="82"/>
                  </a:lnTo>
                  <a:lnTo>
                    <a:pt x="268" y="78"/>
                  </a:lnTo>
                  <a:lnTo>
                    <a:pt x="268" y="74"/>
                  </a:lnTo>
                  <a:lnTo>
                    <a:pt x="268" y="70"/>
                  </a:lnTo>
                  <a:lnTo>
                    <a:pt x="272" y="70"/>
                  </a:lnTo>
                  <a:lnTo>
                    <a:pt x="272" y="66"/>
                  </a:lnTo>
                  <a:lnTo>
                    <a:pt x="276" y="66"/>
                  </a:lnTo>
                  <a:lnTo>
                    <a:pt x="280" y="70"/>
                  </a:lnTo>
                  <a:lnTo>
                    <a:pt x="280" y="74"/>
                  </a:lnTo>
                  <a:lnTo>
                    <a:pt x="280" y="78"/>
                  </a:lnTo>
                  <a:lnTo>
                    <a:pt x="280" y="82"/>
                  </a:lnTo>
                  <a:lnTo>
                    <a:pt x="280" y="84"/>
                  </a:lnTo>
                  <a:lnTo>
                    <a:pt x="280" y="88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76" y="96"/>
                  </a:lnTo>
                  <a:lnTo>
                    <a:pt x="276" y="100"/>
                  </a:lnTo>
                  <a:lnTo>
                    <a:pt x="272" y="100"/>
                  </a:lnTo>
                  <a:lnTo>
                    <a:pt x="272" y="104"/>
                  </a:lnTo>
                  <a:lnTo>
                    <a:pt x="268" y="104"/>
                  </a:lnTo>
                  <a:lnTo>
                    <a:pt x="264" y="104"/>
                  </a:lnTo>
                  <a:lnTo>
                    <a:pt x="264" y="106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4"/>
                  </a:lnTo>
                  <a:lnTo>
                    <a:pt x="254" y="114"/>
                  </a:lnTo>
                  <a:lnTo>
                    <a:pt x="250" y="114"/>
                  </a:lnTo>
                  <a:lnTo>
                    <a:pt x="250" y="118"/>
                  </a:lnTo>
                  <a:lnTo>
                    <a:pt x="254" y="118"/>
                  </a:lnTo>
                  <a:lnTo>
                    <a:pt x="250" y="118"/>
                  </a:lnTo>
                  <a:lnTo>
                    <a:pt x="250" y="122"/>
                  </a:lnTo>
                  <a:lnTo>
                    <a:pt x="246" y="122"/>
                  </a:lnTo>
                  <a:lnTo>
                    <a:pt x="246" y="126"/>
                  </a:lnTo>
                  <a:lnTo>
                    <a:pt x="242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38" y="134"/>
                  </a:lnTo>
                  <a:lnTo>
                    <a:pt x="238" y="136"/>
                  </a:lnTo>
                  <a:lnTo>
                    <a:pt x="234" y="140"/>
                  </a:lnTo>
                  <a:lnTo>
                    <a:pt x="234" y="144"/>
                  </a:lnTo>
                  <a:lnTo>
                    <a:pt x="230" y="144"/>
                  </a:lnTo>
                  <a:lnTo>
                    <a:pt x="228" y="148"/>
                  </a:lnTo>
                  <a:lnTo>
                    <a:pt x="228" y="152"/>
                  </a:lnTo>
                  <a:lnTo>
                    <a:pt x="224" y="152"/>
                  </a:lnTo>
                  <a:lnTo>
                    <a:pt x="224" y="156"/>
                  </a:lnTo>
                  <a:lnTo>
                    <a:pt x="220" y="160"/>
                  </a:lnTo>
                  <a:lnTo>
                    <a:pt x="224" y="162"/>
                  </a:lnTo>
                  <a:lnTo>
                    <a:pt x="220" y="166"/>
                  </a:lnTo>
                  <a:lnTo>
                    <a:pt x="220" y="170"/>
                  </a:lnTo>
                  <a:lnTo>
                    <a:pt x="220" y="174"/>
                  </a:lnTo>
                  <a:lnTo>
                    <a:pt x="220" y="178"/>
                  </a:lnTo>
                  <a:lnTo>
                    <a:pt x="220" y="182"/>
                  </a:lnTo>
                  <a:lnTo>
                    <a:pt x="216" y="182"/>
                  </a:lnTo>
                  <a:lnTo>
                    <a:pt x="216" y="186"/>
                  </a:lnTo>
                  <a:lnTo>
                    <a:pt x="216" y="190"/>
                  </a:lnTo>
                  <a:lnTo>
                    <a:pt x="220" y="190"/>
                  </a:lnTo>
                  <a:lnTo>
                    <a:pt x="220" y="192"/>
                  </a:lnTo>
                  <a:lnTo>
                    <a:pt x="216" y="192"/>
                  </a:lnTo>
                  <a:lnTo>
                    <a:pt x="216" y="196"/>
                  </a:lnTo>
                  <a:lnTo>
                    <a:pt x="216" y="200"/>
                  </a:lnTo>
                  <a:lnTo>
                    <a:pt x="216" y="204"/>
                  </a:lnTo>
                  <a:lnTo>
                    <a:pt x="212" y="204"/>
                  </a:lnTo>
                  <a:lnTo>
                    <a:pt x="212" y="208"/>
                  </a:lnTo>
                  <a:lnTo>
                    <a:pt x="212" y="212"/>
                  </a:lnTo>
                  <a:lnTo>
                    <a:pt x="212" y="216"/>
                  </a:lnTo>
                  <a:lnTo>
                    <a:pt x="212" y="218"/>
                  </a:lnTo>
                  <a:lnTo>
                    <a:pt x="212" y="222"/>
                  </a:lnTo>
                  <a:lnTo>
                    <a:pt x="212" y="226"/>
                  </a:lnTo>
                  <a:lnTo>
                    <a:pt x="212" y="230"/>
                  </a:lnTo>
                  <a:lnTo>
                    <a:pt x="212" y="234"/>
                  </a:lnTo>
                  <a:lnTo>
                    <a:pt x="216" y="234"/>
                  </a:lnTo>
                  <a:lnTo>
                    <a:pt x="216" y="238"/>
                  </a:lnTo>
                  <a:lnTo>
                    <a:pt x="220" y="238"/>
                  </a:lnTo>
                  <a:lnTo>
                    <a:pt x="224" y="238"/>
                  </a:lnTo>
                  <a:lnTo>
                    <a:pt x="228" y="242"/>
                  </a:lnTo>
                  <a:lnTo>
                    <a:pt x="228" y="246"/>
                  </a:lnTo>
                  <a:lnTo>
                    <a:pt x="230" y="246"/>
                  </a:lnTo>
                  <a:lnTo>
                    <a:pt x="230" y="248"/>
                  </a:lnTo>
                  <a:lnTo>
                    <a:pt x="230" y="252"/>
                  </a:lnTo>
                  <a:lnTo>
                    <a:pt x="228" y="256"/>
                  </a:lnTo>
                  <a:lnTo>
                    <a:pt x="228" y="260"/>
                  </a:lnTo>
                  <a:lnTo>
                    <a:pt x="230" y="264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8" y="268"/>
                  </a:lnTo>
                  <a:lnTo>
                    <a:pt x="238" y="272"/>
                  </a:lnTo>
                  <a:lnTo>
                    <a:pt x="238" y="274"/>
                  </a:lnTo>
                  <a:lnTo>
                    <a:pt x="238" y="278"/>
                  </a:lnTo>
                  <a:lnTo>
                    <a:pt x="234" y="282"/>
                  </a:lnTo>
                  <a:lnTo>
                    <a:pt x="234" y="286"/>
                  </a:lnTo>
                  <a:lnTo>
                    <a:pt x="230" y="286"/>
                  </a:lnTo>
                  <a:lnTo>
                    <a:pt x="230" y="290"/>
                  </a:lnTo>
                  <a:lnTo>
                    <a:pt x="228" y="294"/>
                  </a:lnTo>
                  <a:lnTo>
                    <a:pt x="228" y="298"/>
                  </a:lnTo>
                  <a:lnTo>
                    <a:pt x="228" y="302"/>
                  </a:lnTo>
                  <a:lnTo>
                    <a:pt x="224" y="302"/>
                  </a:lnTo>
                  <a:lnTo>
                    <a:pt x="224" y="304"/>
                  </a:lnTo>
                  <a:lnTo>
                    <a:pt x="216" y="304"/>
                  </a:lnTo>
                  <a:lnTo>
                    <a:pt x="216" y="308"/>
                  </a:lnTo>
                  <a:lnTo>
                    <a:pt x="208" y="308"/>
                  </a:lnTo>
                  <a:lnTo>
                    <a:pt x="204" y="312"/>
                  </a:lnTo>
                  <a:lnTo>
                    <a:pt x="202" y="312"/>
                  </a:lnTo>
                  <a:lnTo>
                    <a:pt x="198" y="312"/>
                  </a:lnTo>
                  <a:lnTo>
                    <a:pt x="194" y="316"/>
                  </a:lnTo>
                  <a:lnTo>
                    <a:pt x="190" y="316"/>
                  </a:lnTo>
                  <a:lnTo>
                    <a:pt x="186" y="316"/>
                  </a:lnTo>
                  <a:lnTo>
                    <a:pt x="182" y="316"/>
                  </a:lnTo>
                  <a:lnTo>
                    <a:pt x="178" y="316"/>
                  </a:lnTo>
                  <a:lnTo>
                    <a:pt x="176" y="316"/>
                  </a:lnTo>
                  <a:lnTo>
                    <a:pt x="172" y="316"/>
                  </a:lnTo>
                  <a:lnTo>
                    <a:pt x="168" y="316"/>
                  </a:lnTo>
                  <a:lnTo>
                    <a:pt x="164" y="316"/>
                  </a:lnTo>
                  <a:lnTo>
                    <a:pt x="160" y="316"/>
                  </a:lnTo>
                  <a:lnTo>
                    <a:pt x="160" y="312"/>
                  </a:lnTo>
                  <a:lnTo>
                    <a:pt x="156" y="312"/>
                  </a:lnTo>
                  <a:lnTo>
                    <a:pt x="156" y="316"/>
                  </a:lnTo>
                  <a:lnTo>
                    <a:pt x="160" y="316"/>
                  </a:lnTo>
                  <a:lnTo>
                    <a:pt x="160" y="320"/>
                  </a:lnTo>
                  <a:lnTo>
                    <a:pt x="156" y="320"/>
                  </a:lnTo>
                  <a:lnTo>
                    <a:pt x="156" y="324"/>
                  </a:lnTo>
                  <a:lnTo>
                    <a:pt x="160" y="324"/>
                  </a:lnTo>
                  <a:lnTo>
                    <a:pt x="164" y="324"/>
                  </a:lnTo>
                  <a:lnTo>
                    <a:pt x="164" y="328"/>
                  </a:lnTo>
                  <a:lnTo>
                    <a:pt x="160" y="324"/>
                  </a:lnTo>
                  <a:lnTo>
                    <a:pt x="160" y="328"/>
                  </a:lnTo>
                  <a:lnTo>
                    <a:pt x="160" y="330"/>
                  </a:lnTo>
                  <a:lnTo>
                    <a:pt x="160" y="334"/>
                  </a:lnTo>
                  <a:lnTo>
                    <a:pt x="156" y="338"/>
                  </a:lnTo>
                  <a:lnTo>
                    <a:pt x="156" y="342"/>
                  </a:lnTo>
                  <a:lnTo>
                    <a:pt x="156" y="346"/>
                  </a:lnTo>
                  <a:lnTo>
                    <a:pt x="160" y="346"/>
                  </a:lnTo>
                  <a:lnTo>
                    <a:pt x="160" y="350"/>
                  </a:lnTo>
                  <a:lnTo>
                    <a:pt x="156" y="350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56" y="354"/>
                  </a:lnTo>
                  <a:lnTo>
                    <a:pt x="152" y="358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46" y="360"/>
                  </a:lnTo>
                  <a:lnTo>
                    <a:pt x="142" y="360"/>
                  </a:lnTo>
                  <a:lnTo>
                    <a:pt x="138" y="360"/>
                  </a:lnTo>
                  <a:lnTo>
                    <a:pt x="138" y="358"/>
                  </a:lnTo>
                  <a:lnTo>
                    <a:pt x="134" y="358"/>
                  </a:lnTo>
                  <a:lnTo>
                    <a:pt x="130" y="358"/>
                  </a:lnTo>
                  <a:lnTo>
                    <a:pt x="126" y="354"/>
                  </a:lnTo>
                  <a:lnTo>
                    <a:pt x="122" y="354"/>
                  </a:lnTo>
                  <a:lnTo>
                    <a:pt x="122" y="350"/>
                  </a:lnTo>
                  <a:lnTo>
                    <a:pt x="120" y="350"/>
                  </a:lnTo>
                  <a:lnTo>
                    <a:pt x="120" y="354"/>
                  </a:lnTo>
                  <a:lnTo>
                    <a:pt x="120" y="358"/>
                  </a:lnTo>
                  <a:lnTo>
                    <a:pt x="120" y="360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20" y="372"/>
                  </a:lnTo>
                  <a:lnTo>
                    <a:pt x="120" y="376"/>
                  </a:lnTo>
                  <a:lnTo>
                    <a:pt x="120" y="380"/>
                  </a:lnTo>
                  <a:lnTo>
                    <a:pt x="122" y="380"/>
                  </a:lnTo>
                  <a:lnTo>
                    <a:pt x="126" y="380"/>
                  </a:lnTo>
                  <a:lnTo>
                    <a:pt x="126" y="384"/>
                  </a:lnTo>
                  <a:lnTo>
                    <a:pt x="134" y="384"/>
                  </a:lnTo>
                  <a:lnTo>
                    <a:pt x="134" y="380"/>
                  </a:lnTo>
                  <a:lnTo>
                    <a:pt x="130" y="380"/>
                  </a:lnTo>
                  <a:lnTo>
                    <a:pt x="134" y="380"/>
                  </a:lnTo>
                  <a:lnTo>
                    <a:pt x="138" y="380"/>
                  </a:lnTo>
                  <a:lnTo>
                    <a:pt x="138" y="376"/>
                  </a:lnTo>
                  <a:lnTo>
                    <a:pt x="138" y="380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6"/>
                  </a:lnTo>
                  <a:lnTo>
                    <a:pt x="142" y="390"/>
                  </a:lnTo>
                  <a:lnTo>
                    <a:pt x="138" y="390"/>
                  </a:lnTo>
                  <a:lnTo>
                    <a:pt x="134" y="394"/>
                  </a:lnTo>
                  <a:lnTo>
                    <a:pt x="130" y="390"/>
                  </a:lnTo>
                  <a:lnTo>
                    <a:pt x="130" y="386"/>
                  </a:lnTo>
                  <a:lnTo>
                    <a:pt x="126" y="386"/>
                  </a:lnTo>
                  <a:lnTo>
                    <a:pt x="122" y="386"/>
                  </a:lnTo>
                  <a:lnTo>
                    <a:pt x="120" y="390"/>
                  </a:lnTo>
                  <a:lnTo>
                    <a:pt x="122" y="390"/>
                  </a:lnTo>
                  <a:lnTo>
                    <a:pt x="122" y="394"/>
                  </a:lnTo>
                  <a:lnTo>
                    <a:pt x="126" y="394"/>
                  </a:lnTo>
                  <a:lnTo>
                    <a:pt x="130" y="394"/>
                  </a:lnTo>
                  <a:lnTo>
                    <a:pt x="130" y="398"/>
                  </a:lnTo>
                  <a:lnTo>
                    <a:pt x="126" y="398"/>
                  </a:lnTo>
                  <a:lnTo>
                    <a:pt x="122" y="398"/>
                  </a:lnTo>
                  <a:lnTo>
                    <a:pt x="122" y="402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16" y="406"/>
                  </a:lnTo>
                  <a:lnTo>
                    <a:pt x="116" y="410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6"/>
                  </a:lnTo>
                  <a:lnTo>
                    <a:pt x="116" y="420"/>
                  </a:lnTo>
                  <a:lnTo>
                    <a:pt x="116" y="424"/>
                  </a:lnTo>
                  <a:lnTo>
                    <a:pt x="112" y="428"/>
                  </a:lnTo>
                  <a:lnTo>
                    <a:pt x="112" y="432"/>
                  </a:lnTo>
                  <a:lnTo>
                    <a:pt x="112" y="436"/>
                  </a:lnTo>
                  <a:lnTo>
                    <a:pt x="108" y="436"/>
                  </a:lnTo>
                  <a:lnTo>
                    <a:pt x="106" y="436"/>
                  </a:lnTo>
                  <a:lnTo>
                    <a:pt x="102" y="436"/>
                  </a:lnTo>
                  <a:lnTo>
                    <a:pt x="102" y="440"/>
                  </a:lnTo>
                  <a:lnTo>
                    <a:pt x="98" y="440"/>
                  </a:lnTo>
                  <a:lnTo>
                    <a:pt x="94" y="440"/>
                  </a:lnTo>
                  <a:lnTo>
                    <a:pt x="94" y="442"/>
                  </a:lnTo>
                  <a:lnTo>
                    <a:pt x="90" y="442"/>
                  </a:lnTo>
                  <a:lnTo>
                    <a:pt x="90" y="446"/>
                  </a:lnTo>
                  <a:lnTo>
                    <a:pt x="86" y="446"/>
                  </a:lnTo>
                  <a:lnTo>
                    <a:pt x="86" y="450"/>
                  </a:lnTo>
                  <a:lnTo>
                    <a:pt x="86" y="454"/>
                  </a:lnTo>
                  <a:lnTo>
                    <a:pt x="82" y="458"/>
                  </a:lnTo>
                  <a:lnTo>
                    <a:pt x="86" y="462"/>
                  </a:lnTo>
                  <a:lnTo>
                    <a:pt x="86" y="466"/>
                  </a:lnTo>
                  <a:lnTo>
                    <a:pt x="86" y="470"/>
                  </a:lnTo>
                  <a:lnTo>
                    <a:pt x="90" y="470"/>
                  </a:lnTo>
                  <a:lnTo>
                    <a:pt x="94" y="472"/>
                  </a:lnTo>
                  <a:lnTo>
                    <a:pt x="94" y="476"/>
                  </a:lnTo>
                  <a:lnTo>
                    <a:pt x="98" y="476"/>
                  </a:lnTo>
                  <a:lnTo>
                    <a:pt x="102" y="476"/>
                  </a:lnTo>
                  <a:lnTo>
                    <a:pt x="106" y="476"/>
                  </a:lnTo>
                  <a:lnTo>
                    <a:pt x="108" y="476"/>
                  </a:lnTo>
                  <a:lnTo>
                    <a:pt x="108" y="480"/>
                  </a:lnTo>
                  <a:lnTo>
                    <a:pt x="112" y="484"/>
                  </a:lnTo>
                  <a:lnTo>
                    <a:pt x="108" y="488"/>
                  </a:lnTo>
                  <a:lnTo>
                    <a:pt x="108" y="490"/>
                  </a:lnTo>
                  <a:lnTo>
                    <a:pt x="106" y="490"/>
                  </a:lnTo>
                  <a:lnTo>
                    <a:pt x="108" y="490"/>
                  </a:lnTo>
                  <a:lnTo>
                    <a:pt x="108" y="494"/>
                  </a:lnTo>
                  <a:lnTo>
                    <a:pt x="108" y="498"/>
                  </a:lnTo>
                  <a:lnTo>
                    <a:pt x="106" y="498"/>
                  </a:lnTo>
                  <a:lnTo>
                    <a:pt x="102" y="502"/>
                  </a:lnTo>
                  <a:lnTo>
                    <a:pt x="98" y="502"/>
                  </a:lnTo>
                  <a:lnTo>
                    <a:pt x="98" y="506"/>
                  </a:lnTo>
                  <a:lnTo>
                    <a:pt x="94" y="506"/>
                  </a:lnTo>
                  <a:lnTo>
                    <a:pt x="94" y="510"/>
                  </a:lnTo>
                  <a:lnTo>
                    <a:pt x="90" y="510"/>
                  </a:lnTo>
                  <a:lnTo>
                    <a:pt x="90" y="512"/>
                  </a:lnTo>
                  <a:lnTo>
                    <a:pt x="86" y="512"/>
                  </a:lnTo>
                  <a:lnTo>
                    <a:pt x="86" y="516"/>
                  </a:lnTo>
                  <a:lnTo>
                    <a:pt x="82" y="516"/>
                  </a:lnTo>
                  <a:lnTo>
                    <a:pt x="82" y="520"/>
                  </a:lnTo>
                  <a:lnTo>
                    <a:pt x="82" y="524"/>
                  </a:lnTo>
                  <a:lnTo>
                    <a:pt x="82" y="520"/>
                  </a:lnTo>
                  <a:lnTo>
                    <a:pt x="82" y="524"/>
                  </a:lnTo>
                  <a:lnTo>
                    <a:pt x="82" y="528"/>
                  </a:lnTo>
                  <a:lnTo>
                    <a:pt x="82" y="532"/>
                  </a:lnTo>
                  <a:lnTo>
                    <a:pt x="82" y="536"/>
                  </a:lnTo>
                  <a:lnTo>
                    <a:pt x="80" y="536"/>
                  </a:lnTo>
                  <a:lnTo>
                    <a:pt x="80" y="540"/>
                  </a:lnTo>
                  <a:lnTo>
                    <a:pt x="76" y="540"/>
                  </a:lnTo>
                  <a:lnTo>
                    <a:pt x="72" y="540"/>
                  </a:lnTo>
                  <a:lnTo>
                    <a:pt x="72" y="536"/>
                  </a:lnTo>
                  <a:lnTo>
                    <a:pt x="68" y="536"/>
                  </a:lnTo>
                  <a:lnTo>
                    <a:pt x="64" y="536"/>
                  </a:lnTo>
                  <a:lnTo>
                    <a:pt x="68" y="536"/>
                  </a:lnTo>
                  <a:lnTo>
                    <a:pt x="72" y="536"/>
                  </a:lnTo>
                  <a:lnTo>
                    <a:pt x="72" y="540"/>
                  </a:lnTo>
                  <a:lnTo>
                    <a:pt x="76" y="540"/>
                  </a:lnTo>
                  <a:lnTo>
                    <a:pt x="72" y="540"/>
                  </a:lnTo>
                  <a:lnTo>
                    <a:pt x="72" y="542"/>
                  </a:lnTo>
                  <a:lnTo>
                    <a:pt x="68" y="542"/>
                  </a:lnTo>
                  <a:lnTo>
                    <a:pt x="64" y="542"/>
                  </a:lnTo>
                  <a:lnTo>
                    <a:pt x="64" y="546"/>
                  </a:lnTo>
                  <a:lnTo>
                    <a:pt x="64" y="550"/>
                  </a:lnTo>
                  <a:lnTo>
                    <a:pt x="64" y="554"/>
                  </a:lnTo>
                  <a:lnTo>
                    <a:pt x="60" y="558"/>
                  </a:lnTo>
                  <a:lnTo>
                    <a:pt x="64" y="558"/>
                  </a:lnTo>
                  <a:lnTo>
                    <a:pt x="64" y="562"/>
                  </a:lnTo>
                  <a:lnTo>
                    <a:pt x="64" y="566"/>
                  </a:lnTo>
                  <a:lnTo>
                    <a:pt x="64" y="568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4" y="568"/>
                  </a:lnTo>
                  <a:lnTo>
                    <a:pt x="64" y="572"/>
                  </a:lnTo>
                  <a:lnTo>
                    <a:pt x="68" y="572"/>
                  </a:lnTo>
                  <a:lnTo>
                    <a:pt x="68" y="576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84"/>
                  </a:lnTo>
                  <a:lnTo>
                    <a:pt x="72" y="588"/>
                  </a:lnTo>
                  <a:lnTo>
                    <a:pt x="72" y="584"/>
                  </a:lnTo>
                  <a:lnTo>
                    <a:pt x="68" y="584"/>
                  </a:lnTo>
                  <a:lnTo>
                    <a:pt x="64" y="584"/>
                  </a:lnTo>
                  <a:lnTo>
                    <a:pt x="60" y="580"/>
                  </a:lnTo>
                  <a:lnTo>
                    <a:pt x="56" y="580"/>
                  </a:lnTo>
                  <a:lnTo>
                    <a:pt x="54" y="580"/>
                  </a:lnTo>
                  <a:lnTo>
                    <a:pt x="50" y="580"/>
                  </a:lnTo>
                  <a:lnTo>
                    <a:pt x="46" y="580"/>
                  </a:lnTo>
                  <a:lnTo>
                    <a:pt x="42" y="580"/>
                  </a:lnTo>
                  <a:lnTo>
                    <a:pt x="34" y="580"/>
                  </a:lnTo>
                  <a:lnTo>
                    <a:pt x="28" y="580"/>
                  </a:lnTo>
                  <a:lnTo>
                    <a:pt x="24" y="576"/>
                  </a:lnTo>
                  <a:lnTo>
                    <a:pt x="20" y="572"/>
                  </a:lnTo>
                  <a:lnTo>
                    <a:pt x="16" y="568"/>
                  </a:lnTo>
                  <a:lnTo>
                    <a:pt x="20" y="566"/>
                  </a:lnTo>
                  <a:lnTo>
                    <a:pt x="20" y="562"/>
                  </a:lnTo>
                  <a:lnTo>
                    <a:pt x="16" y="562"/>
                  </a:lnTo>
                  <a:lnTo>
                    <a:pt x="16" y="558"/>
                  </a:lnTo>
                  <a:lnTo>
                    <a:pt x="20" y="558"/>
                  </a:lnTo>
                  <a:lnTo>
                    <a:pt x="20" y="554"/>
                  </a:lnTo>
                  <a:lnTo>
                    <a:pt x="16" y="550"/>
                  </a:lnTo>
                  <a:lnTo>
                    <a:pt x="20" y="550"/>
                  </a:lnTo>
                  <a:lnTo>
                    <a:pt x="16" y="550"/>
                  </a:lnTo>
                  <a:lnTo>
                    <a:pt x="12" y="550"/>
                  </a:lnTo>
                  <a:lnTo>
                    <a:pt x="8" y="550"/>
                  </a:lnTo>
                  <a:lnTo>
                    <a:pt x="8" y="554"/>
                  </a:lnTo>
                  <a:lnTo>
                    <a:pt x="4" y="554"/>
                  </a:lnTo>
                  <a:lnTo>
                    <a:pt x="4" y="550"/>
                  </a:lnTo>
                  <a:lnTo>
                    <a:pt x="4" y="546"/>
                  </a:lnTo>
                  <a:lnTo>
                    <a:pt x="4" y="542"/>
                  </a:lnTo>
                  <a:lnTo>
                    <a:pt x="0" y="540"/>
                  </a:lnTo>
                  <a:lnTo>
                    <a:pt x="0" y="536"/>
                  </a:lnTo>
                  <a:lnTo>
                    <a:pt x="0" y="532"/>
                  </a:lnTo>
                  <a:lnTo>
                    <a:pt x="0" y="528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520"/>
                  </a:lnTo>
                  <a:lnTo>
                    <a:pt x="8" y="520"/>
                  </a:lnTo>
                  <a:lnTo>
                    <a:pt x="4" y="520"/>
                  </a:lnTo>
                  <a:lnTo>
                    <a:pt x="8" y="516"/>
                  </a:lnTo>
                  <a:lnTo>
                    <a:pt x="8" y="512"/>
                  </a:lnTo>
                  <a:lnTo>
                    <a:pt x="12" y="512"/>
                  </a:lnTo>
                  <a:lnTo>
                    <a:pt x="16" y="512"/>
                  </a:lnTo>
                  <a:lnTo>
                    <a:pt x="16" y="510"/>
                  </a:lnTo>
                  <a:lnTo>
                    <a:pt x="16" y="506"/>
                  </a:lnTo>
                  <a:lnTo>
                    <a:pt x="12" y="506"/>
                  </a:lnTo>
                  <a:lnTo>
                    <a:pt x="16" y="506"/>
                  </a:lnTo>
                  <a:lnTo>
                    <a:pt x="16" y="502"/>
                  </a:lnTo>
                  <a:lnTo>
                    <a:pt x="20" y="502"/>
                  </a:lnTo>
                  <a:lnTo>
                    <a:pt x="20" y="498"/>
                  </a:lnTo>
                  <a:lnTo>
                    <a:pt x="16" y="494"/>
                  </a:lnTo>
                  <a:lnTo>
                    <a:pt x="16" y="490"/>
                  </a:lnTo>
                  <a:lnTo>
                    <a:pt x="16" y="488"/>
                  </a:lnTo>
                  <a:lnTo>
                    <a:pt x="20" y="488"/>
                  </a:lnTo>
                  <a:lnTo>
                    <a:pt x="16" y="484"/>
                  </a:lnTo>
                  <a:lnTo>
                    <a:pt x="20" y="484"/>
                  </a:lnTo>
                  <a:lnTo>
                    <a:pt x="24" y="480"/>
                  </a:lnTo>
                  <a:lnTo>
                    <a:pt x="24" y="476"/>
                  </a:lnTo>
                  <a:lnTo>
                    <a:pt x="24" y="472"/>
                  </a:lnTo>
                  <a:lnTo>
                    <a:pt x="28" y="470"/>
                  </a:lnTo>
                  <a:lnTo>
                    <a:pt x="28" y="466"/>
                  </a:lnTo>
                  <a:lnTo>
                    <a:pt x="28" y="462"/>
                  </a:lnTo>
                  <a:lnTo>
                    <a:pt x="28" y="458"/>
                  </a:lnTo>
                  <a:lnTo>
                    <a:pt x="24" y="458"/>
                  </a:lnTo>
                  <a:lnTo>
                    <a:pt x="28" y="458"/>
                  </a:lnTo>
                  <a:lnTo>
                    <a:pt x="28" y="454"/>
                  </a:lnTo>
                  <a:lnTo>
                    <a:pt x="28" y="450"/>
                  </a:lnTo>
                  <a:lnTo>
                    <a:pt x="28" y="446"/>
                  </a:lnTo>
                  <a:lnTo>
                    <a:pt x="30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28" y="436"/>
                  </a:lnTo>
                  <a:lnTo>
                    <a:pt x="24" y="436"/>
                  </a:lnTo>
                  <a:lnTo>
                    <a:pt x="24" y="432"/>
                  </a:lnTo>
                  <a:lnTo>
                    <a:pt x="20" y="432"/>
                  </a:lnTo>
                  <a:lnTo>
                    <a:pt x="24" y="432"/>
                  </a:lnTo>
                  <a:lnTo>
                    <a:pt x="28" y="432"/>
                  </a:lnTo>
                  <a:lnTo>
                    <a:pt x="30" y="432"/>
                  </a:lnTo>
                  <a:lnTo>
                    <a:pt x="34" y="432"/>
                  </a:lnTo>
                  <a:lnTo>
                    <a:pt x="34" y="428"/>
                  </a:lnTo>
                  <a:lnTo>
                    <a:pt x="34" y="424"/>
                  </a:lnTo>
                  <a:lnTo>
                    <a:pt x="30" y="424"/>
                  </a:lnTo>
                  <a:lnTo>
                    <a:pt x="28" y="424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8" y="420"/>
                  </a:lnTo>
                  <a:lnTo>
                    <a:pt x="24" y="416"/>
                  </a:lnTo>
                  <a:lnTo>
                    <a:pt x="28" y="416"/>
                  </a:lnTo>
                  <a:lnTo>
                    <a:pt x="28" y="414"/>
                  </a:lnTo>
                  <a:lnTo>
                    <a:pt x="28" y="410"/>
                  </a:lnTo>
                  <a:lnTo>
                    <a:pt x="28" y="406"/>
                  </a:lnTo>
                  <a:lnTo>
                    <a:pt x="24" y="406"/>
                  </a:lnTo>
                  <a:lnTo>
                    <a:pt x="24" y="402"/>
                  </a:lnTo>
                  <a:lnTo>
                    <a:pt x="28" y="402"/>
                  </a:lnTo>
                  <a:lnTo>
                    <a:pt x="28" y="398"/>
                  </a:lnTo>
                  <a:lnTo>
                    <a:pt x="24" y="398"/>
                  </a:lnTo>
                  <a:lnTo>
                    <a:pt x="20" y="398"/>
                  </a:lnTo>
                  <a:lnTo>
                    <a:pt x="20" y="394"/>
                  </a:lnTo>
                  <a:lnTo>
                    <a:pt x="20" y="390"/>
                  </a:lnTo>
                  <a:lnTo>
                    <a:pt x="20" y="386"/>
                  </a:lnTo>
                  <a:lnTo>
                    <a:pt x="24" y="384"/>
                  </a:lnTo>
                  <a:lnTo>
                    <a:pt x="20" y="384"/>
                  </a:lnTo>
                  <a:lnTo>
                    <a:pt x="24" y="380"/>
                  </a:lnTo>
                  <a:lnTo>
                    <a:pt x="28" y="380"/>
                  </a:lnTo>
                  <a:lnTo>
                    <a:pt x="28" y="376"/>
                  </a:lnTo>
                  <a:lnTo>
                    <a:pt x="28" y="372"/>
                  </a:lnTo>
                  <a:lnTo>
                    <a:pt x="24" y="372"/>
                  </a:lnTo>
                  <a:lnTo>
                    <a:pt x="24" y="368"/>
                  </a:lnTo>
                  <a:lnTo>
                    <a:pt x="24" y="364"/>
                  </a:lnTo>
                  <a:lnTo>
                    <a:pt x="24" y="360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358"/>
                  </a:lnTo>
                  <a:close/>
                  <a:moveTo>
                    <a:pt x="164" y="324"/>
                  </a:moveTo>
                  <a:lnTo>
                    <a:pt x="160" y="320"/>
                  </a:lnTo>
                  <a:lnTo>
                    <a:pt x="164" y="320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4"/>
                  </a:lnTo>
                  <a:close/>
                  <a:moveTo>
                    <a:pt x="72" y="592"/>
                  </a:moveTo>
                  <a:lnTo>
                    <a:pt x="72" y="596"/>
                  </a:lnTo>
                  <a:lnTo>
                    <a:pt x="76" y="598"/>
                  </a:lnTo>
                  <a:lnTo>
                    <a:pt x="76" y="602"/>
                  </a:lnTo>
                  <a:lnTo>
                    <a:pt x="76" y="598"/>
                  </a:lnTo>
                  <a:lnTo>
                    <a:pt x="72" y="598"/>
                  </a:lnTo>
                  <a:lnTo>
                    <a:pt x="72" y="602"/>
                  </a:lnTo>
                  <a:lnTo>
                    <a:pt x="72" y="606"/>
                  </a:lnTo>
                  <a:lnTo>
                    <a:pt x="76" y="606"/>
                  </a:lnTo>
                  <a:lnTo>
                    <a:pt x="80" y="606"/>
                  </a:lnTo>
                  <a:lnTo>
                    <a:pt x="80" y="610"/>
                  </a:lnTo>
                  <a:lnTo>
                    <a:pt x="80" y="614"/>
                  </a:lnTo>
                  <a:lnTo>
                    <a:pt x="82" y="614"/>
                  </a:lnTo>
                  <a:lnTo>
                    <a:pt x="82" y="618"/>
                  </a:lnTo>
                  <a:lnTo>
                    <a:pt x="86" y="618"/>
                  </a:lnTo>
                  <a:lnTo>
                    <a:pt x="86" y="622"/>
                  </a:lnTo>
                  <a:lnTo>
                    <a:pt x="90" y="622"/>
                  </a:lnTo>
                  <a:lnTo>
                    <a:pt x="94" y="626"/>
                  </a:lnTo>
                  <a:lnTo>
                    <a:pt x="98" y="626"/>
                  </a:lnTo>
                  <a:lnTo>
                    <a:pt x="98" y="628"/>
                  </a:lnTo>
                  <a:lnTo>
                    <a:pt x="102" y="632"/>
                  </a:lnTo>
                  <a:lnTo>
                    <a:pt x="106" y="632"/>
                  </a:lnTo>
                  <a:lnTo>
                    <a:pt x="108" y="636"/>
                  </a:lnTo>
                  <a:lnTo>
                    <a:pt x="112" y="636"/>
                  </a:lnTo>
                  <a:lnTo>
                    <a:pt x="116" y="636"/>
                  </a:lnTo>
                  <a:lnTo>
                    <a:pt x="120" y="636"/>
                  </a:lnTo>
                  <a:lnTo>
                    <a:pt x="116" y="640"/>
                  </a:lnTo>
                  <a:lnTo>
                    <a:pt x="112" y="640"/>
                  </a:lnTo>
                  <a:lnTo>
                    <a:pt x="108" y="640"/>
                  </a:lnTo>
                  <a:lnTo>
                    <a:pt x="106" y="644"/>
                  </a:lnTo>
                  <a:lnTo>
                    <a:pt x="102" y="644"/>
                  </a:lnTo>
                  <a:lnTo>
                    <a:pt x="98" y="644"/>
                  </a:lnTo>
                  <a:lnTo>
                    <a:pt x="98" y="640"/>
                  </a:lnTo>
                  <a:lnTo>
                    <a:pt x="94" y="640"/>
                  </a:lnTo>
                  <a:lnTo>
                    <a:pt x="90" y="640"/>
                  </a:lnTo>
                  <a:lnTo>
                    <a:pt x="86" y="640"/>
                  </a:lnTo>
                  <a:lnTo>
                    <a:pt x="82" y="640"/>
                  </a:lnTo>
                  <a:lnTo>
                    <a:pt x="80" y="640"/>
                  </a:lnTo>
                  <a:lnTo>
                    <a:pt x="76" y="640"/>
                  </a:lnTo>
                  <a:lnTo>
                    <a:pt x="72" y="640"/>
                  </a:lnTo>
                  <a:lnTo>
                    <a:pt x="72" y="632"/>
                  </a:lnTo>
                  <a:lnTo>
                    <a:pt x="72" y="628"/>
                  </a:lnTo>
                  <a:lnTo>
                    <a:pt x="72" y="622"/>
                  </a:lnTo>
                  <a:lnTo>
                    <a:pt x="72" y="618"/>
                  </a:lnTo>
                  <a:lnTo>
                    <a:pt x="72" y="610"/>
                  </a:lnTo>
                  <a:lnTo>
                    <a:pt x="72" y="606"/>
                  </a:lnTo>
                  <a:lnTo>
                    <a:pt x="72" y="602"/>
                  </a:lnTo>
                  <a:lnTo>
                    <a:pt x="72" y="596"/>
                  </a:lnTo>
                  <a:lnTo>
                    <a:pt x="72" y="592"/>
                  </a:lnTo>
                  <a:lnTo>
                    <a:pt x="72" y="592"/>
                  </a:lnTo>
                  <a:lnTo>
                    <a:pt x="72" y="592"/>
                  </a:lnTo>
                  <a:close/>
                  <a:moveTo>
                    <a:pt x="126" y="640"/>
                  </a:moveTo>
                  <a:lnTo>
                    <a:pt x="122" y="640"/>
                  </a:lnTo>
                  <a:lnTo>
                    <a:pt x="126" y="636"/>
                  </a:lnTo>
                  <a:lnTo>
                    <a:pt x="126" y="640"/>
                  </a:lnTo>
                  <a:lnTo>
                    <a:pt x="126" y="636"/>
                  </a:lnTo>
                  <a:lnTo>
                    <a:pt x="130" y="636"/>
                  </a:lnTo>
                  <a:lnTo>
                    <a:pt x="134" y="636"/>
                  </a:lnTo>
                  <a:lnTo>
                    <a:pt x="138" y="636"/>
                  </a:lnTo>
                  <a:lnTo>
                    <a:pt x="138" y="640"/>
                  </a:lnTo>
                  <a:lnTo>
                    <a:pt x="134" y="640"/>
                  </a:lnTo>
                  <a:lnTo>
                    <a:pt x="134" y="636"/>
                  </a:lnTo>
                  <a:lnTo>
                    <a:pt x="134" y="640"/>
                  </a:lnTo>
                  <a:lnTo>
                    <a:pt x="130" y="640"/>
                  </a:lnTo>
                  <a:lnTo>
                    <a:pt x="126" y="640"/>
                  </a:lnTo>
                  <a:lnTo>
                    <a:pt x="126" y="640"/>
                  </a:lnTo>
                  <a:lnTo>
                    <a:pt x="126" y="640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39" name="Freeform 179">
              <a:extLst>
                <a:ext uri="{FF2B5EF4-FFF2-40B4-BE49-F238E27FC236}">
                  <a16:creationId xmlns:a16="http://schemas.microsoft.com/office/drawing/2014/main" id="{D0025B9F-489C-9EAB-9FB7-0E28DC455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081" y="4484132"/>
              <a:ext cx="335094" cy="437438"/>
            </a:xfrm>
            <a:custGeom>
              <a:avLst/>
              <a:gdLst>
                <a:gd name="T0" fmla="*/ 104 w 172"/>
                <a:gd name="T1" fmla="*/ 198 h 232"/>
                <a:gd name="T2" fmla="*/ 96 w 172"/>
                <a:gd name="T3" fmla="*/ 216 h 232"/>
                <a:gd name="T4" fmla="*/ 90 w 172"/>
                <a:gd name="T5" fmla="*/ 216 h 232"/>
                <a:gd name="T6" fmla="*/ 78 w 172"/>
                <a:gd name="T7" fmla="*/ 220 h 232"/>
                <a:gd name="T8" fmla="*/ 74 w 172"/>
                <a:gd name="T9" fmla="*/ 228 h 232"/>
                <a:gd name="T10" fmla="*/ 70 w 172"/>
                <a:gd name="T11" fmla="*/ 216 h 232"/>
                <a:gd name="T12" fmla="*/ 52 w 172"/>
                <a:gd name="T13" fmla="*/ 216 h 232"/>
                <a:gd name="T14" fmla="*/ 50 w 172"/>
                <a:gd name="T15" fmla="*/ 212 h 232"/>
                <a:gd name="T16" fmla="*/ 42 w 172"/>
                <a:gd name="T17" fmla="*/ 220 h 232"/>
                <a:gd name="T18" fmla="*/ 34 w 172"/>
                <a:gd name="T19" fmla="*/ 228 h 232"/>
                <a:gd name="T20" fmla="*/ 26 w 172"/>
                <a:gd name="T21" fmla="*/ 224 h 232"/>
                <a:gd name="T22" fmla="*/ 24 w 172"/>
                <a:gd name="T23" fmla="*/ 212 h 232"/>
                <a:gd name="T24" fmla="*/ 16 w 172"/>
                <a:gd name="T25" fmla="*/ 194 h 232"/>
                <a:gd name="T26" fmla="*/ 12 w 172"/>
                <a:gd name="T27" fmla="*/ 190 h 232"/>
                <a:gd name="T28" fmla="*/ 16 w 172"/>
                <a:gd name="T29" fmla="*/ 180 h 232"/>
                <a:gd name="T30" fmla="*/ 16 w 172"/>
                <a:gd name="T31" fmla="*/ 168 h 232"/>
                <a:gd name="T32" fmla="*/ 8 w 172"/>
                <a:gd name="T33" fmla="*/ 156 h 232"/>
                <a:gd name="T34" fmla="*/ 4 w 172"/>
                <a:gd name="T35" fmla="*/ 146 h 232"/>
                <a:gd name="T36" fmla="*/ 0 w 172"/>
                <a:gd name="T37" fmla="*/ 134 h 232"/>
                <a:gd name="T38" fmla="*/ 4 w 172"/>
                <a:gd name="T39" fmla="*/ 124 h 232"/>
                <a:gd name="T40" fmla="*/ 12 w 172"/>
                <a:gd name="T41" fmla="*/ 116 h 232"/>
                <a:gd name="T42" fmla="*/ 4 w 172"/>
                <a:gd name="T43" fmla="*/ 100 h 232"/>
                <a:gd name="T44" fmla="*/ 4 w 172"/>
                <a:gd name="T45" fmla="*/ 94 h 232"/>
                <a:gd name="T46" fmla="*/ 8 w 172"/>
                <a:gd name="T47" fmla="*/ 78 h 232"/>
                <a:gd name="T48" fmla="*/ 8 w 172"/>
                <a:gd name="T49" fmla="*/ 72 h 232"/>
                <a:gd name="T50" fmla="*/ 8 w 172"/>
                <a:gd name="T51" fmla="*/ 56 h 232"/>
                <a:gd name="T52" fmla="*/ 12 w 172"/>
                <a:gd name="T53" fmla="*/ 46 h 232"/>
                <a:gd name="T54" fmla="*/ 4 w 172"/>
                <a:gd name="T55" fmla="*/ 34 h 232"/>
                <a:gd name="T56" fmla="*/ 4 w 172"/>
                <a:gd name="T57" fmla="*/ 22 h 232"/>
                <a:gd name="T58" fmla="*/ 16 w 172"/>
                <a:gd name="T59" fmla="*/ 26 h 232"/>
                <a:gd name="T60" fmla="*/ 24 w 172"/>
                <a:gd name="T61" fmla="*/ 18 h 232"/>
                <a:gd name="T62" fmla="*/ 26 w 172"/>
                <a:gd name="T63" fmla="*/ 16 h 232"/>
                <a:gd name="T64" fmla="*/ 38 w 172"/>
                <a:gd name="T65" fmla="*/ 12 h 232"/>
                <a:gd name="T66" fmla="*/ 50 w 172"/>
                <a:gd name="T67" fmla="*/ 0 h 232"/>
                <a:gd name="T68" fmla="*/ 56 w 172"/>
                <a:gd name="T69" fmla="*/ 0 h 232"/>
                <a:gd name="T70" fmla="*/ 60 w 172"/>
                <a:gd name="T71" fmla="*/ 12 h 232"/>
                <a:gd name="T72" fmla="*/ 60 w 172"/>
                <a:gd name="T73" fmla="*/ 26 h 232"/>
                <a:gd name="T74" fmla="*/ 64 w 172"/>
                <a:gd name="T75" fmla="*/ 34 h 232"/>
                <a:gd name="T76" fmla="*/ 70 w 172"/>
                <a:gd name="T77" fmla="*/ 46 h 232"/>
                <a:gd name="T78" fmla="*/ 86 w 172"/>
                <a:gd name="T79" fmla="*/ 48 h 232"/>
                <a:gd name="T80" fmla="*/ 94 w 172"/>
                <a:gd name="T81" fmla="*/ 56 h 232"/>
                <a:gd name="T82" fmla="*/ 104 w 172"/>
                <a:gd name="T83" fmla="*/ 64 h 232"/>
                <a:gd name="T84" fmla="*/ 116 w 172"/>
                <a:gd name="T85" fmla="*/ 68 h 232"/>
                <a:gd name="T86" fmla="*/ 130 w 172"/>
                <a:gd name="T87" fmla="*/ 72 h 232"/>
                <a:gd name="T88" fmla="*/ 130 w 172"/>
                <a:gd name="T89" fmla="*/ 82 h 232"/>
                <a:gd name="T90" fmla="*/ 126 w 172"/>
                <a:gd name="T91" fmla="*/ 94 h 232"/>
                <a:gd name="T92" fmla="*/ 134 w 172"/>
                <a:gd name="T93" fmla="*/ 116 h 232"/>
                <a:gd name="T94" fmla="*/ 160 w 172"/>
                <a:gd name="T95" fmla="*/ 116 h 232"/>
                <a:gd name="T96" fmla="*/ 156 w 172"/>
                <a:gd name="T97" fmla="*/ 128 h 232"/>
                <a:gd name="T98" fmla="*/ 164 w 172"/>
                <a:gd name="T99" fmla="*/ 134 h 232"/>
                <a:gd name="T100" fmla="*/ 172 w 172"/>
                <a:gd name="T101" fmla="*/ 150 h 232"/>
                <a:gd name="T102" fmla="*/ 164 w 172"/>
                <a:gd name="T103" fmla="*/ 164 h 232"/>
                <a:gd name="T104" fmla="*/ 164 w 172"/>
                <a:gd name="T105" fmla="*/ 176 h 232"/>
                <a:gd name="T106" fmla="*/ 160 w 172"/>
                <a:gd name="T107" fmla="*/ 176 h 232"/>
                <a:gd name="T108" fmla="*/ 142 w 172"/>
                <a:gd name="T109" fmla="*/ 168 h 232"/>
                <a:gd name="T110" fmla="*/ 126 w 172"/>
                <a:gd name="T111" fmla="*/ 172 h 232"/>
                <a:gd name="T112" fmla="*/ 112 w 172"/>
                <a:gd name="T113" fmla="*/ 176 h 232"/>
                <a:gd name="T114" fmla="*/ 104 w 172"/>
                <a:gd name="T115" fmla="*/ 18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32">
                  <a:moveTo>
                    <a:pt x="104" y="186"/>
                  </a:moveTo>
                  <a:lnTo>
                    <a:pt x="104" y="190"/>
                  </a:lnTo>
                  <a:lnTo>
                    <a:pt x="104" y="194"/>
                  </a:lnTo>
                  <a:lnTo>
                    <a:pt x="104" y="198"/>
                  </a:lnTo>
                  <a:lnTo>
                    <a:pt x="100" y="206"/>
                  </a:lnTo>
                  <a:lnTo>
                    <a:pt x="100" y="210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20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2" y="216"/>
                  </a:lnTo>
                  <a:lnTo>
                    <a:pt x="78" y="216"/>
                  </a:lnTo>
                  <a:lnTo>
                    <a:pt x="78" y="220"/>
                  </a:lnTo>
                  <a:lnTo>
                    <a:pt x="74" y="224"/>
                  </a:lnTo>
                  <a:lnTo>
                    <a:pt x="74" y="228"/>
                  </a:lnTo>
                  <a:lnTo>
                    <a:pt x="74" y="232"/>
                  </a:lnTo>
                  <a:lnTo>
                    <a:pt x="74" y="228"/>
                  </a:lnTo>
                  <a:lnTo>
                    <a:pt x="70" y="228"/>
                  </a:lnTo>
                  <a:lnTo>
                    <a:pt x="70" y="224"/>
                  </a:lnTo>
                  <a:lnTo>
                    <a:pt x="70" y="220"/>
                  </a:lnTo>
                  <a:lnTo>
                    <a:pt x="70" y="216"/>
                  </a:lnTo>
                  <a:lnTo>
                    <a:pt x="66" y="216"/>
                  </a:lnTo>
                  <a:lnTo>
                    <a:pt x="64" y="216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50" y="210"/>
                  </a:lnTo>
                  <a:lnTo>
                    <a:pt x="50" y="212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2" y="216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38" y="224"/>
                  </a:lnTo>
                  <a:lnTo>
                    <a:pt x="38" y="228"/>
                  </a:lnTo>
                  <a:lnTo>
                    <a:pt x="34" y="228"/>
                  </a:lnTo>
                  <a:lnTo>
                    <a:pt x="30" y="232"/>
                  </a:lnTo>
                  <a:lnTo>
                    <a:pt x="26" y="232"/>
                  </a:lnTo>
                  <a:lnTo>
                    <a:pt x="24" y="228"/>
                  </a:lnTo>
                  <a:lnTo>
                    <a:pt x="26" y="224"/>
                  </a:lnTo>
                  <a:lnTo>
                    <a:pt x="24" y="224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4" y="212"/>
                  </a:lnTo>
                  <a:lnTo>
                    <a:pt x="24" y="210"/>
                  </a:lnTo>
                  <a:lnTo>
                    <a:pt x="20" y="210"/>
                  </a:lnTo>
                  <a:lnTo>
                    <a:pt x="20" y="202"/>
                  </a:lnTo>
                  <a:lnTo>
                    <a:pt x="16" y="194"/>
                  </a:lnTo>
                  <a:lnTo>
                    <a:pt x="16" y="198"/>
                  </a:lnTo>
                  <a:lnTo>
                    <a:pt x="16" y="194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0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2" y="176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2" y="168"/>
                  </a:lnTo>
                  <a:lnTo>
                    <a:pt x="12" y="164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8" y="124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70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82" y="48"/>
                  </a:lnTo>
                  <a:lnTo>
                    <a:pt x="86" y="48"/>
                  </a:lnTo>
                  <a:lnTo>
                    <a:pt x="86" y="52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100" y="60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2" y="68"/>
                  </a:lnTo>
                  <a:lnTo>
                    <a:pt x="126" y="72"/>
                  </a:lnTo>
                  <a:lnTo>
                    <a:pt x="130" y="72"/>
                  </a:lnTo>
                  <a:lnTo>
                    <a:pt x="130" y="74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26" y="94"/>
                  </a:lnTo>
                  <a:lnTo>
                    <a:pt x="130" y="98"/>
                  </a:lnTo>
                  <a:lnTo>
                    <a:pt x="130" y="100"/>
                  </a:lnTo>
                  <a:lnTo>
                    <a:pt x="134" y="108"/>
                  </a:lnTo>
                  <a:lnTo>
                    <a:pt x="134" y="116"/>
                  </a:lnTo>
                  <a:lnTo>
                    <a:pt x="142" y="116"/>
                  </a:lnTo>
                  <a:lnTo>
                    <a:pt x="150" y="116"/>
                  </a:lnTo>
                  <a:lnTo>
                    <a:pt x="156" y="116"/>
                  </a:lnTo>
                  <a:lnTo>
                    <a:pt x="160" y="116"/>
                  </a:lnTo>
                  <a:lnTo>
                    <a:pt x="160" y="120"/>
                  </a:lnTo>
                  <a:lnTo>
                    <a:pt x="156" y="120"/>
                  </a:lnTo>
                  <a:lnTo>
                    <a:pt x="156" y="124"/>
                  </a:lnTo>
                  <a:lnTo>
                    <a:pt x="156" y="128"/>
                  </a:lnTo>
                  <a:lnTo>
                    <a:pt x="156" y="130"/>
                  </a:lnTo>
                  <a:lnTo>
                    <a:pt x="160" y="130"/>
                  </a:lnTo>
                  <a:lnTo>
                    <a:pt x="160" y="134"/>
                  </a:lnTo>
                  <a:lnTo>
                    <a:pt x="164" y="134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72" y="150"/>
                  </a:lnTo>
                  <a:lnTo>
                    <a:pt x="168" y="154"/>
                  </a:lnTo>
                  <a:lnTo>
                    <a:pt x="168" y="160"/>
                  </a:lnTo>
                  <a:lnTo>
                    <a:pt x="168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6"/>
                  </a:lnTo>
                  <a:lnTo>
                    <a:pt x="160" y="176"/>
                  </a:lnTo>
                  <a:lnTo>
                    <a:pt x="164" y="176"/>
                  </a:lnTo>
                  <a:lnTo>
                    <a:pt x="164" y="180"/>
                  </a:lnTo>
                  <a:lnTo>
                    <a:pt x="160" y="184"/>
                  </a:lnTo>
                  <a:lnTo>
                    <a:pt x="160" y="180"/>
                  </a:lnTo>
                  <a:lnTo>
                    <a:pt x="160" y="176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50" y="168"/>
                  </a:lnTo>
                  <a:lnTo>
                    <a:pt x="142" y="168"/>
                  </a:lnTo>
                  <a:lnTo>
                    <a:pt x="134" y="168"/>
                  </a:lnTo>
                  <a:lnTo>
                    <a:pt x="130" y="168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22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2" y="176"/>
                  </a:lnTo>
                  <a:lnTo>
                    <a:pt x="108" y="180"/>
                  </a:lnTo>
                  <a:lnTo>
                    <a:pt x="104" y="186"/>
                  </a:lnTo>
                  <a:lnTo>
                    <a:pt x="104" y="186"/>
                  </a:lnTo>
                  <a:lnTo>
                    <a:pt x="104" y="18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0" name="Freeform 180">
              <a:extLst>
                <a:ext uri="{FF2B5EF4-FFF2-40B4-BE49-F238E27FC236}">
                  <a16:creationId xmlns:a16="http://schemas.microsoft.com/office/drawing/2014/main" id="{F3D7A648-55A8-9E8F-4421-963094815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5291" y="3997671"/>
              <a:ext cx="1079314" cy="1293458"/>
            </a:xfrm>
            <a:custGeom>
              <a:avLst/>
              <a:gdLst>
                <a:gd name="T0" fmla="*/ 424 w 554"/>
                <a:gd name="T1" fmla="*/ 140 h 686"/>
                <a:gd name="T2" fmla="*/ 460 w 554"/>
                <a:gd name="T3" fmla="*/ 142 h 686"/>
                <a:gd name="T4" fmla="*/ 520 w 554"/>
                <a:gd name="T5" fmla="*/ 172 h 686"/>
                <a:gd name="T6" fmla="*/ 554 w 554"/>
                <a:gd name="T7" fmla="*/ 224 h 686"/>
                <a:gd name="T8" fmla="*/ 520 w 554"/>
                <a:gd name="T9" fmla="*/ 280 h 686"/>
                <a:gd name="T10" fmla="*/ 498 w 554"/>
                <a:gd name="T11" fmla="*/ 310 h 686"/>
                <a:gd name="T12" fmla="*/ 494 w 554"/>
                <a:gd name="T13" fmla="*/ 358 h 686"/>
                <a:gd name="T14" fmla="*/ 484 w 554"/>
                <a:gd name="T15" fmla="*/ 418 h 686"/>
                <a:gd name="T16" fmla="*/ 454 w 554"/>
                <a:gd name="T17" fmla="*/ 482 h 686"/>
                <a:gd name="T18" fmla="*/ 420 w 554"/>
                <a:gd name="T19" fmla="*/ 490 h 686"/>
                <a:gd name="T20" fmla="*/ 384 w 554"/>
                <a:gd name="T21" fmla="*/ 512 h 686"/>
                <a:gd name="T22" fmla="*/ 358 w 554"/>
                <a:gd name="T23" fmla="*/ 546 h 686"/>
                <a:gd name="T24" fmla="*/ 350 w 554"/>
                <a:gd name="T25" fmla="*/ 594 h 686"/>
                <a:gd name="T26" fmla="*/ 316 w 554"/>
                <a:gd name="T27" fmla="*/ 650 h 686"/>
                <a:gd name="T28" fmla="*/ 330 w 554"/>
                <a:gd name="T29" fmla="*/ 622 h 686"/>
                <a:gd name="T30" fmla="*/ 312 w 554"/>
                <a:gd name="T31" fmla="*/ 646 h 686"/>
                <a:gd name="T32" fmla="*/ 294 w 554"/>
                <a:gd name="T33" fmla="*/ 664 h 686"/>
                <a:gd name="T34" fmla="*/ 256 w 554"/>
                <a:gd name="T35" fmla="*/ 630 h 686"/>
                <a:gd name="T36" fmla="*/ 248 w 554"/>
                <a:gd name="T37" fmla="*/ 600 h 686"/>
                <a:gd name="T38" fmla="*/ 286 w 554"/>
                <a:gd name="T39" fmla="*/ 564 h 686"/>
                <a:gd name="T40" fmla="*/ 272 w 554"/>
                <a:gd name="T41" fmla="*/ 508 h 686"/>
                <a:gd name="T42" fmla="*/ 230 w 554"/>
                <a:gd name="T43" fmla="*/ 474 h 686"/>
                <a:gd name="T44" fmla="*/ 230 w 554"/>
                <a:gd name="T45" fmla="*/ 404 h 686"/>
                <a:gd name="T46" fmla="*/ 192 w 554"/>
                <a:gd name="T47" fmla="*/ 348 h 686"/>
                <a:gd name="T48" fmla="*/ 148 w 554"/>
                <a:gd name="T49" fmla="*/ 310 h 686"/>
                <a:gd name="T50" fmla="*/ 118 w 554"/>
                <a:gd name="T51" fmla="*/ 258 h 686"/>
                <a:gd name="T52" fmla="*/ 74 w 554"/>
                <a:gd name="T53" fmla="*/ 284 h 686"/>
                <a:gd name="T54" fmla="*/ 30 w 554"/>
                <a:gd name="T55" fmla="*/ 262 h 686"/>
                <a:gd name="T56" fmla="*/ 4 w 554"/>
                <a:gd name="T57" fmla="*/ 216 h 686"/>
                <a:gd name="T58" fmla="*/ 36 w 554"/>
                <a:gd name="T59" fmla="*/ 168 h 686"/>
                <a:gd name="T60" fmla="*/ 66 w 554"/>
                <a:gd name="T61" fmla="*/ 110 h 686"/>
                <a:gd name="T62" fmla="*/ 66 w 554"/>
                <a:gd name="T63" fmla="*/ 64 h 686"/>
                <a:gd name="T64" fmla="*/ 108 w 554"/>
                <a:gd name="T65" fmla="*/ 80 h 686"/>
                <a:gd name="T66" fmla="*/ 152 w 554"/>
                <a:gd name="T67" fmla="*/ 54 h 686"/>
                <a:gd name="T68" fmla="*/ 140 w 554"/>
                <a:gd name="T69" fmla="*/ 28 h 686"/>
                <a:gd name="T70" fmla="*/ 186 w 554"/>
                <a:gd name="T71" fmla="*/ 16 h 686"/>
                <a:gd name="T72" fmla="*/ 196 w 554"/>
                <a:gd name="T73" fmla="*/ 46 h 686"/>
                <a:gd name="T74" fmla="*/ 234 w 554"/>
                <a:gd name="T75" fmla="*/ 60 h 686"/>
                <a:gd name="T76" fmla="*/ 282 w 554"/>
                <a:gd name="T77" fmla="*/ 56 h 686"/>
                <a:gd name="T78" fmla="*/ 320 w 554"/>
                <a:gd name="T79" fmla="*/ 24 h 686"/>
                <a:gd name="T80" fmla="*/ 338 w 554"/>
                <a:gd name="T81" fmla="*/ 72 h 686"/>
                <a:gd name="T82" fmla="*/ 302 w 554"/>
                <a:gd name="T83" fmla="*/ 120 h 686"/>
                <a:gd name="T84" fmla="*/ 316 w 554"/>
                <a:gd name="T85" fmla="*/ 128 h 686"/>
                <a:gd name="T86" fmla="*/ 346 w 554"/>
                <a:gd name="T87" fmla="*/ 120 h 686"/>
                <a:gd name="T88" fmla="*/ 364 w 554"/>
                <a:gd name="T89" fmla="*/ 116 h 686"/>
                <a:gd name="T90" fmla="*/ 390 w 554"/>
                <a:gd name="T91" fmla="*/ 114 h 686"/>
                <a:gd name="T92" fmla="*/ 414 w 554"/>
                <a:gd name="T93" fmla="*/ 124 h 686"/>
                <a:gd name="T94" fmla="*/ 328 w 554"/>
                <a:gd name="T95" fmla="*/ 110 h 686"/>
                <a:gd name="T96" fmla="*/ 360 w 554"/>
                <a:gd name="T97" fmla="*/ 110 h 686"/>
                <a:gd name="T98" fmla="*/ 338 w 554"/>
                <a:gd name="T99" fmla="*/ 76 h 686"/>
                <a:gd name="T100" fmla="*/ 330 w 554"/>
                <a:gd name="T101" fmla="*/ 86 h 686"/>
                <a:gd name="T102" fmla="*/ 330 w 554"/>
                <a:gd name="T103" fmla="*/ 90 h 686"/>
                <a:gd name="T104" fmla="*/ 328 w 554"/>
                <a:gd name="T105" fmla="*/ 90 h 686"/>
                <a:gd name="T106" fmla="*/ 324 w 554"/>
                <a:gd name="T107" fmla="*/ 98 h 686"/>
                <a:gd name="T108" fmla="*/ 324 w 554"/>
                <a:gd name="T109" fmla="*/ 110 h 686"/>
                <a:gd name="T110" fmla="*/ 386 w 554"/>
                <a:gd name="T111" fmla="*/ 110 h 686"/>
                <a:gd name="T112" fmla="*/ 410 w 554"/>
                <a:gd name="T113" fmla="*/ 116 h 686"/>
                <a:gd name="T114" fmla="*/ 354 w 554"/>
                <a:gd name="T115" fmla="*/ 120 h 686"/>
                <a:gd name="T116" fmla="*/ 416 w 554"/>
                <a:gd name="T117" fmla="*/ 142 h 686"/>
                <a:gd name="T118" fmla="*/ 360 w 554"/>
                <a:gd name="T119" fmla="*/ 546 h 686"/>
                <a:gd name="T120" fmla="*/ 324 w 554"/>
                <a:gd name="T121" fmla="*/ 10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4" h="686">
                  <a:moveTo>
                    <a:pt x="414" y="124"/>
                  </a:moveTo>
                  <a:lnTo>
                    <a:pt x="416" y="124"/>
                  </a:lnTo>
                  <a:lnTo>
                    <a:pt x="416" y="128"/>
                  </a:lnTo>
                  <a:lnTo>
                    <a:pt x="416" y="132"/>
                  </a:lnTo>
                  <a:lnTo>
                    <a:pt x="416" y="128"/>
                  </a:lnTo>
                  <a:lnTo>
                    <a:pt x="420" y="132"/>
                  </a:lnTo>
                  <a:lnTo>
                    <a:pt x="416" y="136"/>
                  </a:lnTo>
                  <a:lnTo>
                    <a:pt x="416" y="140"/>
                  </a:lnTo>
                  <a:lnTo>
                    <a:pt x="414" y="142"/>
                  </a:lnTo>
                  <a:lnTo>
                    <a:pt x="416" y="142"/>
                  </a:lnTo>
                  <a:lnTo>
                    <a:pt x="414" y="146"/>
                  </a:lnTo>
                  <a:lnTo>
                    <a:pt x="414" y="150"/>
                  </a:lnTo>
                  <a:lnTo>
                    <a:pt x="416" y="146"/>
                  </a:lnTo>
                  <a:lnTo>
                    <a:pt x="416" y="142"/>
                  </a:lnTo>
                  <a:lnTo>
                    <a:pt x="420" y="140"/>
                  </a:lnTo>
                  <a:lnTo>
                    <a:pt x="420" y="136"/>
                  </a:lnTo>
                  <a:lnTo>
                    <a:pt x="424" y="136"/>
                  </a:lnTo>
                  <a:lnTo>
                    <a:pt x="424" y="140"/>
                  </a:lnTo>
                  <a:lnTo>
                    <a:pt x="420" y="140"/>
                  </a:lnTo>
                  <a:lnTo>
                    <a:pt x="420" y="142"/>
                  </a:lnTo>
                  <a:lnTo>
                    <a:pt x="424" y="140"/>
                  </a:lnTo>
                  <a:lnTo>
                    <a:pt x="424" y="136"/>
                  </a:lnTo>
                  <a:lnTo>
                    <a:pt x="428" y="136"/>
                  </a:lnTo>
                  <a:lnTo>
                    <a:pt x="432" y="136"/>
                  </a:lnTo>
                  <a:lnTo>
                    <a:pt x="432" y="132"/>
                  </a:lnTo>
                  <a:lnTo>
                    <a:pt x="436" y="132"/>
                  </a:lnTo>
                  <a:lnTo>
                    <a:pt x="436" y="136"/>
                  </a:lnTo>
                  <a:lnTo>
                    <a:pt x="440" y="136"/>
                  </a:lnTo>
                  <a:lnTo>
                    <a:pt x="444" y="136"/>
                  </a:lnTo>
                  <a:lnTo>
                    <a:pt x="444" y="140"/>
                  </a:lnTo>
                  <a:lnTo>
                    <a:pt x="446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0"/>
                  </a:lnTo>
                  <a:lnTo>
                    <a:pt x="454" y="140"/>
                  </a:lnTo>
                  <a:lnTo>
                    <a:pt x="454" y="142"/>
                  </a:lnTo>
                  <a:lnTo>
                    <a:pt x="454" y="140"/>
                  </a:lnTo>
                  <a:lnTo>
                    <a:pt x="458" y="140"/>
                  </a:lnTo>
                  <a:lnTo>
                    <a:pt x="458" y="142"/>
                  </a:lnTo>
                  <a:lnTo>
                    <a:pt x="460" y="142"/>
                  </a:lnTo>
                  <a:lnTo>
                    <a:pt x="464" y="142"/>
                  </a:lnTo>
                  <a:lnTo>
                    <a:pt x="460" y="142"/>
                  </a:lnTo>
                  <a:lnTo>
                    <a:pt x="464" y="142"/>
                  </a:lnTo>
                  <a:lnTo>
                    <a:pt x="468" y="142"/>
                  </a:lnTo>
                  <a:lnTo>
                    <a:pt x="472" y="142"/>
                  </a:lnTo>
                  <a:lnTo>
                    <a:pt x="472" y="140"/>
                  </a:lnTo>
                  <a:lnTo>
                    <a:pt x="476" y="140"/>
                  </a:lnTo>
                  <a:lnTo>
                    <a:pt x="480" y="142"/>
                  </a:lnTo>
                  <a:lnTo>
                    <a:pt x="484" y="142"/>
                  </a:lnTo>
                  <a:lnTo>
                    <a:pt x="486" y="146"/>
                  </a:lnTo>
                  <a:lnTo>
                    <a:pt x="490" y="146"/>
                  </a:lnTo>
                  <a:lnTo>
                    <a:pt x="490" y="150"/>
                  </a:lnTo>
                  <a:lnTo>
                    <a:pt x="494" y="150"/>
                  </a:lnTo>
                  <a:lnTo>
                    <a:pt x="498" y="154"/>
                  </a:lnTo>
                  <a:lnTo>
                    <a:pt x="502" y="156"/>
                  </a:lnTo>
                  <a:lnTo>
                    <a:pt x="506" y="156"/>
                  </a:lnTo>
                  <a:lnTo>
                    <a:pt x="506" y="160"/>
                  </a:lnTo>
                  <a:lnTo>
                    <a:pt x="506" y="164"/>
                  </a:lnTo>
                  <a:lnTo>
                    <a:pt x="510" y="164"/>
                  </a:lnTo>
                  <a:lnTo>
                    <a:pt x="514" y="168"/>
                  </a:lnTo>
                  <a:lnTo>
                    <a:pt x="514" y="172"/>
                  </a:lnTo>
                  <a:lnTo>
                    <a:pt x="516" y="172"/>
                  </a:lnTo>
                  <a:lnTo>
                    <a:pt x="520" y="172"/>
                  </a:lnTo>
                  <a:lnTo>
                    <a:pt x="520" y="176"/>
                  </a:lnTo>
                  <a:lnTo>
                    <a:pt x="524" y="176"/>
                  </a:lnTo>
                  <a:lnTo>
                    <a:pt x="524" y="180"/>
                  </a:lnTo>
                  <a:lnTo>
                    <a:pt x="528" y="180"/>
                  </a:lnTo>
                  <a:lnTo>
                    <a:pt x="532" y="180"/>
                  </a:lnTo>
                  <a:lnTo>
                    <a:pt x="536" y="180"/>
                  </a:lnTo>
                  <a:lnTo>
                    <a:pt x="540" y="180"/>
                  </a:lnTo>
                  <a:lnTo>
                    <a:pt x="542" y="180"/>
                  </a:lnTo>
                  <a:lnTo>
                    <a:pt x="546" y="180"/>
                  </a:lnTo>
                  <a:lnTo>
                    <a:pt x="546" y="184"/>
                  </a:lnTo>
                  <a:lnTo>
                    <a:pt x="546" y="186"/>
                  </a:lnTo>
                  <a:lnTo>
                    <a:pt x="546" y="190"/>
                  </a:lnTo>
                  <a:lnTo>
                    <a:pt x="550" y="194"/>
                  </a:lnTo>
                  <a:lnTo>
                    <a:pt x="550" y="198"/>
                  </a:lnTo>
                  <a:lnTo>
                    <a:pt x="550" y="202"/>
                  </a:lnTo>
                  <a:lnTo>
                    <a:pt x="550" y="206"/>
                  </a:lnTo>
                  <a:lnTo>
                    <a:pt x="554" y="210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4" y="220"/>
                  </a:lnTo>
                  <a:lnTo>
                    <a:pt x="554" y="224"/>
                  </a:lnTo>
                  <a:lnTo>
                    <a:pt x="554" y="228"/>
                  </a:lnTo>
                  <a:lnTo>
                    <a:pt x="554" y="232"/>
                  </a:lnTo>
                  <a:lnTo>
                    <a:pt x="550" y="236"/>
                  </a:lnTo>
                  <a:lnTo>
                    <a:pt x="550" y="240"/>
                  </a:lnTo>
                  <a:lnTo>
                    <a:pt x="550" y="242"/>
                  </a:lnTo>
                  <a:lnTo>
                    <a:pt x="550" y="246"/>
                  </a:lnTo>
                  <a:lnTo>
                    <a:pt x="546" y="246"/>
                  </a:lnTo>
                  <a:lnTo>
                    <a:pt x="546" y="250"/>
                  </a:lnTo>
                  <a:lnTo>
                    <a:pt x="542" y="254"/>
                  </a:lnTo>
                  <a:lnTo>
                    <a:pt x="542" y="258"/>
                  </a:lnTo>
                  <a:lnTo>
                    <a:pt x="540" y="258"/>
                  </a:lnTo>
                  <a:lnTo>
                    <a:pt x="540" y="262"/>
                  </a:lnTo>
                  <a:lnTo>
                    <a:pt x="536" y="266"/>
                  </a:lnTo>
                  <a:lnTo>
                    <a:pt x="532" y="268"/>
                  </a:lnTo>
                  <a:lnTo>
                    <a:pt x="532" y="272"/>
                  </a:lnTo>
                  <a:lnTo>
                    <a:pt x="528" y="272"/>
                  </a:lnTo>
                  <a:lnTo>
                    <a:pt x="524" y="276"/>
                  </a:lnTo>
                  <a:lnTo>
                    <a:pt x="524" y="280"/>
                  </a:lnTo>
                  <a:lnTo>
                    <a:pt x="520" y="280"/>
                  </a:lnTo>
                  <a:lnTo>
                    <a:pt x="520" y="276"/>
                  </a:lnTo>
                  <a:lnTo>
                    <a:pt x="520" y="280"/>
                  </a:lnTo>
                  <a:lnTo>
                    <a:pt x="520" y="284"/>
                  </a:lnTo>
                  <a:lnTo>
                    <a:pt x="520" y="280"/>
                  </a:lnTo>
                  <a:lnTo>
                    <a:pt x="520" y="284"/>
                  </a:lnTo>
                  <a:lnTo>
                    <a:pt x="516" y="288"/>
                  </a:lnTo>
                  <a:lnTo>
                    <a:pt x="516" y="284"/>
                  </a:lnTo>
                  <a:lnTo>
                    <a:pt x="516" y="288"/>
                  </a:lnTo>
                  <a:lnTo>
                    <a:pt x="516" y="292"/>
                  </a:lnTo>
                  <a:lnTo>
                    <a:pt x="514" y="296"/>
                  </a:lnTo>
                  <a:lnTo>
                    <a:pt x="514" y="298"/>
                  </a:lnTo>
                  <a:lnTo>
                    <a:pt x="514" y="302"/>
                  </a:lnTo>
                  <a:lnTo>
                    <a:pt x="510" y="302"/>
                  </a:lnTo>
                  <a:lnTo>
                    <a:pt x="510" y="306"/>
                  </a:lnTo>
                  <a:lnTo>
                    <a:pt x="510" y="310"/>
                  </a:lnTo>
                  <a:lnTo>
                    <a:pt x="506" y="314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498" y="310"/>
                  </a:lnTo>
                  <a:lnTo>
                    <a:pt x="498" y="306"/>
                  </a:lnTo>
                  <a:lnTo>
                    <a:pt x="498" y="310"/>
                  </a:lnTo>
                  <a:lnTo>
                    <a:pt x="498" y="314"/>
                  </a:lnTo>
                  <a:lnTo>
                    <a:pt x="498" y="310"/>
                  </a:lnTo>
                  <a:lnTo>
                    <a:pt x="494" y="310"/>
                  </a:lnTo>
                  <a:lnTo>
                    <a:pt x="498" y="310"/>
                  </a:lnTo>
                  <a:lnTo>
                    <a:pt x="494" y="310"/>
                  </a:lnTo>
                  <a:lnTo>
                    <a:pt x="498" y="314"/>
                  </a:lnTo>
                  <a:lnTo>
                    <a:pt x="498" y="318"/>
                  </a:lnTo>
                  <a:lnTo>
                    <a:pt x="494" y="318"/>
                  </a:lnTo>
                  <a:lnTo>
                    <a:pt x="494" y="322"/>
                  </a:lnTo>
                  <a:lnTo>
                    <a:pt x="494" y="326"/>
                  </a:lnTo>
                  <a:lnTo>
                    <a:pt x="494" y="328"/>
                  </a:lnTo>
                  <a:lnTo>
                    <a:pt x="494" y="332"/>
                  </a:lnTo>
                  <a:lnTo>
                    <a:pt x="494" y="336"/>
                  </a:lnTo>
                  <a:lnTo>
                    <a:pt x="494" y="332"/>
                  </a:lnTo>
                  <a:lnTo>
                    <a:pt x="494" y="328"/>
                  </a:lnTo>
                  <a:lnTo>
                    <a:pt x="494" y="332"/>
                  </a:lnTo>
                  <a:lnTo>
                    <a:pt x="494" y="336"/>
                  </a:lnTo>
                  <a:lnTo>
                    <a:pt x="494" y="340"/>
                  </a:lnTo>
                  <a:lnTo>
                    <a:pt x="494" y="344"/>
                  </a:lnTo>
                  <a:lnTo>
                    <a:pt x="494" y="348"/>
                  </a:lnTo>
                  <a:lnTo>
                    <a:pt x="494" y="352"/>
                  </a:lnTo>
                  <a:lnTo>
                    <a:pt x="494" y="354"/>
                  </a:lnTo>
                  <a:lnTo>
                    <a:pt x="494" y="358"/>
                  </a:lnTo>
                  <a:lnTo>
                    <a:pt x="494" y="362"/>
                  </a:lnTo>
                  <a:lnTo>
                    <a:pt x="494" y="366"/>
                  </a:lnTo>
                  <a:lnTo>
                    <a:pt x="494" y="370"/>
                  </a:lnTo>
                  <a:lnTo>
                    <a:pt x="494" y="374"/>
                  </a:lnTo>
                  <a:lnTo>
                    <a:pt x="494" y="378"/>
                  </a:lnTo>
                  <a:lnTo>
                    <a:pt x="494" y="382"/>
                  </a:lnTo>
                  <a:lnTo>
                    <a:pt x="490" y="382"/>
                  </a:lnTo>
                  <a:lnTo>
                    <a:pt x="494" y="382"/>
                  </a:lnTo>
                  <a:lnTo>
                    <a:pt x="490" y="384"/>
                  </a:lnTo>
                  <a:lnTo>
                    <a:pt x="490" y="388"/>
                  </a:lnTo>
                  <a:lnTo>
                    <a:pt x="490" y="392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0" y="400"/>
                  </a:lnTo>
                  <a:lnTo>
                    <a:pt x="486" y="400"/>
                  </a:lnTo>
                  <a:lnTo>
                    <a:pt x="486" y="404"/>
                  </a:lnTo>
                  <a:lnTo>
                    <a:pt x="486" y="408"/>
                  </a:lnTo>
                  <a:lnTo>
                    <a:pt x="484" y="408"/>
                  </a:lnTo>
                  <a:lnTo>
                    <a:pt x="484" y="410"/>
                  </a:lnTo>
                  <a:lnTo>
                    <a:pt x="484" y="414"/>
                  </a:lnTo>
                  <a:lnTo>
                    <a:pt x="484" y="418"/>
                  </a:lnTo>
                  <a:lnTo>
                    <a:pt x="484" y="422"/>
                  </a:lnTo>
                  <a:lnTo>
                    <a:pt x="484" y="426"/>
                  </a:lnTo>
                  <a:lnTo>
                    <a:pt x="484" y="430"/>
                  </a:lnTo>
                  <a:lnTo>
                    <a:pt x="484" y="434"/>
                  </a:lnTo>
                  <a:lnTo>
                    <a:pt x="480" y="434"/>
                  </a:lnTo>
                  <a:lnTo>
                    <a:pt x="480" y="438"/>
                  </a:lnTo>
                  <a:lnTo>
                    <a:pt x="480" y="440"/>
                  </a:lnTo>
                  <a:lnTo>
                    <a:pt x="476" y="440"/>
                  </a:lnTo>
                  <a:lnTo>
                    <a:pt x="476" y="444"/>
                  </a:lnTo>
                  <a:lnTo>
                    <a:pt x="476" y="448"/>
                  </a:lnTo>
                  <a:lnTo>
                    <a:pt x="472" y="452"/>
                  </a:lnTo>
                  <a:lnTo>
                    <a:pt x="468" y="452"/>
                  </a:lnTo>
                  <a:lnTo>
                    <a:pt x="468" y="456"/>
                  </a:lnTo>
                  <a:lnTo>
                    <a:pt x="468" y="460"/>
                  </a:lnTo>
                  <a:lnTo>
                    <a:pt x="464" y="464"/>
                  </a:lnTo>
                  <a:lnTo>
                    <a:pt x="464" y="466"/>
                  </a:lnTo>
                  <a:lnTo>
                    <a:pt x="468" y="470"/>
                  </a:lnTo>
                  <a:lnTo>
                    <a:pt x="464" y="474"/>
                  </a:lnTo>
                  <a:lnTo>
                    <a:pt x="460" y="474"/>
                  </a:lnTo>
                  <a:lnTo>
                    <a:pt x="458" y="478"/>
                  </a:lnTo>
                  <a:lnTo>
                    <a:pt x="454" y="482"/>
                  </a:lnTo>
                  <a:lnTo>
                    <a:pt x="454" y="486"/>
                  </a:lnTo>
                  <a:lnTo>
                    <a:pt x="450" y="490"/>
                  </a:lnTo>
                  <a:lnTo>
                    <a:pt x="446" y="490"/>
                  </a:lnTo>
                  <a:lnTo>
                    <a:pt x="444" y="490"/>
                  </a:lnTo>
                  <a:lnTo>
                    <a:pt x="440" y="490"/>
                  </a:lnTo>
                  <a:lnTo>
                    <a:pt x="436" y="490"/>
                  </a:lnTo>
                  <a:lnTo>
                    <a:pt x="436" y="486"/>
                  </a:lnTo>
                  <a:lnTo>
                    <a:pt x="440" y="486"/>
                  </a:lnTo>
                  <a:lnTo>
                    <a:pt x="436" y="486"/>
                  </a:lnTo>
                  <a:lnTo>
                    <a:pt x="436" y="490"/>
                  </a:lnTo>
                  <a:lnTo>
                    <a:pt x="432" y="490"/>
                  </a:lnTo>
                  <a:lnTo>
                    <a:pt x="428" y="494"/>
                  </a:lnTo>
                  <a:lnTo>
                    <a:pt x="424" y="494"/>
                  </a:lnTo>
                  <a:lnTo>
                    <a:pt x="424" y="490"/>
                  </a:lnTo>
                  <a:lnTo>
                    <a:pt x="424" y="494"/>
                  </a:lnTo>
                  <a:lnTo>
                    <a:pt x="428" y="494"/>
                  </a:lnTo>
                  <a:lnTo>
                    <a:pt x="432" y="490"/>
                  </a:lnTo>
                  <a:lnTo>
                    <a:pt x="428" y="490"/>
                  </a:lnTo>
                  <a:lnTo>
                    <a:pt x="424" y="490"/>
                  </a:lnTo>
                  <a:lnTo>
                    <a:pt x="420" y="494"/>
                  </a:lnTo>
                  <a:lnTo>
                    <a:pt x="420" y="490"/>
                  </a:lnTo>
                  <a:lnTo>
                    <a:pt x="416" y="490"/>
                  </a:lnTo>
                  <a:lnTo>
                    <a:pt x="416" y="494"/>
                  </a:lnTo>
                  <a:lnTo>
                    <a:pt x="414" y="494"/>
                  </a:lnTo>
                  <a:lnTo>
                    <a:pt x="416" y="494"/>
                  </a:lnTo>
                  <a:lnTo>
                    <a:pt x="416" y="496"/>
                  </a:lnTo>
                  <a:lnTo>
                    <a:pt x="414" y="496"/>
                  </a:lnTo>
                  <a:lnTo>
                    <a:pt x="410" y="496"/>
                  </a:lnTo>
                  <a:lnTo>
                    <a:pt x="410" y="500"/>
                  </a:lnTo>
                  <a:lnTo>
                    <a:pt x="406" y="500"/>
                  </a:lnTo>
                  <a:lnTo>
                    <a:pt x="406" y="504"/>
                  </a:lnTo>
                  <a:lnTo>
                    <a:pt x="402" y="504"/>
                  </a:lnTo>
                  <a:lnTo>
                    <a:pt x="398" y="504"/>
                  </a:lnTo>
                  <a:lnTo>
                    <a:pt x="394" y="504"/>
                  </a:lnTo>
                  <a:lnTo>
                    <a:pt x="394" y="508"/>
                  </a:lnTo>
                  <a:lnTo>
                    <a:pt x="394" y="504"/>
                  </a:lnTo>
                  <a:lnTo>
                    <a:pt x="394" y="508"/>
                  </a:lnTo>
                  <a:lnTo>
                    <a:pt x="390" y="508"/>
                  </a:lnTo>
                  <a:lnTo>
                    <a:pt x="390" y="504"/>
                  </a:lnTo>
                  <a:lnTo>
                    <a:pt x="390" y="508"/>
                  </a:lnTo>
                  <a:lnTo>
                    <a:pt x="386" y="512"/>
                  </a:lnTo>
                  <a:lnTo>
                    <a:pt x="384" y="512"/>
                  </a:lnTo>
                  <a:lnTo>
                    <a:pt x="384" y="516"/>
                  </a:lnTo>
                  <a:lnTo>
                    <a:pt x="380" y="520"/>
                  </a:lnTo>
                  <a:lnTo>
                    <a:pt x="376" y="520"/>
                  </a:lnTo>
                  <a:lnTo>
                    <a:pt x="372" y="522"/>
                  </a:lnTo>
                  <a:lnTo>
                    <a:pt x="368" y="522"/>
                  </a:lnTo>
                  <a:lnTo>
                    <a:pt x="368" y="526"/>
                  </a:lnTo>
                  <a:lnTo>
                    <a:pt x="368" y="530"/>
                  </a:lnTo>
                  <a:lnTo>
                    <a:pt x="364" y="534"/>
                  </a:lnTo>
                  <a:lnTo>
                    <a:pt x="364" y="530"/>
                  </a:lnTo>
                  <a:lnTo>
                    <a:pt x="360" y="530"/>
                  </a:lnTo>
                  <a:lnTo>
                    <a:pt x="360" y="534"/>
                  </a:lnTo>
                  <a:lnTo>
                    <a:pt x="358" y="534"/>
                  </a:lnTo>
                  <a:lnTo>
                    <a:pt x="360" y="534"/>
                  </a:lnTo>
                  <a:lnTo>
                    <a:pt x="360" y="538"/>
                  </a:lnTo>
                  <a:lnTo>
                    <a:pt x="360" y="542"/>
                  </a:lnTo>
                  <a:lnTo>
                    <a:pt x="358" y="542"/>
                  </a:lnTo>
                  <a:lnTo>
                    <a:pt x="360" y="542"/>
                  </a:lnTo>
                  <a:lnTo>
                    <a:pt x="360" y="546"/>
                  </a:lnTo>
                  <a:lnTo>
                    <a:pt x="360" y="550"/>
                  </a:lnTo>
                  <a:lnTo>
                    <a:pt x="358" y="550"/>
                  </a:lnTo>
                  <a:lnTo>
                    <a:pt x="358" y="546"/>
                  </a:lnTo>
                  <a:lnTo>
                    <a:pt x="358" y="550"/>
                  </a:lnTo>
                  <a:lnTo>
                    <a:pt x="358" y="552"/>
                  </a:lnTo>
                  <a:lnTo>
                    <a:pt x="360" y="552"/>
                  </a:lnTo>
                  <a:lnTo>
                    <a:pt x="358" y="552"/>
                  </a:lnTo>
                  <a:lnTo>
                    <a:pt x="358" y="556"/>
                  </a:lnTo>
                  <a:lnTo>
                    <a:pt x="358" y="560"/>
                  </a:lnTo>
                  <a:lnTo>
                    <a:pt x="360" y="564"/>
                  </a:lnTo>
                  <a:lnTo>
                    <a:pt x="360" y="566"/>
                  </a:lnTo>
                  <a:lnTo>
                    <a:pt x="360" y="564"/>
                  </a:lnTo>
                  <a:lnTo>
                    <a:pt x="358" y="566"/>
                  </a:lnTo>
                  <a:lnTo>
                    <a:pt x="358" y="570"/>
                  </a:lnTo>
                  <a:lnTo>
                    <a:pt x="360" y="570"/>
                  </a:lnTo>
                  <a:lnTo>
                    <a:pt x="358" y="574"/>
                  </a:lnTo>
                  <a:lnTo>
                    <a:pt x="360" y="574"/>
                  </a:lnTo>
                  <a:lnTo>
                    <a:pt x="360" y="578"/>
                  </a:lnTo>
                  <a:lnTo>
                    <a:pt x="358" y="582"/>
                  </a:lnTo>
                  <a:lnTo>
                    <a:pt x="358" y="590"/>
                  </a:lnTo>
                  <a:lnTo>
                    <a:pt x="358" y="586"/>
                  </a:lnTo>
                  <a:lnTo>
                    <a:pt x="358" y="590"/>
                  </a:lnTo>
                  <a:lnTo>
                    <a:pt x="354" y="594"/>
                  </a:lnTo>
                  <a:lnTo>
                    <a:pt x="350" y="594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46" y="600"/>
                  </a:lnTo>
                  <a:lnTo>
                    <a:pt x="346" y="604"/>
                  </a:lnTo>
                  <a:lnTo>
                    <a:pt x="342" y="604"/>
                  </a:lnTo>
                  <a:lnTo>
                    <a:pt x="342" y="608"/>
                  </a:lnTo>
                  <a:lnTo>
                    <a:pt x="338" y="608"/>
                  </a:lnTo>
                  <a:lnTo>
                    <a:pt x="338" y="612"/>
                  </a:lnTo>
                  <a:lnTo>
                    <a:pt x="338" y="616"/>
                  </a:lnTo>
                  <a:lnTo>
                    <a:pt x="338" y="620"/>
                  </a:lnTo>
                  <a:lnTo>
                    <a:pt x="334" y="620"/>
                  </a:lnTo>
                  <a:lnTo>
                    <a:pt x="334" y="622"/>
                  </a:lnTo>
                  <a:lnTo>
                    <a:pt x="334" y="626"/>
                  </a:lnTo>
                  <a:lnTo>
                    <a:pt x="330" y="630"/>
                  </a:lnTo>
                  <a:lnTo>
                    <a:pt x="330" y="634"/>
                  </a:lnTo>
                  <a:lnTo>
                    <a:pt x="328" y="634"/>
                  </a:lnTo>
                  <a:lnTo>
                    <a:pt x="328" y="638"/>
                  </a:lnTo>
                  <a:lnTo>
                    <a:pt x="324" y="642"/>
                  </a:lnTo>
                  <a:lnTo>
                    <a:pt x="324" y="646"/>
                  </a:lnTo>
                  <a:lnTo>
                    <a:pt x="320" y="650"/>
                  </a:lnTo>
                  <a:lnTo>
                    <a:pt x="316" y="650"/>
                  </a:lnTo>
                  <a:lnTo>
                    <a:pt x="312" y="652"/>
                  </a:lnTo>
                  <a:lnTo>
                    <a:pt x="308" y="656"/>
                  </a:lnTo>
                  <a:lnTo>
                    <a:pt x="308" y="652"/>
                  </a:lnTo>
                  <a:lnTo>
                    <a:pt x="312" y="652"/>
                  </a:lnTo>
                  <a:lnTo>
                    <a:pt x="308" y="652"/>
                  </a:lnTo>
                  <a:lnTo>
                    <a:pt x="308" y="650"/>
                  </a:lnTo>
                  <a:lnTo>
                    <a:pt x="312" y="650"/>
                  </a:lnTo>
                  <a:lnTo>
                    <a:pt x="316" y="650"/>
                  </a:lnTo>
                  <a:lnTo>
                    <a:pt x="316" y="646"/>
                  </a:lnTo>
                  <a:lnTo>
                    <a:pt x="320" y="646"/>
                  </a:lnTo>
                  <a:lnTo>
                    <a:pt x="320" y="642"/>
                  </a:lnTo>
                  <a:lnTo>
                    <a:pt x="324" y="642"/>
                  </a:lnTo>
                  <a:lnTo>
                    <a:pt x="324" y="638"/>
                  </a:lnTo>
                  <a:lnTo>
                    <a:pt x="324" y="634"/>
                  </a:lnTo>
                  <a:lnTo>
                    <a:pt x="324" y="638"/>
                  </a:lnTo>
                  <a:lnTo>
                    <a:pt x="328" y="638"/>
                  </a:lnTo>
                  <a:lnTo>
                    <a:pt x="328" y="634"/>
                  </a:lnTo>
                  <a:lnTo>
                    <a:pt x="328" y="630"/>
                  </a:lnTo>
                  <a:lnTo>
                    <a:pt x="330" y="630"/>
                  </a:lnTo>
                  <a:lnTo>
                    <a:pt x="330" y="626"/>
                  </a:lnTo>
                  <a:lnTo>
                    <a:pt x="330" y="622"/>
                  </a:lnTo>
                  <a:lnTo>
                    <a:pt x="330" y="626"/>
                  </a:lnTo>
                  <a:lnTo>
                    <a:pt x="330" y="622"/>
                  </a:lnTo>
                  <a:lnTo>
                    <a:pt x="330" y="620"/>
                  </a:lnTo>
                  <a:lnTo>
                    <a:pt x="330" y="622"/>
                  </a:lnTo>
                  <a:lnTo>
                    <a:pt x="328" y="622"/>
                  </a:lnTo>
                  <a:lnTo>
                    <a:pt x="324" y="622"/>
                  </a:lnTo>
                  <a:lnTo>
                    <a:pt x="324" y="620"/>
                  </a:lnTo>
                  <a:lnTo>
                    <a:pt x="324" y="616"/>
                  </a:lnTo>
                  <a:lnTo>
                    <a:pt x="320" y="616"/>
                  </a:lnTo>
                  <a:lnTo>
                    <a:pt x="320" y="620"/>
                  </a:lnTo>
                  <a:lnTo>
                    <a:pt x="320" y="622"/>
                  </a:lnTo>
                  <a:lnTo>
                    <a:pt x="324" y="622"/>
                  </a:lnTo>
                  <a:lnTo>
                    <a:pt x="320" y="626"/>
                  </a:lnTo>
                  <a:lnTo>
                    <a:pt x="320" y="630"/>
                  </a:lnTo>
                  <a:lnTo>
                    <a:pt x="320" y="626"/>
                  </a:lnTo>
                  <a:lnTo>
                    <a:pt x="320" y="630"/>
                  </a:lnTo>
                  <a:lnTo>
                    <a:pt x="320" y="634"/>
                  </a:lnTo>
                  <a:lnTo>
                    <a:pt x="320" y="638"/>
                  </a:lnTo>
                  <a:lnTo>
                    <a:pt x="316" y="638"/>
                  </a:lnTo>
                  <a:lnTo>
                    <a:pt x="312" y="642"/>
                  </a:lnTo>
                  <a:lnTo>
                    <a:pt x="312" y="646"/>
                  </a:lnTo>
                  <a:lnTo>
                    <a:pt x="308" y="646"/>
                  </a:lnTo>
                  <a:lnTo>
                    <a:pt x="308" y="650"/>
                  </a:lnTo>
                  <a:lnTo>
                    <a:pt x="308" y="652"/>
                  </a:lnTo>
                  <a:lnTo>
                    <a:pt x="308" y="656"/>
                  </a:lnTo>
                  <a:lnTo>
                    <a:pt x="308" y="660"/>
                  </a:lnTo>
                  <a:lnTo>
                    <a:pt x="304" y="664"/>
                  </a:lnTo>
                  <a:lnTo>
                    <a:pt x="304" y="668"/>
                  </a:lnTo>
                  <a:lnTo>
                    <a:pt x="304" y="672"/>
                  </a:lnTo>
                  <a:lnTo>
                    <a:pt x="302" y="676"/>
                  </a:lnTo>
                  <a:lnTo>
                    <a:pt x="298" y="678"/>
                  </a:lnTo>
                  <a:lnTo>
                    <a:pt x="294" y="682"/>
                  </a:lnTo>
                  <a:lnTo>
                    <a:pt x="294" y="686"/>
                  </a:lnTo>
                  <a:lnTo>
                    <a:pt x="290" y="686"/>
                  </a:lnTo>
                  <a:lnTo>
                    <a:pt x="290" y="682"/>
                  </a:lnTo>
                  <a:lnTo>
                    <a:pt x="290" y="678"/>
                  </a:lnTo>
                  <a:lnTo>
                    <a:pt x="290" y="676"/>
                  </a:lnTo>
                  <a:lnTo>
                    <a:pt x="290" y="672"/>
                  </a:lnTo>
                  <a:lnTo>
                    <a:pt x="294" y="672"/>
                  </a:lnTo>
                  <a:lnTo>
                    <a:pt x="294" y="668"/>
                  </a:lnTo>
                  <a:lnTo>
                    <a:pt x="298" y="668"/>
                  </a:lnTo>
                  <a:lnTo>
                    <a:pt x="294" y="664"/>
                  </a:lnTo>
                  <a:lnTo>
                    <a:pt x="290" y="664"/>
                  </a:lnTo>
                  <a:lnTo>
                    <a:pt x="290" y="660"/>
                  </a:lnTo>
                  <a:lnTo>
                    <a:pt x="286" y="660"/>
                  </a:lnTo>
                  <a:lnTo>
                    <a:pt x="286" y="656"/>
                  </a:lnTo>
                  <a:lnTo>
                    <a:pt x="286" y="652"/>
                  </a:lnTo>
                  <a:lnTo>
                    <a:pt x="282" y="652"/>
                  </a:lnTo>
                  <a:lnTo>
                    <a:pt x="282" y="650"/>
                  </a:lnTo>
                  <a:lnTo>
                    <a:pt x="278" y="650"/>
                  </a:lnTo>
                  <a:lnTo>
                    <a:pt x="274" y="646"/>
                  </a:lnTo>
                  <a:lnTo>
                    <a:pt x="274" y="642"/>
                  </a:lnTo>
                  <a:lnTo>
                    <a:pt x="272" y="642"/>
                  </a:lnTo>
                  <a:lnTo>
                    <a:pt x="268" y="642"/>
                  </a:lnTo>
                  <a:lnTo>
                    <a:pt x="264" y="638"/>
                  </a:lnTo>
                  <a:lnTo>
                    <a:pt x="264" y="634"/>
                  </a:lnTo>
                  <a:lnTo>
                    <a:pt x="260" y="634"/>
                  </a:lnTo>
                  <a:lnTo>
                    <a:pt x="260" y="630"/>
                  </a:lnTo>
                  <a:lnTo>
                    <a:pt x="260" y="634"/>
                  </a:lnTo>
                  <a:lnTo>
                    <a:pt x="256" y="634"/>
                  </a:lnTo>
                  <a:lnTo>
                    <a:pt x="252" y="634"/>
                  </a:lnTo>
                  <a:lnTo>
                    <a:pt x="256" y="634"/>
                  </a:lnTo>
                  <a:lnTo>
                    <a:pt x="256" y="630"/>
                  </a:lnTo>
                  <a:lnTo>
                    <a:pt x="252" y="630"/>
                  </a:lnTo>
                  <a:lnTo>
                    <a:pt x="252" y="626"/>
                  </a:lnTo>
                  <a:lnTo>
                    <a:pt x="248" y="626"/>
                  </a:lnTo>
                  <a:lnTo>
                    <a:pt x="248" y="622"/>
                  </a:lnTo>
                  <a:lnTo>
                    <a:pt x="244" y="622"/>
                  </a:lnTo>
                  <a:lnTo>
                    <a:pt x="244" y="620"/>
                  </a:lnTo>
                  <a:lnTo>
                    <a:pt x="242" y="620"/>
                  </a:lnTo>
                  <a:lnTo>
                    <a:pt x="238" y="620"/>
                  </a:lnTo>
                  <a:lnTo>
                    <a:pt x="238" y="622"/>
                  </a:lnTo>
                  <a:lnTo>
                    <a:pt x="234" y="620"/>
                  </a:lnTo>
                  <a:lnTo>
                    <a:pt x="234" y="622"/>
                  </a:lnTo>
                  <a:lnTo>
                    <a:pt x="234" y="620"/>
                  </a:lnTo>
                  <a:lnTo>
                    <a:pt x="230" y="620"/>
                  </a:lnTo>
                  <a:lnTo>
                    <a:pt x="234" y="620"/>
                  </a:lnTo>
                  <a:lnTo>
                    <a:pt x="234" y="616"/>
                  </a:lnTo>
                  <a:lnTo>
                    <a:pt x="238" y="612"/>
                  </a:lnTo>
                  <a:lnTo>
                    <a:pt x="242" y="612"/>
                  </a:lnTo>
                  <a:lnTo>
                    <a:pt x="242" y="608"/>
                  </a:lnTo>
                  <a:lnTo>
                    <a:pt x="244" y="604"/>
                  </a:lnTo>
                  <a:lnTo>
                    <a:pt x="244" y="600"/>
                  </a:lnTo>
                  <a:lnTo>
                    <a:pt x="248" y="600"/>
                  </a:lnTo>
                  <a:lnTo>
                    <a:pt x="248" y="596"/>
                  </a:lnTo>
                  <a:lnTo>
                    <a:pt x="248" y="594"/>
                  </a:lnTo>
                  <a:lnTo>
                    <a:pt x="252" y="594"/>
                  </a:lnTo>
                  <a:lnTo>
                    <a:pt x="252" y="590"/>
                  </a:lnTo>
                  <a:lnTo>
                    <a:pt x="256" y="590"/>
                  </a:lnTo>
                  <a:lnTo>
                    <a:pt x="256" y="586"/>
                  </a:lnTo>
                  <a:lnTo>
                    <a:pt x="260" y="586"/>
                  </a:lnTo>
                  <a:lnTo>
                    <a:pt x="256" y="586"/>
                  </a:lnTo>
                  <a:lnTo>
                    <a:pt x="256" y="582"/>
                  </a:lnTo>
                  <a:lnTo>
                    <a:pt x="260" y="582"/>
                  </a:lnTo>
                  <a:lnTo>
                    <a:pt x="264" y="582"/>
                  </a:lnTo>
                  <a:lnTo>
                    <a:pt x="264" y="578"/>
                  </a:lnTo>
                  <a:lnTo>
                    <a:pt x="268" y="578"/>
                  </a:lnTo>
                  <a:lnTo>
                    <a:pt x="272" y="574"/>
                  </a:lnTo>
                  <a:lnTo>
                    <a:pt x="272" y="570"/>
                  </a:lnTo>
                  <a:lnTo>
                    <a:pt x="274" y="570"/>
                  </a:lnTo>
                  <a:lnTo>
                    <a:pt x="278" y="570"/>
                  </a:lnTo>
                  <a:lnTo>
                    <a:pt x="278" y="566"/>
                  </a:lnTo>
                  <a:lnTo>
                    <a:pt x="282" y="566"/>
                  </a:lnTo>
                  <a:lnTo>
                    <a:pt x="282" y="564"/>
                  </a:lnTo>
                  <a:lnTo>
                    <a:pt x="286" y="564"/>
                  </a:lnTo>
                  <a:lnTo>
                    <a:pt x="286" y="560"/>
                  </a:lnTo>
                  <a:lnTo>
                    <a:pt x="286" y="556"/>
                  </a:lnTo>
                  <a:lnTo>
                    <a:pt x="286" y="552"/>
                  </a:lnTo>
                  <a:lnTo>
                    <a:pt x="286" y="550"/>
                  </a:lnTo>
                  <a:lnTo>
                    <a:pt x="286" y="546"/>
                  </a:lnTo>
                  <a:lnTo>
                    <a:pt x="286" y="542"/>
                  </a:lnTo>
                  <a:lnTo>
                    <a:pt x="286" y="538"/>
                  </a:lnTo>
                  <a:lnTo>
                    <a:pt x="282" y="534"/>
                  </a:lnTo>
                  <a:lnTo>
                    <a:pt x="278" y="534"/>
                  </a:lnTo>
                  <a:lnTo>
                    <a:pt x="278" y="538"/>
                  </a:lnTo>
                  <a:lnTo>
                    <a:pt x="274" y="538"/>
                  </a:lnTo>
                  <a:lnTo>
                    <a:pt x="274" y="534"/>
                  </a:lnTo>
                  <a:lnTo>
                    <a:pt x="274" y="530"/>
                  </a:lnTo>
                  <a:lnTo>
                    <a:pt x="274" y="526"/>
                  </a:lnTo>
                  <a:lnTo>
                    <a:pt x="278" y="522"/>
                  </a:lnTo>
                  <a:lnTo>
                    <a:pt x="278" y="520"/>
                  </a:lnTo>
                  <a:lnTo>
                    <a:pt x="278" y="516"/>
                  </a:lnTo>
                  <a:lnTo>
                    <a:pt x="278" y="512"/>
                  </a:lnTo>
                  <a:lnTo>
                    <a:pt x="278" y="508"/>
                  </a:lnTo>
                  <a:lnTo>
                    <a:pt x="274" y="504"/>
                  </a:lnTo>
                  <a:lnTo>
                    <a:pt x="272" y="508"/>
                  </a:lnTo>
                  <a:lnTo>
                    <a:pt x="268" y="508"/>
                  </a:lnTo>
                  <a:lnTo>
                    <a:pt x="264" y="508"/>
                  </a:lnTo>
                  <a:lnTo>
                    <a:pt x="264" y="504"/>
                  </a:lnTo>
                  <a:lnTo>
                    <a:pt x="264" y="500"/>
                  </a:lnTo>
                  <a:lnTo>
                    <a:pt x="260" y="500"/>
                  </a:lnTo>
                  <a:lnTo>
                    <a:pt x="260" y="496"/>
                  </a:lnTo>
                  <a:lnTo>
                    <a:pt x="260" y="494"/>
                  </a:lnTo>
                  <a:lnTo>
                    <a:pt x="260" y="490"/>
                  </a:lnTo>
                  <a:lnTo>
                    <a:pt x="260" y="486"/>
                  </a:lnTo>
                  <a:lnTo>
                    <a:pt x="260" y="482"/>
                  </a:lnTo>
                  <a:lnTo>
                    <a:pt x="256" y="482"/>
                  </a:lnTo>
                  <a:lnTo>
                    <a:pt x="256" y="478"/>
                  </a:lnTo>
                  <a:lnTo>
                    <a:pt x="252" y="478"/>
                  </a:lnTo>
                  <a:lnTo>
                    <a:pt x="248" y="478"/>
                  </a:lnTo>
                  <a:lnTo>
                    <a:pt x="248" y="474"/>
                  </a:lnTo>
                  <a:lnTo>
                    <a:pt x="244" y="474"/>
                  </a:lnTo>
                  <a:lnTo>
                    <a:pt x="244" y="478"/>
                  </a:lnTo>
                  <a:lnTo>
                    <a:pt x="242" y="478"/>
                  </a:lnTo>
                  <a:lnTo>
                    <a:pt x="238" y="478"/>
                  </a:lnTo>
                  <a:lnTo>
                    <a:pt x="234" y="478"/>
                  </a:lnTo>
                  <a:lnTo>
                    <a:pt x="230" y="474"/>
                  </a:lnTo>
                  <a:lnTo>
                    <a:pt x="226" y="474"/>
                  </a:lnTo>
                  <a:lnTo>
                    <a:pt x="226" y="470"/>
                  </a:lnTo>
                  <a:lnTo>
                    <a:pt x="226" y="466"/>
                  </a:lnTo>
                  <a:lnTo>
                    <a:pt x="226" y="464"/>
                  </a:lnTo>
                  <a:lnTo>
                    <a:pt x="226" y="460"/>
                  </a:lnTo>
                  <a:lnTo>
                    <a:pt x="230" y="456"/>
                  </a:lnTo>
                  <a:lnTo>
                    <a:pt x="226" y="452"/>
                  </a:lnTo>
                  <a:lnTo>
                    <a:pt x="226" y="448"/>
                  </a:lnTo>
                  <a:lnTo>
                    <a:pt x="226" y="444"/>
                  </a:lnTo>
                  <a:lnTo>
                    <a:pt x="222" y="440"/>
                  </a:lnTo>
                  <a:lnTo>
                    <a:pt x="226" y="438"/>
                  </a:lnTo>
                  <a:lnTo>
                    <a:pt x="226" y="434"/>
                  </a:lnTo>
                  <a:lnTo>
                    <a:pt x="222" y="434"/>
                  </a:lnTo>
                  <a:lnTo>
                    <a:pt x="226" y="434"/>
                  </a:lnTo>
                  <a:lnTo>
                    <a:pt x="226" y="426"/>
                  </a:lnTo>
                  <a:lnTo>
                    <a:pt x="226" y="422"/>
                  </a:lnTo>
                  <a:lnTo>
                    <a:pt x="230" y="422"/>
                  </a:lnTo>
                  <a:lnTo>
                    <a:pt x="230" y="418"/>
                  </a:lnTo>
                  <a:lnTo>
                    <a:pt x="230" y="410"/>
                  </a:lnTo>
                  <a:lnTo>
                    <a:pt x="234" y="408"/>
                  </a:lnTo>
                  <a:lnTo>
                    <a:pt x="230" y="404"/>
                  </a:lnTo>
                  <a:lnTo>
                    <a:pt x="230" y="400"/>
                  </a:lnTo>
                  <a:lnTo>
                    <a:pt x="230" y="396"/>
                  </a:lnTo>
                  <a:lnTo>
                    <a:pt x="226" y="392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18" y="388"/>
                  </a:lnTo>
                  <a:lnTo>
                    <a:pt x="218" y="384"/>
                  </a:lnTo>
                  <a:lnTo>
                    <a:pt x="218" y="382"/>
                  </a:lnTo>
                  <a:lnTo>
                    <a:pt x="218" y="378"/>
                  </a:lnTo>
                  <a:lnTo>
                    <a:pt x="222" y="378"/>
                  </a:lnTo>
                  <a:lnTo>
                    <a:pt x="222" y="374"/>
                  </a:lnTo>
                  <a:lnTo>
                    <a:pt x="218" y="374"/>
                  </a:lnTo>
                  <a:lnTo>
                    <a:pt x="212" y="374"/>
                  </a:lnTo>
                  <a:lnTo>
                    <a:pt x="204" y="374"/>
                  </a:lnTo>
                  <a:lnTo>
                    <a:pt x="196" y="374"/>
                  </a:lnTo>
                  <a:lnTo>
                    <a:pt x="196" y="366"/>
                  </a:lnTo>
                  <a:lnTo>
                    <a:pt x="192" y="358"/>
                  </a:lnTo>
                  <a:lnTo>
                    <a:pt x="192" y="354"/>
                  </a:lnTo>
                  <a:lnTo>
                    <a:pt x="188" y="352"/>
                  </a:lnTo>
                  <a:lnTo>
                    <a:pt x="192" y="352"/>
                  </a:lnTo>
                  <a:lnTo>
                    <a:pt x="192" y="348"/>
                  </a:lnTo>
                  <a:lnTo>
                    <a:pt x="192" y="344"/>
                  </a:lnTo>
                  <a:lnTo>
                    <a:pt x="192" y="340"/>
                  </a:lnTo>
                  <a:lnTo>
                    <a:pt x="192" y="336"/>
                  </a:lnTo>
                  <a:lnTo>
                    <a:pt x="188" y="336"/>
                  </a:lnTo>
                  <a:lnTo>
                    <a:pt x="192" y="332"/>
                  </a:lnTo>
                  <a:lnTo>
                    <a:pt x="192" y="328"/>
                  </a:lnTo>
                  <a:lnTo>
                    <a:pt x="188" y="328"/>
                  </a:lnTo>
                  <a:lnTo>
                    <a:pt x="186" y="326"/>
                  </a:lnTo>
                  <a:lnTo>
                    <a:pt x="182" y="326"/>
                  </a:lnTo>
                  <a:lnTo>
                    <a:pt x="178" y="326"/>
                  </a:lnTo>
                  <a:lnTo>
                    <a:pt x="174" y="326"/>
                  </a:lnTo>
                  <a:lnTo>
                    <a:pt x="170" y="326"/>
                  </a:lnTo>
                  <a:lnTo>
                    <a:pt x="170" y="322"/>
                  </a:lnTo>
                  <a:lnTo>
                    <a:pt x="166" y="322"/>
                  </a:lnTo>
                  <a:lnTo>
                    <a:pt x="166" y="318"/>
                  </a:lnTo>
                  <a:lnTo>
                    <a:pt x="162" y="318"/>
                  </a:lnTo>
                  <a:lnTo>
                    <a:pt x="160" y="314"/>
                  </a:lnTo>
                  <a:lnTo>
                    <a:pt x="156" y="314"/>
                  </a:lnTo>
                  <a:lnTo>
                    <a:pt x="156" y="310"/>
                  </a:lnTo>
                  <a:lnTo>
                    <a:pt x="152" y="310"/>
                  </a:lnTo>
                  <a:lnTo>
                    <a:pt x="148" y="310"/>
                  </a:lnTo>
                  <a:lnTo>
                    <a:pt x="148" y="306"/>
                  </a:lnTo>
                  <a:lnTo>
                    <a:pt x="144" y="306"/>
                  </a:lnTo>
                  <a:lnTo>
                    <a:pt x="140" y="306"/>
                  </a:lnTo>
                  <a:lnTo>
                    <a:pt x="136" y="306"/>
                  </a:lnTo>
                  <a:lnTo>
                    <a:pt x="132" y="302"/>
                  </a:lnTo>
                  <a:lnTo>
                    <a:pt x="130" y="298"/>
                  </a:lnTo>
                  <a:lnTo>
                    <a:pt x="126" y="298"/>
                  </a:lnTo>
                  <a:lnTo>
                    <a:pt x="126" y="296"/>
                  </a:lnTo>
                  <a:lnTo>
                    <a:pt x="126" y="292"/>
                  </a:lnTo>
                  <a:lnTo>
                    <a:pt x="126" y="296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22" y="284"/>
                  </a:lnTo>
                  <a:lnTo>
                    <a:pt x="122" y="280"/>
                  </a:lnTo>
                  <a:lnTo>
                    <a:pt x="122" y="276"/>
                  </a:lnTo>
                  <a:lnTo>
                    <a:pt x="122" y="272"/>
                  </a:lnTo>
                  <a:lnTo>
                    <a:pt x="122" y="268"/>
                  </a:lnTo>
                  <a:lnTo>
                    <a:pt x="122" y="266"/>
                  </a:lnTo>
                  <a:lnTo>
                    <a:pt x="122" y="262"/>
                  </a:lnTo>
                  <a:lnTo>
                    <a:pt x="122" y="258"/>
                  </a:lnTo>
                  <a:lnTo>
                    <a:pt x="118" y="258"/>
                  </a:lnTo>
                  <a:lnTo>
                    <a:pt x="118" y="262"/>
                  </a:lnTo>
                  <a:lnTo>
                    <a:pt x="118" y="258"/>
                  </a:lnTo>
                  <a:lnTo>
                    <a:pt x="116" y="258"/>
                  </a:lnTo>
                  <a:lnTo>
                    <a:pt x="112" y="258"/>
                  </a:lnTo>
                  <a:lnTo>
                    <a:pt x="108" y="262"/>
                  </a:lnTo>
                  <a:lnTo>
                    <a:pt x="104" y="262"/>
                  </a:lnTo>
                  <a:lnTo>
                    <a:pt x="100" y="266"/>
                  </a:lnTo>
                  <a:lnTo>
                    <a:pt x="100" y="268"/>
                  </a:lnTo>
                  <a:lnTo>
                    <a:pt x="96" y="268"/>
                  </a:lnTo>
                  <a:lnTo>
                    <a:pt x="92" y="268"/>
                  </a:lnTo>
                  <a:lnTo>
                    <a:pt x="92" y="272"/>
                  </a:lnTo>
                  <a:lnTo>
                    <a:pt x="88" y="272"/>
                  </a:lnTo>
                  <a:lnTo>
                    <a:pt x="88" y="276"/>
                  </a:lnTo>
                  <a:lnTo>
                    <a:pt x="88" y="272"/>
                  </a:lnTo>
                  <a:lnTo>
                    <a:pt x="86" y="272"/>
                  </a:lnTo>
                  <a:lnTo>
                    <a:pt x="86" y="276"/>
                  </a:lnTo>
                  <a:lnTo>
                    <a:pt x="82" y="276"/>
                  </a:lnTo>
                  <a:lnTo>
                    <a:pt x="82" y="280"/>
                  </a:lnTo>
                  <a:lnTo>
                    <a:pt x="78" y="280"/>
                  </a:lnTo>
                  <a:lnTo>
                    <a:pt x="78" y="284"/>
                  </a:lnTo>
                  <a:lnTo>
                    <a:pt x="74" y="284"/>
                  </a:lnTo>
                  <a:lnTo>
                    <a:pt x="74" y="280"/>
                  </a:lnTo>
                  <a:lnTo>
                    <a:pt x="70" y="280"/>
                  </a:lnTo>
                  <a:lnTo>
                    <a:pt x="66" y="280"/>
                  </a:lnTo>
                  <a:lnTo>
                    <a:pt x="62" y="280"/>
                  </a:lnTo>
                  <a:lnTo>
                    <a:pt x="60" y="280"/>
                  </a:lnTo>
                  <a:lnTo>
                    <a:pt x="56" y="280"/>
                  </a:lnTo>
                  <a:lnTo>
                    <a:pt x="52" y="280"/>
                  </a:lnTo>
                  <a:lnTo>
                    <a:pt x="48" y="280"/>
                  </a:lnTo>
                  <a:lnTo>
                    <a:pt x="48" y="276"/>
                  </a:lnTo>
                  <a:lnTo>
                    <a:pt x="48" y="272"/>
                  </a:lnTo>
                  <a:lnTo>
                    <a:pt x="48" y="268"/>
                  </a:lnTo>
                  <a:lnTo>
                    <a:pt x="48" y="266"/>
                  </a:lnTo>
                  <a:lnTo>
                    <a:pt x="48" y="262"/>
                  </a:lnTo>
                  <a:lnTo>
                    <a:pt x="48" y="258"/>
                  </a:lnTo>
                  <a:lnTo>
                    <a:pt x="48" y="254"/>
                  </a:lnTo>
                  <a:lnTo>
                    <a:pt x="44" y="258"/>
                  </a:lnTo>
                  <a:lnTo>
                    <a:pt x="44" y="262"/>
                  </a:lnTo>
                  <a:lnTo>
                    <a:pt x="40" y="262"/>
                  </a:lnTo>
                  <a:lnTo>
                    <a:pt x="36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26" y="262"/>
                  </a:lnTo>
                  <a:lnTo>
                    <a:pt x="26" y="258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18" y="254"/>
                  </a:lnTo>
                  <a:lnTo>
                    <a:pt x="14" y="254"/>
                  </a:lnTo>
                  <a:lnTo>
                    <a:pt x="10" y="254"/>
                  </a:lnTo>
                  <a:lnTo>
                    <a:pt x="10" y="250"/>
                  </a:lnTo>
                  <a:lnTo>
                    <a:pt x="14" y="250"/>
                  </a:lnTo>
                  <a:lnTo>
                    <a:pt x="14" y="246"/>
                  </a:lnTo>
                  <a:lnTo>
                    <a:pt x="14" y="242"/>
                  </a:lnTo>
                  <a:lnTo>
                    <a:pt x="10" y="242"/>
                  </a:lnTo>
                  <a:lnTo>
                    <a:pt x="10" y="240"/>
                  </a:lnTo>
                  <a:lnTo>
                    <a:pt x="6" y="236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8"/>
                  </a:lnTo>
                  <a:lnTo>
                    <a:pt x="4" y="224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4" y="216"/>
                  </a:lnTo>
                  <a:lnTo>
                    <a:pt x="4" y="212"/>
                  </a:lnTo>
                  <a:lnTo>
                    <a:pt x="4" y="210"/>
                  </a:lnTo>
                  <a:lnTo>
                    <a:pt x="6" y="206"/>
                  </a:lnTo>
                  <a:lnTo>
                    <a:pt x="10" y="206"/>
                  </a:lnTo>
                  <a:lnTo>
                    <a:pt x="10" y="202"/>
                  </a:lnTo>
                  <a:lnTo>
                    <a:pt x="14" y="202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14" y="186"/>
                  </a:lnTo>
                  <a:lnTo>
                    <a:pt x="14" y="184"/>
                  </a:lnTo>
                  <a:lnTo>
                    <a:pt x="14" y="180"/>
                  </a:lnTo>
                  <a:lnTo>
                    <a:pt x="18" y="180"/>
                  </a:lnTo>
                  <a:lnTo>
                    <a:pt x="22" y="176"/>
                  </a:lnTo>
                  <a:lnTo>
                    <a:pt x="22" y="172"/>
                  </a:lnTo>
                  <a:lnTo>
                    <a:pt x="26" y="172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2" y="168"/>
                  </a:lnTo>
                  <a:lnTo>
                    <a:pt x="36" y="168"/>
                  </a:lnTo>
                  <a:lnTo>
                    <a:pt x="40" y="164"/>
                  </a:lnTo>
                  <a:lnTo>
                    <a:pt x="40" y="168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8" y="164"/>
                  </a:lnTo>
                  <a:lnTo>
                    <a:pt x="52" y="164"/>
                  </a:lnTo>
                  <a:lnTo>
                    <a:pt x="52" y="160"/>
                  </a:lnTo>
                  <a:lnTo>
                    <a:pt x="52" y="164"/>
                  </a:lnTo>
                  <a:lnTo>
                    <a:pt x="56" y="164"/>
                  </a:lnTo>
                  <a:lnTo>
                    <a:pt x="60" y="164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2" y="136"/>
                  </a:lnTo>
                  <a:lnTo>
                    <a:pt x="62" y="132"/>
                  </a:lnTo>
                  <a:lnTo>
                    <a:pt x="62" y="124"/>
                  </a:lnTo>
                  <a:lnTo>
                    <a:pt x="62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0" y="102"/>
                  </a:lnTo>
                  <a:lnTo>
                    <a:pt x="60" y="98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4"/>
                  </a:lnTo>
                  <a:lnTo>
                    <a:pt x="60" y="84"/>
                  </a:lnTo>
                  <a:lnTo>
                    <a:pt x="62" y="80"/>
                  </a:lnTo>
                  <a:lnTo>
                    <a:pt x="66" y="80"/>
                  </a:lnTo>
                  <a:lnTo>
                    <a:pt x="66" y="84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64"/>
                  </a:lnTo>
                  <a:lnTo>
                    <a:pt x="62" y="60"/>
                  </a:lnTo>
                  <a:lnTo>
                    <a:pt x="66" y="64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82" y="64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8" y="60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4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6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80"/>
                  </a:lnTo>
                  <a:lnTo>
                    <a:pt x="112" y="80"/>
                  </a:lnTo>
                  <a:lnTo>
                    <a:pt x="116" y="80"/>
                  </a:lnTo>
                  <a:lnTo>
                    <a:pt x="116" y="76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80"/>
                  </a:lnTo>
                  <a:lnTo>
                    <a:pt x="122" y="80"/>
                  </a:lnTo>
                  <a:lnTo>
                    <a:pt x="122" y="76"/>
                  </a:lnTo>
                  <a:lnTo>
                    <a:pt x="126" y="76"/>
                  </a:lnTo>
                  <a:lnTo>
                    <a:pt x="126" y="72"/>
                  </a:lnTo>
                  <a:lnTo>
                    <a:pt x="130" y="72"/>
                  </a:lnTo>
                  <a:lnTo>
                    <a:pt x="132" y="68"/>
                  </a:lnTo>
                  <a:lnTo>
                    <a:pt x="136" y="68"/>
                  </a:lnTo>
                  <a:lnTo>
                    <a:pt x="140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4" y="56"/>
                  </a:lnTo>
                  <a:lnTo>
                    <a:pt x="148" y="56"/>
                  </a:lnTo>
                  <a:lnTo>
                    <a:pt x="148" y="54"/>
                  </a:lnTo>
                  <a:lnTo>
                    <a:pt x="152" y="54"/>
                  </a:lnTo>
                  <a:lnTo>
                    <a:pt x="152" y="50"/>
                  </a:lnTo>
                  <a:lnTo>
                    <a:pt x="148" y="50"/>
                  </a:lnTo>
                  <a:lnTo>
                    <a:pt x="144" y="50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2"/>
                  </a:lnTo>
                  <a:lnTo>
                    <a:pt x="140" y="38"/>
                  </a:lnTo>
                  <a:lnTo>
                    <a:pt x="136" y="38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6" y="28"/>
                  </a:lnTo>
                  <a:lnTo>
                    <a:pt x="132" y="28"/>
                  </a:lnTo>
                  <a:lnTo>
                    <a:pt x="132" y="24"/>
                  </a:lnTo>
                  <a:lnTo>
                    <a:pt x="130" y="24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24"/>
                  </a:lnTo>
                  <a:lnTo>
                    <a:pt x="136" y="20"/>
                  </a:lnTo>
                  <a:lnTo>
                    <a:pt x="136" y="24"/>
                  </a:lnTo>
                  <a:lnTo>
                    <a:pt x="140" y="24"/>
                  </a:lnTo>
                  <a:lnTo>
                    <a:pt x="140" y="28"/>
                  </a:lnTo>
                  <a:lnTo>
                    <a:pt x="140" y="24"/>
                  </a:lnTo>
                  <a:lnTo>
                    <a:pt x="144" y="24"/>
                  </a:lnTo>
                  <a:lnTo>
                    <a:pt x="148" y="24"/>
                  </a:lnTo>
                  <a:lnTo>
                    <a:pt x="148" y="28"/>
                  </a:lnTo>
                  <a:lnTo>
                    <a:pt x="148" y="24"/>
                  </a:lnTo>
                  <a:lnTo>
                    <a:pt x="152" y="24"/>
                  </a:lnTo>
                  <a:lnTo>
                    <a:pt x="152" y="28"/>
                  </a:lnTo>
                  <a:lnTo>
                    <a:pt x="156" y="30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0" y="24"/>
                  </a:lnTo>
                  <a:lnTo>
                    <a:pt x="162" y="24"/>
                  </a:lnTo>
                  <a:lnTo>
                    <a:pt x="162" y="20"/>
                  </a:lnTo>
                  <a:lnTo>
                    <a:pt x="166" y="20"/>
                  </a:lnTo>
                  <a:lnTo>
                    <a:pt x="166" y="24"/>
                  </a:lnTo>
                  <a:lnTo>
                    <a:pt x="170" y="20"/>
                  </a:lnTo>
                  <a:lnTo>
                    <a:pt x="174" y="20"/>
                  </a:lnTo>
                  <a:lnTo>
                    <a:pt x="178" y="20"/>
                  </a:lnTo>
                  <a:lnTo>
                    <a:pt x="178" y="16"/>
                  </a:lnTo>
                  <a:lnTo>
                    <a:pt x="182" y="16"/>
                  </a:lnTo>
                  <a:lnTo>
                    <a:pt x="186" y="16"/>
                  </a:lnTo>
                  <a:lnTo>
                    <a:pt x="186" y="12"/>
                  </a:lnTo>
                  <a:lnTo>
                    <a:pt x="188" y="12"/>
                  </a:lnTo>
                  <a:lnTo>
                    <a:pt x="188" y="8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6" y="8"/>
                  </a:lnTo>
                  <a:lnTo>
                    <a:pt x="196" y="12"/>
                  </a:lnTo>
                  <a:lnTo>
                    <a:pt x="196" y="16"/>
                  </a:lnTo>
                  <a:lnTo>
                    <a:pt x="200" y="16"/>
                  </a:lnTo>
                  <a:lnTo>
                    <a:pt x="204" y="16"/>
                  </a:lnTo>
                  <a:lnTo>
                    <a:pt x="200" y="20"/>
                  </a:lnTo>
                  <a:lnTo>
                    <a:pt x="204" y="24"/>
                  </a:lnTo>
                  <a:lnTo>
                    <a:pt x="204" y="28"/>
                  </a:lnTo>
                  <a:lnTo>
                    <a:pt x="200" y="30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196" y="42"/>
                  </a:lnTo>
                  <a:lnTo>
                    <a:pt x="196" y="46"/>
                  </a:lnTo>
                  <a:lnTo>
                    <a:pt x="196" y="50"/>
                  </a:lnTo>
                  <a:lnTo>
                    <a:pt x="200" y="50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4" y="60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08" y="68"/>
                  </a:lnTo>
                  <a:lnTo>
                    <a:pt x="212" y="68"/>
                  </a:lnTo>
                  <a:lnTo>
                    <a:pt x="212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18" y="68"/>
                  </a:lnTo>
                  <a:lnTo>
                    <a:pt x="222" y="64"/>
                  </a:lnTo>
                  <a:lnTo>
                    <a:pt x="222" y="68"/>
                  </a:lnTo>
                  <a:lnTo>
                    <a:pt x="226" y="68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4" y="60"/>
                  </a:lnTo>
                  <a:lnTo>
                    <a:pt x="234" y="56"/>
                  </a:lnTo>
                  <a:lnTo>
                    <a:pt x="238" y="56"/>
                  </a:lnTo>
                  <a:lnTo>
                    <a:pt x="238" y="60"/>
                  </a:lnTo>
                  <a:lnTo>
                    <a:pt x="238" y="56"/>
                  </a:lnTo>
                  <a:lnTo>
                    <a:pt x="242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6" y="56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6" y="50"/>
                  </a:lnTo>
                  <a:lnTo>
                    <a:pt x="260" y="54"/>
                  </a:lnTo>
                  <a:lnTo>
                    <a:pt x="260" y="50"/>
                  </a:lnTo>
                  <a:lnTo>
                    <a:pt x="268" y="50"/>
                  </a:lnTo>
                  <a:lnTo>
                    <a:pt x="272" y="50"/>
                  </a:lnTo>
                  <a:lnTo>
                    <a:pt x="272" y="54"/>
                  </a:lnTo>
                  <a:lnTo>
                    <a:pt x="274" y="54"/>
                  </a:lnTo>
                  <a:lnTo>
                    <a:pt x="278" y="56"/>
                  </a:lnTo>
                  <a:lnTo>
                    <a:pt x="282" y="56"/>
                  </a:lnTo>
                  <a:lnTo>
                    <a:pt x="282" y="54"/>
                  </a:lnTo>
                  <a:lnTo>
                    <a:pt x="286" y="54"/>
                  </a:lnTo>
                  <a:lnTo>
                    <a:pt x="290" y="54"/>
                  </a:lnTo>
                  <a:lnTo>
                    <a:pt x="294" y="54"/>
                  </a:lnTo>
                  <a:lnTo>
                    <a:pt x="298" y="54"/>
                  </a:lnTo>
                  <a:lnTo>
                    <a:pt x="298" y="56"/>
                  </a:lnTo>
                  <a:lnTo>
                    <a:pt x="298" y="54"/>
                  </a:lnTo>
                  <a:lnTo>
                    <a:pt x="302" y="54"/>
                  </a:lnTo>
                  <a:lnTo>
                    <a:pt x="302" y="50"/>
                  </a:lnTo>
                  <a:lnTo>
                    <a:pt x="304" y="50"/>
                  </a:lnTo>
                  <a:lnTo>
                    <a:pt x="304" y="46"/>
                  </a:lnTo>
                  <a:lnTo>
                    <a:pt x="304" y="42"/>
                  </a:lnTo>
                  <a:lnTo>
                    <a:pt x="304" y="38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12" y="30"/>
                  </a:lnTo>
                  <a:lnTo>
                    <a:pt x="312" y="28"/>
                  </a:lnTo>
                  <a:lnTo>
                    <a:pt x="312" y="24"/>
                  </a:lnTo>
                  <a:lnTo>
                    <a:pt x="316" y="24"/>
                  </a:lnTo>
                  <a:lnTo>
                    <a:pt x="316" y="20"/>
                  </a:lnTo>
                  <a:lnTo>
                    <a:pt x="320" y="24"/>
                  </a:lnTo>
                  <a:lnTo>
                    <a:pt x="316" y="20"/>
                  </a:lnTo>
                  <a:lnTo>
                    <a:pt x="316" y="16"/>
                  </a:lnTo>
                  <a:lnTo>
                    <a:pt x="320" y="20"/>
                  </a:lnTo>
                  <a:lnTo>
                    <a:pt x="324" y="24"/>
                  </a:lnTo>
                  <a:lnTo>
                    <a:pt x="324" y="28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4" y="38"/>
                  </a:lnTo>
                  <a:lnTo>
                    <a:pt x="324" y="42"/>
                  </a:lnTo>
                  <a:lnTo>
                    <a:pt x="328" y="42"/>
                  </a:lnTo>
                  <a:lnTo>
                    <a:pt x="328" y="46"/>
                  </a:lnTo>
                  <a:lnTo>
                    <a:pt x="328" y="50"/>
                  </a:lnTo>
                  <a:lnTo>
                    <a:pt x="330" y="56"/>
                  </a:lnTo>
                  <a:lnTo>
                    <a:pt x="330" y="60"/>
                  </a:lnTo>
                  <a:lnTo>
                    <a:pt x="334" y="60"/>
                  </a:lnTo>
                  <a:lnTo>
                    <a:pt x="338" y="60"/>
                  </a:lnTo>
                  <a:lnTo>
                    <a:pt x="342" y="64"/>
                  </a:lnTo>
                  <a:lnTo>
                    <a:pt x="342" y="68"/>
                  </a:lnTo>
                  <a:lnTo>
                    <a:pt x="338" y="72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8" y="76"/>
                  </a:lnTo>
                  <a:lnTo>
                    <a:pt x="334" y="76"/>
                  </a:lnTo>
                  <a:lnTo>
                    <a:pt x="334" y="80"/>
                  </a:lnTo>
                  <a:lnTo>
                    <a:pt x="330" y="84"/>
                  </a:lnTo>
                  <a:lnTo>
                    <a:pt x="330" y="86"/>
                  </a:lnTo>
                  <a:lnTo>
                    <a:pt x="328" y="90"/>
                  </a:lnTo>
                  <a:lnTo>
                    <a:pt x="324" y="90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20" y="98"/>
                  </a:lnTo>
                  <a:lnTo>
                    <a:pt x="320" y="102"/>
                  </a:lnTo>
                  <a:lnTo>
                    <a:pt x="316" y="102"/>
                  </a:lnTo>
                  <a:lnTo>
                    <a:pt x="316" y="106"/>
                  </a:lnTo>
                  <a:lnTo>
                    <a:pt x="316" y="110"/>
                  </a:lnTo>
                  <a:lnTo>
                    <a:pt x="312" y="114"/>
                  </a:lnTo>
                  <a:lnTo>
                    <a:pt x="312" y="116"/>
                  </a:lnTo>
                  <a:lnTo>
                    <a:pt x="308" y="116"/>
                  </a:lnTo>
                  <a:lnTo>
                    <a:pt x="304" y="116"/>
                  </a:lnTo>
                  <a:lnTo>
                    <a:pt x="304" y="120"/>
                  </a:lnTo>
                  <a:lnTo>
                    <a:pt x="302" y="116"/>
                  </a:lnTo>
                  <a:lnTo>
                    <a:pt x="302" y="120"/>
                  </a:lnTo>
                  <a:lnTo>
                    <a:pt x="304" y="120"/>
                  </a:lnTo>
                  <a:lnTo>
                    <a:pt x="308" y="120"/>
                  </a:lnTo>
                  <a:lnTo>
                    <a:pt x="312" y="120"/>
                  </a:lnTo>
                  <a:lnTo>
                    <a:pt x="312" y="116"/>
                  </a:lnTo>
                  <a:lnTo>
                    <a:pt x="316" y="116"/>
                  </a:lnTo>
                  <a:lnTo>
                    <a:pt x="320" y="116"/>
                  </a:lnTo>
                  <a:lnTo>
                    <a:pt x="324" y="114"/>
                  </a:lnTo>
                  <a:lnTo>
                    <a:pt x="324" y="110"/>
                  </a:lnTo>
                  <a:lnTo>
                    <a:pt x="328" y="110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28" y="120"/>
                  </a:lnTo>
                  <a:lnTo>
                    <a:pt x="330" y="120"/>
                  </a:lnTo>
                  <a:lnTo>
                    <a:pt x="330" y="124"/>
                  </a:lnTo>
                  <a:lnTo>
                    <a:pt x="328" y="124"/>
                  </a:lnTo>
                  <a:lnTo>
                    <a:pt x="324" y="124"/>
                  </a:lnTo>
                  <a:lnTo>
                    <a:pt x="320" y="124"/>
                  </a:lnTo>
                  <a:lnTo>
                    <a:pt x="320" y="120"/>
                  </a:lnTo>
                  <a:lnTo>
                    <a:pt x="320" y="124"/>
                  </a:lnTo>
                  <a:lnTo>
                    <a:pt x="320" y="128"/>
                  </a:lnTo>
                  <a:lnTo>
                    <a:pt x="316" y="128"/>
                  </a:lnTo>
                  <a:lnTo>
                    <a:pt x="320" y="132"/>
                  </a:lnTo>
                  <a:lnTo>
                    <a:pt x="320" y="128"/>
                  </a:lnTo>
                  <a:lnTo>
                    <a:pt x="320" y="124"/>
                  </a:lnTo>
                  <a:lnTo>
                    <a:pt x="324" y="124"/>
                  </a:lnTo>
                  <a:lnTo>
                    <a:pt x="324" y="128"/>
                  </a:lnTo>
                  <a:lnTo>
                    <a:pt x="324" y="132"/>
                  </a:lnTo>
                  <a:lnTo>
                    <a:pt x="324" y="136"/>
                  </a:lnTo>
                  <a:lnTo>
                    <a:pt x="328" y="136"/>
                  </a:lnTo>
                  <a:lnTo>
                    <a:pt x="324" y="132"/>
                  </a:lnTo>
                  <a:lnTo>
                    <a:pt x="328" y="128"/>
                  </a:lnTo>
                  <a:lnTo>
                    <a:pt x="330" y="132"/>
                  </a:lnTo>
                  <a:lnTo>
                    <a:pt x="328" y="128"/>
                  </a:lnTo>
                  <a:lnTo>
                    <a:pt x="328" y="124"/>
                  </a:lnTo>
                  <a:lnTo>
                    <a:pt x="330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34" y="124"/>
                  </a:lnTo>
                  <a:lnTo>
                    <a:pt x="338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46" y="120"/>
                  </a:lnTo>
                  <a:lnTo>
                    <a:pt x="350" y="120"/>
                  </a:lnTo>
                  <a:lnTo>
                    <a:pt x="350" y="124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6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0" y="128"/>
                  </a:lnTo>
                  <a:lnTo>
                    <a:pt x="350" y="124"/>
                  </a:lnTo>
                  <a:lnTo>
                    <a:pt x="354" y="124"/>
                  </a:lnTo>
                  <a:lnTo>
                    <a:pt x="358" y="120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20"/>
                  </a:lnTo>
                  <a:lnTo>
                    <a:pt x="360" y="116"/>
                  </a:lnTo>
                  <a:lnTo>
                    <a:pt x="364" y="116"/>
                  </a:lnTo>
                  <a:lnTo>
                    <a:pt x="360" y="116"/>
                  </a:lnTo>
                  <a:lnTo>
                    <a:pt x="360" y="114"/>
                  </a:lnTo>
                  <a:lnTo>
                    <a:pt x="360" y="116"/>
                  </a:lnTo>
                  <a:lnTo>
                    <a:pt x="364" y="116"/>
                  </a:lnTo>
                  <a:lnTo>
                    <a:pt x="364" y="114"/>
                  </a:lnTo>
                  <a:lnTo>
                    <a:pt x="364" y="110"/>
                  </a:lnTo>
                  <a:lnTo>
                    <a:pt x="364" y="106"/>
                  </a:lnTo>
                  <a:lnTo>
                    <a:pt x="368" y="106"/>
                  </a:lnTo>
                  <a:lnTo>
                    <a:pt x="372" y="102"/>
                  </a:lnTo>
                  <a:lnTo>
                    <a:pt x="372" y="106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6" y="102"/>
                  </a:lnTo>
                  <a:lnTo>
                    <a:pt x="380" y="102"/>
                  </a:lnTo>
                  <a:lnTo>
                    <a:pt x="380" y="106"/>
                  </a:lnTo>
                  <a:lnTo>
                    <a:pt x="384" y="106"/>
                  </a:lnTo>
                  <a:lnTo>
                    <a:pt x="384" y="110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4" y="110"/>
                  </a:lnTo>
                  <a:lnTo>
                    <a:pt x="394" y="114"/>
                  </a:lnTo>
                  <a:lnTo>
                    <a:pt x="390" y="114"/>
                  </a:lnTo>
                  <a:lnTo>
                    <a:pt x="394" y="114"/>
                  </a:lnTo>
                  <a:lnTo>
                    <a:pt x="398" y="110"/>
                  </a:lnTo>
                  <a:lnTo>
                    <a:pt x="398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4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14" y="116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4" y="120"/>
                  </a:lnTo>
                  <a:lnTo>
                    <a:pt x="414" y="124"/>
                  </a:lnTo>
                  <a:lnTo>
                    <a:pt x="414" y="124"/>
                  </a:lnTo>
                  <a:lnTo>
                    <a:pt x="414" y="124"/>
                  </a:lnTo>
                  <a:close/>
                  <a:moveTo>
                    <a:pt x="358" y="116"/>
                  </a:moveTo>
                  <a:lnTo>
                    <a:pt x="354" y="116"/>
                  </a:lnTo>
                  <a:lnTo>
                    <a:pt x="350" y="120"/>
                  </a:lnTo>
                  <a:lnTo>
                    <a:pt x="346" y="120"/>
                  </a:lnTo>
                  <a:lnTo>
                    <a:pt x="346" y="124"/>
                  </a:lnTo>
                  <a:lnTo>
                    <a:pt x="342" y="120"/>
                  </a:lnTo>
                  <a:lnTo>
                    <a:pt x="342" y="124"/>
                  </a:lnTo>
                  <a:lnTo>
                    <a:pt x="338" y="124"/>
                  </a:lnTo>
                  <a:lnTo>
                    <a:pt x="338" y="120"/>
                  </a:lnTo>
                  <a:lnTo>
                    <a:pt x="338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30" y="120"/>
                  </a:lnTo>
                  <a:lnTo>
                    <a:pt x="328" y="120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30" y="114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30" y="110"/>
                  </a:lnTo>
                  <a:lnTo>
                    <a:pt x="328" y="110"/>
                  </a:lnTo>
                  <a:lnTo>
                    <a:pt x="328" y="106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6"/>
                  </a:lnTo>
                  <a:lnTo>
                    <a:pt x="330" y="102"/>
                  </a:lnTo>
                  <a:lnTo>
                    <a:pt x="330" y="98"/>
                  </a:lnTo>
                  <a:lnTo>
                    <a:pt x="330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8"/>
                  </a:lnTo>
                  <a:lnTo>
                    <a:pt x="350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8" y="94"/>
                  </a:lnTo>
                  <a:lnTo>
                    <a:pt x="358" y="98"/>
                  </a:lnTo>
                  <a:lnTo>
                    <a:pt x="360" y="98"/>
                  </a:lnTo>
                  <a:lnTo>
                    <a:pt x="360" y="102"/>
                  </a:lnTo>
                  <a:lnTo>
                    <a:pt x="360" y="106"/>
                  </a:lnTo>
                  <a:lnTo>
                    <a:pt x="360" y="110"/>
                  </a:lnTo>
                  <a:lnTo>
                    <a:pt x="358" y="110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58" y="116"/>
                  </a:lnTo>
                  <a:close/>
                  <a:moveTo>
                    <a:pt x="330" y="56"/>
                  </a:moveTo>
                  <a:lnTo>
                    <a:pt x="330" y="54"/>
                  </a:lnTo>
                  <a:lnTo>
                    <a:pt x="334" y="54"/>
                  </a:lnTo>
                  <a:lnTo>
                    <a:pt x="334" y="56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30" y="56"/>
                  </a:lnTo>
                  <a:close/>
                  <a:moveTo>
                    <a:pt x="334" y="60"/>
                  </a:moveTo>
                  <a:lnTo>
                    <a:pt x="330" y="56"/>
                  </a:lnTo>
                  <a:lnTo>
                    <a:pt x="334" y="56"/>
                  </a:lnTo>
                  <a:lnTo>
                    <a:pt x="334" y="60"/>
                  </a:lnTo>
                  <a:lnTo>
                    <a:pt x="334" y="60"/>
                  </a:lnTo>
                  <a:lnTo>
                    <a:pt x="334" y="60"/>
                  </a:lnTo>
                  <a:close/>
                  <a:moveTo>
                    <a:pt x="338" y="76"/>
                  </a:moveTo>
                  <a:lnTo>
                    <a:pt x="342" y="76"/>
                  </a:lnTo>
                  <a:lnTo>
                    <a:pt x="338" y="76"/>
                  </a:lnTo>
                  <a:lnTo>
                    <a:pt x="338" y="76"/>
                  </a:lnTo>
                  <a:lnTo>
                    <a:pt x="338" y="76"/>
                  </a:lnTo>
                  <a:close/>
                  <a:moveTo>
                    <a:pt x="334" y="80"/>
                  </a:moveTo>
                  <a:lnTo>
                    <a:pt x="334" y="76"/>
                  </a:lnTo>
                  <a:lnTo>
                    <a:pt x="338" y="76"/>
                  </a:lnTo>
                  <a:lnTo>
                    <a:pt x="338" y="80"/>
                  </a:lnTo>
                  <a:lnTo>
                    <a:pt x="338" y="76"/>
                  </a:lnTo>
                  <a:lnTo>
                    <a:pt x="338" y="80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34" y="80"/>
                  </a:lnTo>
                  <a:close/>
                  <a:moveTo>
                    <a:pt x="334" y="86"/>
                  </a:moveTo>
                  <a:lnTo>
                    <a:pt x="334" y="84"/>
                  </a:lnTo>
                  <a:lnTo>
                    <a:pt x="338" y="84"/>
                  </a:lnTo>
                  <a:lnTo>
                    <a:pt x="338" y="86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4" y="86"/>
                  </a:lnTo>
                  <a:close/>
                  <a:moveTo>
                    <a:pt x="334" y="90"/>
                  </a:moveTo>
                  <a:lnTo>
                    <a:pt x="330" y="90"/>
                  </a:lnTo>
                  <a:lnTo>
                    <a:pt x="330" y="86"/>
                  </a:lnTo>
                  <a:lnTo>
                    <a:pt x="334" y="86"/>
                  </a:lnTo>
                  <a:lnTo>
                    <a:pt x="334" y="84"/>
                  </a:lnTo>
                  <a:lnTo>
                    <a:pt x="334" y="86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4" y="90"/>
                  </a:lnTo>
                  <a:close/>
                  <a:moveTo>
                    <a:pt x="338" y="90"/>
                  </a:moveTo>
                  <a:lnTo>
                    <a:pt x="334" y="90"/>
                  </a:lnTo>
                  <a:lnTo>
                    <a:pt x="338" y="90"/>
                  </a:lnTo>
                  <a:lnTo>
                    <a:pt x="338" y="86"/>
                  </a:lnTo>
                  <a:lnTo>
                    <a:pt x="342" y="86"/>
                  </a:lnTo>
                  <a:lnTo>
                    <a:pt x="346" y="86"/>
                  </a:lnTo>
                  <a:lnTo>
                    <a:pt x="346" y="90"/>
                  </a:lnTo>
                  <a:lnTo>
                    <a:pt x="342" y="90"/>
                  </a:lnTo>
                  <a:lnTo>
                    <a:pt x="342" y="94"/>
                  </a:lnTo>
                  <a:lnTo>
                    <a:pt x="338" y="94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close/>
                  <a:moveTo>
                    <a:pt x="330" y="94"/>
                  </a:moveTo>
                  <a:lnTo>
                    <a:pt x="330" y="90"/>
                  </a:lnTo>
                  <a:lnTo>
                    <a:pt x="334" y="90"/>
                  </a:lnTo>
                  <a:lnTo>
                    <a:pt x="334" y="94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94"/>
                  </a:lnTo>
                  <a:close/>
                  <a:moveTo>
                    <a:pt x="342" y="90"/>
                  </a:moveTo>
                  <a:lnTo>
                    <a:pt x="346" y="90"/>
                  </a:lnTo>
                  <a:lnTo>
                    <a:pt x="350" y="90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2" y="90"/>
                  </a:lnTo>
                  <a:lnTo>
                    <a:pt x="342" y="90"/>
                  </a:lnTo>
                  <a:close/>
                  <a:moveTo>
                    <a:pt x="328" y="90"/>
                  </a:moveTo>
                  <a:lnTo>
                    <a:pt x="330" y="90"/>
                  </a:lnTo>
                  <a:lnTo>
                    <a:pt x="328" y="90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90"/>
                  </a:lnTo>
                  <a:lnTo>
                    <a:pt x="328" y="90"/>
                  </a:lnTo>
                  <a:close/>
                  <a:moveTo>
                    <a:pt x="328" y="98"/>
                  </a:moveTo>
                  <a:lnTo>
                    <a:pt x="324" y="98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0" y="94"/>
                  </a:lnTo>
                  <a:lnTo>
                    <a:pt x="328" y="94"/>
                  </a:lnTo>
                  <a:lnTo>
                    <a:pt x="328" y="98"/>
                  </a:lnTo>
                  <a:lnTo>
                    <a:pt x="328" y="98"/>
                  </a:lnTo>
                  <a:lnTo>
                    <a:pt x="328" y="98"/>
                  </a:lnTo>
                  <a:close/>
                  <a:moveTo>
                    <a:pt x="320" y="102"/>
                  </a:moveTo>
                  <a:lnTo>
                    <a:pt x="320" y="98"/>
                  </a:lnTo>
                  <a:lnTo>
                    <a:pt x="324" y="98"/>
                  </a:lnTo>
                  <a:lnTo>
                    <a:pt x="324" y="94"/>
                  </a:lnTo>
                  <a:lnTo>
                    <a:pt x="324" y="9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20" y="102"/>
                  </a:lnTo>
                  <a:close/>
                  <a:moveTo>
                    <a:pt x="324" y="102"/>
                  </a:moveTo>
                  <a:lnTo>
                    <a:pt x="324" y="98"/>
                  </a:lnTo>
                  <a:lnTo>
                    <a:pt x="328" y="98"/>
                  </a:lnTo>
                  <a:lnTo>
                    <a:pt x="324" y="98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close/>
                  <a:moveTo>
                    <a:pt x="328" y="102"/>
                  </a:moveTo>
                  <a:lnTo>
                    <a:pt x="328" y="98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close/>
                  <a:moveTo>
                    <a:pt x="324" y="102"/>
                  </a:moveTo>
                  <a:lnTo>
                    <a:pt x="324" y="98"/>
                  </a:lnTo>
                  <a:lnTo>
                    <a:pt x="328" y="98"/>
                  </a:lnTo>
                  <a:lnTo>
                    <a:pt x="328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close/>
                  <a:moveTo>
                    <a:pt x="324" y="110"/>
                  </a:moveTo>
                  <a:lnTo>
                    <a:pt x="324" y="106"/>
                  </a:lnTo>
                  <a:lnTo>
                    <a:pt x="328" y="102"/>
                  </a:lnTo>
                  <a:lnTo>
                    <a:pt x="328" y="106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0"/>
                  </a:lnTo>
                  <a:close/>
                  <a:moveTo>
                    <a:pt x="320" y="114"/>
                  </a:moveTo>
                  <a:lnTo>
                    <a:pt x="320" y="110"/>
                  </a:lnTo>
                  <a:lnTo>
                    <a:pt x="324" y="110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4" y="114"/>
                  </a:lnTo>
                  <a:lnTo>
                    <a:pt x="320" y="114"/>
                  </a:lnTo>
                  <a:lnTo>
                    <a:pt x="320" y="114"/>
                  </a:lnTo>
                  <a:lnTo>
                    <a:pt x="320" y="114"/>
                  </a:lnTo>
                  <a:close/>
                  <a:moveTo>
                    <a:pt x="328" y="106"/>
                  </a:moveTo>
                  <a:lnTo>
                    <a:pt x="328" y="110"/>
                  </a:lnTo>
                  <a:lnTo>
                    <a:pt x="324" y="110"/>
                  </a:lnTo>
                  <a:lnTo>
                    <a:pt x="324" y="114"/>
                  </a:lnTo>
                  <a:lnTo>
                    <a:pt x="324" y="110"/>
                  </a:lnTo>
                  <a:lnTo>
                    <a:pt x="324" y="106"/>
                  </a:lnTo>
                  <a:lnTo>
                    <a:pt x="328" y="106"/>
                  </a:lnTo>
                  <a:lnTo>
                    <a:pt x="328" y="106"/>
                  </a:lnTo>
                  <a:lnTo>
                    <a:pt x="328" y="106"/>
                  </a:lnTo>
                  <a:close/>
                  <a:moveTo>
                    <a:pt x="386" y="110"/>
                  </a:moveTo>
                  <a:lnTo>
                    <a:pt x="390" y="110"/>
                  </a:lnTo>
                  <a:lnTo>
                    <a:pt x="386" y="110"/>
                  </a:lnTo>
                  <a:lnTo>
                    <a:pt x="386" y="110"/>
                  </a:lnTo>
                  <a:lnTo>
                    <a:pt x="386" y="110"/>
                  </a:lnTo>
                  <a:close/>
                  <a:moveTo>
                    <a:pt x="364" y="114"/>
                  </a:moveTo>
                  <a:lnTo>
                    <a:pt x="360" y="114"/>
                  </a:lnTo>
                  <a:lnTo>
                    <a:pt x="360" y="110"/>
                  </a:lnTo>
                  <a:lnTo>
                    <a:pt x="364" y="110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64" y="114"/>
                  </a:lnTo>
                  <a:close/>
                  <a:moveTo>
                    <a:pt x="402" y="116"/>
                  </a:move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6"/>
                  </a:lnTo>
                  <a:close/>
                  <a:moveTo>
                    <a:pt x="410" y="116"/>
                  </a:moveTo>
                  <a:lnTo>
                    <a:pt x="410" y="114"/>
                  </a:lnTo>
                  <a:lnTo>
                    <a:pt x="414" y="114"/>
                  </a:lnTo>
                  <a:lnTo>
                    <a:pt x="414" y="116"/>
                  </a:lnTo>
                  <a:lnTo>
                    <a:pt x="410" y="116"/>
                  </a:lnTo>
                  <a:lnTo>
                    <a:pt x="410" y="116"/>
                  </a:lnTo>
                  <a:lnTo>
                    <a:pt x="410" y="116"/>
                  </a:lnTo>
                  <a:close/>
                  <a:moveTo>
                    <a:pt x="304" y="116"/>
                  </a:moveTo>
                  <a:lnTo>
                    <a:pt x="308" y="116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4" y="116"/>
                  </a:lnTo>
                  <a:close/>
                  <a:moveTo>
                    <a:pt x="308" y="120"/>
                  </a:moveTo>
                  <a:lnTo>
                    <a:pt x="308" y="116"/>
                  </a:lnTo>
                  <a:lnTo>
                    <a:pt x="312" y="116"/>
                  </a:lnTo>
                  <a:lnTo>
                    <a:pt x="312" y="120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8" y="120"/>
                  </a:lnTo>
                  <a:close/>
                  <a:moveTo>
                    <a:pt x="414" y="120"/>
                  </a:moveTo>
                  <a:lnTo>
                    <a:pt x="416" y="120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4" y="120"/>
                  </a:lnTo>
                  <a:close/>
                  <a:moveTo>
                    <a:pt x="354" y="124"/>
                  </a:moveTo>
                  <a:lnTo>
                    <a:pt x="354" y="12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close/>
                  <a:moveTo>
                    <a:pt x="354" y="124"/>
                  </a:moveTo>
                  <a:lnTo>
                    <a:pt x="350" y="124"/>
                  </a:lnTo>
                  <a:lnTo>
                    <a:pt x="354" y="124"/>
                  </a:lnTo>
                  <a:lnTo>
                    <a:pt x="354" y="12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close/>
                  <a:moveTo>
                    <a:pt x="328" y="128"/>
                  </a:moveTo>
                  <a:lnTo>
                    <a:pt x="328" y="124"/>
                  </a:lnTo>
                  <a:lnTo>
                    <a:pt x="328" y="128"/>
                  </a:lnTo>
                  <a:lnTo>
                    <a:pt x="324" y="128"/>
                  </a:lnTo>
                  <a:lnTo>
                    <a:pt x="324" y="124"/>
                  </a:lnTo>
                  <a:lnTo>
                    <a:pt x="328" y="124"/>
                  </a:lnTo>
                  <a:lnTo>
                    <a:pt x="328" y="128"/>
                  </a:lnTo>
                  <a:lnTo>
                    <a:pt x="328" y="128"/>
                  </a:lnTo>
                  <a:lnTo>
                    <a:pt x="328" y="128"/>
                  </a:lnTo>
                  <a:close/>
                  <a:moveTo>
                    <a:pt x="416" y="146"/>
                  </a:moveTo>
                  <a:lnTo>
                    <a:pt x="416" y="142"/>
                  </a:lnTo>
                  <a:lnTo>
                    <a:pt x="416" y="140"/>
                  </a:lnTo>
                  <a:lnTo>
                    <a:pt x="416" y="142"/>
                  </a:lnTo>
                  <a:lnTo>
                    <a:pt x="416" y="146"/>
                  </a:lnTo>
                  <a:lnTo>
                    <a:pt x="416" y="146"/>
                  </a:lnTo>
                  <a:lnTo>
                    <a:pt x="416" y="146"/>
                  </a:lnTo>
                  <a:close/>
                  <a:moveTo>
                    <a:pt x="498" y="318"/>
                  </a:moveTo>
                  <a:lnTo>
                    <a:pt x="498" y="314"/>
                  </a:lnTo>
                  <a:lnTo>
                    <a:pt x="502" y="314"/>
                  </a:lnTo>
                  <a:lnTo>
                    <a:pt x="498" y="314"/>
                  </a:lnTo>
                  <a:lnTo>
                    <a:pt x="498" y="318"/>
                  </a:lnTo>
                  <a:lnTo>
                    <a:pt x="498" y="318"/>
                  </a:lnTo>
                  <a:lnTo>
                    <a:pt x="498" y="318"/>
                  </a:lnTo>
                  <a:close/>
                  <a:moveTo>
                    <a:pt x="494" y="326"/>
                  </a:moveTo>
                  <a:lnTo>
                    <a:pt x="494" y="322"/>
                  </a:lnTo>
                  <a:lnTo>
                    <a:pt x="494" y="326"/>
                  </a:lnTo>
                  <a:lnTo>
                    <a:pt x="494" y="326"/>
                  </a:lnTo>
                  <a:lnTo>
                    <a:pt x="494" y="326"/>
                  </a:lnTo>
                  <a:close/>
                  <a:moveTo>
                    <a:pt x="360" y="552"/>
                  </a:moveTo>
                  <a:lnTo>
                    <a:pt x="358" y="552"/>
                  </a:lnTo>
                  <a:lnTo>
                    <a:pt x="358" y="550"/>
                  </a:lnTo>
                  <a:lnTo>
                    <a:pt x="360" y="546"/>
                  </a:lnTo>
                  <a:lnTo>
                    <a:pt x="360" y="550"/>
                  </a:lnTo>
                  <a:lnTo>
                    <a:pt x="360" y="552"/>
                  </a:lnTo>
                  <a:lnTo>
                    <a:pt x="360" y="552"/>
                  </a:lnTo>
                  <a:lnTo>
                    <a:pt x="360" y="552"/>
                  </a:lnTo>
                  <a:close/>
                  <a:moveTo>
                    <a:pt x="360" y="578"/>
                  </a:move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0" y="570"/>
                  </a:lnTo>
                  <a:lnTo>
                    <a:pt x="360" y="574"/>
                  </a:lnTo>
                  <a:lnTo>
                    <a:pt x="360" y="578"/>
                  </a:lnTo>
                  <a:lnTo>
                    <a:pt x="360" y="578"/>
                  </a:lnTo>
                  <a:lnTo>
                    <a:pt x="360" y="578"/>
                  </a:lnTo>
                  <a:close/>
                  <a:moveTo>
                    <a:pt x="312" y="116"/>
                  </a:moveTo>
                  <a:lnTo>
                    <a:pt x="312" y="114"/>
                  </a:lnTo>
                  <a:lnTo>
                    <a:pt x="316" y="114"/>
                  </a:lnTo>
                  <a:lnTo>
                    <a:pt x="316" y="110"/>
                  </a:lnTo>
                  <a:lnTo>
                    <a:pt x="316" y="106"/>
                  </a:lnTo>
                  <a:lnTo>
                    <a:pt x="316" y="102"/>
                  </a:lnTo>
                  <a:lnTo>
                    <a:pt x="320" y="102"/>
                  </a:lnTo>
                  <a:lnTo>
                    <a:pt x="324" y="102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0" y="110"/>
                  </a:lnTo>
                  <a:lnTo>
                    <a:pt x="320" y="114"/>
                  </a:lnTo>
                  <a:lnTo>
                    <a:pt x="316" y="114"/>
                  </a:lnTo>
                  <a:lnTo>
                    <a:pt x="316" y="116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2" y="116"/>
                  </a:lnTo>
                  <a:close/>
                  <a:moveTo>
                    <a:pt x="420" y="494"/>
                  </a:moveTo>
                  <a:lnTo>
                    <a:pt x="424" y="494"/>
                  </a:lnTo>
                  <a:lnTo>
                    <a:pt x="420" y="494"/>
                  </a:lnTo>
                  <a:lnTo>
                    <a:pt x="420" y="494"/>
                  </a:lnTo>
                  <a:lnTo>
                    <a:pt x="420" y="494"/>
                  </a:lnTo>
                  <a:close/>
                  <a:moveTo>
                    <a:pt x="406" y="508"/>
                  </a:moveTo>
                  <a:lnTo>
                    <a:pt x="406" y="504"/>
                  </a:lnTo>
                  <a:lnTo>
                    <a:pt x="406" y="508"/>
                  </a:lnTo>
                  <a:lnTo>
                    <a:pt x="406" y="508"/>
                  </a:lnTo>
                  <a:lnTo>
                    <a:pt x="406" y="50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1" name="Freeform 181">
              <a:extLst>
                <a:ext uri="{FF2B5EF4-FFF2-40B4-BE49-F238E27FC236}">
                  <a16:creationId xmlns:a16="http://schemas.microsoft.com/office/drawing/2014/main" id="{95ECA979-BA6C-8530-AD6B-51B6BFFD5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5020" y="3767639"/>
              <a:ext cx="335094" cy="539255"/>
            </a:xfrm>
            <a:custGeom>
              <a:avLst/>
              <a:gdLst>
                <a:gd name="T0" fmla="*/ 68 w 172"/>
                <a:gd name="T1" fmla="*/ 30 h 286"/>
                <a:gd name="T2" fmla="*/ 82 w 172"/>
                <a:gd name="T3" fmla="*/ 22 h 286"/>
                <a:gd name="T4" fmla="*/ 98 w 172"/>
                <a:gd name="T5" fmla="*/ 8 h 286"/>
                <a:gd name="T6" fmla="*/ 104 w 172"/>
                <a:gd name="T7" fmla="*/ 0 h 286"/>
                <a:gd name="T8" fmla="*/ 104 w 172"/>
                <a:gd name="T9" fmla="*/ 12 h 286"/>
                <a:gd name="T10" fmla="*/ 94 w 172"/>
                <a:gd name="T11" fmla="*/ 26 h 286"/>
                <a:gd name="T12" fmla="*/ 86 w 172"/>
                <a:gd name="T13" fmla="*/ 44 h 286"/>
                <a:gd name="T14" fmla="*/ 86 w 172"/>
                <a:gd name="T15" fmla="*/ 60 h 286"/>
                <a:gd name="T16" fmla="*/ 98 w 172"/>
                <a:gd name="T17" fmla="*/ 74 h 286"/>
                <a:gd name="T18" fmla="*/ 98 w 172"/>
                <a:gd name="T19" fmla="*/ 90 h 286"/>
                <a:gd name="T20" fmla="*/ 112 w 172"/>
                <a:gd name="T21" fmla="*/ 96 h 286"/>
                <a:gd name="T22" fmla="*/ 128 w 172"/>
                <a:gd name="T23" fmla="*/ 96 h 286"/>
                <a:gd name="T24" fmla="*/ 142 w 172"/>
                <a:gd name="T25" fmla="*/ 108 h 286"/>
                <a:gd name="T26" fmla="*/ 164 w 172"/>
                <a:gd name="T27" fmla="*/ 108 h 286"/>
                <a:gd name="T28" fmla="*/ 160 w 172"/>
                <a:gd name="T29" fmla="*/ 130 h 286"/>
                <a:gd name="T30" fmla="*/ 164 w 172"/>
                <a:gd name="T31" fmla="*/ 150 h 286"/>
                <a:gd name="T32" fmla="*/ 160 w 172"/>
                <a:gd name="T33" fmla="*/ 164 h 286"/>
                <a:gd name="T34" fmla="*/ 172 w 172"/>
                <a:gd name="T35" fmla="*/ 186 h 286"/>
                <a:gd name="T36" fmla="*/ 168 w 172"/>
                <a:gd name="T37" fmla="*/ 186 h 286"/>
                <a:gd name="T38" fmla="*/ 158 w 172"/>
                <a:gd name="T39" fmla="*/ 182 h 286"/>
                <a:gd name="T40" fmla="*/ 154 w 172"/>
                <a:gd name="T41" fmla="*/ 186 h 286"/>
                <a:gd name="T42" fmla="*/ 132 w 172"/>
                <a:gd name="T43" fmla="*/ 198 h 286"/>
                <a:gd name="T44" fmla="*/ 138 w 172"/>
                <a:gd name="T45" fmla="*/ 202 h 286"/>
                <a:gd name="T46" fmla="*/ 128 w 172"/>
                <a:gd name="T47" fmla="*/ 216 h 286"/>
                <a:gd name="T48" fmla="*/ 138 w 172"/>
                <a:gd name="T49" fmla="*/ 232 h 286"/>
                <a:gd name="T50" fmla="*/ 134 w 172"/>
                <a:gd name="T51" fmla="*/ 246 h 286"/>
                <a:gd name="T52" fmla="*/ 128 w 172"/>
                <a:gd name="T53" fmla="*/ 286 h 286"/>
                <a:gd name="T54" fmla="*/ 128 w 172"/>
                <a:gd name="T55" fmla="*/ 260 h 286"/>
                <a:gd name="T56" fmla="*/ 112 w 172"/>
                <a:gd name="T57" fmla="*/ 254 h 286"/>
                <a:gd name="T58" fmla="*/ 98 w 172"/>
                <a:gd name="T59" fmla="*/ 258 h 286"/>
                <a:gd name="T60" fmla="*/ 86 w 172"/>
                <a:gd name="T61" fmla="*/ 254 h 286"/>
                <a:gd name="T62" fmla="*/ 78 w 172"/>
                <a:gd name="T63" fmla="*/ 246 h 286"/>
                <a:gd name="T64" fmla="*/ 68 w 172"/>
                <a:gd name="T65" fmla="*/ 228 h 286"/>
                <a:gd name="T66" fmla="*/ 60 w 172"/>
                <a:gd name="T67" fmla="*/ 216 h 286"/>
                <a:gd name="T68" fmla="*/ 46 w 172"/>
                <a:gd name="T69" fmla="*/ 208 h 286"/>
                <a:gd name="T70" fmla="*/ 22 w 172"/>
                <a:gd name="T71" fmla="*/ 208 h 286"/>
                <a:gd name="T72" fmla="*/ 12 w 172"/>
                <a:gd name="T73" fmla="*/ 198 h 286"/>
                <a:gd name="T74" fmla="*/ 0 w 172"/>
                <a:gd name="T75" fmla="*/ 182 h 286"/>
                <a:gd name="T76" fmla="*/ 8 w 172"/>
                <a:gd name="T77" fmla="*/ 176 h 286"/>
                <a:gd name="T78" fmla="*/ 16 w 172"/>
                <a:gd name="T79" fmla="*/ 168 h 286"/>
                <a:gd name="T80" fmla="*/ 22 w 172"/>
                <a:gd name="T81" fmla="*/ 160 h 286"/>
                <a:gd name="T82" fmla="*/ 26 w 172"/>
                <a:gd name="T83" fmla="*/ 146 h 286"/>
                <a:gd name="T84" fmla="*/ 22 w 172"/>
                <a:gd name="T85" fmla="*/ 142 h 286"/>
                <a:gd name="T86" fmla="*/ 22 w 172"/>
                <a:gd name="T87" fmla="*/ 126 h 286"/>
                <a:gd name="T88" fmla="*/ 22 w 172"/>
                <a:gd name="T89" fmla="*/ 112 h 286"/>
                <a:gd name="T90" fmla="*/ 18 w 172"/>
                <a:gd name="T91" fmla="*/ 94 h 286"/>
                <a:gd name="T92" fmla="*/ 26 w 172"/>
                <a:gd name="T93" fmla="*/ 82 h 286"/>
                <a:gd name="T94" fmla="*/ 22 w 172"/>
                <a:gd name="T95" fmla="*/ 68 h 286"/>
                <a:gd name="T96" fmla="*/ 34 w 172"/>
                <a:gd name="T97" fmla="*/ 74 h 286"/>
                <a:gd name="T98" fmla="*/ 38 w 172"/>
                <a:gd name="T99" fmla="*/ 60 h 286"/>
                <a:gd name="T100" fmla="*/ 48 w 172"/>
                <a:gd name="T101" fmla="*/ 44 h 286"/>
                <a:gd name="T102" fmla="*/ 52 w 172"/>
                <a:gd name="T103" fmla="*/ 34 h 286"/>
                <a:gd name="T104" fmla="*/ 60 w 172"/>
                <a:gd name="T105" fmla="*/ 26 h 286"/>
                <a:gd name="T106" fmla="*/ 22 w 172"/>
                <a:gd name="T107" fmla="*/ 142 h 286"/>
                <a:gd name="T108" fmla="*/ 16 w 172"/>
                <a:gd name="T109" fmla="*/ 17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286">
                  <a:moveTo>
                    <a:pt x="60" y="22"/>
                  </a:moveTo>
                  <a:lnTo>
                    <a:pt x="64" y="26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8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2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8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6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6" y="56"/>
                  </a:lnTo>
                  <a:lnTo>
                    <a:pt x="86" y="60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94" y="70"/>
                  </a:lnTo>
                  <a:lnTo>
                    <a:pt x="94" y="74"/>
                  </a:lnTo>
                  <a:lnTo>
                    <a:pt x="98" y="74"/>
                  </a:lnTo>
                  <a:lnTo>
                    <a:pt x="98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8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8" y="94"/>
                  </a:lnTo>
                  <a:lnTo>
                    <a:pt x="112" y="94"/>
                  </a:lnTo>
                  <a:lnTo>
                    <a:pt x="112" y="96"/>
                  </a:lnTo>
                  <a:lnTo>
                    <a:pt x="112" y="94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32" y="104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42" y="108"/>
                  </a:lnTo>
                  <a:lnTo>
                    <a:pt x="146" y="108"/>
                  </a:lnTo>
                  <a:lnTo>
                    <a:pt x="150" y="108"/>
                  </a:lnTo>
                  <a:lnTo>
                    <a:pt x="154" y="108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0" y="116"/>
                  </a:lnTo>
                  <a:lnTo>
                    <a:pt x="160" y="120"/>
                  </a:lnTo>
                  <a:lnTo>
                    <a:pt x="160" y="124"/>
                  </a:lnTo>
                  <a:lnTo>
                    <a:pt x="160" y="126"/>
                  </a:lnTo>
                  <a:lnTo>
                    <a:pt x="160" y="130"/>
                  </a:lnTo>
                  <a:lnTo>
                    <a:pt x="160" y="134"/>
                  </a:lnTo>
                  <a:lnTo>
                    <a:pt x="158" y="138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0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8" y="156"/>
                  </a:lnTo>
                  <a:lnTo>
                    <a:pt x="164" y="156"/>
                  </a:lnTo>
                  <a:lnTo>
                    <a:pt x="164" y="160"/>
                  </a:lnTo>
                  <a:lnTo>
                    <a:pt x="160" y="164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8" y="172"/>
                  </a:lnTo>
                  <a:lnTo>
                    <a:pt x="168" y="176"/>
                  </a:lnTo>
                  <a:lnTo>
                    <a:pt x="168" y="178"/>
                  </a:lnTo>
                  <a:lnTo>
                    <a:pt x="172" y="186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68" y="194"/>
                  </a:lnTo>
                  <a:lnTo>
                    <a:pt x="168" y="190"/>
                  </a:lnTo>
                  <a:lnTo>
                    <a:pt x="172" y="190"/>
                  </a:lnTo>
                  <a:lnTo>
                    <a:pt x="168" y="186"/>
                  </a:lnTo>
                  <a:lnTo>
                    <a:pt x="168" y="182"/>
                  </a:lnTo>
                  <a:lnTo>
                    <a:pt x="168" y="178"/>
                  </a:lnTo>
                  <a:lnTo>
                    <a:pt x="164" y="178"/>
                  </a:lnTo>
                  <a:lnTo>
                    <a:pt x="160" y="178"/>
                  </a:lnTo>
                  <a:lnTo>
                    <a:pt x="160" y="182"/>
                  </a:lnTo>
                  <a:lnTo>
                    <a:pt x="158" y="182"/>
                  </a:lnTo>
                  <a:lnTo>
                    <a:pt x="158" y="186"/>
                  </a:lnTo>
                  <a:lnTo>
                    <a:pt x="158" y="182"/>
                  </a:lnTo>
                  <a:lnTo>
                    <a:pt x="154" y="182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4" y="186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38" y="186"/>
                  </a:lnTo>
                  <a:lnTo>
                    <a:pt x="134" y="182"/>
                  </a:lnTo>
                  <a:lnTo>
                    <a:pt x="132" y="186"/>
                  </a:lnTo>
                  <a:lnTo>
                    <a:pt x="132" y="198"/>
                  </a:lnTo>
                  <a:lnTo>
                    <a:pt x="134" y="198"/>
                  </a:lnTo>
                  <a:lnTo>
                    <a:pt x="138" y="198"/>
                  </a:lnTo>
                  <a:lnTo>
                    <a:pt x="142" y="202"/>
                  </a:lnTo>
                  <a:lnTo>
                    <a:pt x="142" y="206"/>
                  </a:lnTo>
                  <a:lnTo>
                    <a:pt x="138" y="206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132" y="206"/>
                  </a:lnTo>
                  <a:lnTo>
                    <a:pt x="128" y="206"/>
                  </a:lnTo>
                  <a:lnTo>
                    <a:pt x="128" y="208"/>
                  </a:lnTo>
                  <a:lnTo>
                    <a:pt x="128" y="212"/>
                  </a:lnTo>
                  <a:lnTo>
                    <a:pt x="128" y="216"/>
                  </a:lnTo>
                  <a:lnTo>
                    <a:pt x="132" y="220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34" y="228"/>
                  </a:lnTo>
                  <a:lnTo>
                    <a:pt x="134" y="232"/>
                  </a:lnTo>
                  <a:lnTo>
                    <a:pt x="138" y="232"/>
                  </a:lnTo>
                  <a:lnTo>
                    <a:pt x="134" y="232"/>
                  </a:lnTo>
                  <a:lnTo>
                    <a:pt x="138" y="232"/>
                  </a:lnTo>
                  <a:lnTo>
                    <a:pt x="138" y="234"/>
                  </a:lnTo>
                  <a:lnTo>
                    <a:pt x="138" y="238"/>
                  </a:lnTo>
                  <a:lnTo>
                    <a:pt x="134" y="238"/>
                  </a:lnTo>
                  <a:lnTo>
                    <a:pt x="134" y="246"/>
                  </a:lnTo>
                  <a:lnTo>
                    <a:pt x="134" y="254"/>
                  </a:lnTo>
                  <a:lnTo>
                    <a:pt x="134" y="258"/>
                  </a:lnTo>
                  <a:lnTo>
                    <a:pt x="132" y="272"/>
                  </a:lnTo>
                  <a:lnTo>
                    <a:pt x="132" y="278"/>
                  </a:lnTo>
                  <a:lnTo>
                    <a:pt x="132" y="286"/>
                  </a:lnTo>
                  <a:lnTo>
                    <a:pt x="128" y="286"/>
                  </a:lnTo>
                  <a:lnTo>
                    <a:pt x="128" y="282"/>
                  </a:lnTo>
                  <a:lnTo>
                    <a:pt x="124" y="278"/>
                  </a:lnTo>
                  <a:lnTo>
                    <a:pt x="120" y="278"/>
                  </a:lnTo>
                  <a:lnTo>
                    <a:pt x="120" y="274"/>
                  </a:lnTo>
                  <a:lnTo>
                    <a:pt x="124" y="272"/>
                  </a:lnTo>
                  <a:lnTo>
                    <a:pt x="128" y="260"/>
                  </a:lnTo>
                  <a:lnTo>
                    <a:pt x="128" y="258"/>
                  </a:lnTo>
                  <a:lnTo>
                    <a:pt x="124" y="258"/>
                  </a:lnTo>
                  <a:lnTo>
                    <a:pt x="120" y="258"/>
                  </a:lnTo>
                  <a:lnTo>
                    <a:pt x="120" y="254"/>
                  </a:lnTo>
                  <a:lnTo>
                    <a:pt x="116" y="254"/>
                  </a:lnTo>
                  <a:lnTo>
                    <a:pt x="112" y="254"/>
                  </a:lnTo>
                  <a:lnTo>
                    <a:pt x="108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2" y="254"/>
                  </a:lnTo>
                  <a:lnTo>
                    <a:pt x="102" y="258"/>
                  </a:lnTo>
                  <a:lnTo>
                    <a:pt x="98" y="258"/>
                  </a:lnTo>
                  <a:lnTo>
                    <a:pt x="94" y="258"/>
                  </a:lnTo>
                  <a:lnTo>
                    <a:pt x="90" y="258"/>
                  </a:lnTo>
                  <a:lnTo>
                    <a:pt x="86" y="258"/>
                  </a:lnTo>
                  <a:lnTo>
                    <a:pt x="86" y="254"/>
                  </a:lnTo>
                  <a:lnTo>
                    <a:pt x="86" y="258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6" y="254"/>
                  </a:lnTo>
                  <a:lnTo>
                    <a:pt x="86" y="250"/>
                  </a:lnTo>
                  <a:lnTo>
                    <a:pt x="86" y="246"/>
                  </a:lnTo>
                  <a:lnTo>
                    <a:pt x="82" y="246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8" y="238"/>
                  </a:lnTo>
                  <a:lnTo>
                    <a:pt x="74" y="234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8" y="228"/>
                  </a:lnTo>
                  <a:lnTo>
                    <a:pt x="68" y="224"/>
                  </a:lnTo>
                  <a:lnTo>
                    <a:pt x="64" y="220"/>
                  </a:lnTo>
                  <a:lnTo>
                    <a:pt x="60" y="220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48" y="216"/>
                  </a:lnTo>
                  <a:lnTo>
                    <a:pt x="48" y="212"/>
                  </a:lnTo>
                  <a:lnTo>
                    <a:pt x="46" y="212"/>
                  </a:lnTo>
                  <a:lnTo>
                    <a:pt x="46" y="208"/>
                  </a:lnTo>
                  <a:lnTo>
                    <a:pt x="42" y="208"/>
                  </a:lnTo>
                  <a:lnTo>
                    <a:pt x="38" y="208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2" y="202"/>
                  </a:lnTo>
                  <a:lnTo>
                    <a:pt x="18" y="202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2" y="198"/>
                  </a:lnTo>
                  <a:lnTo>
                    <a:pt x="8" y="194"/>
                  </a:lnTo>
                  <a:lnTo>
                    <a:pt x="4" y="194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26" y="152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2" y="146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2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26" y="138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2" y="124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12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6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close/>
                  <a:moveTo>
                    <a:pt x="22" y="142"/>
                  </a:moveTo>
                  <a:lnTo>
                    <a:pt x="26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close/>
                  <a:moveTo>
                    <a:pt x="16" y="172"/>
                  </a:moveTo>
                  <a:lnTo>
                    <a:pt x="12" y="172"/>
                  </a:lnTo>
                  <a:lnTo>
                    <a:pt x="12" y="168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7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2" name="Freeform 182">
              <a:extLst>
                <a:ext uri="{FF2B5EF4-FFF2-40B4-BE49-F238E27FC236}">
                  <a16:creationId xmlns:a16="http://schemas.microsoft.com/office/drawing/2014/main" id="{BDE5DD72-F7C8-7D3D-C560-3D78D1E2E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236" y="4125886"/>
              <a:ext cx="455884" cy="203635"/>
            </a:xfrm>
            <a:custGeom>
              <a:avLst/>
              <a:gdLst>
                <a:gd name="T0" fmla="*/ 166 w 234"/>
                <a:gd name="T1" fmla="*/ 100 h 108"/>
                <a:gd name="T2" fmla="*/ 164 w 234"/>
                <a:gd name="T3" fmla="*/ 100 h 108"/>
                <a:gd name="T4" fmla="*/ 160 w 234"/>
                <a:gd name="T5" fmla="*/ 92 h 108"/>
                <a:gd name="T6" fmla="*/ 160 w 234"/>
                <a:gd name="T7" fmla="*/ 82 h 108"/>
                <a:gd name="T8" fmla="*/ 166 w 234"/>
                <a:gd name="T9" fmla="*/ 78 h 108"/>
                <a:gd name="T10" fmla="*/ 166 w 234"/>
                <a:gd name="T11" fmla="*/ 68 h 108"/>
                <a:gd name="T12" fmla="*/ 166 w 234"/>
                <a:gd name="T13" fmla="*/ 64 h 108"/>
                <a:gd name="T14" fmla="*/ 164 w 234"/>
                <a:gd name="T15" fmla="*/ 64 h 108"/>
                <a:gd name="T16" fmla="*/ 164 w 234"/>
                <a:gd name="T17" fmla="*/ 68 h 108"/>
                <a:gd name="T18" fmla="*/ 156 w 234"/>
                <a:gd name="T19" fmla="*/ 68 h 108"/>
                <a:gd name="T20" fmla="*/ 152 w 234"/>
                <a:gd name="T21" fmla="*/ 60 h 108"/>
                <a:gd name="T22" fmla="*/ 152 w 234"/>
                <a:gd name="T23" fmla="*/ 56 h 108"/>
                <a:gd name="T24" fmla="*/ 156 w 234"/>
                <a:gd name="T25" fmla="*/ 48 h 108"/>
                <a:gd name="T26" fmla="*/ 156 w 234"/>
                <a:gd name="T27" fmla="*/ 42 h 108"/>
                <a:gd name="T28" fmla="*/ 160 w 234"/>
                <a:gd name="T29" fmla="*/ 34 h 108"/>
                <a:gd name="T30" fmla="*/ 164 w 234"/>
                <a:gd name="T31" fmla="*/ 26 h 108"/>
                <a:gd name="T32" fmla="*/ 164 w 234"/>
                <a:gd name="T33" fmla="*/ 16 h 108"/>
                <a:gd name="T34" fmla="*/ 166 w 234"/>
                <a:gd name="T35" fmla="*/ 8 h 108"/>
                <a:gd name="T36" fmla="*/ 178 w 234"/>
                <a:gd name="T37" fmla="*/ 4 h 108"/>
                <a:gd name="T38" fmla="*/ 182 w 234"/>
                <a:gd name="T39" fmla="*/ 4 h 108"/>
                <a:gd name="T40" fmla="*/ 192 w 234"/>
                <a:gd name="T41" fmla="*/ 8 h 108"/>
                <a:gd name="T42" fmla="*/ 200 w 234"/>
                <a:gd name="T43" fmla="*/ 12 h 108"/>
                <a:gd name="T44" fmla="*/ 204 w 234"/>
                <a:gd name="T45" fmla="*/ 18 h 108"/>
                <a:gd name="T46" fmla="*/ 216 w 234"/>
                <a:gd name="T47" fmla="*/ 18 h 108"/>
                <a:gd name="T48" fmla="*/ 222 w 234"/>
                <a:gd name="T49" fmla="*/ 22 h 108"/>
                <a:gd name="T50" fmla="*/ 230 w 234"/>
                <a:gd name="T51" fmla="*/ 26 h 108"/>
                <a:gd name="T52" fmla="*/ 230 w 234"/>
                <a:gd name="T53" fmla="*/ 34 h 108"/>
                <a:gd name="T54" fmla="*/ 230 w 234"/>
                <a:gd name="T55" fmla="*/ 42 h 108"/>
                <a:gd name="T56" fmla="*/ 226 w 234"/>
                <a:gd name="T57" fmla="*/ 52 h 108"/>
                <a:gd name="T58" fmla="*/ 220 w 234"/>
                <a:gd name="T59" fmla="*/ 60 h 108"/>
                <a:gd name="T60" fmla="*/ 208 w 234"/>
                <a:gd name="T61" fmla="*/ 72 h 108"/>
                <a:gd name="T62" fmla="*/ 196 w 234"/>
                <a:gd name="T63" fmla="*/ 74 h 108"/>
                <a:gd name="T64" fmla="*/ 192 w 234"/>
                <a:gd name="T65" fmla="*/ 82 h 108"/>
                <a:gd name="T66" fmla="*/ 190 w 234"/>
                <a:gd name="T67" fmla="*/ 82 h 108"/>
                <a:gd name="T68" fmla="*/ 186 w 234"/>
                <a:gd name="T69" fmla="*/ 88 h 108"/>
                <a:gd name="T70" fmla="*/ 182 w 234"/>
                <a:gd name="T71" fmla="*/ 96 h 108"/>
                <a:gd name="T72" fmla="*/ 182 w 234"/>
                <a:gd name="T73" fmla="*/ 100 h 108"/>
                <a:gd name="T74" fmla="*/ 174 w 234"/>
                <a:gd name="T75" fmla="*/ 108 h 108"/>
                <a:gd name="T76" fmla="*/ 170 w 234"/>
                <a:gd name="T77" fmla="*/ 104 h 108"/>
                <a:gd name="T78" fmla="*/ 14 w 234"/>
                <a:gd name="T79" fmla="*/ 38 h 108"/>
                <a:gd name="T80" fmla="*/ 22 w 234"/>
                <a:gd name="T81" fmla="*/ 34 h 108"/>
                <a:gd name="T82" fmla="*/ 18 w 234"/>
                <a:gd name="T83" fmla="*/ 38 h 108"/>
                <a:gd name="T84" fmla="*/ 4 w 234"/>
                <a:gd name="T85" fmla="*/ 42 h 108"/>
                <a:gd name="T86" fmla="*/ 8 w 234"/>
                <a:gd name="T87" fmla="*/ 34 h 108"/>
                <a:gd name="T88" fmla="*/ 0 w 234"/>
                <a:gd name="T89" fmla="*/ 26 h 108"/>
                <a:gd name="T90" fmla="*/ 8 w 234"/>
                <a:gd name="T91" fmla="*/ 22 h 108"/>
                <a:gd name="T92" fmla="*/ 10 w 234"/>
                <a:gd name="T93" fmla="*/ 30 h 108"/>
                <a:gd name="T94" fmla="*/ 10 w 234"/>
                <a:gd name="T95" fmla="*/ 42 h 108"/>
                <a:gd name="T96" fmla="*/ 8 w 234"/>
                <a:gd name="T97" fmla="*/ 42 h 108"/>
                <a:gd name="T98" fmla="*/ 10 w 234"/>
                <a:gd name="T99" fmla="*/ 26 h 108"/>
                <a:gd name="T100" fmla="*/ 14 w 234"/>
                <a:gd name="T101" fmla="*/ 30 h 108"/>
                <a:gd name="T102" fmla="*/ 0 w 234"/>
                <a:gd name="T103" fmla="*/ 34 h 108"/>
                <a:gd name="T104" fmla="*/ 4 w 234"/>
                <a:gd name="T105" fmla="*/ 34 h 108"/>
                <a:gd name="T106" fmla="*/ 30 w 234"/>
                <a:gd name="T107" fmla="*/ 42 h 108"/>
                <a:gd name="T108" fmla="*/ 34 w 234"/>
                <a:gd name="T109" fmla="*/ 42 h 108"/>
                <a:gd name="T110" fmla="*/ 30 w 234"/>
                <a:gd name="T111" fmla="*/ 42 h 108"/>
                <a:gd name="T112" fmla="*/ 18 w 234"/>
                <a:gd name="T113" fmla="*/ 46 h 108"/>
                <a:gd name="T114" fmla="*/ 18 w 234"/>
                <a:gd name="T115" fmla="*/ 48 h 108"/>
                <a:gd name="T116" fmla="*/ 160 w 234"/>
                <a:gd name="T117" fmla="*/ 72 h 108"/>
                <a:gd name="T118" fmla="*/ 164 w 234"/>
                <a:gd name="T119" fmla="*/ 7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108">
                  <a:moveTo>
                    <a:pt x="170" y="104"/>
                  </a:moveTo>
                  <a:lnTo>
                    <a:pt x="170" y="100"/>
                  </a:lnTo>
                  <a:lnTo>
                    <a:pt x="166" y="100"/>
                  </a:lnTo>
                  <a:lnTo>
                    <a:pt x="164" y="100"/>
                  </a:lnTo>
                  <a:lnTo>
                    <a:pt x="164" y="96"/>
                  </a:lnTo>
                  <a:lnTo>
                    <a:pt x="164" y="100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0" y="92"/>
                  </a:lnTo>
                  <a:lnTo>
                    <a:pt x="164" y="88"/>
                  </a:lnTo>
                  <a:lnTo>
                    <a:pt x="164" y="86"/>
                  </a:lnTo>
                  <a:lnTo>
                    <a:pt x="160" y="82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6" y="78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6" y="68"/>
                  </a:lnTo>
                  <a:lnTo>
                    <a:pt x="166" y="64"/>
                  </a:lnTo>
                  <a:lnTo>
                    <a:pt x="166" y="60"/>
                  </a:lnTo>
                  <a:lnTo>
                    <a:pt x="166" y="64"/>
                  </a:lnTo>
                  <a:lnTo>
                    <a:pt x="166" y="68"/>
                  </a:lnTo>
                  <a:lnTo>
                    <a:pt x="164" y="68"/>
                  </a:lnTo>
                  <a:lnTo>
                    <a:pt x="164" y="64"/>
                  </a:lnTo>
                  <a:lnTo>
                    <a:pt x="166" y="64"/>
                  </a:lnTo>
                  <a:lnTo>
                    <a:pt x="164" y="64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6" y="64"/>
                  </a:lnTo>
                  <a:lnTo>
                    <a:pt x="152" y="64"/>
                  </a:lnTo>
                  <a:lnTo>
                    <a:pt x="152" y="60"/>
                  </a:lnTo>
                  <a:lnTo>
                    <a:pt x="156" y="60"/>
                  </a:lnTo>
                  <a:lnTo>
                    <a:pt x="156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6" y="48"/>
                  </a:lnTo>
                  <a:lnTo>
                    <a:pt x="152" y="46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56" y="38"/>
                  </a:lnTo>
                  <a:lnTo>
                    <a:pt x="160" y="38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60" y="26"/>
                  </a:lnTo>
                  <a:lnTo>
                    <a:pt x="164" y="26"/>
                  </a:lnTo>
                  <a:lnTo>
                    <a:pt x="164" y="22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4" y="12"/>
                  </a:lnTo>
                  <a:lnTo>
                    <a:pt x="166" y="12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8" y="4"/>
                  </a:lnTo>
                  <a:lnTo>
                    <a:pt x="182" y="4"/>
                  </a:lnTo>
                  <a:lnTo>
                    <a:pt x="182" y="0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2" y="12"/>
                  </a:lnTo>
                  <a:lnTo>
                    <a:pt x="196" y="12"/>
                  </a:lnTo>
                  <a:lnTo>
                    <a:pt x="200" y="12"/>
                  </a:lnTo>
                  <a:lnTo>
                    <a:pt x="200" y="16"/>
                  </a:lnTo>
                  <a:lnTo>
                    <a:pt x="200" y="18"/>
                  </a:lnTo>
                  <a:lnTo>
                    <a:pt x="204" y="18"/>
                  </a:lnTo>
                  <a:lnTo>
                    <a:pt x="208" y="18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22" y="22"/>
                  </a:lnTo>
                  <a:lnTo>
                    <a:pt x="226" y="22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26" y="26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8"/>
                  </a:lnTo>
                  <a:lnTo>
                    <a:pt x="234" y="42"/>
                  </a:lnTo>
                  <a:lnTo>
                    <a:pt x="230" y="42"/>
                  </a:lnTo>
                  <a:lnTo>
                    <a:pt x="230" y="46"/>
                  </a:lnTo>
                  <a:lnTo>
                    <a:pt x="226" y="48"/>
                  </a:lnTo>
                  <a:lnTo>
                    <a:pt x="226" y="52"/>
                  </a:lnTo>
                  <a:lnTo>
                    <a:pt x="222" y="56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16" y="64"/>
                  </a:lnTo>
                  <a:lnTo>
                    <a:pt x="212" y="68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2" y="74"/>
                  </a:lnTo>
                  <a:lnTo>
                    <a:pt x="192" y="78"/>
                  </a:lnTo>
                  <a:lnTo>
                    <a:pt x="192" y="82"/>
                  </a:lnTo>
                  <a:lnTo>
                    <a:pt x="190" y="82"/>
                  </a:lnTo>
                  <a:lnTo>
                    <a:pt x="190" y="86"/>
                  </a:lnTo>
                  <a:lnTo>
                    <a:pt x="190" y="82"/>
                  </a:lnTo>
                  <a:lnTo>
                    <a:pt x="190" y="86"/>
                  </a:lnTo>
                  <a:lnTo>
                    <a:pt x="190" y="88"/>
                  </a:lnTo>
                  <a:lnTo>
                    <a:pt x="186" y="88"/>
                  </a:lnTo>
                  <a:lnTo>
                    <a:pt x="186" y="92"/>
                  </a:lnTo>
                  <a:lnTo>
                    <a:pt x="186" y="96"/>
                  </a:lnTo>
                  <a:lnTo>
                    <a:pt x="182" y="96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2" y="100"/>
                  </a:lnTo>
                  <a:lnTo>
                    <a:pt x="182" y="104"/>
                  </a:lnTo>
                  <a:lnTo>
                    <a:pt x="178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4"/>
                  </a:lnTo>
                  <a:close/>
                  <a:moveTo>
                    <a:pt x="18" y="38"/>
                  </a:moveTo>
                  <a:lnTo>
                    <a:pt x="14" y="38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  <a:moveTo>
                    <a:pt x="8" y="42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close/>
                  <a:moveTo>
                    <a:pt x="14" y="30"/>
                  </a:moveTo>
                  <a:lnTo>
                    <a:pt x="10" y="30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4" y="34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30" y="42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close/>
                  <a:moveTo>
                    <a:pt x="18" y="48"/>
                  </a:moveTo>
                  <a:lnTo>
                    <a:pt x="14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close/>
                  <a:moveTo>
                    <a:pt x="164" y="74"/>
                  </a:moveTo>
                  <a:lnTo>
                    <a:pt x="160" y="74"/>
                  </a:lnTo>
                  <a:lnTo>
                    <a:pt x="160" y="72"/>
                  </a:lnTo>
                  <a:lnTo>
                    <a:pt x="164" y="72"/>
                  </a:lnTo>
                  <a:lnTo>
                    <a:pt x="166" y="72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3" name="Freeform 183">
              <a:extLst>
                <a:ext uri="{FF2B5EF4-FFF2-40B4-BE49-F238E27FC236}">
                  <a16:creationId xmlns:a16="http://schemas.microsoft.com/office/drawing/2014/main" id="{3EFF1B23-7272-34A3-D0FD-753DBB864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104" y="3986358"/>
              <a:ext cx="81825" cy="116901"/>
            </a:xfrm>
            <a:custGeom>
              <a:avLst/>
              <a:gdLst>
                <a:gd name="T0" fmla="*/ 4 w 42"/>
                <a:gd name="T1" fmla="*/ 56 h 62"/>
                <a:gd name="T2" fmla="*/ 4 w 42"/>
                <a:gd name="T3" fmla="*/ 52 h 62"/>
                <a:gd name="T4" fmla="*/ 4 w 42"/>
                <a:gd name="T5" fmla="*/ 48 h 62"/>
                <a:gd name="T6" fmla="*/ 4 w 42"/>
                <a:gd name="T7" fmla="*/ 44 h 62"/>
                <a:gd name="T8" fmla="*/ 8 w 42"/>
                <a:gd name="T9" fmla="*/ 40 h 62"/>
                <a:gd name="T10" fmla="*/ 8 w 42"/>
                <a:gd name="T11" fmla="*/ 32 h 62"/>
                <a:gd name="T12" fmla="*/ 4 w 42"/>
                <a:gd name="T13" fmla="*/ 30 h 62"/>
                <a:gd name="T14" fmla="*/ 0 w 42"/>
                <a:gd name="T15" fmla="*/ 22 h 62"/>
                <a:gd name="T16" fmla="*/ 0 w 42"/>
                <a:gd name="T17" fmla="*/ 18 h 62"/>
                <a:gd name="T18" fmla="*/ 0 w 42"/>
                <a:gd name="T19" fmla="*/ 14 h 62"/>
                <a:gd name="T20" fmla="*/ 4 w 42"/>
                <a:gd name="T21" fmla="*/ 10 h 62"/>
                <a:gd name="T22" fmla="*/ 4 w 42"/>
                <a:gd name="T23" fmla="*/ 6 h 62"/>
                <a:gd name="T24" fmla="*/ 8 w 42"/>
                <a:gd name="T25" fmla="*/ 6 h 62"/>
                <a:gd name="T26" fmla="*/ 8 w 42"/>
                <a:gd name="T27" fmla="*/ 4 h 62"/>
                <a:gd name="T28" fmla="*/ 8 w 42"/>
                <a:gd name="T29" fmla="*/ 0 h 62"/>
                <a:gd name="T30" fmla="*/ 12 w 42"/>
                <a:gd name="T31" fmla="*/ 0 h 62"/>
                <a:gd name="T32" fmla="*/ 16 w 42"/>
                <a:gd name="T33" fmla="*/ 4 h 62"/>
                <a:gd name="T34" fmla="*/ 20 w 42"/>
                <a:gd name="T35" fmla="*/ 4 h 62"/>
                <a:gd name="T36" fmla="*/ 24 w 42"/>
                <a:gd name="T37" fmla="*/ 4 h 62"/>
                <a:gd name="T38" fmla="*/ 28 w 42"/>
                <a:gd name="T39" fmla="*/ 6 h 62"/>
                <a:gd name="T40" fmla="*/ 30 w 42"/>
                <a:gd name="T41" fmla="*/ 14 h 62"/>
                <a:gd name="T42" fmla="*/ 38 w 42"/>
                <a:gd name="T43" fmla="*/ 18 h 62"/>
                <a:gd name="T44" fmla="*/ 38 w 42"/>
                <a:gd name="T45" fmla="*/ 22 h 62"/>
                <a:gd name="T46" fmla="*/ 38 w 42"/>
                <a:gd name="T47" fmla="*/ 26 h 62"/>
                <a:gd name="T48" fmla="*/ 38 w 42"/>
                <a:gd name="T49" fmla="*/ 22 h 62"/>
                <a:gd name="T50" fmla="*/ 38 w 42"/>
                <a:gd name="T51" fmla="*/ 22 h 62"/>
                <a:gd name="T52" fmla="*/ 38 w 42"/>
                <a:gd name="T53" fmla="*/ 18 h 62"/>
                <a:gd name="T54" fmla="*/ 42 w 42"/>
                <a:gd name="T55" fmla="*/ 22 h 62"/>
                <a:gd name="T56" fmla="*/ 42 w 42"/>
                <a:gd name="T57" fmla="*/ 26 h 62"/>
                <a:gd name="T58" fmla="*/ 42 w 42"/>
                <a:gd name="T59" fmla="*/ 26 h 62"/>
                <a:gd name="T60" fmla="*/ 42 w 42"/>
                <a:gd name="T61" fmla="*/ 30 h 62"/>
                <a:gd name="T62" fmla="*/ 42 w 42"/>
                <a:gd name="T63" fmla="*/ 30 h 62"/>
                <a:gd name="T64" fmla="*/ 38 w 42"/>
                <a:gd name="T65" fmla="*/ 32 h 62"/>
                <a:gd name="T66" fmla="*/ 38 w 42"/>
                <a:gd name="T67" fmla="*/ 36 h 62"/>
                <a:gd name="T68" fmla="*/ 34 w 42"/>
                <a:gd name="T69" fmla="*/ 44 h 62"/>
                <a:gd name="T70" fmla="*/ 30 w 42"/>
                <a:gd name="T71" fmla="*/ 44 h 62"/>
                <a:gd name="T72" fmla="*/ 30 w 42"/>
                <a:gd name="T73" fmla="*/ 48 h 62"/>
                <a:gd name="T74" fmla="*/ 30 w 42"/>
                <a:gd name="T75" fmla="*/ 56 h 62"/>
                <a:gd name="T76" fmla="*/ 28 w 42"/>
                <a:gd name="T77" fmla="*/ 58 h 62"/>
                <a:gd name="T78" fmla="*/ 24 w 42"/>
                <a:gd name="T79" fmla="*/ 62 h 62"/>
                <a:gd name="T80" fmla="*/ 24 w 42"/>
                <a:gd name="T81" fmla="*/ 58 h 62"/>
                <a:gd name="T82" fmla="*/ 20 w 42"/>
                <a:gd name="T83" fmla="*/ 58 h 62"/>
                <a:gd name="T84" fmla="*/ 20 w 42"/>
                <a:gd name="T85" fmla="*/ 58 h 62"/>
                <a:gd name="T86" fmla="*/ 12 w 42"/>
                <a:gd name="T87" fmla="*/ 58 h 62"/>
                <a:gd name="T88" fmla="*/ 8 w 42"/>
                <a:gd name="T89" fmla="*/ 58 h 62"/>
                <a:gd name="T90" fmla="*/ 4 w 42"/>
                <a:gd name="T91" fmla="*/ 62 h 62"/>
                <a:gd name="T92" fmla="*/ 0 w 42"/>
                <a:gd name="T93" fmla="*/ 58 h 62"/>
                <a:gd name="T94" fmla="*/ 0 w 42"/>
                <a:gd name="T95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62">
                  <a:moveTo>
                    <a:pt x="0" y="58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4" name="Freeform 184">
              <a:extLst>
                <a:ext uri="{FF2B5EF4-FFF2-40B4-BE49-F238E27FC236}">
                  <a16:creationId xmlns:a16="http://schemas.microsoft.com/office/drawing/2014/main" id="{5CAC46F9-BD67-428D-8F32-24502910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075" y="3895854"/>
              <a:ext cx="136375" cy="237574"/>
            </a:xfrm>
            <a:custGeom>
              <a:avLst/>
              <a:gdLst>
                <a:gd name="T0" fmla="*/ 48 w 70"/>
                <a:gd name="T1" fmla="*/ 32 h 126"/>
                <a:gd name="T2" fmla="*/ 52 w 70"/>
                <a:gd name="T3" fmla="*/ 36 h 126"/>
                <a:gd name="T4" fmla="*/ 56 w 70"/>
                <a:gd name="T5" fmla="*/ 40 h 126"/>
                <a:gd name="T6" fmla="*/ 60 w 70"/>
                <a:gd name="T7" fmla="*/ 44 h 126"/>
                <a:gd name="T8" fmla="*/ 60 w 70"/>
                <a:gd name="T9" fmla="*/ 56 h 126"/>
                <a:gd name="T10" fmla="*/ 60 w 70"/>
                <a:gd name="T11" fmla="*/ 58 h 126"/>
                <a:gd name="T12" fmla="*/ 56 w 70"/>
                <a:gd name="T13" fmla="*/ 58 h 126"/>
                <a:gd name="T14" fmla="*/ 52 w 70"/>
                <a:gd name="T15" fmla="*/ 62 h 126"/>
                <a:gd name="T16" fmla="*/ 48 w 70"/>
                <a:gd name="T17" fmla="*/ 66 h 126"/>
                <a:gd name="T18" fmla="*/ 48 w 70"/>
                <a:gd name="T19" fmla="*/ 74 h 126"/>
                <a:gd name="T20" fmla="*/ 48 w 70"/>
                <a:gd name="T21" fmla="*/ 78 h 126"/>
                <a:gd name="T22" fmla="*/ 48 w 70"/>
                <a:gd name="T23" fmla="*/ 82 h 126"/>
                <a:gd name="T24" fmla="*/ 52 w 70"/>
                <a:gd name="T25" fmla="*/ 86 h 126"/>
                <a:gd name="T26" fmla="*/ 52 w 70"/>
                <a:gd name="T27" fmla="*/ 88 h 126"/>
                <a:gd name="T28" fmla="*/ 60 w 70"/>
                <a:gd name="T29" fmla="*/ 92 h 126"/>
                <a:gd name="T30" fmla="*/ 60 w 70"/>
                <a:gd name="T31" fmla="*/ 96 h 126"/>
                <a:gd name="T32" fmla="*/ 64 w 70"/>
                <a:gd name="T33" fmla="*/ 108 h 126"/>
                <a:gd name="T34" fmla="*/ 70 w 70"/>
                <a:gd name="T35" fmla="*/ 114 h 126"/>
                <a:gd name="T36" fmla="*/ 68 w 70"/>
                <a:gd name="T37" fmla="*/ 114 h 126"/>
                <a:gd name="T38" fmla="*/ 60 w 70"/>
                <a:gd name="T39" fmla="*/ 112 h 126"/>
                <a:gd name="T40" fmla="*/ 60 w 70"/>
                <a:gd name="T41" fmla="*/ 112 h 126"/>
                <a:gd name="T42" fmla="*/ 56 w 70"/>
                <a:gd name="T43" fmla="*/ 118 h 126"/>
                <a:gd name="T44" fmla="*/ 52 w 70"/>
                <a:gd name="T45" fmla="*/ 118 h 126"/>
                <a:gd name="T46" fmla="*/ 44 w 70"/>
                <a:gd name="T47" fmla="*/ 122 h 126"/>
                <a:gd name="T48" fmla="*/ 40 w 70"/>
                <a:gd name="T49" fmla="*/ 122 h 126"/>
                <a:gd name="T50" fmla="*/ 38 w 70"/>
                <a:gd name="T51" fmla="*/ 126 h 126"/>
                <a:gd name="T52" fmla="*/ 34 w 70"/>
                <a:gd name="T53" fmla="*/ 126 h 126"/>
                <a:gd name="T54" fmla="*/ 30 w 70"/>
                <a:gd name="T55" fmla="*/ 118 h 126"/>
                <a:gd name="T56" fmla="*/ 26 w 70"/>
                <a:gd name="T57" fmla="*/ 114 h 126"/>
                <a:gd name="T58" fmla="*/ 22 w 70"/>
                <a:gd name="T59" fmla="*/ 108 h 126"/>
                <a:gd name="T60" fmla="*/ 22 w 70"/>
                <a:gd name="T61" fmla="*/ 104 h 126"/>
                <a:gd name="T62" fmla="*/ 18 w 70"/>
                <a:gd name="T63" fmla="*/ 96 h 126"/>
                <a:gd name="T64" fmla="*/ 22 w 70"/>
                <a:gd name="T65" fmla="*/ 88 h 126"/>
                <a:gd name="T66" fmla="*/ 26 w 70"/>
                <a:gd name="T67" fmla="*/ 82 h 126"/>
                <a:gd name="T68" fmla="*/ 26 w 70"/>
                <a:gd name="T69" fmla="*/ 70 h 126"/>
                <a:gd name="T70" fmla="*/ 18 w 70"/>
                <a:gd name="T71" fmla="*/ 70 h 126"/>
                <a:gd name="T72" fmla="*/ 18 w 70"/>
                <a:gd name="T73" fmla="*/ 66 h 126"/>
                <a:gd name="T74" fmla="*/ 18 w 70"/>
                <a:gd name="T75" fmla="*/ 58 h 126"/>
                <a:gd name="T76" fmla="*/ 14 w 70"/>
                <a:gd name="T77" fmla="*/ 58 h 126"/>
                <a:gd name="T78" fmla="*/ 12 w 70"/>
                <a:gd name="T79" fmla="*/ 58 h 126"/>
                <a:gd name="T80" fmla="*/ 0 w 70"/>
                <a:gd name="T81" fmla="*/ 44 h 126"/>
                <a:gd name="T82" fmla="*/ 4 w 70"/>
                <a:gd name="T83" fmla="*/ 40 h 126"/>
                <a:gd name="T84" fmla="*/ 4 w 70"/>
                <a:gd name="T85" fmla="*/ 32 h 126"/>
                <a:gd name="T86" fmla="*/ 12 w 70"/>
                <a:gd name="T87" fmla="*/ 32 h 126"/>
                <a:gd name="T88" fmla="*/ 12 w 70"/>
                <a:gd name="T89" fmla="*/ 30 h 126"/>
                <a:gd name="T90" fmla="*/ 14 w 70"/>
                <a:gd name="T91" fmla="*/ 26 h 126"/>
                <a:gd name="T92" fmla="*/ 12 w 70"/>
                <a:gd name="T93" fmla="*/ 26 h 126"/>
                <a:gd name="T94" fmla="*/ 12 w 70"/>
                <a:gd name="T95" fmla="*/ 22 h 126"/>
                <a:gd name="T96" fmla="*/ 12 w 70"/>
                <a:gd name="T97" fmla="*/ 18 h 126"/>
                <a:gd name="T98" fmla="*/ 12 w 70"/>
                <a:gd name="T99" fmla="*/ 14 h 126"/>
                <a:gd name="T100" fmla="*/ 18 w 70"/>
                <a:gd name="T101" fmla="*/ 10 h 126"/>
                <a:gd name="T102" fmla="*/ 22 w 70"/>
                <a:gd name="T103" fmla="*/ 6 h 126"/>
                <a:gd name="T104" fmla="*/ 18 w 70"/>
                <a:gd name="T105" fmla="*/ 0 h 126"/>
                <a:gd name="T106" fmla="*/ 22 w 70"/>
                <a:gd name="T107" fmla="*/ 4 h 126"/>
                <a:gd name="T108" fmla="*/ 26 w 70"/>
                <a:gd name="T109" fmla="*/ 4 h 126"/>
                <a:gd name="T110" fmla="*/ 34 w 70"/>
                <a:gd name="T111" fmla="*/ 10 h 126"/>
                <a:gd name="T112" fmla="*/ 38 w 70"/>
                <a:gd name="T113" fmla="*/ 18 h 126"/>
                <a:gd name="T114" fmla="*/ 40 w 70"/>
                <a:gd name="T115" fmla="*/ 26 h 126"/>
                <a:gd name="T116" fmla="*/ 40 w 70"/>
                <a:gd name="T117" fmla="*/ 30 h 126"/>
                <a:gd name="T118" fmla="*/ 40 w 70"/>
                <a:gd name="T119" fmla="*/ 36 h 126"/>
                <a:gd name="T120" fmla="*/ 40 w 70"/>
                <a:gd name="T121" fmla="*/ 32 h 126"/>
                <a:gd name="T122" fmla="*/ 44 w 70"/>
                <a:gd name="T123" fmla="*/ 3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" h="126">
                  <a:moveTo>
                    <a:pt x="44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2" y="3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22"/>
                  </a:lnTo>
                  <a:lnTo>
                    <a:pt x="44" y="122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30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8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5" name="Freeform 185">
              <a:extLst>
                <a:ext uri="{FF2B5EF4-FFF2-40B4-BE49-F238E27FC236}">
                  <a16:creationId xmlns:a16="http://schemas.microsoft.com/office/drawing/2014/main" id="{51EC74B8-5504-0139-BB5C-7E1ADEB0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110" y="4800897"/>
              <a:ext cx="233786" cy="275284"/>
            </a:xfrm>
            <a:custGeom>
              <a:avLst/>
              <a:gdLst>
                <a:gd name="T0" fmla="*/ 68 w 120"/>
                <a:gd name="T1" fmla="*/ 102 h 146"/>
                <a:gd name="T2" fmla="*/ 64 w 120"/>
                <a:gd name="T3" fmla="*/ 102 h 146"/>
                <a:gd name="T4" fmla="*/ 56 w 120"/>
                <a:gd name="T5" fmla="*/ 98 h 146"/>
                <a:gd name="T6" fmla="*/ 50 w 120"/>
                <a:gd name="T7" fmla="*/ 90 h 146"/>
                <a:gd name="T8" fmla="*/ 38 w 120"/>
                <a:gd name="T9" fmla="*/ 82 h 146"/>
                <a:gd name="T10" fmla="*/ 34 w 120"/>
                <a:gd name="T11" fmla="*/ 82 h 146"/>
                <a:gd name="T12" fmla="*/ 26 w 120"/>
                <a:gd name="T13" fmla="*/ 78 h 146"/>
                <a:gd name="T14" fmla="*/ 20 w 120"/>
                <a:gd name="T15" fmla="*/ 72 h 146"/>
                <a:gd name="T16" fmla="*/ 16 w 120"/>
                <a:gd name="T17" fmla="*/ 68 h 146"/>
                <a:gd name="T18" fmla="*/ 12 w 120"/>
                <a:gd name="T19" fmla="*/ 64 h 146"/>
                <a:gd name="T20" fmla="*/ 8 w 120"/>
                <a:gd name="T21" fmla="*/ 56 h 146"/>
                <a:gd name="T22" fmla="*/ 0 w 120"/>
                <a:gd name="T23" fmla="*/ 52 h 146"/>
                <a:gd name="T24" fmla="*/ 4 w 120"/>
                <a:gd name="T25" fmla="*/ 38 h 146"/>
                <a:gd name="T26" fmla="*/ 8 w 120"/>
                <a:gd name="T27" fmla="*/ 18 h 146"/>
                <a:gd name="T28" fmla="*/ 20 w 120"/>
                <a:gd name="T29" fmla="*/ 4 h 146"/>
                <a:gd name="T30" fmla="*/ 38 w 120"/>
                <a:gd name="T31" fmla="*/ 0 h 146"/>
                <a:gd name="T32" fmla="*/ 64 w 120"/>
                <a:gd name="T33" fmla="*/ 8 h 146"/>
                <a:gd name="T34" fmla="*/ 64 w 120"/>
                <a:gd name="T35" fmla="*/ 16 h 146"/>
                <a:gd name="T36" fmla="*/ 68 w 120"/>
                <a:gd name="T37" fmla="*/ 22 h 146"/>
                <a:gd name="T38" fmla="*/ 68 w 120"/>
                <a:gd name="T39" fmla="*/ 38 h 146"/>
                <a:gd name="T40" fmla="*/ 68 w 120"/>
                <a:gd name="T41" fmla="*/ 48 h 146"/>
                <a:gd name="T42" fmla="*/ 72 w 120"/>
                <a:gd name="T43" fmla="*/ 48 h 146"/>
                <a:gd name="T44" fmla="*/ 80 w 120"/>
                <a:gd name="T45" fmla="*/ 52 h 146"/>
                <a:gd name="T46" fmla="*/ 86 w 120"/>
                <a:gd name="T47" fmla="*/ 52 h 146"/>
                <a:gd name="T48" fmla="*/ 90 w 120"/>
                <a:gd name="T49" fmla="*/ 48 h 146"/>
                <a:gd name="T50" fmla="*/ 94 w 120"/>
                <a:gd name="T51" fmla="*/ 52 h 146"/>
                <a:gd name="T52" fmla="*/ 98 w 120"/>
                <a:gd name="T53" fmla="*/ 56 h 146"/>
                <a:gd name="T54" fmla="*/ 102 w 120"/>
                <a:gd name="T55" fmla="*/ 56 h 146"/>
                <a:gd name="T56" fmla="*/ 102 w 120"/>
                <a:gd name="T57" fmla="*/ 68 h 146"/>
                <a:gd name="T58" fmla="*/ 102 w 120"/>
                <a:gd name="T59" fmla="*/ 76 h 146"/>
                <a:gd name="T60" fmla="*/ 106 w 120"/>
                <a:gd name="T61" fmla="*/ 82 h 146"/>
                <a:gd name="T62" fmla="*/ 110 w 120"/>
                <a:gd name="T63" fmla="*/ 82 h 146"/>
                <a:gd name="T64" fmla="*/ 120 w 120"/>
                <a:gd name="T65" fmla="*/ 82 h 146"/>
                <a:gd name="T66" fmla="*/ 120 w 120"/>
                <a:gd name="T67" fmla="*/ 86 h 146"/>
                <a:gd name="T68" fmla="*/ 120 w 120"/>
                <a:gd name="T69" fmla="*/ 90 h 146"/>
                <a:gd name="T70" fmla="*/ 120 w 120"/>
                <a:gd name="T71" fmla="*/ 94 h 146"/>
                <a:gd name="T72" fmla="*/ 116 w 120"/>
                <a:gd name="T73" fmla="*/ 104 h 146"/>
                <a:gd name="T74" fmla="*/ 116 w 120"/>
                <a:gd name="T75" fmla="*/ 108 h 146"/>
                <a:gd name="T76" fmla="*/ 116 w 120"/>
                <a:gd name="T77" fmla="*/ 124 h 146"/>
                <a:gd name="T78" fmla="*/ 114 w 120"/>
                <a:gd name="T79" fmla="*/ 130 h 146"/>
                <a:gd name="T80" fmla="*/ 110 w 120"/>
                <a:gd name="T81" fmla="*/ 134 h 146"/>
                <a:gd name="T82" fmla="*/ 102 w 120"/>
                <a:gd name="T83" fmla="*/ 138 h 146"/>
                <a:gd name="T84" fmla="*/ 102 w 120"/>
                <a:gd name="T85" fmla="*/ 146 h 146"/>
                <a:gd name="T86" fmla="*/ 98 w 120"/>
                <a:gd name="T87" fmla="*/ 142 h 146"/>
                <a:gd name="T88" fmla="*/ 90 w 120"/>
                <a:gd name="T89" fmla="*/ 146 h 146"/>
                <a:gd name="T90" fmla="*/ 90 w 120"/>
                <a:gd name="T91" fmla="*/ 146 h 146"/>
                <a:gd name="T92" fmla="*/ 86 w 120"/>
                <a:gd name="T93" fmla="*/ 146 h 146"/>
                <a:gd name="T94" fmla="*/ 84 w 120"/>
                <a:gd name="T95" fmla="*/ 146 h 146"/>
                <a:gd name="T96" fmla="*/ 80 w 120"/>
                <a:gd name="T97" fmla="*/ 146 h 146"/>
                <a:gd name="T98" fmla="*/ 76 w 120"/>
                <a:gd name="T99" fmla="*/ 146 h 146"/>
                <a:gd name="T100" fmla="*/ 72 w 120"/>
                <a:gd name="T101" fmla="*/ 142 h 146"/>
                <a:gd name="T102" fmla="*/ 60 w 120"/>
                <a:gd name="T103" fmla="*/ 142 h 146"/>
                <a:gd name="T104" fmla="*/ 56 w 120"/>
                <a:gd name="T105" fmla="*/ 138 h 146"/>
                <a:gd name="T106" fmla="*/ 64 w 120"/>
                <a:gd name="T107" fmla="*/ 134 h 146"/>
                <a:gd name="T108" fmla="*/ 64 w 120"/>
                <a:gd name="T109" fmla="*/ 124 h 146"/>
                <a:gd name="T110" fmla="*/ 68 w 120"/>
                <a:gd name="T111" fmla="*/ 116 h 146"/>
                <a:gd name="T112" fmla="*/ 76 w 120"/>
                <a:gd name="T113" fmla="*/ 10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146">
                  <a:moveTo>
                    <a:pt x="72" y="104"/>
                  </a:move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2" y="30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6" y="76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0" y="130"/>
                  </a:lnTo>
                  <a:lnTo>
                    <a:pt x="110" y="130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6" name="Freeform 186">
              <a:extLst>
                <a:ext uri="{FF2B5EF4-FFF2-40B4-BE49-F238E27FC236}">
                  <a16:creationId xmlns:a16="http://schemas.microsoft.com/office/drawing/2014/main" id="{804020B3-120C-263A-FE81-7D9602477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780" y="4174909"/>
              <a:ext cx="350680" cy="592049"/>
            </a:xfrm>
            <a:custGeom>
              <a:avLst/>
              <a:gdLst>
                <a:gd name="T0" fmla="*/ 166 w 180"/>
                <a:gd name="T1" fmla="*/ 310 h 314"/>
                <a:gd name="T2" fmla="*/ 154 w 180"/>
                <a:gd name="T3" fmla="*/ 310 h 314"/>
                <a:gd name="T4" fmla="*/ 142 w 180"/>
                <a:gd name="T5" fmla="*/ 298 h 314"/>
                <a:gd name="T6" fmla="*/ 132 w 180"/>
                <a:gd name="T7" fmla="*/ 290 h 314"/>
                <a:gd name="T8" fmla="*/ 120 w 180"/>
                <a:gd name="T9" fmla="*/ 284 h 314"/>
                <a:gd name="T10" fmla="*/ 106 w 180"/>
                <a:gd name="T11" fmla="*/ 276 h 314"/>
                <a:gd name="T12" fmla="*/ 94 w 180"/>
                <a:gd name="T13" fmla="*/ 264 h 314"/>
                <a:gd name="T14" fmla="*/ 82 w 180"/>
                <a:gd name="T15" fmla="*/ 254 h 314"/>
                <a:gd name="T16" fmla="*/ 76 w 180"/>
                <a:gd name="T17" fmla="*/ 238 h 314"/>
                <a:gd name="T18" fmla="*/ 76 w 180"/>
                <a:gd name="T19" fmla="*/ 230 h 314"/>
                <a:gd name="T20" fmla="*/ 68 w 180"/>
                <a:gd name="T21" fmla="*/ 212 h 314"/>
                <a:gd name="T22" fmla="*/ 60 w 180"/>
                <a:gd name="T23" fmla="*/ 200 h 314"/>
                <a:gd name="T24" fmla="*/ 54 w 180"/>
                <a:gd name="T25" fmla="*/ 186 h 314"/>
                <a:gd name="T26" fmla="*/ 46 w 180"/>
                <a:gd name="T27" fmla="*/ 168 h 314"/>
                <a:gd name="T28" fmla="*/ 38 w 180"/>
                <a:gd name="T29" fmla="*/ 152 h 314"/>
                <a:gd name="T30" fmla="*/ 34 w 180"/>
                <a:gd name="T31" fmla="*/ 138 h 314"/>
                <a:gd name="T32" fmla="*/ 26 w 180"/>
                <a:gd name="T33" fmla="*/ 126 h 314"/>
                <a:gd name="T34" fmla="*/ 20 w 180"/>
                <a:gd name="T35" fmla="*/ 114 h 314"/>
                <a:gd name="T36" fmla="*/ 12 w 180"/>
                <a:gd name="T37" fmla="*/ 104 h 314"/>
                <a:gd name="T38" fmla="*/ 8 w 180"/>
                <a:gd name="T39" fmla="*/ 96 h 314"/>
                <a:gd name="T40" fmla="*/ 4 w 180"/>
                <a:gd name="T41" fmla="*/ 82 h 314"/>
                <a:gd name="T42" fmla="*/ 4 w 180"/>
                <a:gd name="T43" fmla="*/ 66 h 314"/>
                <a:gd name="T44" fmla="*/ 16 w 180"/>
                <a:gd name="T45" fmla="*/ 56 h 314"/>
                <a:gd name="T46" fmla="*/ 16 w 180"/>
                <a:gd name="T47" fmla="*/ 74 h 314"/>
                <a:gd name="T48" fmla="*/ 26 w 180"/>
                <a:gd name="T49" fmla="*/ 74 h 314"/>
                <a:gd name="T50" fmla="*/ 38 w 180"/>
                <a:gd name="T51" fmla="*/ 78 h 314"/>
                <a:gd name="T52" fmla="*/ 42 w 180"/>
                <a:gd name="T53" fmla="*/ 70 h 314"/>
                <a:gd name="T54" fmla="*/ 46 w 180"/>
                <a:gd name="T55" fmla="*/ 56 h 314"/>
                <a:gd name="T56" fmla="*/ 50 w 180"/>
                <a:gd name="T57" fmla="*/ 48 h 314"/>
                <a:gd name="T58" fmla="*/ 68 w 180"/>
                <a:gd name="T59" fmla="*/ 42 h 314"/>
                <a:gd name="T60" fmla="*/ 82 w 180"/>
                <a:gd name="T61" fmla="*/ 26 h 314"/>
                <a:gd name="T62" fmla="*/ 86 w 180"/>
                <a:gd name="T63" fmla="*/ 12 h 314"/>
                <a:gd name="T64" fmla="*/ 90 w 180"/>
                <a:gd name="T65" fmla="*/ 0 h 314"/>
                <a:gd name="T66" fmla="*/ 98 w 180"/>
                <a:gd name="T67" fmla="*/ 4 h 314"/>
                <a:gd name="T68" fmla="*/ 110 w 180"/>
                <a:gd name="T69" fmla="*/ 18 h 314"/>
                <a:gd name="T70" fmla="*/ 120 w 180"/>
                <a:gd name="T71" fmla="*/ 30 h 314"/>
                <a:gd name="T72" fmla="*/ 120 w 180"/>
                <a:gd name="T73" fmla="*/ 42 h 314"/>
                <a:gd name="T74" fmla="*/ 132 w 180"/>
                <a:gd name="T75" fmla="*/ 42 h 314"/>
                <a:gd name="T76" fmla="*/ 142 w 180"/>
                <a:gd name="T77" fmla="*/ 38 h 314"/>
                <a:gd name="T78" fmla="*/ 158 w 180"/>
                <a:gd name="T79" fmla="*/ 42 h 314"/>
                <a:gd name="T80" fmla="*/ 154 w 180"/>
                <a:gd name="T81" fmla="*/ 62 h 314"/>
                <a:gd name="T82" fmla="*/ 162 w 180"/>
                <a:gd name="T83" fmla="*/ 70 h 314"/>
                <a:gd name="T84" fmla="*/ 150 w 180"/>
                <a:gd name="T85" fmla="*/ 70 h 314"/>
                <a:gd name="T86" fmla="*/ 140 w 180"/>
                <a:gd name="T87" fmla="*/ 74 h 314"/>
                <a:gd name="T88" fmla="*/ 128 w 180"/>
                <a:gd name="T89" fmla="*/ 82 h 314"/>
                <a:gd name="T90" fmla="*/ 120 w 180"/>
                <a:gd name="T91" fmla="*/ 96 h 314"/>
                <a:gd name="T92" fmla="*/ 116 w 180"/>
                <a:gd name="T93" fmla="*/ 108 h 314"/>
                <a:gd name="T94" fmla="*/ 110 w 180"/>
                <a:gd name="T95" fmla="*/ 122 h 314"/>
                <a:gd name="T96" fmla="*/ 112 w 180"/>
                <a:gd name="T97" fmla="*/ 134 h 314"/>
                <a:gd name="T98" fmla="*/ 120 w 180"/>
                <a:gd name="T99" fmla="*/ 148 h 314"/>
                <a:gd name="T100" fmla="*/ 120 w 180"/>
                <a:gd name="T101" fmla="*/ 160 h 314"/>
                <a:gd name="T102" fmla="*/ 132 w 180"/>
                <a:gd name="T103" fmla="*/ 168 h 314"/>
                <a:gd name="T104" fmla="*/ 150 w 180"/>
                <a:gd name="T105" fmla="*/ 168 h 314"/>
                <a:gd name="T106" fmla="*/ 154 w 180"/>
                <a:gd name="T107" fmla="*/ 172 h 314"/>
                <a:gd name="T108" fmla="*/ 158 w 180"/>
                <a:gd name="T109" fmla="*/ 186 h 314"/>
                <a:gd name="T110" fmla="*/ 172 w 180"/>
                <a:gd name="T111" fmla="*/ 194 h 314"/>
                <a:gd name="T112" fmla="*/ 180 w 180"/>
                <a:gd name="T113" fmla="*/ 208 h 314"/>
                <a:gd name="T114" fmla="*/ 176 w 180"/>
                <a:gd name="T115" fmla="*/ 224 h 314"/>
                <a:gd name="T116" fmla="*/ 180 w 180"/>
                <a:gd name="T117" fmla="*/ 238 h 314"/>
                <a:gd name="T118" fmla="*/ 172 w 180"/>
                <a:gd name="T119" fmla="*/ 254 h 314"/>
                <a:gd name="T120" fmla="*/ 172 w 180"/>
                <a:gd name="T121" fmla="*/ 264 h 314"/>
                <a:gd name="T122" fmla="*/ 176 w 180"/>
                <a:gd name="T123" fmla="*/ 280 h 314"/>
                <a:gd name="T124" fmla="*/ 168 w 180"/>
                <a:gd name="T125" fmla="*/ 2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314">
                  <a:moveTo>
                    <a:pt x="168" y="298"/>
                  </a:moveTo>
                  <a:lnTo>
                    <a:pt x="168" y="302"/>
                  </a:lnTo>
                  <a:lnTo>
                    <a:pt x="166" y="302"/>
                  </a:lnTo>
                  <a:lnTo>
                    <a:pt x="166" y="306"/>
                  </a:lnTo>
                  <a:lnTo>
                    <a:pt x="166" y="310"/>
                  </a:lnTo>
                  <a:lnTo>
                    <a:pt x="166" y="314"/>
                  </a:lnTo>
                  <a:lnTo>
                    <a:pt x="162" y="314"/>
                  </a:lnTo>
                  <a:lnTo>
                    <a:pt x="158" y="314"/>
                  </a:lnTo>
                  <a:lnTo>
                    <a:pt x="154" y="314"/>
                  </a:lnTo>
                  <a:lnTo>
                    <a:pt x="154" y="310"/>
                  </a:lnTo>
                  <a:lnTo>
                    <a:pt x="150" y="310"/>
                  </a:lnTo>
                  <a:lnTo>
                    <a:pt x="150" y="306"/>
                  </a:lnTo>
                  <a:lnTo>
                    <a:pt x="146" y="306"/>
                  </a:lnTo>
                  <a:lnTo>
                    <a:pt x="142" y="302"/>
                  </a:lnTo>
                  <a:lnTo>
                    <a:pt x="142" y="298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36" y="294"/>
                  </a:lnTo>
                  <a:lnTo>
                    <a:pt x="136" y="290"/>
                  </a:lnTo>
                  <a:lnTo>
                    <a:pt x="132" y="290"/>
                  </a:lnTo>
                  <a:lnTo>
                    <a:pt x="132" y="286"/>
                  </a:lnTo>
                  <a:lnTo>
                    <a:pt x="128" y="286"/>
                  </a:lnTo>
                  <a:lnTo>
                    <a:pt x="128" y="284"/>
                  </a:lnTo>
                  <a:lnTo>
                    <a:pt x="124" y="284"/>
                  </a:lnTo>
                  <a:lnTo>
                    <a:pt x="120" y="284"/>
                  </a:lnTo>
                  <a:lnTo>
                    <a:pt x="116" y="280"/>
                  </a:lnTo>
                  <a:lnTo>
                    <a:pt x="112" y="280"/>
                  </a:lnTo>
                  <a:lnTo>
                    <a:pt x="112" y="276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106" y="272"/>
                  </a:lnTo>
                  <a:lnTo>
                    <a:pt x="102" y="272"/>
                  </a:lnTo>
                  <a:lnTo>
                    <a:pt x="102" y="268"/>
                  </a:lnTo>
                  <a:lnTo>
                    <a:pt x="98" y="268"/>
                  </a:lnTo>
                  <a:lnTo>
                    <a:pt x="94" y="264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86" y="260"/>
                  </a:lnTo>
                  <a:lnTo>
                    <a:pt x="86" y="256"/>
                  </a:lnTo>
                  <a:lnTo>
                    <a:pt x="82" y="254"/>
                  </a:lnTo>
                  <a:lnTo>
                    <a:pt x="80" y="250"/>
                  </a:lnTo>
                  <a:lnTo>
                    <a:pt x="80" y="246"/>
                  </a:lnTo>
                  <a:lnTo>
                    <a:pt x="76" y="246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2" y="234"/>
                  </a:lnTo>
                  <a:lnTo>
                    <a:pt x="72" y="238"/>
                  </a:lnTo>
                  <a:lnTo>
                    <a:pt x="72" y="234"/>
                  </a:lnTo>
                  <a:lnTo>
                    <a:pt x="76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2" y="224"/>
                  </a:lnTo>
                  <a:lnTo>
                    <a:pt x="72" y="220"/>
                  </a:lnTo>
                  <a:lnTo>
                    <a:pt x="68" y="216"/>
                  </a:lnTo>
                  <a:lnTo>
                    <a:pt x="68" y="212"/>
                  </a:lnTo>
                  <a:lnTo>
                    <a:pt x="68" y="208"/>
                  </a:lnTo>
                  <a:lnTo>
                    <a:pt x="64" y="208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4" y="190"/>
                  </a:lnTo>
                  <a:lnTo>
                    <a:pt x="54" y="186"/>
                  </a:lnTo>
                  <a:lnTo>
                    <a:pt x="54" y="182"/>
                  </a:lnTo>
                  <a:lnTo>
                    <a:pt x="50" y="178"/>
                  </a:lnTo>
                  <a:lnTo>
                    <a:pt x="50" y="174"/>
                  </a:lnTo>
                  <a:lnTo>
                    <a:pt x="46" y="172"/>
                  </a:lnTo>
                  <a:lnTo>
                    <a:pt x="46" y="168"/>
                  </a:lnTo>
                  <a:lnTo>
                    <a:pt x="46" y="164"/>
                  </a:lnTo>
                  <a:lnTo>
                    <a:pt x="42" y="160"/>
                  </a:lnTo>
                  <a:lnTo>
                    <a:pt x="42" y="156"/>
                  </a:lnTo>
                  <a:lnTo>
                    <a:pt x="42" y="152"/>
                  </a:lnTo>
                  <a:lnTo>
                    <a:pt x="38" y="152"/>
                  </a:lnTo>
                  <a:lnTo>
                    <a:pt x="38" y="148"/>
                  </a:lnTo>
                  <a:lnTo>
                    <a:pt x="38" y="144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2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20" y="58"/>
                  </a:lnTo>
                  <a:lnTo>
                    <a:pt x="20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8"/>
                  </a:lnTo>
                  <a:lnTo>
                    <a:pt x="38" y="74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8" y="70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60" y="44"/>
                  </a:lnTo>
                  <a:lnTo>
                    <a:pt x="64" y="44"/>
                  </a:lnTo>
                  <a:lnTo>
                    <a:pt x="68" y="42"/>
                  </a:lnTo>
                  <a:lnTo>
                    <a:pt x="72" y="38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20" y="38"/>
                  </a:lnTo>
                  <a:lnTo>
                    <a:pt x="116" y="38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28" y="42"/>
                  </a:lnTo>
                  <a:lnTo>
                    <a:pt x="132" y="42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40" y="34"/>
                  </a:lnTo>
                  <a:lnTo>
                    <a:pt x="140" y="38"/>
                  </a:lnTo>
                  <a:lnTo>
                    <a:pt x="142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4" y="38"/>
                  </a:lnTo>
                  <a:lnTo>
                    <a:pt x="154" y="42"/>
                  </a:lnTo>
                  <a:lnTo>
                    <a:pt x="158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8" y="56"/>
                  </a:lnTo>
                  <a:lnTo>
                    <a:pt x="154" y="58"/>
                  </a:lnTo>
                  <a:lnTo>
                    <a:pt x="154" y="62"/>
                  </a:lnTo>
                  <a:lnTo>
                    <a:pt x="158" y="62"/>
                  </a:lnTo>
                  <a:lnTo>
                    <a:pt x="162" y="66"/>
                  </a:lnTo>
                  <a:lnTo>
                    <a:pt x="162" y="70"/>
                  </a:lnTo>
                  <a:lnTo>
                    <a:pt x="166" y="70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8" y="66"/>
                  </a:lnTo>
                  <a:lnTo>
                    <a:pt x="158" y="70"/>
                  </a:lnTo>
                  <a:lnTo>
                    <a:pt x="154" y="70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6" y="70"/>
                  </a:lnTo>
                  <a:lnTo>
                    <a:pt x="142" y="74"/>
                  </a:lnTo>
                  <a:lnTo>
                    <a:pt x="140" y="74"/>
                  </a:lnTo>
                  <a:lnTo>
                    <a:pt x="136" y="74"/>
                  </a:lnTo>
                  <a:lnTo>
                    <a:pt x="136" y="78"/>
                  </a:lnTo>
                  <a:lnTo>
                    <a:pt x="132" y="78"/>
                  </a:lnTo>
                  <a:lnTo>
                    <a:pt x="128" y="78"/>
                  </a:lnTo>
                  <a:lnTo>
                    <a:pt x="128" y="82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20" y="92"/>
                  </a:lnTo>
                  <a:lnTo>
                    <a:pt x="120" y="96"/>
                  </a:lnTo>
                  <a:lnTo>
                    <a:pt x="116" y="96"/>
                  </a:lnTo>
                  <a:lnTo>
                    <a:pt x="116" y="100"/>
                  </a:lnTo>
                  <a:lnTo>
                    <a:pt x="116" y="104"/>
                  </a:lnTo>
                  <a:lnTo>
                    <a:pt x="120" y="108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10" y="130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6" y="144"/>
                  </a:lnTo>
                  <a:lnTo>
                    <a:pt x="116" y="148"/>
                  </a:lnTo>
                  <a:lnTo>
                    <a:pt x="120" y="148"/>
                  </a:lnTo>
                  <a:lnTo>
                    <a:pt x="120" y="152"/>
                  </a:lnTo>
                  <a:lnTo>
                    <a:pt x="120" y="156"/>
                  </a:lnTo>
                  <a:lnTo>
                    <a:pt x="116" y="156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0"/>
                  </a:lnTo>
                  <a:lnTo>
                    <a:pt x="132" y="164"/>
                  </a:lnTo>
                  <a:lnTo>
                    <a:pt x="132" y="168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2" y="168"/>
                  </a:lnTo>
                  <a:lnTo>
                    <a:pt x="146" y="168"/>
                  </a:lnTo>
                  <a:lnTo>
                    <a:pt x="150" y="168"/>
                  </a:lnTo>
                  <a:lnTo>
                    <a:pt x="150" y="164"/>
                  </a:lnTo>
                  <a:lnTo>
                    <a:pt x="154" y="160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4" y="172"/>
                  </a:lnTo>
                  <a:lnTo>
                    <a:pt x="154" y="174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4" y="186"/>
                  </a:lnTo>
                  <a:lnTo>
                    <a:pt x="158" y="186"/>
                  </a:lnTo>
                  <a:lnTo>
                    <a:pt x="162" y="186"/>
                  </a:lnTo>
                  <a:lnTo>
                    <a:pt x="166" y="186"/>
                  </a:lnTo>
                  <a:lnTo>
                    <a:pt x="168" y="186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72" y="198"/>
                  </a:lnTo>
                  <a:lnTo>
                    <a:pt x="176" y="200"/>
                  </a:lnTo>
                  <a:lnTo>
                    <a:pt x="176" y="204"/>
                  </a:lnTo>
                  <a:lnTo>
                    <a:pt x="180" y="204"/>
                  </a:lnTo>
                  <a:lnTo>
                    <a:pt x="180" y="208"/>
                  </a:lnTo>
                  <a:lnTo>
                    <a:pt x="180" y="212"/>
                  </a:lnTo>
                  <a:lnTo>
                    <a:pt x="180" y="216"/>
                  </a:lnTo>
                  <a:lnTo>
                    <a:pt x="176" y="216"/>
                  </a:lnTo>
                  <a:lnTo>
                    <a:pt x="176" y="220"/>
                  </a:lnTo>
                  <a:lnTo>
                    <a:pt x="176" y="224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76" y="234"/>
                  </a:lnTo>
                  <a:lnTo>
                    <a:pt x="176" y="238"/>
                  </a:lnTo>
                  <a:lnTo>
                    <a:pt x="180" y="238"/>
                  </a:lnTo>
                  <a:lnTo>
                    <a:pt x="180" y="242"/>
                  </a:lnTo>
                  <a:lnTo>
                    <a:pt x="176" y="242"/>
                  </a:lnTo>
                  <a:lnTo>
                    <a:pt x="176" y="246"/>
                  </a:lnTo>
                  <a:lnTo>
                    <a:pt x="172" y="250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6" y="256"/>
                  </a:lnTo>
                  <a:lnTo>
                    <a:pt x="176" y="260"/>
                  </a:lnTo>
                  <a:lnTo>
                    <a:pt x="172" y="260"/>
                  </a:lnTo>
                  <a:lnTo>
                    <a:pt x="172" y="264"/>
                  </a:lnTo>
                  <a:lnTo>
                    <a:pt x="172" y="268"/>
                  </a:lnTo>
                  <a:lnTo>
                    <a:pt x="172" y="276"/>
                  </a:lnTo>
                  <a:lnTo>
                    <a:pt x="176" y="276"/>
                  </a:lnTo>
                  <a:lnTo>
                    <a:pt x="180" y="280"/>
                  </a:lnTo>
                  <a:lnTo>
                    <a:pt x="176" y="280"/>
                  </a:lnTo>
                  <a:lnTo>
                    <a:pt x="176" y="284"/>
                  </a:lnTo>
                  <a:lnTo>
                    <a:pt x="176" y="286"/>
                  </a:lnTo>
                  <a:lnTo>
                    <a:pt x="172" y="286"/>
                  </a:lnTo>
                  <a:lnTo>
                    <a:pt x="172" y="290"/>
                  </a:lnTo>
                  <a:lnTo>
                    <a:pt x="168" y="290"/>
                  </a:lnTo>
                  <a:lnTo>
                    <a:pt x="168" y="294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8" y="29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7" name="Freeform 187">
              <a:extLst>
                <a:ext uri="{FF2B5EF4-FFF2-40B4-BE49-F238E27FC236}">
                  <a16:creationId xmlns:a16="http://schemas.microsoft.com/office/drawing/2014/main" id="{679D0452-D03F-47D7-D12C-5493ABE2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589" y="3978816"/>
              <a:ext cx="109100" cy="131985"/>
            </a:xfrm>
            <a:custGeom>
              <a:avLst/>
              <a:gdLst>
                <a:gd name="T0" fmla="*/ 42 w 56"/>
                <a:gd name="T1" fmla="*/ 4 h 70"/>
                <a:gd name="T2" fmla="*/ 42 w 56"/>
                <a:gd name="T3" fmla="*/ 4 h 70"/>
                <a:gd name="T4" fmla="*/ 42 w 56"/>
                <a:gd name="T5" fmla="*/ 0 h 70"/>
                <a:gd name="T6" fmla="*/ 46 w 56"/>
                <a:gd name="T7" fmla="*/ 0 h 70"/>
                <a:gd name="T8" fmla="*/ 52 w 56"/>
                <a:gd name="T9" fmla="*/ 4 h 70"/>
                <a:gd name="T10" fmla="*/ 56 w 56"/>
                <a:gd name="T11" fmla="*/ 4 h 70"/>
                <a:gd name="T12" fmla="*/ 56 w 56"/>
                <a:gd name="T13" fmla="*/ 6 h 70"/>
                <a:gd name="T14" fmla="*/ 52 w 56"/>
                <a:gd name="T15" fmla="*/ 10 h 70"/>
                <a:gd name="T16" fmla="*/ 52 w 56"/>
                <a:gd name="T17" fmla="*/ 10 h 70"/>
                <a:gd name="T18" fmla="*/ 52 w 56"/>
                <a:gd name="T19" fmla="*/ 14 h 70"/>
                <a:gd name="T20" fmla="*/ 48 w 56"/>
                <a:gd name="T21" fmla="*/ 22 h 70"/>
                <a:gd name="T22" fmla="*/ 48 w 56"/>
                <a:gd name="T23" fmla="*/ 26 h 70"/>
                <a:gd name="T24" fmla="*/ 48 w 56"/>
                <a:gd name="T25" fmla="*/ 26 h 70"/>
                <a:gd name="T26" fmla="*/ 52 w 56"/>
                <a:gd name="T27" fmla="*/ 34 h 70"/>
                <a:gd name="T28" fmla="*/ 56 w 56"/>
                <a:gd name="T29" fmla="*/ 40 h 70"/>
                <a:gd name="T30" fmla="*/ 56 w 56"/>
                <a:gd name="T31" fmla="*/ 44 h 70"/>
                <a:gd name="T32" fmla="*/ 52 w 56"/>
                <a:gd name="T33" fmla="*/ 48 h 70"/>
                <a:gd name="T34" fmla="*/ 52 w 56"/>
                <a:gd name="T35" fmla="*/ 56 h 70"/>
                <a:gd name="T36" fmla="*/ 52 w 56"/>
                <a:gd name="T37" fmla="*/ 56 h 70"/>
                <a:gd name="T38" fmla="*/ 48 w 56"/>
                <a:gd name="T39" fmla="*/ 60 h 70"/>
                <a:gd name="T40" fmla="*/ 46 w 56"/>
                <a:gd name="T41" fmla="*/ 64 h 70"/>
                <a:gd name="T42" fmla="*/ 46 w 56"/>
                <a:gd name="T43" fmla="*/ 60 h 70"/>
                <a:gd name="T44" fmla="*/ 46 w 56"/>
                <a:gd name="T45" fmla="*/ 60 h 70"/>
                <a:gd name="T46" fmla="*/ 34 w 56"/>
                <a:gd name="T47" fmla="*/ 60 h 70"/>
                <a:gd name="T48" fmla="*/ 30 w 56"/>
                <a:gd name="T49" fmla="*/ 60 h 70"/>
                <a:gd name="T50" fmla="*/ 26 w 56"/>
                <a:gd name="T51" fmla="*/ 60 h 70"/>
                <a:gd name="T52" fmla="*/ 30 w 56"/>
                <a:gd name="T53" fmla="*/ 66 h 70"/>
                <a:gd name="T54" fmla="*/ 30 w 56"/>
                <a:gd name="T55" fmla="*/ 70 h 70"/>
                <a:gd name="T56" fmla="*/ 26 w 56"/>
                <a:gd name="T57" fmla="*/ 70 h 70"/>
                <a:gd name="T58" fmla="*/ 22 w 56"/>
                <a:gd name="T59" fmla="*/ 70 h 70"/>
                <a:gd name="T60" fmla="*/ 18 w 56"/>
                <a:gd name="T61" fmla="*/ 66 h 70"/>
                <a:gd name="T62" fmla="*/ 14 w 56"/>
                <a:gd name="T63" fmla="*/ 60 h 70"/>
                <a:gd name="T64" fmla="*/ 12 w 56"/>
                <a:gd name="T65" fmla="*/ 52 h 70"/>
                <a:gd name="T66" fmla="*/ 12 w 56"/>
                <a:gd name="T67" fmla="*/ 48 h 70"/>
                <a:gd name="T68" fmla="*/ 12 w 56"/>
                <a:gd name="T69" fmla="*/ 44 h 70"/>
                <a:gd name="T70" fmla="*/ 4 w 56"/>
                <a:gd name="T71" fmla="*/ 44 h 70"/>
                <a:gd name="T72" fmla="*/ 4 w 56"/>
                <a:gd name="T73" fmla="*/ 40 h 70"/>
                <a:gd name="T74" fmla="*/ 4 w 56"/>
                <a:gd name="T75" fmla="*/ 40 h 70"/>
                <a:gd name="T76" fmla="*/ 0 w 56"/>
                <a:gd name="T77" fmla="*/ 36 h 70"/>
                <a:gd name="T78" fmla="*/ 0 w 56"/>
                <a:gd name="T79" fmla="*/ 36 h 70"/>
                <a:gd name="T80" fmla="*/ 0 w 56"/>
                <a:gd name="T81" fmla="*/ 30 h 70"/>
                <a:gd name="T82" fmla="*/ 0 w 56"/>
                <a:gd name="T83" fmla="*/ 30 h 70"/>
                <a:gd name="T84" fmla="*/ 0 w 56"/>
                <a:gd name="T85" fmla="*/ 22 h 70"/>
                <a:gd name="T86" fmla="*/ 0 w 56"/>
                <a:gd name="T87" fmla="*/ 22 h 70"/>
                <a:gd name="T88" fmla="*/ 4 w 56"/>
                <a:gd name="T89" fmla="*/ 18 h 70"/>
                <a:gd name="T90" fmla="*/ 8 w 56"/>
                <a:gd name="T91" fmla="*/ 18 h 70"/>
                <a:gd name="T92" fmla="*/ 12 w 56"/>
                <a:gd name="T93" fmla="*/ 14 h 70"/>
                <a:gd name="T94" fmla="*/ 12 w 56"/>
                <a:gd name="T95" fmla="*/ 14 h 70"/>
                <a:gd name="T96" fmla="*/ 8 w 56"/>
                <a:gd name="T97" fmla="*/ 10 h 70"/>
                <a:gd name="T98" fmla="*/ 12 w 56"/>
                <a:gd name="T99" fmla="*/ 6 h 70"/>
                <a:gd name="T100" fmla="*/ 12 w 56"/>
                <a:gd name="T101" fmla="*/ 4 h 70"/>
                <a:gd name="T102" fmla="*/ 18 w 56"/>
                <a:gd name="T103" fmla="*/ 0 h 70"/>
                <a:gd name="T104" fmla="*/ 26 w 56"/>
                <a:gd name="T105" fmla="*/ 0 h 70"/>
                <a:gd name="T106" fmla="*/ 30 w 56"/>
                <a:gd name="T107" fmla="*/ 4 h 70"/>
                <a:gd name="T108" fmla="*/ 30 w 56"/>
                <a:gd name="T109" fmla="*/ 4 h 70"/>
                <a:gd name="T110" fmla="*/ 30 w 56"/>
                <a:gd name="T111" fmla="*/ 0 h 70"/>
                <a:gd name="T112" fmla="*/ 38 w 56"/>
                <a:gd name="T113" fmla="*/ 0 h 70"/>
                <a:gd name="T114" fmla="*/ 38 w 56"/>
                <a:gd name="T115" fmla="*/ 0 h 70"/>
                <a:gd name="T116" fmla="*/ 42 w 56"/>
                <a:gd name="T117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70">
                  <a:moveTo>
                    <a:pt x="42" y="4"/>
                  </a:move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8" name="Freeform 188">
              <a:extLst>
                <a:ext uri="{FF2B5EF4-FFF2-40B4-BE49-F238E27FC236}">
                  <a16:creationId xmlns:a16="http://schemas.microsoft.com/office/drawing/2014/main" id="{6E372FEA-D50C-B811-CDA6-EE0C6AEE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003" y="5166686"/>
              <a:ext cx="151961" cy="169696"/>
            </a:xfrm>
            <a:custGeom>
              <a:avLst/>
              <a:gdLst>
                <a:gd name="T0" fmla="*/ 4 w 78"/>
                <a:gd name="T1" fmla="*/ 60 h 90"/>
                <a:gd name="T2" fmla="*/ 4 w 78"/>
                <a:gd name="T3" fmla="*/ 56 h 90"/>
                <a:gd name="T4" fmla="*/ 4 w 78"/>
                <a:gd name="T5" fmla="*/ 56 h 90"/>
                <a:gd name="T6" fmla="*/ 8 w 78"/>
                <a:gd name="T7" fmla="*/ 48 h 90"/>
                <a:gd name="T8" fmla="*/ 4 w 78"/>
                <a:gd name="T9" fmla="*/ 48 h 90"/>
                <a:gd name="T10" fmla="*/ 4 w 78"/>
                <a:gd name="T11" fmla="*/ 40 h 90"/>
                <a:gd name="T12" fmla="*/ 4 w 78"/>
                <a:gd name="T13" fmla="*/ 40 h 90"/>
                <a:gd name="T14" fmla="*/ 4 w 78"/>
                <a:gd name="T15" fmla="*/ 36 h 90"/>
                <a:gd name="T16" fmla="*/ 4 w 78"/>
                <a:gd name="T17" fmla="*/ 34 h 90"/>
                <a:gd name="T18" fmla="*/ 4 w 78"/>
                <a:gd name="T19" fmla="*/ 30 h 90"/>
                <a:gd name="T20" fmla="*/ 8 w 78"/>
                <a:gd name="T21" fmla="*/ 26 h 90"/>
                <a:gd name="T22" fmla="*/ 8 w 78"/>
                <a:gd name="T23" fmla="*/ 22 h 90"/>
                <a:gd name="T24" fmla="*/ 8 w 78"/>
                <a:gd name="T25" fmla="*/ 14 h 90"/>
                <a:gd name="T26" fmla="*/ 12 w 78"/>
                <a:gd name="T27" fmla="*/ 10 h 90"/>
                <a:gd name="T28" fmla="*/ 8 w 78"/>
                <a:gd name="T29" fmla="*/ 6 h 90"/>
                <a:gd name="T30" fmla="*/ 12 w 78"/>
                <a:gd name="T31" fmla="*/ 2 h 90"/>
                <a:gd name="T32" fmla="*/ 16 w 78"/>
                <a:gd name="T33" fmla="*/ 0 h 90"/>
                <a:gd name="T34" fmla="*/ 16 w 78"/>
                <a:gd name="T35" fmla="*/ 2 h 90"/>
                <a:gd name="T36" fmla="*/ 18 w 78"/>
                <a:gd name="T37" fmla="*/ 2 h 90"/>
                <a:gd name="T38" fmla="*/ 18 w 78"/>
                <a:gd name="T39" fmla="*/ 0 h 90"/>
                <a:gd name="T40" fmla="*/ 22 w 78"/>
                <a:gd name="T41" fmla="*/ 0 h 90"/>
                <a:gd name="T42" fmla="*/ 26 w 78"/>
                <a:gd name="T43" fmla="*/ 2 h 90"/>
                <a:gd name="T44" fmla="*/ 34 w 78"/>
                <a:gd name="T45" fmla="*/ 6 h 90"/>
                <a:gd name="T46" fmla="*/ 38 w 78"/>
                <a:gd name="T47" fmla="*/ 14 h 90"/>
                <a:gd name="T48" fmla="*/ 38 w 78"/>
                <a:gd name="T49" fmla="*/ 14 h 90"/>
                <a:gd name="T50" fmla="*/ 42 w 78"/>
                <a:gd name="T51" fmla="*/ 14 h 90"/>
                <a:gd name="T52" fmla="*/ 46 w 78"/>
                <a:gd name="T53" fmla="*/ 14 h 90"/>
                <a:gd name="T54" fmla="*/ 48 w 78"/>
                <a:gd name="T55" fmla="*/ 22 h 90"/>
                <a:gd name="T56" fmla="*/ 52 w 78"/>
                <a:gd name="T57" fmla="*/ 22 h 90"/>
                <a:gd name="T58" fmla="*/ 52 w 78"/>
                <a:gd name="T59" fmla="*/ 22 h 90"/>
                <a:gd name="T60" fmla="*/ 60 w 78"/>
                <a:gd name="T61" fmla="*/ 30 h 90"/>
                <a:gd name="T62" fmla="*/ 64 w 78"/>
                <a:gd name="T63" fmla="*/ 30 h 90"/>
                <a:gd name="T64" fmla="*/ 68 w 78"/>
                <a:gd name="T65" fmla="*/ 36 h 90"/>
                <a:gd name="T66" fmla="*/ 72 w 78"/>
                <a:gd name="T67" fmla="*/ 40 h 90"/>
                <a:gd name="T68" fmla="*/ 76 w 78"/>
                <a:gd name="T69" fmla="*/ 44 h 90"/>
                <a:gd name="T70" fmla="*/ 76 w 78"/>
                <a:gd name="T71" fmla="*/ 48 h 90"/>
                <a:gd name="T72" fmla="*/ 72 w 78"/>
                <a:gd name="T73" fmla="*/ 52 h 90"/>
                <a:gd name="T74" fmla="*/ 72 w 78"/>
                <a:gd name="T75" fmla="*/ 56 h 90"/>
                <a:gd name="T76" fmla="*/ 72 w 78"/>
                <a:gd name="T77" fmla="*/ 60 h 90"/>
                <a:gd name="T78" fmla="*/ 72 w 78"/>
                <a:gd name="T79" fmla="*/ 64 h 90"/>
                <a:gd name="T80" fmla="*/ 72 w 78"/>
                <a:gd name="T81" fmla="*/ 66 h 90"/>
                <a:gd name="T82" fmla="*/ 72 w 78"/>
                <a:gd name="T83" fmla="*/ 66 h 90"/>
                <a:gd name="T84" fmla="*/ 72 w 78"/>
                <a:gd name="T85" fmla="*/ 70 h 90"/>
                <a:gd name="T86" fmla="*/ 68 w 78"/>
                <a:gd name="T87" fmla="*/ 78 h 90"/>
                <a:gd name="T88" fmla="*/ 64 w 78"/>
                <a:gd name="T89" fmla="*/ 82 h 90"/>
                <a:gd name="T90" fmla="*/ 60 w 78"/>
                <a:gd name="T91" fmla="*/ 82 h 90"/>
                <a:gd name="T92" fmla="*/ 60 w 78"/>
                <a:gd name="T93" fmla="*/ 82 h 90"/>
                <a:gd name="T94" fmla="*/ 52 w 78"/>
                <a:gd name="T95" fmla="*/ 86 h 90"/>
                <a:gd name="T96" fmla="*/ 48 w 78"/>
                <a:gd name="T97" fmla="*/ 86 h 90"/>
                <a:gd name="T98" fmla="*/ 46 w 78"/>
                <a:gd name="T99" fmla="*/ 90 h 90"/>
                <a:gd name="T100" fmla="*/ 46 w 78"/>
                <a:gd name="T101" fmla="*/ 86 h 90"/>
                <a:gd name="T102" fmla="*/ 38 w 78"/>
                <a:gd name="T103" fmla="*/ 86 h 90"/>
                <a:gd name="T104" fmla="*/ 34 w 78"/>
                <a:gd name="T105" fmla="*/ 86 h 90"/>
                <a:gd name="T106" fmla="*/ 30 w 78"/>
                <a:gd name="T107" fmla="*/ 86 h 90"/>
                <a:gd name="T108" fmla="*/ 22 w 78"/>
                <a:gd name="T109" fmla="*/ 82 h 90"/>
                <a:gd name="T110" fmla="*/ 16 w 78"/>
                <a:gd name="T111" fmla="*/ 78 h 90"/>
                <a:gd name="T112" fmla="*/ 8 w 78"/>
                <a:gd name="T113" fmla="*/ 78 h 90"/>
                <a:gd name="T114" fmla="*/ 4 w 78"/>
                <a:gd name="T115" fmla="*/ 74 h 90"/>
                <a:gd name="T116" fmla="*/ 4 w 78"/>
                <a:gd name="T117" fmla="*/ 70 h 90"/>
                <a:gd name="T118" fmla="*/ 0 w 78"/>
                <a:gd name="T119" fmla="*/ 64 h 90"/>
                <a:gd name="T120" fmla="*/ 0 w 78"/>
                <a:gd name="T121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90"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49" name="Freeform 189">
              <a:extLst>
                <a:ext uri="{FF2B5EF4-FFF2-40B4-BE49-F238E27FC236}">
                  <a16:creationId xmlns:a16="http://schemas.microsoft.com/office/drawing/2014/main" id="{B9E9E660-2E65-313B-8FF2-9D85E6897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774" y="3771410"/>
              <a:ext cx="370162" cy="384643"/>
            </a:xfrm>
            <a:custGeom>
              <a:avLst/>
              <a:gdLst>
                <a:gd name="T0" fmla="*/ 108 w 190"/>
                <a:gd name="T1" fmla="*/ 38 h 204"/>
                <a:gd name="T2" fmla="*/ 126 w 190"/>
                <a:gd name="T3" fmla="*/ 30 h 204"/>
                <a:gd name="T4" fmla="*/ 126 w 190"/>
                <a:gd name="T5" fmla="*/ 30 h 204"/>
                <a:gd name="T6" fmla="*/ 148 w 190"/>
                <a:gd name="T7" fmla="*/ 28 h 204"/>
                <a:gd name="T8" fmla="*/ 152 w 190"/>
                <a:gd name="T9" fmla="*/ 30 h 204"/>
                <a:gd name="T10" fmla="*/ 148 w 190"/>
                <a:gd name="T11" fmla="*/ 34 h 204"/>
                <a:gd name="T12" fmla="*/ 152 w 190"/>
                <a:gd name="T13" fmla="*/ 42 h 204"/>
                <a:gd name="T14" fmla="*/ 156 w 190"/>
                <a:gd name="T15" fmla="*/ 42 h 204"/>
                <a:gd name="T16" fmla="*/ 160 w 190"/>
                <a:gd name="T17" fmla="*/ 42 h 204"/>
                <a:gd name="T18" fmla="*/ 172 w 190"/>
                <a:gd name="T19" fmla="*/ 46 h 204"/>
                <a:gd name="T20" fmla="*/ 172 w 190"/>
                <a:gd name="T21" fmla="*/ 58 h 204"/>
                <a:gd name="T22" fmla="*/ 168 w 190"/>
                <a:gd name="T23" fmla="*/ 68 h 204"/>
                <a:gd name="T24" fmla="*/ 190 w 190"/>
                <a:gd name="T25" fmla="*/ 68 h 204"/>
                <a:gd name="T26" fmla="*/ 178 w 190"/>
                <a:gd name="T27" fmla="*/ 84 h 204"/>
                <a:gd name="T28" fmla="*/ 178 w 190"/>
                <a:gd name="T29" fmla="*/ 94 h 204"/>
                <a:gd name="T30" fmla="*/ 172 w 190"/>
                <a:gd name="T31" fmla="*/ 106 h 204"/>
                <a:gd name="T32" fmla="*/ 178 w 190"/>
                <a:gd name="T33" fmla="*/ 128 h 204"/>
                <a:gd name="T34" fmla="*/ 168 w 190"/>
                <a:gd name="T35" fmla="*/ 140 h 204"/>
                <a:gd name="T36" fmla="*/ 152 w 190"/>
                <a:gd name="T37" fmla="*/ 144 h 204"/>
                <a:gd name="T38" fmla="*/ 142 w 190"/>
                <a:gd name="T39" fmla="*/ 144 h 204"/>
                <a:gd name="T40" fmla="*/ 130 w 190"/>
                <a:gd name="T41" fmla="*/ 148 h 204"/>
                <a:gd name="T42" fmla="*/ 118 w 190"/>
                <a:gd name="T43" fmla="*/ 140 h 204"/>
                <a:gd name="T44" fmla="*/ 126 w 190"/>
                <a:gd name="T45" fmla="*/ 154 h 204"/>
                <a:gd name="T46" fmla="*/ 134 w 190"/>
                <a:gd name="T47" fmla="*/ 170 h 204"/>
                <a:gd name="T48" fmla="*/ 134 w 190"/>
                <a:gd name="T49" fmla="*/ 178 h 204"/>
                <a:gd name="T50" fmla="*/ 118 w 190"/>
                <a:gd name="T51" fmla="*/ 192 h 204"/>
                <a:gd name="T52" fmla="*/ 108 w 190"/>
                <a:gd name="T53" fmla="*/ 204 h 204"/>
                <a:gd name="T54" fmla="*/ 98 w 190"/>
                <a:gd name="T55" fmla="*/ 200 h 204"/>
                <a:gd name="T56" fmla="*/ 86 w 190"/>
                <a:gd name="T57" fmla="*/ 174 h 204"/>
                <a:gd name="T58" fmla="*/ 82 w 190"/>
                <a:gd name="T59" fmla="*/ 154 h 204"/>
                <a:gd name="T60" fmla="*/ 78 w 190"/>
                <a:gd name="T61" fmla="*/ 144 h 204"/>
                <a:gd name="T62" fmla="*/ 78 w 190"/>
                <a:gd name="T63" fmla="*/ 120 h 204"/>
                <a:gd name="T64" fmla="*/ 74 w 190"/>
                <a:gd name="T65" fmla="*/ 106 h 204"/>
                <a:gd name="T66" fmla="*/ 56 w 190"/>
                <a:gd name="T67" fmla="*/ 106 h 204"/>
                <a:gd name="T68" fmla="*/ 42 w 190"/>
                <a:gd name="T69" fmla="*/ 90 h 204"/>
                <a:gd name="T70" fmla="*/ 26 w 190"/>
                <a:gd name="T71" fmla="*/ 90 h 204"/>
                <a:gd name="T72" fmla="*/ 12 w 190"/>
                <a:gd name="T73" fmla="*/ 84 h 204"/>
                <a:gd name="T74" fmla="*/ 12 w 190"/>
                <a:gd name="T75" fmla="*/ 68 h 204"/>
                <a:gd name="T76" fmla="*/ 0 w 190"/>
                <a:gd name="T77" fmla="*/ 54 h 204"/>
                <a:gd name="T78" fmla="*/ 4 w 190"/>
                <a:gd name="T79" fmla="*/ 34 h 204"/>
                <a:gd name="T80" fmla="*/ 14 w 190"/>
                <a:gd name="T81" fmla="*/ 20 h 204"/>
                <a:gd name="T82" fmla="*/ 26 w 190"/>
                <a:gd name="T83" fmla="*/ 12 h 204"/>
                <a:gd name="T84" fmla="*/ 22 w 190"/>
                <a:gd name="T85" fmla="*/ 24 h 204"/>
                <a:gd name="T86" fmla="*/ 14 w 190"/>
                <a:gd name="T87" fmla="*/ 42 h 204"/>
                <a:gd name="T88" fmla="*/ 22 w 190"/>
                <a:gd name="T89" fmla="*/ 58 h 204"/>
                <a:gd name="T90" fmla="*/ 30 w 190"/>
                <a:gd name="T91" fmla="*/ 38 h 204"/>
                <a:gd name="T92" fmla="*/ 26 w 190"/>
                <a:gd name="T93" fmla="*/ 24 h 204"/>
                <a:gd name="T94" fmla="*/ 42 w 190"/>
                <a:gd name="T95" fmla="*/ 16 h 204"/>
                <a:gd name="T96" fmla="*/ 44 w 190"/>
                <a:gd name="T97" fmla="*/ 12 h 204"/>
                <a:gd name="T98" fmla="*/ 48 w 190"/>
                <a:gd name="T99" fmla="*/ 8 h 204"/>
                <a:gd name="T100" fmla="*/ 64 w 190"/>
                <a:gd name="T101" fmla="*/ 16 h 204"/>
                <a:gd name="T102" fmla="*/ 78 w 190"/>
                <a:gd name="T103" fmla="*/ 30 h 204"/>
                <a:gd name="T104" fmla="*/ 98 w 190"/>
                <a:gd name="T105" fmla="*/ 30 h 204"/>
                <a:gd name="T106" fmla="*/ 174 w 190"/>
                <a:gd name="T107" fmla="*/ 58 h 204"/>
                <a:gd name="T108" fmla="*/ 174 w 190"/>
                <a:gd name="T109" fmla="*/ 60 h 204"/>
                <a:gd name="T110" fmla="*/ 172 w 190"/>
                <a:gd name="T111" fmla="*/ 64 h 204"/>
                <a:gd name="T112" fmla="*/ 172 w 190"/>
                <a:gd name="T113" fmla="*/ 64 h 204"/>
                <a:gd name="T114" fmla="*/ 172 w 190"/>
                <a:gd name="T115" fmla="*/ 64 h 204"/>
                <a:gd name="T116" fmla="*/ 168 w 190"/>
                <a:gd name="T117" fmla="*/ 68 h 204"/>
                <a:gd name="T118" fmla="*/ 172 w 190"/>
                <a:gd name="T119" fmla="*/ 64 h 204"/>
                <a:gd name="T120" fmla="*/ 126 w 190"/>
                <a:gd name="T121" fmla="*/ 24 h 204"/>
                <a:gd name="T122" fmla="*/ 130 w 190"/>
                <a:gd name="T123" fmla="*/ 28 h 204"/>
                <a:gd name="T124" fmla="*/ 112 w 190"/>
                <a:gd name="T12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" h="204">
                  <a:moveTo>
                    <a:pt x="98" y="30"/>
                  </a:moveTo>
                  <a:lnTo>
                    <a:pt x="100" y="30"/>
                  </a:lnTo>
                  <a:lnTo>
                    <a:pt x="100" y="34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8" y="38"/>
                  </a:lnTo>
                  <a:lnTo>
                    <a:pt x="112" y="38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22" y="34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30" y="30"/>
                  </a:lnTo>
                  <a:lnTo>
                    <a:pt x="130" y="34"/>
                  </a:lnTo>
                  <a:lnTo>
                    <a:pt x="134" y="34"/>
                  </a:lnTo>
                  <a:lnTo>
                    <a:pt x="134" y="30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4" y="28"/>
                  </a:lnTo>
                  <a:lnTo>
                    <a:pt x="148" y="28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60" y="28"/>
                  </a:lnTo>
                  <a:lnTo>
                    <a:pt x="160" y="30"/>
                  </a:lnTo>
                  <a:lnTo>
                    <a:pt x="156" y="30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44" y="38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2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60" y="46"/>
                  </a:lnTo>
                  <a:lnTo>
                    <a:pt x="164" y="46"/>
                  </a:lnTo>
                  <a:lnTo>
                    <a:pt x="160" y="42"/>
                  </a:lnTo>
                  <a:lnTo>
                    <a:pt x="164" y="42"/>
                  </a:lnTo>
                  <a:lnTo>
                    <a:pt x="164" y="46"/>
                  </a:lnTo>
                  <a:lnTo>
                    <a:pt x="164" y="42"/>
                  </a:lnTo>
                  <a:lnTo>
                    <a:pt x="168" y="42"/>
                  </a:lnTo>
                  <a:lnTo>
                    <a:pt x="168" y="46"/>
                  </a:lnTo>
                  <a:lnTo>
                    <a:pt x="172" y="46"/>
                  </a:lnTo>
                  <a:lnTo>
                    <a:pt x="172" y="50"/>
                  </a:lnTo>
                  <a:lnTo>
                    <a:pt x="174" y="50"/>
                  </a:lnTo>
                  <a:lnTo>
                    <a:pt x="174" y="54"/>
                  </a:lnTo>
                  <a:lnTo>
                    <a:pt x="172" y="58"/>
                  </a:lnTo>
                  <a:lnTo>
                    <a:pt x="174" y="54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68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72" y="68"/>
                  </a:lnTo>
                  <a:lnTo>
                    <a:pt x="174" y="64"/>
                  </a:lnTo>
                  <a:lnTo>
                    <a:pt x="178" y="64"/>
                  </a:lnTo>
                  <a:lnTo>
                    <a:pt x="182" y="64"/>
                  </a:lnTo>
                  <a:lnTo>
                    <a:pt x="186" y="64"/>
                  </a:lnTo>
                  <a:lnTo>
                    <a:pt x="190" y="68"/>
                  </a:lnTo>
                  <a:lnTo>
                    <a:pt x="190" y="72"/>
                  </a:lnTo>
                  <a:lnTo>
                    <a:pt x="186" y="72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78" y="80"/>
                  </a:lnTo>
                  <a:lnTo>
                    <a:pt x="178" y="84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4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74" y="94"/>
                  </a:lnTo>
                  <a:lnTo>
                    <a:pt x="174" y="98"/>
                  </a:lnTo>
                  <a:lnTo>
                    <a:pt x="172" y="98"/>
                  </a:lnTo>
                  <a:lnTo>
                    <a:pt x="172" y="102"/>
                  </a:lnTo>
                  <a:lnTo>
                    <a:pt x="172" y="106"/>
                  </a:lnTo>
                  <a:lnTo>
                    <a:pt x="168" y="110"/>
                  </a:lnTo>
                  <a:lnTo>
                    <a:pt x="172" y="118"/>
                  </a:lnTo>
                  <a:lnTo>
                    <a:pt x="174" y="120"/>
                  </a:lnTo>
                  <a:lnTo>
                    <a:pt x="174" y="124"/>
                  </a:lnTo>
                  <a:lnTo>
                    <a:pt x="178" y="124"/>
                  </a:lnTo>
                  <a:lnTo>
                    <a:pt x="178" y="128"/>
                  </a:lnTo>
                  <a:lnTo>
                    <a:pt x="178" y="132"/>
                  </a:lnTo>
                  <a:lnTo>
                    <a:pt x="174" y="132"/>
                  </a:lnTo>
                  <a:lnTo>
                    <a:pt x="174" y="136"/>
                  </a:lnTo>
                  <a:lnTo>
                    <a:pt x="172" y="136"/>
                  </a:lnTo>
                  <a:lnTo>
                    <a:pt x="168" y="136"/>
                  </a:lnTo>
                  <a:lnTo>
                    <a:pt x="168" y="140"/>
                  </a:lnTo>
                  <a:lnTo>
                    <a:pt x="164" y="140"/>
                  </a:lnTo>
                  <a:lnTo>
                    <a:pt x="160" y="140"/>
                  </a:lnTo>
                  <a:lnTo>
                    <a:pt x="156" y="144"/>
                  </a:lnTo>
                  <a:lnTo>
                    <a:pt x="156" y="140"/>
                  </a:lnTo>
                  <a:lnTo>
                    <a:pt x="152" y="140"/>
                  </a:lnTo>
                  <a:lnTo>
                    <a:pt x="152" y="144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48" y="152"/>
                  </a:lnTo>
                  <a:lnTo>
                    <a:pt x="144" y="152"/>
                  </a:lnTo>
                  <a:lnTo>
                    <a:pt x="142" y="148"/>
                  </a:lnTo>
                  <a:lnTo>
                    <a:pt x="142" y="144"/>
                  </a:lnTo>
                  <a:lnTo>
                    <a:pt x="138" y="144"/>
                  </a:lnTo>
                  <a:lnTo>
                    <a:pt x="138" y="148"/>
                  </a:lnTo>
                  <a:lnTo>
                    <a:pt x="138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30" y="148"/>
                  </a:lnTo>
                  <a:lnTo>
                    <a:pt x="130" y="144"/>
                  </a:lnTo>
                  <a:lnTo>
                    <a:pt x="126" y="144"/>
                  </a:lnTo>
                  <a:lnTo>
                    <a:pt x="126" y="140"/>
                  </a:lnTo>
                  <a:lnTo>
                    <a:pt x="122" y="144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2" y="148"/>
                  </a:lnTo>
                  <a:lnTo>
                    <a:pt x="126" y="148"/>
                  </a:lnTo>
                  <a:lnTo>
                    <a:pt x="126" y="152"/>
                  </a:lnTo>
                  <a:lnTo>
                    <a:pt x="126" y="154"/>
                  </a:lnTo>
                  <a:lnTo>
                    <a:pt x="126" y="158"/>
                  </a:lnTo>
                  <a:lnTo>
                    <a:pt x="130" y="158"/>
                  </a:lnTo>
                  <a:lnTo>
                    <a:pt x="130" y="162"/>
                  </a:lnTo>
                  <a:lnTo>
                    <a:pt x="130" y="166"/>
                  </a:lnTo>
                  <a:lnTo>
                    <a:pt x="130" y="170"/>
                  </a:lnTo>
                  <a:lnTo>
                    <a:pt x="134" y="170"/>
                  </a:lnTo>
                  <a:lnTo>
                    <a:pt x="138" y="170"/>
                  </a:lnTo>
                  <a:lnTo>
                    <a:pt x="142" y="170"/>
                  </a:lnTo>
                  <a:lnTo>
                    <a:pt x="142" y="174"/>
                  </a:lnTo>
                  <a:lnTo>
                    <a:pt x="138" y="174"/>
                  </a:lnTo>
                  <a:lnTo>
                    <a:pt x="138" y="178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4"/>
                  </a:lnTo>
                  <a:lnTo>
                    <a:pt x="126" y="188"/>
                  </a:lnTo>
                  <a:lnTo>
                    <a:pt x="122" y="188"/>
                  </a:lnTo>
                  <a:lnTo>
                    <a:pt x="118" y="192"/>
                  </a:lnTo>
                  <a:lnTo>
                    <a:pt x="116" y="192"/>
                  </a:lnTo>
                  <a:lnTo>
                    <a:pt x="116" y="196"/>
                  </a:lnTo>
                  <a:lnTo>
                    <a:pt x="112" y="196"/>
                  </a:lnTo>
                  <a:lnTo>
                    <a:pt x="112" y="200"/>
                  </a:lnTo>
                  <a:lnTo>
                    <a:pt x="108" y="200"/>
                  </a:lnTo>
                  <a:lnTo>
                    <a:pt x="108" y="204"/>
                  </a:lnTo>
                  <a:lnTo>
                    <a:pt x="108" y="200"/>
                  </a:lnTo>
                  <a:lnTo>
                    <a:pt x="108" y="196"/>
                  </a:lnTo>
                  <a:lnTo>
                    <a:pt x="104" y="196"/>
                  </a:lnTo>
                  <a:lnTo>
                    <a:pt x="104" y="200"/>
                  </a:lnTo>
                  <a:lnTo>
                    <a:pt x="100" y="200"/>
                  </a:lnTo>
                  <a:lnTo>
                    <a:pt x="98" y="200"/>
                  </a:lnTo>
                  <a:lnTo>
                    <a:pt x="94" y="192"/>
                  </a:lnTo>
                  <a:lnTo>
                    <a:pt x="90" y="192"/>
                  </a:lnTo>
                  <a:lnTo>
                    <a:pt x="90" y="188"/>
                  </a:lnTo>
                  <a:lnTo>
                    <a:pt x="90" y="184"/>
                  </a:lnTo>
                  <a:lnTo>
                    <a:pt x="86" y="178"/>
                  </a:lnTo>
                  <a:lnTo>
                    <a:pt x="86" y="174"/>
                  </a:lnTo>
                  <a:lnTo>
                    <a:pt x="86" y="170"/>
                  </a:lnTo>
                  <a:lnTo>
                    <a:pt x="82" y="166"/>
                  </a:lnTo>
                  <a:lnTo>
                    <a:pt x="78" y="166"/>
                  </a:lnTo>
                  <a:lnTo>
                    <a:pt x="78" y="162"/>
                  </a:lnTo>
                  <a:lnTo>
                    <a:pt x="82" y="158"/>
                  </a:lnTo>
                  <a:lnTo>
                    <a:pt x="82" y="154"/>
                  </a:lnTo>
                  <a:lnTo>
                    <a:pt x="86" y="154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48"/>
                  </a:lnTo>
                  <a:lnTo>
                    <a:pt x="78" y="148"/>
                  </a:lnTo>
                  <a:lnTo>
                    <a:pt x="78" y="144"/>
                  </a:lnTo>
                  <a:lnTo>
                    <a:pt x="78" y="140"/>
                  </a:lnTo>
                  <a:lnTo>
                    <a:pt x="74" y="136"/>
                  </a:lnTo>
                  <a:lnTo>
                    <a:pt x="78" y="132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8" y="120"/>
                  </a:lnTo>
                  <a:lnTo>
                    <a:pt x="78" y="118"/>
                  </a:lnTo>
                  <a:lnTo>
                    <a:pt x="78" y="114"/>
                  </a:lnTo>
                  <a:lnTo>
                    <a:pt x="82" y="110"/>
                  </a:lnTo>
                  <a:lnTo>
                    <a:pt x="82" y="106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68" y="106"/>
                  </a:lnTo>
                  <a:lnTo>
                    <a:pt x="64" y="106"/>
                  </a:lnTo>
                  <a:lnTo>
                    <a:pt x="60" y="106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48" y="102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8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close/>
                  <a:moveTo>
                    <a:pt x="174" y="58"/>
                  </a:moveTo>
                  <a:lnTo>
                    <a:pt x="172" y="60"/>
                  </a:lnTo>
                  <a:lnTo>
                    <a:pt x="172" y="58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174" y="58"/>
                  </a:lnTo>
                  <a:close/>
                  <a:moveTo>
                    <a:pt x="174" y="60"/>
                  </a:moveTo>
                  <a:lnTo>
                    <a:pt x="172" y="60"/>
                  </a:lnTo>
                  <a:lnTo>
                    <a:pt x="174" y="58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60"/>
                  </a:lnTo>
                  <a:close/>
                  <a:moveTo>
                    <a:pt x="172" y="64"/>
                  </a:moveTo>
                  <a:lnTo>
                    <a:pt x="172" y="60"/>
                  </a:lnTo>
                  <a:lnTo>
                    <a:pt x="174" y="60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4" y="64"/>
                  </a:moveTo>
                  <a:lnTo>
                    <a:pt x="174" y="60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4" y="64"/>
                  </a:lnTo>
                  <a:close/>
                  <a:moveTo>
                    <a:pt x="172" y="64"/>
                  </a:moveTo>
                  <a:lnTo>
                    <a:pt x="174" y="60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2" y="64"/>
                  </a:moveTo>
                  <a:lnTo>
                    <a:pt x="174" y="64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2" y="68"/>
                  </a:moveTo>
                  <a:lnTo>
                    <a:pt x="168" y="68"/>
                  </a:lnTo>
                  <a:lnTo>
                    <a:pt x="168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close/>
                  <a:moveTo>
                    <a:pt x="130" y="28"/>
                  </a:moveTo>
                  <a:lnTo>
                    <a:pt x="130" y="24"/>
                  </a:lnTo>
                  <a:lnTo>
                    <a:pt x="126" y="24"/>
                  </a:lnTo>
                  <a:lnTo>
                    <a:pt x="130" y="24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0" y="24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8"/>
                  </a:lnTo>
                  <a:close/>
                  <a:moveTo>
                    <a:pt x="112" y="28"/>
                  </a:moveTo>
                  <a:lnTo>
                    <a:pt x="112" y="24"/>
                  </a:lnTo>
                  <a:lnTo>
                    <a:pt x="116" y="24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0" name="Freeform 190">
              <a:extLst>
                <a:ext uri="{FF2B5EF4-FFF2-40B4-BE49-F238E27FC236}">
                  <a16:creationId xmlns:a16="http://schemas.microsoft.com/office/drawing/2014/main" id="{2BFDB051-9B6E-C2AC-E6C9-AE0297763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8592" y="4495445"/>
              <a:ext cx="1270240" cy="1583826"/>
            </a:xfrm>
            <a:custGeom>
              <a:avLst/>
              <a:gdLst>
                <a:gd name="T0" fmla="*/ 570 w 652"/>
                <a:gd name="T1" fmla="*/ 288 h 840"/>
                <a:gd name="T2" fmla="*/ 570 w 652"/>
                <a:gd name="T3" fmla="*/ 362 h 840"/>
                <a:gd name="T4" fmla="*/ 540 w 652"/>
                <a:gd name="T5" fmla="*/ 426 h 840"/>
                <a:gd name="T6" fmla="*/ 526 w 652"/>
                <a:gd name="T7" fmla="*/ 482 h 840"/>
                <a:gd name="T8" fmla="*/ 472 w 652"/>
                <a:gd name="T9" fmla="*/ 516 h 840"/>
                <a:gd name="T10" fmla="*/ 454 w 652"/>
                <a:gd name="T11" fmla="*/ 500 h 840"/>
                <a:gd name="T12" fmla="*/ 410 w 652"/>
                <a:gd name="T13" fmla="*/ 508 h 840"/>
                <a:gd name="T14" fmla="*/ 372 w 652"/>
                <a:gd name="T15" fmla="*/ 456 h 840"/>
                <a:gd name="T16" fmla="*/ 362 w 652"/>
                <a:gd name="T17" fmla="*/ 448 h 840"/>
                <a:gd name="T18" fmla="*/ 350 w 652"/>
                <a:gd name="T19" fmla="*/ 442 h 840"/>
                <a:gd name="T20" fmla="*/ 342 w 652"/>
                <a:gd name="T21" fmla="*/ 418 h 840"/>
                <a:gd name="T22" fmla="*/ 320 w 652"/>
                <a:gd name="T23" fmla="*/ 438 h 840"/>
                <a:gd name="T24" fmla="*/ 294 w 652"/>
                <a:gd name="T25" fmla="*/ 392 h 840"/>
                <a:gd name="T26" fmla="*/ 228 w 652"/>
                <a:gd name="T27" fmla="*/ 384 h 840"/>
                <a:gd name="T28" fmla="*/ 160 w 652"/>
                <a:gd name="T29" fmla="*/ 408 h 840"/>
                <a:gd name="T30" fmla="*/ 120 w 652"/>
                <a:gd name="T31" fmla="*/ 422 h 840"/>
                <a:gd name="T32" fmla="*/ 74 w 652"/>
                <a:gd name="T33" fmla="*/ 448 h 840"/>
                <a:gd name="T34" fmla="*/ 30 w 652"/>
                <a:gd name="T35" fmla="*/ 422 h 840"/>
                <a:gd name="T36" fmla="*/ 34 w 652"/>
                <a:gd name="T37" fmla="*/ 366 h 840"/>
                <a:gd name="T38" fmla="*/ 16 w 652"/>
                <a:gd name="T39" fmla="*/ 296 h 840"/>
                <a:gd name="T40" fmla="*/ 12 w 652"/>
                <a:gd name="T41" fmla="*/ 278 h 840"/>
                <a:gd name="T42" fmla="*/ 12 w 652"/>
                <a:gd name="T43" fmla="*/ 244 h 840"/>
                <a:gd name="T44" fmla="*/ 26 w 652"/>
                <a:gd name="T45" fmla="*/ 210 h 840"/>
                <a:gd name="T46" fmla="*/ 78 w 652"/>
                <a:gd name="T47" fmla="*/ 180 h 840"/>
                <a:gd name="T48" fmla="*/ 134 w 652"/>
                <a:gd name="T49" fmla="*/ 132 h 840"/>
                <a:gd name="T50" fmla="*/ 152 w 652"/>
                <a:gd name="T51" fmla="*/ 120 h 840"/>
                <a:gd name="T52" fmla="*/ 164 w 652"/>
                <a:gd name="T53" fmla="*/ 106 h 840"/>
                <a:gd name="T54" fmla="*/ 174 w 652"/>
                <a:gd name="T55" fmla="*/ 86 h 840"/>
                <a:gd name="T56" fmla="*/ 194 w 652"/>
                <a:gd name="T57" fmla="*/ 72 h 840"/>
                <a:gd name="T58" fmla="*/ 216 w 652"/>
                <a:gd name="T59" fmla="*/ 86 h 840"/>
                <a:gd name="T60" fmla="*/ 238 w 652"/>
                <a:gd name="T61" fmla="*/ 80 h 840"/>
                <a:gd name="T62" fmla="*/ 258 w 652"/>
                <a:gd name="T63" fmla="*/ 46 h 840"/>
                <a:gd name="T64" fmla="*/ 280 w 652"/>
                <a:gd name="T65" fmla="*/ 24 h 840"/>
                <a:gd name="T66" fmla="*/ 298 w 652"/>
                <a:gd name="T67" fmla="*/ 30 h 840"/>
                <a:gd name="T68" fmla="*/ 332 w 652"/>
                <a:gd name="T69" fmla="*/ 34 h 840"/>
                <a:gd name="T70" fmla="*/ 324 w 652"/>
                <a:gd name="T71" fmla="*/ 76 h 840"/>
                <a:gd name="T72" fmla="*/ 362 w 652"/>
                <a:gd name="T73" fmla="*/ 116 h 840"/>
                <a:gd name="T74" fmla="*/ 402 w 652"/>
                <a:gd name="T75" fmla="*/ 110 h 840"/>
                <a:gd name="T76" fmla="*/ 410 w 652"/>
                <a:gd name="T77" fmla="*/ 46 h 840"/>
                <a:gd name="T78" fmla="*/ 426 w 652"/>
                <a:gd name="T79" fmla="*/ 20 h 840"/>
                <a:gd name="T80" fmla="*/ 452 w 652"/>
                <a:gd name="T81" fmla="*/ 72 h 840"/>
                <a:gd name="T82" fmla="*/ 470 w 652"/>
                <a:gd name="T83" fmla="*/ 132 h 840"/>
                <a:gd name="T84" fmla="*/ 502 w 652"/>
                <a:gd name="T85" fmla="*/ 172 h 840"/>
                <a:gd name="T86" fmla="*/ 522 w 652"/>
                <a:gd name="T87" fmla="*/ 218 h 840"/>
                <a:gd name="T88" fmla="*/ 548 w 652"/>
                <a:gd name="T89" fmla="*/ 244 h 840"/>
                <a:gd name="T90" fmla="*/ 574 w 652"/>
                <a:gd name="T91" fmla="*/ 266 h 840"/>
                <a:gd name="T92" fmla="*/ 498 w 652"/>
                <a:gd name="T93" fmla="*/ 594 h 840"/>
                <a:gd name="T94" fmla="*/ 652 w 652"/>
                <a:gd name="T95" fmla="*/ 840 h 840"/>
                <a:gd name="T96" fmla="*/ 336 w 652"/>
                <a:gd name="T97" fmla="*/ 24 h 840"/>
                <a:gd name="T98" fmla="*/ 260 w 652"/>
                <a:gd name="T99" fmla="*/ 24 h 840"/>
                <a:gd name="T100" fmla="*/ 250 w 652"/>
                <a:gd name="T101" fmla="*/ 30 h 840"/>
                <a:gd name="T102" fmla="*/ 332 w 652"/>
                <a:gd name="T103" fmla="*/ 64 h 840"/>
                <a:gd name="T104" fmla="*/ 372 w 652"/>
                <a:gd name="T105" fmla="*/ 114 h 840"/>
                <a:gd name="T106" fmla="*/ 0 w 652"/>
                <a:gd name="T107" fmla="*/ 274 h 840"/>
                <a:gd name="T108" fmla="*/ 574 w 652"/>
                <a:gd name="T109" fmla="*/ 310 h 840"/>
                <a:gd name="T110" fmla="*/ 462 w 652"/>
                <a:gd name="T111" fmla="*/ 508 h 840"/>
                <a:gd name="T112" fmla="*/ 502 w 652"/>
                <a:gd name="T113" fmla="*/ 550 h 840"/>
                <a:gd name="T114" fmla="*/ 458 w 652"/>
                <a:gd name="T115" fmla="*/ 586 h 840"/>
                <a:gd name="T116" fmla="*/ 480 w 652"/>
                <a:gd name="T117" fmla="*/ 560 h 840"/>
                <a:gd name="T118" fmla="*/ 498 w 652"/>
                <a:gd name="T119" fmla="*/ 580 h 840"/>
                <a:gd name="T120" fmla="*/ 488 w 652"/>
                <a:gd name="T121" fmla="*/ 59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2" h="840">
                  <a:moveTo>
                    <a:pt x="548" y="244"/>
                  </a:moveTo>
                  <a:lnTo>
                    <a:pt x="548" y="248"/>
                  </a:lnTo>
                  <a:lnTo>
                    <a:pt x="548" y="244"/>
                  </a:lnTo>
                  <a:lnTo>
                    <a:pt x="552" y="244"/>
                  </a:lnTo>
                  <a:lnTo>
                    <a:pt x="552" y="248"/>
                  </a:lnTo>
                  <a:lnTo>
                    <a:pt x="554" y="248"/>
                  </a:lnTo>
                  <a:lnTo>
                    <a:pt x="554" y="252"/>
                  </a:lnTo>
                  <a:lnTo>
                    <a:pt x="554" y="256"/>
                  </a:lnTo>
                  <a:lnTo>
                    <a:pt x="558" y="256"/>
                  </a:lnTo>
                  <a:lnTo>
                    <a:pt x="558" y="258"/>
                  </a:lnTo>
                  <a:lnTo>
                    <a:pt x="562" y="258"/>
                  </a:lnTo>
                  <a:lnTo>
                    <a:pt x="562" y="262"/>
                  </a:lnTo>
                  <a:lnTo>
                    <a:pt x="562" y="266"/>
                  </a:lnTo>
                  <a:lnTo>
                    <a:pt x="566" y="266"/>
                  </a:lnTo>
                  <a:lnTo>
                    <a:pt x="566" y="270"/>
                  </a:lnTo>
                  <a:lnTo>
                    <a:pt x="566" y="274"/>
                  </a:lnTo>
                  <a:lnTo>
                    <a:pt x="566" y="278"/>
                  </a:lnTo>
                  <a:lnTo>
                    <a:pt x="570" y="278"/>
                  </a:lnTo>
                  <a:lnTo>
                    <a:pt x="570" y="282"/>
                  </a:lnTo>
                  <a:lnTo>
                    <a:pt x="570" y="286"/>
                  </a:lnTo>
                  <a:lnTo>
                    <a:pt x="570" y="288"/>
                  </a:lnTo>
                  <a:lnTo>
                    <a:pt x="570" y="292"/>
                  </a:lnTo>
                  <a:lnTo>
                    <a:pt x="570" y="296"/>
                  </a:lnTo>
                  <a:lnTo>
                    <a:pt x="570" y="300"/>
                  </a:lnTo>
                  <a:lnTo>
                    <a:pt x="570" y="302"/>
                  </a:lnTo>
                  <a:lnTo>
                    <a:pt x="574" y="306"/>
                  </a:lnTo>
                  <a:lnTo>
                    <a:pt x="574" y="310"/>
                  </a:lnTo>
                  <a:lnTo>
                    <a:pt x="574" y="314"/>
                  </a:lnTo>
                  <a:lnTo>
                    <a:pt x="574" y="318"/>
                  </a:lnTo>
                  <a:lnTo>
                    <a:pt x="578" y="318"/>
                  </a:lnTo>
                  <a:lnTo>
                    <a:pt x="578" y="322"/>
                  </a:lnTo>
                  <a:lnTo>
                    <a:pt x="578" y="326"/>
                  </a:lnTo>
                  <a:lnTo>
                    <a:pt x="578" y="328"/>
                  </a:lnTo>
                  <a:lnTo>
                    <a:pt x="578" y="332"/>
                  </a:lnTo>
                  <a:lnTo>
                    <a:pt x="574" y="332"/>
                  </a:lnTo>
                  <a:lnTo>
                    <a:pt x="574" y="336"/>
                  </a:lnTo>
                  <a:lnTo>
                    <a:pt x="574" y="340"/>
                  </a:lnTo>
                  <a:lnTo>
                    <a:pt x="574" y="344"/>
                  </a:lnTo>
                  <a:lnTo>
                    <a:pt x="574" y="348"/>
                  </a:lnTo>
                  <a:lnTo>
                    <a:pt x="574" y="352"/>
                  </a:lnTo>
                  <a:lnTo>
                    <a:pt x="570" y="356"/>
                  </a:lnTo>
                  <a:lnTo>
                    <a:pt x="570" y="362"/>
                  </a:lnTo>
                  <a:lnTo>
                    <a:pt x="570" y="366"/>
                  </a:lnTo>
                  <a:lnTo>
                    <a:pt x="570" y="370"/>
                  </a:lnTo>
                  <a:lnTo>
                    <a:pt x="570" y="374"/>
                  </a:lnTo>
                  <a:lnTo>
                    <a:pt x="566" y="378"/>
                  </a:lnTo>
                  <a:lnTo>
                    <a:pt x="566" y="382"/>
                  </a:lnTo>
                  <a:lnTo>
                    <a:pt x="566" y="384"/>
                  </a:lnTo>
                  <a:lnTo>
                    <a:pt x="562" y="384"/>
                  </a:lnTo>
                  <a:lnTo>
                    <a:pt x="562" y="388"/>
                  </a:lnTo>
                  <a:lnTo>
                    <a:pt x="562" y="392"/>
                  </a:lnTo>
                  <a:lnTo>
                    <a:pt x="562" y="396"/>
                  </a:lnTo>
                  <a:lnTo>
                    <a:pt x="558" y="400"/>
                  </a:lnTo>
                  <a:lnTo>
                    <a:pt x="554" y="400"/>
                  </a:lnTo>
                  <a:lnTo>
                    <a:pt x="554" y="404"/>
                  </a:lnTo>
                  <a:lnTo>
                    <a:pt x="552" y="404"/>
                  </a:lnTo>
                  <a:lnTo>
                    <a:pt x="552" y="408"/>
                  </a:lnTo>
                  <a:lnTo>
                    <a:pt x="548" y="412"/>
                  </a:lnTo>
                  <a:lnTo>
                    <a:pt x="548" y="414"/>
                  </a:lnTo>
                  <a:lnTo>
                    <a:pt x="544" y="418"/>
                  </a:lnTo>
                  <a:lnTo>
                    <a:pt x="544" y="422"/>
                  </a:lnTo>
                  <a:lnTo>
                    <a:pt x="544" y="426"/>
                  </a:lnTo>
                  <a:lnTo>
                    <a:pt x="540" y="426"/>
                  </a:lnTo>
                  <a:lnTo>
                    <a:pt x="544" y="426"/>
                  </a:lnTo>
                  <a:lnTo>
                    <a:pt x="540" y="430"/>
                  </a:lnTo>
                  <a:lnTo>
                    <a:pt x="540" y="434"/>
                  </a:lnTo>
                  <a:lnTo>
                    <a:pt x="536" y="438"/>
                  </a:lnTo>
                  <a:lnTo>
                    <a:pt x="540" y="438"/>
                  </a:lnTo>
                  <a:lnTo>
                    <a:pt x="536" y="442"/>
                  </a:lnTo>
                  <a:lnTo>
                    <a:pt x="536" y="444"/>
                  </a:lnTo>
                  <a:lnTo>
                    <a:pt x="536" y="448"/>
                  </a:lnTo>
                  <a:lnTo>
                    <a:pt x="536" y="444"/>
                  </a:lnTo>
                  <a:lnTo>
                    <a:pt x="536" y="448"/>
                  </a:lnTo>
                  <a:lnTo>
                    <a:pt x="532" y="448"/>
                  </a:lnTo>
                  <a:lnTo>
                    <a:pt x="532" y="452"/>
                  </a:lnTo>
                  <a:lnTo>
                    <a:pt x="532" y="456"/>
                  </a:lnTo>
                  <a:lnTo>
                    <a:pt x="528" y="460"/>
                  </a:lnTo>
                  <a:lnTo>
                    <a:pt x="528" y="464"/>
                  </a:lnTo>
                  <a:lnTo>
                    <a:pt x="528" y="468"/>
                  </a:lnTo>
                  <a:lnTo>
                    <a:pt x="528" y="470"/>
                  </a:lnTo>
                  <a:lnTo>
                    <a:pt x="526" y="470"/>
                  </a:lnTo>
                  <a:lnTo>
                    <a:pt x="526" y="474"/>
                  </a:lnTo>
                  <a:lnTo>
                    <a:pt x="526" y="478"/>
                  </a:lnTo>
                  <a:lnTo>
                    <a:pt x="526" y="482"/>
                  </a:lnTo>
                  <a:lnTo>
                    <a:pt x="526" y="486"/>
                  </a:lnTo>
                  <a:lnTo>
                    <a:pt x="526" y="490"/>
                  </a:lnTo>
                  <a:lnTo>
                    <a:pt x="526" y="494"/>
                  </a:lnTo>
                  <a:lnTo>
                    <a:pt x="522" y="494"/>
                  </a:lnTo>
                  <a:lnTo>
                    <a:pt x="522" y="498"/>
                  </a:lnTo>
                  <a:lnTo>
                    <a:pt x="518" y="498"/>
                  </a:lnTo>
                  <a:lnTo>
                    <a:pt x="514" y="498"/>
                  </a:lnTo>
                  <a:lnTo>
                    <a:pt x="510" y="498"/>
                  </a:lnTo>
                  <a:lnTo>
                    <a:pt x="506" y="498"/>
                  </a:lnTo>
                  <a:lnTo>
                    <a:pt x="502" y="498"/>
                  </a:lnTo>
                  <a:lnTo>
                    <a:pt x="498" y="498"/>
                  </a:lnTo>
                  <a:lnTo>
                    <a:pt x="498" y="500"/>
                  </a:lnTo>
                  <a:lnTo>
                    <a:pt x="496" y="500"/>
                  </a:lnTo>
                  <a:lnTo>
                    <a:pt x="492" y="500"/>
                  </a:lnTo>
                  <a:lnTo>
                    <a:pt x="492" y="504"/>
                  </a:lnTo>
                  <a:lnTo>
                    <a:pt x="488" y="504"/>
                  </a:lnTo>
                  <a:lnTo>
                    <a:pt x="488" y="508"/>
                  </a:lnTo>
                  <a:lnTo>
                    <a:pt x="484" y="512"/>
                  </a:lnTo>
                  <a:lnTo>
                    <a:pt x="480" y="516"/>
                  </a:lnTo>
                  <a:lnTo>
                    <a:pt x="476" y="516"/>
                  </a:lnTo>
                  <a:lnTo>
                    <a:pt x="472" y="516"/>
                  </a:lnTo>
                  <a:lnTo>
                    <a:pt x="472" y="520"/>
                  </a:lnTo>
                  <a:lnTo>
                    <a:pt x="476" y="520"/>
                  </a:lnTo>
                  <a:lnTo>
                    <a:pt x="476" y="516"/>
                  </a:lnTo>
                  <a:lnTo>
                    <a:pt x="476" y="524"/>
                  </a:lnTo>
                  <a:lnTo>
                    <a:pt x="472" y="524"/>
                  </a:lnTo>
                  <a:lnTo>
                    <a:pt x="472" y="520"/>
                  </a:lnTo>
                  <a:lnTo>
                    <a:pt x="470" y="516"/>
                  </a:lnTo>
                  <a:lnTo>
                    <a:pt x="470" y="520"/>
                  </a:lnTo>
                  <a:lnTo>
                    <a:pt x="466" y="516"/>
                  </a:lnTo>
                  <a:lnTo>
                    <a:pt x="462" y="516"/>
                  </a:lnTo>
                  <a:lnTo>
                    <a:pt x="462" y="512"/>
                  </a:lnTo>
                  <a:lnTo>
                    <a:pt x="462" y="508"/>
                  </a:lnTo>
                  <a:lnTo>
                    <a:pt x="462" y="504"/>
                  </a:lnTo>
                  <a:lnTo>
                    <a:pt x="458" y="504"/>
                  </a:lnTo>
                  <a:lnTo>
                    <a:pt x="458" y="508"/>
                  </a:lnTo>
                  <a:lnTo>
                    <a:pt x="454" y="512"/>
                  </a:lnTo>
                  <a:lnTo>
                    <a:pt x="452" y="508"/>
                  </a:lnTo>
                  <a:lnTo>
                    <a:pt x="454" y="508"/>
                  </a:lnTo>
                  <a:lnTo>
                    <a:pt x="458" y="504"/>
                  </a:lnTo>
                  <a:lnTo>
                    <a:pt x="458" y="500"/>
                  </a:lnTo>
                  <a:lnTo>
                    <a:pt x="454" y="500"/>
                  </a:lnTo>
                  <a:lnTo>
                    <a:pt x="452" y="500"/>
                  </a:lnTo>
                  <a:lnTo>
                    <a:pt x="448" y="504"/>
                  </a:lnTo>
                  <a:lnTo>
                    <a:pt x="452" y="504"/>
                  </a:lnTo>
                  <a:lnTo>
                    <a:pt x="452" y="508"/>
                  </a:lnTo>
                  <a:lnTo>
                    <a:pt x="448" y="508"/>
                  </a:lnTo>
                  <a:lnTo>
                    <a:pt x="444" y="512"/>
                  </a:lnTo>
                  <a:lnTo>
                    <a:pt x="440" y="512"/>
                  </a:lnTo>
                  <a:lnTo>
                    <a:pt x="440" y="516"/>
                  </a:lnTo>
                  <a:lnTo>
                    <a:pt x="436" y="516"/>
                  </a:lnTo>
                  <a:lnTo>
                    <a:pt x="436" y="520"/>
                  </a:lnTo>
                  <a:lnTo>
                    <a:pt x="432" y="516"/>
                  </a:lnTo>
                  <a:lnTo>
                    <a:pt x="428" y="516"/>
                  </a:lnTo>
                  <a:lnTo>
                    <a:pt x="428" y="512"/>
                  </a:lnTo>
                  <a:lnTo>
                    <a:pt x="426" y="512"/>
                  </a:lnTo>
                  <a:lnTo>
                    <a:pt x="422" y="512"/>
                  </a:lnTo>
                  <a:lnTo>
                    <a:pt x="422" y="508"/>
                  </a:lnTo>
                  <a:lnTo>
                    <a:pt x="418" y="508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402" y="508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6" y="504"/>
                  </a:lnTo>
                  <a:lnTo>
                    <a:pt x="396" y="500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88" y="498"/>
                  </a:lnTo>
                  <a:lnTo>
                    <a:pt x="388" y="494"/>
                  </a:lnTo>
                  <a:lnTo>
                    <a:pt x="384" y="494"/>
                  </a:lnTo>
                  <a:lnTo>
                    <a:pt x="384" y="490"/>
                  </a:lnTo>
                  <a:lnTo>
                    <a:pt x="380" y="486"/>
                  </a:lnTo>
                  <a:lnTo>
                    <a:pt x="380" y="482"/>
                  </a:lnTo>
                  <a:lnTo>
                    <a:pt x="384" y="478"/>
                  </a:lnTo>
                  <a:lnTo>
                    <a:pt x="384" y="474"/>
                  </a:lnTo>
                  <a:lnTo>
                    <a:pt x="380" y="468"/>
                  </a:lnTo>
                  <a:lnTo>
                    <a:pt x="376" y="464"/>
                  </a:lnTo>
                  <a:lnTo>
                    <a:pt x="376" y="460"/>
                  </a:lnTo>
                  <a:lnTo>
                    <a:pt x="372" y="460"/>
                  </a:lnTo>
                  <a:lnTo>
                    <a:pt x="372" y="456"/>
                  </a:lnTo>
                  <a:lnTo>
                    <a:pt x="372" y="460"/>
                  </a:lnTo>
                  <a:lnTo>
                    <a:pt x="376" y="460"/>
                  </a:lnTo>
                  <a:lnTo>
                    <a:pt x="376" y="464"/>
                  </a:lnTo>
                  <a:lnTo>
                    <a:pt x="380" y="468"/>
                  </a:lnTo>
                  <a:lnTo>
                    <a:pt x="380" y="464"/>
                  </a:lnTo>
                  <a:lnTo>
                    <a:pt x="376" y="464"/>
                  </a:lnTo>
                  <a:lnTo>
                    <a:pt x="376" y="460"/>
                  </a:lnTo>
                  <a:lnTo>
                    <a:pt x="372" y="456"/>
                  </a:lnTo>
                  <a:lnTo>
                    <a:pt x="372" y="460"/>
                  </a:lnTo>
                  <a:lnTo>
                    <a:pt x="376" y="456"/>
                  </a:lnTo>
                  <a:lnTo>
                    <a:pt x="376" y="452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72" y="452"/>
                  </a:lnTo>
                  <a:lnTo>
                    <a:pt x="372" y="456"/>
                  </a:lnTo>
                  <a:lnTo>
                    <a:pt x="370" y="456"/>
                  </a:lnTo>
                  <a:lnTo>
                    <a:pt x="366" y="456"/>
                  </a:lnTo>
                  <a:lnTo>
                    <a:pt x="358" y="456"/>
                  </a:lnTo>
                  <a:lnTo>
                    <a:pt x="362" y="456"/>
                  </a:lnTo>
                  <a:lnTo>
                    <a:pt x="362" y="452"/>
                  </a:lnTo>
                  <a:lnTo>
                    <a:pt x="362" y="448"/>
                  </a:lnTo>
                  <a:lnTo>
                    <a:pt x="366" y="444"/>
                  </a:lnTo>
                  <a:lnTo>
                    <a:pt x="366" y="442"/>
                  </a:lnTo>
                  <a:lnTo>
                    <a:pt x="362" y="438"/>
                  </a:lnTo>
                  <a:lnTo>
                    <a:pt x="362" y="434"/>
                  </a:lnTo>
                  <a:lnTo>
                    <a:pt x="358" y="430"/>
                  </a:lnTo>
                  <a:lnTo>
                    <a:pt x="358" y="434"/>
                  </a:lnTo>
                  <a:lnTo>
                    <a:pt x="354" y="434"/>
                  </a:lnTo>
                  <a:lnTo>
                    <a:pt x="354" y="438"/>
                  </a:lnTo>
                  <a:lnTo>
                    <a:pt x="354" y="442"/>
                  </a:lnTo>
                  <a:lnTo>
                    <a:pt x="354" y="444"/>
                  </a:lnTo>
                  <a:lnTo>
                    <a:pt x="354" y="448"/>
                  </a:lnTo>
                  <a:lnTo>
                    <a:pt x="350" y="448"/>
                  </a:lnTo>
                  <a:lnTo>
                    <a:pt x="346" y="448"/>
                  </a:lnTo>
                  <a:lnTo>
                    <a:pt x="342" y="448"/>
                  </a:lnTo>
                  <a:lnTo>
                    <a:pt x="340" y="452"/>
                  </a:lnTo>
                  <a:lnTo>
                    <a:pt x="340" y="448"/>
                  </a:lnTo>
                  <a:lnTo>
                    <a:pt x="342" y="448"/>
                  </a:lnTo>
                  <a:lnTo>
                    <a:pt x="342" y="444"/>
                  </a:lnTo>
                  <a:lnTo>
                    <a:pt x="346" y="444"/>
                  </a:lnTo>
                  <a:lnTo>
                    <a:pt x="350" y="444"/>
                  </a:lnTo>
                  <a:lnTo>
                    <a:pt x="350" y="442"/>
                  </a:lnTo>
                  <a:lnTo>
                    <a:pt x="350" y="438"/>
                  </a:lnTo>
                  <a:lnTo>
                    <a:pt x="350" y="434"/>
                  </a:lnTo>
                  <a:lnTo>
                    <a:pt x="350" y="430"/>
                  </a:lnTo>
                  <a:lnTo>
                    <a:pt x="350" y="426"/>
                  </a:lnTo>
                  <a:lnTo>
                    <a:pt x="350" y="422"/>
                  </a:lnTo>
                  <a:lnTo>
                    <a:pt x="354" y="418"/>
                  </a:lnTo>
                  <a:lnTo>
                    <a:pt x="354" y="414"/>
                  </a:lnTo>
                  <a:lnTo>
                    <a:pt x="354" y="412"/>
                  </a:lnTo>
                  <a:lnTo>
                    <a:pt x="358" y="412"/>
                  </a:lnTo>
                  <a:lnTo>
                    <a:pt x="358" y="408"/>
                  </a:lnTo>
                  <a:lnTo>
                    <a:pt x="354" y="404"/>
                  </a:lnTo>
                  <a:lnTo>
                    <a:pt x="354" y="400"/>
                  </a:lnTo>
                  <a:lnTo>
                    <a:pt x="354" y="404"/>
                  </a:lnTo>
                  <a:lnTo>
                    <a:pt x="354" y="408"/>
                  </a:lnTo>
                  <a:lnTo>
                    <a:pt x="350" y="408"/>
                  </a:lnTo>
                  <a:lnTo>
                    <a:pt x="350" y="412"/>
                  </a:lnTo>
                  <a:lnTo>
                    <a:pt x="346" y="412"/>
                  </a:lnTo>
                  <a:lnTo>
                    <a:pt x="346" y="414"/>
                  </a:lnTo>
                  <a:lnTo>
                    <a:pt x="346" y="418"/>
                  </a:lnTo>
                  <a:lnTo>
                    <a:pt x="342" y="422"/>
                  </a:lnTo>
                  <a:lnTo>
                    <a:pt x="342" y="418"/>
                  </a:lnTo>
                  <a:lnTo>
                    <a:pt x="340" y="422"/>
                  </a:lnTo>
                  <a:lnTo>
                    <a:pt x="342" y="422"/>
                  </a:lnTo>
                  <a:lnTo>
                    <a:pt x="340" y="422"/>
                  </a:lnTo>
                  <a:lnTo>
                    <a:pt x="336" y="426"/>
                  </a:lnTo>
                  <a:lnTo>
                    <a:pt x="332" y="426"/>
                  </a:lnTo>
                  <a:lnTo>
                    <a:pt x="332" y="430"/>
                  </a:lnTo>
                  <a:lnTo>
                    <a:pt x="332" y="434"/>
                  </a:lnTo>
                  <a:lnTo>
                    <a:pt x="328" y="434"/>
                  </a:lnTo>
                  <a:lnTo>
                    <a:pt x="328" y="438"/>
                  </a:lnTo>
                  <a:lnTo>
                    <a:pt x="324" y="442"/>
                  </a:lnTo>
                  <a:lnTo>
                    <a:pt x="328" y="442"/>
                  </a:lnTo>
                  <a:lnTo>
                    <a:pt x="328" y="444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44"/>
                  </a:lnTo>
                  <a:lnTo>
                    <a:pt x="324" y="442"/>
                  </a:lnTo>
                  <a:lnTo>
                    <a:pt x="320" y="442"/>
                  </a:lnTo>
                  <a:lnTo>
                    <a:pt x="320" y="438"/>
                  </a:lnTo>
                  <a:lnTo>
                    <a:pt x="316" y="438"/>
                  </a:lnTo>
                  <a:lnTo>
                    <a:pt x="316" y="434"/>
                  </a:lnTo>
                  <a:lnTo>
                    <a:pt x="320" y="438"/>
                  </a:lnTo>
                  <a:lnTo>
                    <a:pt x="320" y="434"/>
                  </a:lnTo>
                  <a:lnTo>
                    <a:pt x="320" y="430"/>
                  </a:lnTo>
                  <a:lnTo>
                    <a:pt x="316" y="430"/>
                  </a:lnTo>
                  <a:lnTo>
                    <a:pt x="316" y="426"/>
                  </a:lnTo>
                  <a:lnTo>
                    <a:pt x="316" y="422"/>
                  </a:lnTo>
                  <a:lnTo>
                    <a:pt x="314" y="422"/>
                  </a:lnTo>
                  <a:lnTo>
                    <a:pt x="314" y="418"/>
                  </a:lnTo>
                  <a:lnTo>
                    <a:pt x="314" y="414"/>
                  </a:lnTo>
                  <a:lnTo>
                    <a:pt x="310" y="412"/>
                  </a:lnTo>
                  <a:lnTo>
                    <a:pt x="306" y="412"/>
                  </a:lnTo>
                  <a:lnTo>
                    <a:pt x="302" y="408"/>
                  </a:lnTo>
                  <a:lnTo>
                    <a:pt x="302" y="404"/>
                  </a:lnTo>
                  <a:lnTo>
                    <a:pt x="306" y="404"/>
                  </a:lnTo>
                  <a:lnTo>
                    <a:pt x="306" y="400"/>
                  </a:lnTo>
                  <a:lnTo>
                    <a:pt x="302" y="400"/>
                  </a:lnTo>
                  <a:lnTo>
                    <a:pt x="302" y="396"/>
                  </a:lnTo>
                  <a:lnTo>
                    <a:pt x="298" y="396"/>
                  </a:lnTo>
                  <a:lnTo>
                    <a:pt x="298" y="400"/>
                  </a:lnTo>
                  <a:lnTo>
                    <a:pt x="298" y="396"/>
                  </a:lnTo>
                  <a:lnTo>
                    <a:pt x="298" y="392"/>
                  </a:lnTo>
                  <a:lnTo>
                    <a:pt x="294" y="392"/>
                  </a:lnTo>
                  <a:lnTo>
                    <a:pt x="290" y="392"/>
                  </a:lnTo>
                  <a:lnTo>
                    <a:pt x="286" y="392"/>
                  </a:lnTo>
                  <a:lnTo>
                    <a:pt x="286" y="388"/>
                  </a:lnTo>
                  <a:lnTo>
                    <a:pt x="284" y="388"/>
                  </a:lnTo>
                  <a:lnTo>
                    <a:pt x="280" y="388"/>
                  </a:lnTo>
                  <a:lnTo>
                    <a:pt x="276" y="388"/>
                  </a:lnTo>
                  <a:lnTo>
                    <a:pt x="272" y="388"/>
                  </a:lnTo>
                  <a:lnTo>
                    <a:pt x="272" y="384"/>
                  </a:lnTo>
                  <a:lnTo>
                    <a:pt x="268" y="384"/>
                  </a:lnTo>
                  <a:lnTo>
                    <a:pt x="268" y="382"/>
                  </a:lnTo>
                  <a:lnTo>
                    <a:pt x="264" y="382"/>
                  </a:lnTo>
                  <a:lnTo>
                    <a:pt x="260" y="382"/>
                  </a:lnTo>
                  <a:lnTo>
                    <a:pt x="260" y="378"/>
                  </a:lnTo>
                  <a:lnTo>
                    <a:pt x="258" y="382"/>
                  </a:lnTo>
                  <a:lnTo>
                    <a:pt x="254" y="382"/>
                  </a:lnTo>
                  <a:lnTo>
                    <a:pt x="246" y="382"/>
                  </a:lnTo>
                  <a:lnTo>
                    <a:pt x="242" y="382"/>
                  </a:lnTo>
                  <a:lnTo>
                    <a:pt x="238" y="382"/>
                  </a:lnTo>
                  <a:lnTo>
                    <a:pt x="234" y="382"/>
                  </a:lnTo>
                  <a:lnTo>
                    <a:pt x="230" y="382"/>
                  </a:lnTo>
                  <a:lnTo>
                    <a:pt x="228" y="384"/>
                  </a:lnTo>
                  <a:lnTo>
                    <a:pt x="224" y="384"/>
                  </a:lnTo>
                  <a:lnTo>
                    <a:pt x="216" y="388"/>
                  </a:lnTo>
                  <a:lnTo>
                    <a:pt x="216" y="392"/>
                  </a:lnTo>
                  <a:lnTo>
                    <a:pt x="212" y="392"/>
                  </a:lnTo>
                  <a:lnTo>
                    <a:pt x="208" y="392"/>
                  </a:lnTo>
                  <a:lnTo>
                    <a:pt x="204" y="392"/>
                  </a:lnTo>
                  <a:lnTo>
                    <a:pt x="202" y="392"/>
                  </a:lnTo>
                  <a:lnTo>
                    <a:pt x="202" y="396"/>
                  </a:lnTo>
                  <a:lnTo>
                    <a:pt x="198" y="396"/>
                  </a:lnTo>
                  <a:lnTo>
                    <a:pt x="194" y="396"/>
                  </a:lnTo>
                  <a:lnTo>
                    <a:pt x="194" y="392"/>
                  </a:lnTo>
                  <a:lnTo>
                    <a:pt x="190" y="392"/>
                  </a:lnTo>
                  <a:lnTo>
                    <a:pt x="186" y="392"/>
                  </a:lnTo>
                  <a:lnTo>
                    <a:pt x="182" y="396"/>
                  </a:lnTo>
                  <a:lnTo>
                    <a:pt x="178" y="400"/>
                  </a:lnTo>
                  <a:lnTo>
                    <a:pt x="174" y="400"/>
                  </a:lnTo>
                  <a:lnTo>
                    <a:pt x="172" y="404"/>
                  </a:lnTo>
                  <a:lnTo>
                    <a:pt x="168" y="404"/>
                  </a:lnTo>
                  <a:lnTo>
                    <a:pt x="168" y="408"/>
                  </a:lnTo>
                  <a:lnTo>
                    <a:pt x="164" y="408"/>
                  </a:lnTo>
                  <a:lnTo>
                    <a:pt x="160" y="408"/>
                  </a:lnTo>
                  <a:lnTo>
                    <a:pt x="160" y="412"/>
                  </a:lnTo>
                  <a:lnTo>
                    <a:pt x="160" y="414"/>
                  </a:lnTo>
                  <a:lnTo>
                    <a:pt x="156" y="418"/>
                  </a:lnTo>
                  <a:lnTo>
                    <a:pt x="156" y="422"/>
                  </a:lnTo>
                  <a:lnTo>
                    <a:pt x="152" y="422"/>
                  </a:lnTo>
                  <a:lnTo>
                    <a:pt x="152" y="426"/>
                  </a:lnTo>
                  <a:lnTo>
                    <a:pt x="148" y="422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6" y="422"/>
                  </a:lnTo>
                  <a:lnTo>
                    <a:pt x="142" y="422"/>
                  </a:lnTo>
                  <a:lnTo>
                    <a:pt x="142" y="426"/>
                  </a:lnTo>
                  <a:lnTo>
                    <a:pt x="142" y="422"/>
                  </a:lnTo>
                  <a:lnTo>
                    <a:pt x="138" y="422"/>
                  </a:lnTo>
                  <a:lnTo>
                    <a:pt x="138" y="426"/>
                  </a:lnTo>
                  <a:lnTo>
                    <a:pt x="134" y="426"/>
                  </a:lnTo>
                  <a:lnTo>
                    <a:pt x="130" y="426"/>
                  </a:lnTo>
                  <a:lnTo>
                    <a:pt x="130" y="422"/>
                  </a:lnTo>
                  <a:lnTo>
                    <a:pt x="126" y="422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6" y="422"/>
                  </a:lnTo>
                  <a:lnTo>
                    <a:pt x="112" y="422"/>
                  </a:lnTo>
                  <a:lnTo>
                    <a:pt x="108" y="426"/>
                  </a:lnTo>
                  <a:lnTo>
                    <a:pt x="104" y="426"/>
                  </a:lnTo>
                  <a:lnTo>
                    <a:pt x="102" y="426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94" y="430"/>
                  </a:lnTo>
                  <a:lnTo>
                    <a:pt x="94" y="434"/>
                  </a:lnTo>
                  <a:lnTo>
                    <a:pt x="90" y="438"/>
                  </a:lnTo>
                  <a:lnTo>
                    <a:pt x="90" y="434"/>
                  </a:lnTo>
                  <a:lnTo>
                    <a:pt x="86" y="434"/>
                  </a:lnTo>
                  <a:lnTo>
                    <a:pt x="86" y="438"/>
                  </a:lnTo>
                  <a:lnTo>
                    <a:pt x="82" y="438"/>
                  </a:lnTo>
                  <a:lnTo>
                    <a:pt x="82" y="442"/>
                  </a:lnTo>
                  <a:lnTo>
                    <a:pt x="78" y="442"/>
                  </a:lnTo>
                  <a:lnTo>
                    <a:pt x="78" y="444"/>
                  </a:lnTo>
                  <a:lnTo>
                    <a:pt x="74" y="444"/>
                  </a:lnTo>
                  <a:lnTo>
                    <a:pt x="72" y="444"/>
                  </a:lnTo>
                  <a:lnTo>
                    <a:pt x="74" y="444"/>
                  </a:lnTo>
                  <a:lnTo>
                    <a:pt x="74" y="448"/>
                  </a:lnTo>
                  <a:lnTo>
                    <a:pt x="72" y="448"/>
                  </a:lnTo>
                  <a:lnTo>
                    <a:pt x="72" y="444"/>
                  </a:lnTo>
                  <a:lnTo>
                    <a:pt x="68" y="444"/>
                  </a:lnTo>
                  <a:lnTo>
                    <a:pt x="68" y="448"/>
                  </a:lnTo>
                  <a:lnTo>
                    <a:pt x="68" y="444"/>
                  </a:lnTo>
                  <a:lnTo>
                    <a:pt x="64" y="444"/>
                  </a:lnTo>
                  <a:lnTo>
                    <a:pt x="60" y="444"/>
                  </a:lnTo>
                  <a:lnTo>
                    <a:pt x="56" y="444"/>
                  </a:lnTo>
                  <a:lnTo>
                    <a:pt x="52" y="444"/>
                  </a:lnTo>
                  <a:lnTo>
                    <a:pt x="48" y="444"/>
                  </a:lnTo>
                  <a:lnTo>
                    <a:pt x="48" y="442"/>
                  </a:lnTo>
                  <a:lnTo>
                    <a:pt x="46" y="442"/>
                  </a:lnTo>
                  <a:lnTo>
                    <a:pt x="46" y="438"/>
                  </a:lnTo>
                  <a:lnTo>
                    <a:pt x="42" y="438"/>
                  </a:lnTo>
                  <a:lnTo>
                    <a:pt x="42" y="434"/>
                  </a:lnTo>
                  <a:lnTo>
                    <a:pt x="38" y="434"/>
                  </a:lnTo>
                  <a:lnTo>
                    <a:pt x="34" y="430"/>
                  </a:lnTo>
                  <a:lnTo>
                    <a:pt x="34" y="434"/>
                  </a:lnTo>
                  <a:lnTo>
                    <a:pt x="30" y="430"/>
                  </a:lnTo>
                  <a:lnTo>
                    <a:pt x="30" y="426"/>
                  </a:lnTo>
                  <a:lnTo>
                    <a:pt x="30" y="422"/>
                  </a:lnTo>
                  <a:lnTo>
                    <a:pt x="30" y="418"/>
                  </a:lnTo>
                  <a:lnTo>
                    <a:pt x="34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2"/>
                  </a:lnTo>
                  <a:lnTo>
                    <a:pt x="42" y="408"/>
                  </a:lnTo>
                  <a:lnTo>
                    <a:pt x="42" y="404"/>
                  </a:lnTo>
                  <a:lnTo>
                    <a:pt x="42" y="400"/>
                  </a:lnTo>
                  <a:lnTo>
                    <a:pt x="42" y="404"/>
                  </a:lnTo>
                  <a:lnTo>
                    <a:pt x="42" y="400"/>
                  </a:lnTo>
                  <a:lnTo>
                    <a:pt x="42" y="396"/>
                  </a:lnTo>
                  <a:lnTo>
                    <a:pt x="42" y="392"/>
                  </a:lnTo>
                  <a:lnTo>
                    <a:pt x="42" y="388"/>
                  </a:lnTo>
                  <a:lnTo>
                    <a:pt x="42" y="384"/>
                  </a:lnTo>
                  <a:lnTo>
                    <a:pt x="42" y="382"/>
                  </a:lnTo>
                  <a:lnTo>
                    <a:pt x="42" y="378"/>
                  </a:lnTo>
                  <a:lnTo>
                    <a:pt x="38" y="378"/>
                  </a:lnTo>
                  <a:lnTo>
                    <a:pt x="38" y="374"/>
                  </a:lnTo>
                  <a:lnTo>
                    <a:pt x="38" y="370"/>
                  </a:lnTo>
                  <a:lnTo>
                    <a:pt x="34" y="370"/>
                  </a:lnTo>
                  <a:lnTo>
                    <a:pt x="34" y="366"/>
                  </a:lnTo>
                  <a:lnTo>
                    <a:pt x="34" y="362"/>
                  </a:lnTo>
                  <a:lnTo>
                    <a:pt x="34" y="358"/>
                  </a:lnTo>
                  <a:lnTo>
                    <a:pt x="34" y="356"/>
                  </a:lnTo>
                  <a:lnTo>
                    <a:pt x="30" y="356"/>
                  </a:lnTo>
                  <a:lnTo>
                    <a:pt x="30" y="352"/>
                  </a:lnTo>
                  <a:lnTo>
                    <a:pt x="30" y="348"/>
                  </a:lnTo>
                  <a:lnTo>
                    <a:pt x="30" y="344"/>
                  </a:lnTo>
                  <a:lnTo>
                    <a:pt x="30" y="340"/>
                  </a:lnTo>
                  <a:lnTo>
                    <a:pt x="30" y="336"/>
                  </a:lnTo>
                  <a:lnTo>
                    <a:pt x="26" y="332"/>
                  </a:lnTo>
                  <a:lnTo>
                    <a:pt x="26" y="328"/>
                  </a:lnTo>
                  <a:lnTo>
                    <a:pt x="26" y="326"/>
                  </a:lnTo>
                  <a:lnTo>
                    <a:pt x="22" y="322"/>
                  </a:lnTo>
                  <a:lnTo>
                    <a:pt x="22" y="318"/>
                  </a:lnTo>
                  <a:lnTo>
                    <a:pt x="18" y="318"/>
                  </a:lnTo>
                  <a:lnTo>
                    <a:pt x="18" y="314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6" y="300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12" y="292"/>
                  </a:lnTo>
                  <a:lnTo>
                    <a:pt x="12" y="288"/>
                  </a:lnTo>
                  <a:lnTo>
                    <a:pt x="8" y="288"/>
                  </a:lnTo>
                  <a:lnTo>
                    <a:pt x="8" y="286"/>
                  </a:lnTo>
                  <a:lnTo>
                    <a:pt x="8" y="282"/>
                  </a:lnTo>
                  <a:lnTo>
                    <a:pt x="8" y="286"/>
                  </a:lnTo>
                  <a:lnTo>
                    <a:pt x="8" y="282"/>
                  </a:lnTo>
                  <a:lnTo>
                    <a:pt x="12" y="286"/>
                  </a:lnTo>
                  <a:lnTo>
                    <a:pt x="12" y="288"/>
                  </a:lnTo>
                  <a:lnTo>
                    <a:pt x="12" y="292"/>
                  </a:lnTo>
                  <a:lnTo>
                    <a:pt x="16" y="292"/>
                  </a:lnTo>
                  <a:lnTo>
                    <a:pt x="16" y="288"/>
                  </a:lnTo>
                  <a:lnTo>
                    <a:pt x="16" y="286"/>
                  </a:lnTo>
                  <a:lnTo>
                    <a:pt x="12" y="286"/>
                  </a:lnTo>
                  <a:lnTo>
                    <a:pt x="12" y="282"/>
                  </a:lnTo>
                  <a:lnTo>
                    <a:pt x="12" y="278"/>
                  </a:lnTo>
                  <a:lnTo>
                    <a:pt x="8" y="274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12" y="278"/>
                  </a:lnTo>
                  <a:lnTo>
                    <a:pt x="16" y="278"/>
                  </a:lnTo>
                  <a:lnTo>
                    <a:pt x="16" y="282"/>
                  </a:lnTo>
                  <a:lnTo>
                    <a:pt x="12" y="282"/>
                  </a:lnTo>
                  <a:lnTo>
                    <a:pt x="16" y="286"/>
                  </a:lnTo>
                  <a:lnTo>
                    <a:pt x="16" y="282"/>
                  </a:lnTo>
                  <a:lnTo>
                    <a:pt x="16" y="286"/>
                  </a:lnTo>
                  <a:lnTo>
                    <a:pt x="18" y="288"/>
                  </a:lnTo>
                  <a:lnTo>
                    <a:pt x="18" y="286"/>
                  </a:lnTo>
                  <a:lnTo>
                    <a:pt x="18" y="282"/>
                  </a:lnTo>
                  <a:lnTo>
                    <a:pt x="22" y="282"/>
                  </a:lnTo>
                  <a:lnTo>
                    <a:pt x="22" y="278"/>
                  </a:lnTo>
                  <a:lnTo>
                    <a:pt x="18" y="274"/>
                  </a:lnTo>
                  <a:lnTo>
                    <a:pt x="16" y="270"/>
                  </a:lnTo>
                  <a:lnTo>
                    <a:pt x="16" y="266"/>
                  </a:lnTo>
                  <a:lnTo>
                    <a:pt x="12" y="262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8" y="256"/>
                  </a:lnTo>
                  <a:lnTo>
                    <a:pt x="8" y="252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2" y="240"/>
                  </a:lnTo>
                  <a:lnTo>
                    <a:pt x="12" y="236"/>
                  </a:lnTo>
                  <a:lnTo>
                    <a:pt x="16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6"/>
                  </a:lnTo>
                  <a:lnTo>
                    <a:pt x="16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16" y="218"/>
                  </a:lnTo>
                  <a:lnTo>
                    <a:pt x="16" y="214"/>
                  </a:lnTo>
                  <a:lnTo>
                    <a:pt x="16" y="210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22" y="218"/>
                  </a:lnTo>
                  <a:lnTo>
                    <a:pt x="22" y="214"/>
                  </a:lnTo>
                  <a:lnTo>
                    <a:pt x="22" y="210"/>
                  </a:lnTo>
                  <a:lnTo>
                    <a:pt x="26" y="210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4" y="202"/>
                  </a:lnTo>
                  <a:lnTo>
                    <a:pt x="38" y="200"/>
                  </a:lnTo>
                  <a:lnTo>
                    <a:pt x="42" y="196"/>
                  </a:lnTo>
                  <a:lnTo>
                    <a:pt x="46" y="196"/>
                  </a:lnTo>
                  <a:lnTo>
                    <a:pt x="46" y="192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64" y="184"/>
                  </a:lnTo>
                  <a:lnTo>
                    <a:pt x="64" y="188"/>
                  </a:lnTo>
                  <a:lnTo>
                    <a:pt x="68" y="188"/>
                  </a:lnTo>
                  <a:lnTo>
                    <a:pt x="68" y="184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82" y="180"/>
                  </a:lnTo>
                  <a:lnTo>
                    <a:pt x="86" y="176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2"/>
                  </a:lnTo>
                  <a:lnTo>
                    <a:pt x="102" y="172"/>
                  </a:lnTo>
                  <a:lnTo>
                    <a:pt x="104" y="172"/>
                  </a:lnTo>
                  <a:lnTo>
                    <a:pt x="108" y="170"/>
                  </a:lnTo>
                  <a:lnTo>
                    <a:pt x="112" y="170"/>
                  </a:lnTo>
                  <a:lnTo>
                    <a:pt x="116" y="166"/>
                  </a:lnTo>
                  <a:lnTo>
                    <a:pt x="120" y="166"/>
                  </a:lnTo>
                  <a:lnTo>
                    <a:pt x="120" y="162"/>
                  </a:lnTo>
                  <a:lnTo>
                    <a:pt x="122" y="158"/>
                  </a:lnTo>
                  <a:lnTo>
                    <a:pt x="122" y="154"/>
                  </a:lnTo>
                  <a:lnTo>
                    <a:pt x="126" y="150"/>
                  </a:lnTo>
                  <a:lnTo>
                    <a:pt x="126" y="146"/>
                  </a:lnTo>
                  <a:lnTo>
                    <a:pt x="130" y="146"/>
                  </a:lnTo>
                  <a:lnTo>
                    <a:pt x="130" y="142"/>
                  </a:lnTo>
                  <a:lnTo>
                    <a:pt x="134" y="140"/>
                  </a:lnTo>
                  <a:lnTo>
                    <a:pt x="134" y="136"/>
                  </a:lnTo>
                  <a:lnTo>
                    <a:pt x="134" y="132"/>
                  </a:lnTo>
                  <a:lnTo>
                    <a:pt x="134" y="128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8" y="120"/>
                  </a:lnTo>
                  <a:lnTo>
                    <a:pt x="138" y="116"/>
                  </a:lnTo>
                  <a:lnTo>
                    <a:pt x="142" y="116"/>
                  </a:lnTo>
                  <a:lnTo>
                    <a:pt x="142" y="114"/>
                  </a:lnTo>
                  <a:lnTo>
                    <a:pt x="142" y="110"/>
                  </a:lnTo>
                  <a:lnTo>
                    <a:pt x="146" y="110"/>
                  </a:lnTo>
                  <a:lnTo>
                    <a:pt x="146" y="114"/>
                  </a:lnTo>
                  <a:lnTo>
                    <a:pt x="146" y="110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28"/>
                  </a:lnTo>
                  <a:lnTo>
                    <a:pt x="152" y="128"/>
                  </a:lnTo>
                  <a:lnTo>
                    <a:pt x="152" y="132"/>
                  </a:lnTo>
                  <a:lnTo>
                    <a:pt x="152" y="128"/>
                  </a:lnTo>
                  <a:lnTo>
                    <a:pt x="152" y="124"/>
                  </a:lnTo>
                  <a:lnTo>
                    <a:pt x="152" y="120"/>
                  </a:lnTo>
                  <a:lnTo>
                    <a:pt x="156" y="120"/>
                  </a:lnTo>
                  <a:lnTo>
                    <a:pt x="156" y="124"/>
                  </a:lnTo>
                  <a:lnTo>
                    <a:pt x="156" y="120"/>
                  </a:lnTo>
                  <a:lnTo>
                    <a:pt x="156" y="116"/>
                  </a:lnTo>
                  <a:lnTo>
                    <a:pt x="152" y="116"/>
                  </a:lnTo>
                  <a:lnTo>
                    <a:pt x="152" y="114"/>
                  </a:lnTo>
                  <a:lnTo>
                    <a:pt x="148" y="114"/>
                  </a:lnTo>
                  <a:lnTo>
                    <a:pt x="152" y="114"/>
                  </a:lnTo>
                  <a:lnTo>
                    <a:pt x="152" y="110"/>
                  </a:lnTo>
                  <a:lnTo>
                    <a:pt x="152" y="106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6" y="106"/>
                  </a:lnTo>
                  <a:lnTo>
                    <a:pt x="160" y="106"/>
                  </a:lnTo>
                  <a:lnTo>
                    <a:pt x="160" y="110"/>
                  </a:lnTo>
                  <a:lnTo>
                    <a:pt x="164" y="110"/>
                  </a:lnTo>
                  <a:lnTo>
                    <a:pt x="168" y="110"/>
                  </a:lnTo>
                  <a:lnTo>
                    <a:pt x="172" y="110"/>
                  </a:lnTo>
                  <a:lnTo>
                    <a:pt x="168" y="110"/>
                  </a:lnTo>
                  <a:lnTo>
                    <a:pt x="164" y="110"/>
                  </a:lnTo>
                  <a:lnTo>
                    <a:pt x="164" y="106"/>
                  </a:lnTo>
                  <a:lnTo>
                    <a:pt x="168" y="106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8" y="102"/>
                  </a:lnTo>
                  <a:lnTo>
                    <a:pt x="164" y="102"/>
                  </a:lnTo>
                  <a:lnTo>
                    <a:pt x="164" y="98"/>
                  </a:lnTo>
                  <a:lnTo>
                    <a:pt x="164" y="94"/>
                  </a:lnTo>
                  <a:lnTo>
                    <a:pt x="168" y="94"/>
                  </a:lnTo>
                  <a:lnTo>
                    <a:pt x="168" y="90"/>
                  </a:lnTo>
                  <a:lnTo>
                    <a:pt x="172" y="90"/>
                  </a:lnTo>
                  <a:lnTo>
                    <a:pt x="172" y="94"/>
                  </a:lnTo>
                  <a:lnTo>
                    <a:pt x="174" y="94"/>
                  </a:lnTo>
                  <a:lnTo>
                    <a:pt x="174" y="90"/>
                  </a:lnTo>
                  <a:lnTo>
                    <a:pt x="172" y="90"/>
                  </a:lnTo>
                  <a:lnTo>
                    <a:pt x="174" y="86"/>
                  </a:lnTo>
                  <a:lnTo>
                    <a:pt x="172" y="86"/>
                  </a:lnTo>
                  <a:lnTo>
                    <a:pt x="172" y="90"/>
                  </a:lnTo>
                  <a:lnTo>
                    <a:pt x="172" y="86"/>
                  </a:lnTo>
                  <a:lnTo>
                    <a:pt x="174" y="86"/>
                  </a:lnTo>
                  <a:lnTo>
                    <a:pt x="178" y="86"/>
                  </a:lnTo>
                  <a:lnTo>
                    <a:pt x="174" y="86"/>
                  </a:lnTo>
                  <a:lnTo>
                    <a:pt x="174" y="84"/>
                  </a:lnTo>
                  <a:lnTo>
                    <a:pt x="174" y="80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82" y="80"/>
                  </a:lnTo>
                  <a:lnTo>
                    <a:pt x="182" y="76"/>
                  </a:lnTo>
                  <a:lnTo>
                    <a:pt x="182" y="72"/>
                  </a:lnTo>
                  <a:lnTo>
                    <a:pt x="182" y="76"/>
                  </a:lnTo>
                  <a:lnTo>
                    <a:pt x="182" y="80"/>
                  </a:lnTo>
                  <a:lnTo>
                    <a:pt x="182" y="76"/>
                  </a:lnTo>
                  <a:lnTo>
                    <a:pt x="186" y="76"/>
                  </a:lnTo>
                  <a:lnTo>
                    <a:pt x="182" y="80"/>
                  </a:lnTo>
                  <a:lnTo>
                    <a:pt x="186" y="80"/>
                  </a:lnTo>
                  <a:lnTo>
                    <a:pt x="186" y="76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90" y="68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4" y="68"/>
                  </a:lnTo>
                  <a:lnTo>
                    <a:pt x="194" y="72"/>
                  </a:lnTo>
                  <a:lnTo>
                    <a:pt x="198" y="72"/>
                  </a:lnTo>
                  <a:lnTo>
                    <a:pt x="198" y="68"/>
                  </a:lnTo>
                  <a:lnTo>
                    <a:pt x="198" y="64"/>
                  </a:lnTo>
                  <a:lnTo>
                    <a:pt x="202" y="64"/>
                  </a:lnTo>
                  <a:lnTo>
                    <a:pt x="202" y="68"/>
                  </a:lnTo>
                  <a:lnTo>
                    <a:pt x="204" y="68"/>
                  </a:lnTo>
                  <a:lnTo>
                    <a:pt x="204" y="64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08" y="72"/>
                  </a:lnTo>
                  <a:lnTo>
                    <a:pt x="212" y="72"/>
                  </a:lnTo>
                  <a:lnTo>
                    <a:pt x="212" y="76"/>
                  </a:lnTo>
                  <a:lnTo>
                    <a:pt x="216" y="80"/>
                  </a:lnTo>
                  <a:lnTo>
                    <a:pt x="216" y="84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16" y="94"/>
                  </a:lnTo>
                  <a:lnTo>
                    <a:pt x="216" y="90"/>
                  </a:lnTo>
                  <a:lnTo>
                    <a:pt x="220" y="90"/>
                  </a:lnTo>
                  <a:lnTo>
                    <a:pt x="220" y="86"/>
                  </a:lnTo>
                  <a:lnTo>
                    <a:pt x="216" y="86"/>
                  </a:lnTo>
                  <a:lnTo>
                    <a:pt x="220" y="86"/>
                  </a:lnTo>
                  <a:lnTo>
                    <a:pt x="220" y="84"/>
                  </a:lnTo>
                  <a:lnTo>
                    <a:pt x="220" y="86"/>
                  </a:lnTo>
                  <a:lnTo>
                    <a:pt x="220" y="84"/>
                  </a:lnTo>
                  <a:lnTo>
                    <a:pt x="224" y="84"/>
                  </a:lnTo>
                  <a:lnTo>
                    <a:pt x="224" y="80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0" y="84"/>
                  </a:lnTo>
                  <a:lnTo>
                    <a:pt x="230" y="86"/>
                  </a:lnTo>
                  <a:lnTo>
                    <a:pt x="234" y="86"/>
                  </a:lnTo>
                  <a:lnTo>
                    <a:pt x="230" y="86"/>
                  </a:lnTo>
                  <a:lnTo>
                    <a:pt x="230" y="84"/>
                  </a:lnTo>
                  <a:lnTo>
                    <a:pt x="234" y="84"/>
                  </a:lnTo>
                  <a:lnTo>
                    <a:pt x="238" y="86"/>
                  </a:lnTo>
                  <a:lnTo>
                    <a:pt x="238" y="90"/>
                  </a:lnTo>
                  <a:lnTo>
                    <a:pt x="238" y="86"/>
                  </a:lnTo>
                  <a:lnTo>
                    <a:pt x="238" y="84"/>
                  </a:lnTo>
                  <a:lnTo>
                    <a:pt x="242" y="84"/>
                  </a:lnTo>
                  <a:lnTo>
                    <a:pt x="238" y="84"/>
                  </a:lnTo>
                  <a:lnTo>
                    <a:pt x="238" y="80"/>
                  </a:lnTo>
                  <a:lnTo>
                    <a:pt x="238" y="76"/>
                  </a:lnTo>
                  <a:lnTo>
                    <a:pt x="238" y="80"/>
                  </a:lnTo>
                  <a:lnTo>
                    <a:pt x="234" y="76"/>
                  </a:lnTo>
                  <a:lnTo>
                    <a:pt x="234" y="72"/>
                  </a:lnTo>
                  <a:lnTo>
                    <a:pt x="238" y="68"/>
                  </a:lnTo>
                  <a:lnTo>
                    <a:pt x="242" y="64"/>
                  </a:lnTo>
                  <a:lnTo>
                    <a:pt x="242" y="60"/>
                  </a:lnTo>
                  <a:lnTo>
                    <a:pt x="242" y="58"/>
                  </a:lnTo>
                  <a:lnTo>
                    <a:pt x="242" y="60"/>
                  </a:lnTo>
                  <a:lnTo>
                    <a:pt x="246" y="58"/>
                  </a:lnTo>
                  <a:lnTo>
                    <a:pt x="246" y="54"/>
                  </a:lnTo>
                  <a:lnTo>
                    <a:pt x="246" y="50"/>
                  </a:lnTo>
                  <a:lnTo>
                    <a:pt x="250" y="50"/>
                  </a:lnTo>
                  <a:lnTo>
                    <a:pt x="250" y="46"/>
                  </a:lnTo>
                  <a:lnTo>
                    <a:pt x="250" y="42"/>
                  </a:lnTo>
                  <a:lnTo>
                    <a:pt x="250" y="46"/>
                  </a:lnTo>
                  <a:lnTo>
                    <a:pt x="254" y="46"/>
                  </a:lnTo>
                  <a:lnTo>
                    <a:pt x="254" y="42"/>
                  </a:lnTo>
                  <a:lnTo>
                    <a:pt x="254" y="38"/>
                  </a:lnTo>
                  <a:lnTo>
                    <a:pt x="254" y="42"/>
                  </a:lnTo>
                  <a:lnTo>
                    <a:pt x="258" y="46"/>
                  </a:lnTo>
                  <a:lnTo>
                    <a:pt x="258" y="42"/>
                  </a:lnTo>
                  <a:lnTo>
                    <a:pt x="254" y="42"/>
                  </a:lnTo>
                  <a:lnTo>
                    <a:pt x="258" y="38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2" y="38"/>
                  </a:lnTo>
                  <a:lnTo>
                    <a:pt x="276" y="38"/>
                  </a:lnTo>
                  <a:lnTo>
                    <a:pt x="280" y="38"/>
                  </a:lnTo>
                  <a:lnTo>
                    <a:pt x="276" y="38"/>
                  </a:lnTo>
                  <a:lnTo>
                    <a:pt x="280" y="38"/>
                  </a:lnTo>
                  <a:lnTo>
                    <a:pt x="280" y="34"/>
                  </a:lnTo>
                  <a:lnTo>
                    <a:pt x="284" y="34"/>
                  </a:lnTo>
                  <a:lnTo>
                    <a:pt x="280" y="34"/>
                  </a:lnTo>
                  <a:lnTo>
                    <a:pt x="280" y="30"/>
                  </a:lnTo>
                  <a:lnTo>
                    <a:pt x="280" y="28"/>
                  </a:lnTo>
                  <a:lnTo>
                    <a:pt x="284" y="28"/>
                  </a:lnTo>
                  <a:lnTo>
                    <a:pt x="280" y="28"/>
                  </a:lnTo>
                  <a:lnTo>
                    <a:pt x="280" y="24"/>
                  </a:lnTo>
                  <a:lnTo>
                    <a:pt x="276" y="24"/>
                  </a:lnTo>
                  <a:lnTo>
                    <a:pt x="272" y="24"/>
                  </a:lnTo>
                  <a:lnTo>
                    <a:pt x="268" y="20"/>
                  </a:lnTo>
                  <a:lnTo>
                    <a:pt x="268" y="24"/>
                  </a:lnTo>
                  <a:lnTo>
                    <a:pt x="268" y="20"/>
                  </a:lnTo>
                  <a:lnTo>
                    <a:pt x="272" y="20"/>
                  </a:lnTo>
                  <a:lnTo>
                    <a:pt x="276" y="24"/>
                  </a:lnTo>
                  <a:lnTo>
                    <a:pt x="276" y="20"/>
                  </a:lnTo>
                  <a:lnTo>
                    <a:pt x="272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0" y="24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8"/>
                  </a:lnTo>
                  <a:lnTo>
                    <a:pt x="290" y="28"/>
                  </a:lnTo>
                  <a:lnTo>
                    <a:pt x="290" y="30"/>
                  </a:lnTo>
                  <a:lnTo>
                    <a:pt x="294" y="30"/>
                  </a:lnTo>
                  <a:lnTo>
                    <a:pt x="298" y="30"/>
                  </a:lnTo>
                  <a:lnTo>
                    <a:pt x="298" y="28"/>
                  </a:lnTo>
                  <a:lnTo>
                    <a:pt x="298" y="30"/>
                  </a:lnTo>
                  <a:lnTo>
                    <a:pt x="302" y="30"/>
                  </a:lnTo>
                  <a:lnTo>
                    <a:pt x="302" y="34"/>
                  </a:lnTo>
                  <a:lnTo>
                    <a:pt x="306" y="34"/>
                  </a:lnTo>
                  <a:lnTo>
                    <a:pt x="310" y="34"/>
                  </a:lnTo>
                  <a:lnTo>
                    <a:pt x="314" y="34"/>
                  </a:lnTo>
                  <a:lnTo>
                    <a:pt x="314" y="38"/>
                  </a:lnTo>
                  <a:lnTo>
                    <a:pt x="316" y="38"/>
                  </a:lnTo>
                  <a:lnTo>
                    <a:pt x="316" y="34"/>
                  </a:lnTo>
                  <a:lnTo>
                    <a:pt x="320" y="34"/>
                  </a:lnTo>
                  <a:lnTo>
                    <a:pt x="324" y="34"/>
                  </a:lnTo>
                  <a:lnTo>
                    <a:pt x="320" y="34"/>
                  </a:lnTo>
                  <a:lnTo>
                    <a:pt x="324" y="30"/>
                  </a:lnTo>
                  <a:lnTo>
                    <a:pt x="328" y="30"/>
                  </a:lnTo>
                  <a:lnTo>
                    <a:pt x="324" y="34"/>
                  </a:lnTo>
                  <a:lnTo>
                    <a:pt x="324" y="38"/>
                  </a:lnTo>
                  <a:lnTo>
                    <a:pt x="328" y="34"/>
                  </a:lnTo>
                  <a:lnTo>
                    <a:pt x="328" y="38"/>
                  </a:lnTo>
                  <a:lnTo>
                    <a:pt x="328" y="42"/>
                  </a:lnTo>
                  <a:lnTo>
                    <a:pt x="332" y="42"/>
                  </a:lnTo>
                  <a:lnTo>
                    <a:pt x="332" y="38"/>
                  </a:lnTo>
                  <a:lnTo>
                    <a:pt x="332" y="34"/>
                  </a:lnTo>
                  <a:lnTo>
                    <a:pt x="336" y="30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40" y="38"/>
                  </a:lnTo>
                  <a:lnTo>
                    <a:pt x="340" y="34"/>
                  </a:lnTo>
                  <a:lnTo>
                    <a:pt x="340" y="38"/>
                  </a:lnTo>
                  <a:lnTo>
                    <a:pt x="342" y="38"/>
                  </a:lnTo>
                  <a:lnTo>
                    <a:pt x="340" y="42"/>
                  </a:lnTo>
                  <a:lnTo>
                    <a:pt x="340" y="46"/>
                  </a:lnTo>
                  <a:lnTo>
                    <a:pt x="336" y="46"/>
                  </a:lnTo>
                  <a:lnTo>
                    <a:pt x="336" y="50"/>
                  </a:lnTo>
                  <a:lnTo>
                    <a:pt x="336" y="54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8" y="64"/>
                  </a:lnTo>
                  <a:lnTo>
                    <a:pt x="328" y="68"/>
                  </a:lnTo>
                  <a:lnTo>
                    <a:pt x="328" y="72"/>
                  </a:lnTo>
                  <a:lnTo>
                    <a:pt x="324" y="72"/>
                  </a:lnTo>
                  <a:lnTo>
                    <a:pt x="324" y="76"/>
                  </a:lnTo>
                  <a:lnTo>
                    <a:pt x="320" y="76"/>
                  </a:lnTo>
                  <a:lnTo>
                    <a:pt x="320" y="80"/>
                  </a:lnTo>
                  <a:lnTo>
                    <a:pt x="320" y="84"/>
                  </a:lnTo>
                  <a:lnTo>
                    <a:pt x="320" y="86"/>
                  </a:lnTo>
                  <a:lnTo>
                    <a:pt x="324" y="86"/>
                  </a:lnTo>
                  <a:lnTo>
                    <a:pt x="328" y="86"/>
                  </a:lnTo>
                  <a:lnTo>
                    <a:pt x="328" y="90"/>
                  </a:lnTo>
                  <a:lnTo>
                    <a:pt x="332" y="90"/>
                  </a:lnTo>
                  <a:lnTo>
                    <a:pt x="332" y="94"/>
                  </a:lnTo>
                  <a:lnTo>
                    <a:pt x="336" y="98"/>
                  </a:lnTo>
                  <a:lnTo>
                    <a:pt x="340" y="98"/>
                  </a:lnTo>
                  <a:lnTo>
                    <a:pt x="340" y="102"/>
                  </a:lnTo>
                  <a:lnTo>
                    <a:pt x="342" y="102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10"/>
                  </a:lnTo>
                  <a:lnTo>
                    <a:pt x="354" y="114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2" y="116"/>
                  </a:lnTo>
                  <a:lnTo>
                    <a:pt x="366" y="116"/>
                  </a:lnTo>
                  <a:lnTo>
                    <a:pt x="370" y="116"/>
                  </a:lnTo>
                  <a:lnTo>
                    <a:pt x="372" y="116"/>
                  </a:lnTo>
                  <a:lnTo>
                    <a:pt x="372" y="120"/>
                  </a:lnTo>
                  <a:lnTo>
                    <a:pt x="372" y="124"/>
                  </a:lnTo>
                  <a:lnTo>
                    <a:pt x="372" y="128"/>
                  </a:lnTo>
                  <a:lnTo>
                    <a:pt x="376" y="128"/>
                  </a:lnTo>
                  <a:lnTo>
                    <a:pt x="380" y="128"/>
                  </a:lnTo>
                  <a:lnTo>
                    <a:pt x="380" y="132"/>
                  </a:lnTo>
                  <a:lnTo>
                    <a:pt x="384" y="132"/>
                  </a:lnTo>
                  <a:lnTo>
                    <a:pt x="388" y="132"/>
                  </a:lnTo>
                  <a:lnTo>
                    <a:pt x="392" y="132"/>
                  </a:lnTo>
                  <a:lnTo>
                    <a:pt x="396" y="132"/>
                  </a:lnTo>
                  <a:lnTo>
                    <a:pt x="396" y="128"/>
                  </a:lnTo>
                  <a:lnTo>
                    <a:pt x="400" y="128"/>
                  </a:lnTo>
                  <a:lnTo>
                    <a:pt x="400" y="124"/>
                  </a:lnTo>
                  <a:lnTo>
                    <a:pt x="400" y="120"/>
                  </a:lnTo>
                  <a:lnTo>
                    <a:pt x="400" y="116"/>
                  </a:lnTo>
                  <a:lnTo>
                    <a:pt x="402" y="116"/>
                  </a:lnTo>
                  <a:lnTo>
                    <a:pt x="402" y="114"/>
                  </a:lnTo>
                  <a:lnTo>
                    <a:pt x="402" y="110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6" y="102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06" y="90"/>
                  </a:lnTo>
                  <a:lnTo>
                    <a:pt x="406" y="86"/>
                  </a:lnTo>
                  <a:lnTo>
                    <a:pt x="410" y="86"/>
                  </a:lnTo>
                  <a:lnTo>
                    <a:pt x="406" y="84"/>
                  </a:lnTo>
                  <a:lnTo>
                    <a:pt x="406" y="76"/>
                  </a:lnTo>
                  <a:lnTo>
                    <a:pt x="406" y="72"/>
                  </a:lnTo>
                  <a:lnTo>
                    <a:pt x="406" y="68"/>
                  </a:lnTo>
                  <a:lnTo>
                    <a:pt x="406" y="64"/>
                  </a:lnTo>
                  <a:lnTo>
                    <a:pt x="406" y="60"/>
                  </a:lnTo>
                  <a:lnTo>
                    <a:pt x="406" y="58"/>
                  </a:lnTo>
                  <a:lnTo>
                    <a:pt x="410" y="58"/>
                  </a:lnTo>
                  <a:lnTo>
                    <a:pt x="410" y="54"/>
                  </a:lnTo>
                  <a:lnTo>
                    <a:pt x="406" y="54"/>
                  </a:lnTo>
                  <a:lnTo>
                    <a:pt x="406" y="50"/>
                  </a:lnTo>
                  <a:lnTo>
                    <a:pt x="410" y="50"/>
                  </a:lnTo>
                  <a:lnTo>
                    <a:pt x="410" y="46"/>
                  </a:lnTo>
                  <a:lnTo>
                    <a:pt x="410" y="50"/>
                  </a:lnTo>
                  <a:lnTo>
                    <a:pt x="414" y="50"/>
                  </a:lnTo>
                  <a:lnTo>
                    <a:pt x="410" y="46"/>
                  </a:lnTo>
                  <a:lnTo>
                    <a:pt x="410" y="42"/>
                  </a:lnTo>
                  <a:lnTo>
                    <a:pt x="406" y="42"/>
                  </a:lnTo>
                  <a:lnTo>
                    <a:pt x="410" y="42"/>
                  </a:lnTo>
                  <a:lnTo>
                    <a:pt x="410" y="38"/>
                  </a:lnTo>
                  <a:lnTo>
                    <a:pt x="410" y="34"/>
                  </a:lnTo>
                  <a:lnTo>
                    <a:pt x="414" y="34"/>
                  </a:lnTo>
                  <a:lnTo>
                    <a:pt x="414" y="30"/>
                  </a:lnTo>
                  <a:lnTo>
                    <a:pt x="414" y="28"/>
                  </a:lnTo>
                  <a:lnTo>
                    <a:pt x="414" y="24"/>
                  </a:lnTo>
                  <a:lnTo>
                    <a:pt x="414" y="20"/>
                  </a:lnTo>
                  <a:lnTo>
                    <a:pt x="414" y="16"/>
                  </a:lnTo>
                  <a:lnTo>
                    <a:pt x="418" y="16"/>
                  </a:lnTo>
                  <a:lnTo>
                    <a:pt x="418" y="12"/>
                  </a:lnTo>
                  <a:lnTo>
                    <a:pt x="422" y="12"/>
                  </a:lnTo>
                  <a:lnTo>
                    <a:pt x="422" y="16"/>
                  </a:lnTo>
                  <a:lnTo>
                    <a:pt x="422" y="12"/>
                  </a:lnTo>
                  <a:lnTo>
                    <a:pt x="426" y="16"/>
                  </a:lnTo>
                  <a:lnTo>
                    <a:pt x="426" y="20"/>
                  </a:lnTo>
                  <a:lnTo>
                    <a:pt x="426" y="24"/>
                  </a:lnTo>
                  <a:lnTo>
                    <a:pt x="426" y="28"/>
                  </a:lnTo>
                  <a:lnTo>
                    <a:pt x="426" y="30"/>
                  </a:lnTo>
                  <a:lnTo>
                    <a:pt x="428" y="30"/>
                  </a:lnTo>
                  <a:lnTo>
                    <a:pt x="428" y="34"/>
                  </a:lnTo>
                  <a:lnTo>
                    <a:pt x="428" y="38"/>
                  </a:lnTo>
                  <a:lnTo>
                    <a:pt x="432" y="38"/>
                  </a:lnTo>
                  <a:lnTo>
                    <a:pt x="432" y="42"/>
                  </a:lnTo>
                  <a:lnTo>
                    <a:pt x="432" y="46"/>
                  </a:lnTo>
                  <a:lnTo>
                    <a:pt x="432" y="50"/>
                  </a:lnTo>
                  <a:lnTo>
                    <a:pt x="436" y="50"/>
                  </a:lnTo>
                  <a:lnTo>
                    <a:pt x="436" y="54"/>
                  </a:lnTo>
                  <a:lnTo>
                    <a:pt x="436" y="58"/>
                  </a:lnTo>
                  <a:lnTo>
                    <a:pt x="436" y="60"/>
                  </a:lnTo>
                  <a:lnTo>
                    <a:pt x="436" y="64"/>
                  </a:lnTo>
                  <a:lnTo>
                    <a:pt x="436" y="68"/>
                  </a:lnTo>
                  <a:lnTo>
                    <a:pt x="436" y="72"/>
                  </a:lnTo>
                  <a:lnTo>
                    <a:pt x="440" y="76"/>
                  </a:lnTo>
                  <a:lnTo>
                    <a:pt x="444" y="76"/>
                  </a:lnTo>
                  <a:lnTo>
                    <a:pt x="448" y="72"/>
                  </a:lnTo>
                  <a:lnTo>
                    <a:pt x="452" y="72"/>
                  </a:lnTo>
                  <a:lnTo>
                    <a:pt x="452" y="76"/>
                  </a:lnTo>
                  <a:lnTo>
                    <a:pt x="452" y="80"/>
                  </a:lnTo>
                  <a:lnTo>
                    <a:pt x="454" y="80"/>
                  </a:lnTo>
                  <a:lnTo>
                    <a:pt x="454" y="84"/>
                  </a:lnTo>
                  <a:lnTo>
                    <a:pt x="458" y="84"/>
                  </a:lnTo>
                  <a:lnTo>
                    <a:pt x="458" y="86"/>
                  </a:lnTo>
                  <a:lnTo>
                    <a:pt x="458" y="90"/>
                  </a:lnTo>
                  <a:lnTo>
                    <a:pt x="458" y="94"/>
                  </a:lnTo>
                  <a:lnTo>
                    <a:pt x="462" y="98"/>
                  </a:lnTo>
                  <a:lnTo>
                    <a:pt x="462" y="102"/>
                  </a:lnTo>
                  <a:lnTo>
                    <a:pt x="462" y="106"/>
                  </a:lnTo>
                  <a:lnTo>
                    <a:pt x="462" y="110"/>
                  </a:lnTo>
                  <a:lnTo>
                    <a:pt x="462" y="114"/>
                  </a:lnTo>
                  <a:lnTo>
                    <a:pt x="466" y="116"/>
                  </a:lnTo>
                  <a:lnTo>
                    <a:pt x="466" y="120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70" y="120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70" y="132"/>
                  </a:lnTo>
                  <a:lnTo>
                    <a:pt x="470" y="136"/>
                  </a:lnTo>
                  <a:lnTo>
                    <a:pt x="470" y="140"/>
                  </a:lnTo>
                  <a:lnTo>
                    <a:pt x="470" y="142"/>
                  </a:lnTo>
                  <a:lnTo>
                    <a:pt x="472" y="146"/>
                  </a:lnTo>
                  <a:lnTo>
                    <a:pt x="472" y="150"/>
                  </a:lnTo>
                  <a:lnTo>
                    <a:pt x="472" y="154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80" y="158"/>
                  </a:lnTo>
                  <a:lnTo>
                    <a:pt x="480" y="162"/>
                  </a:lnTo>
                  <a:lnTo>
                    <a:pt x="484" y="162"/>
                  </a:lnTo>
                  <a:lnTo>
                    <a:pt x="488" y="162"/>
                  </a:lnTo>
                  <a:lnTo>
                    <a:pt x="492" y="162"/>
                  </a:lnTo>
                  <a:lnTo>
                    <a:pt x="488" y="162"/>
                  </a:lnTo>
                  <a:lnTo>
                    <a:pt x="492" y="162"/>
                  </a:lnTo>
                  <a:lnTo>
                    <a:pt x="492" y="166"/>
                  </a:lnTo>
                  <a:lnTo>
                    <a:pt x="492" y="170"/>
                  </a:lnTo>
                  <a:lnTo>
                    <a:pt x="496" y="170"/>
                  </a:lnTo>
                  <a:lnTo>
                    <a:pt x="496" y="172"/>
                  </a:lnTo>
                  <a:lnTo>
                    <a:pt x="498" y="172"/>
                  </a:lnTo>
                  <a:lnTo>
                    <a:pt x="502" y="172"/>
                  </a:lnTo>
                  <a:lnTo>
                    <a:pt x="502" y="176"/>
                  </a:lnTo>
                  <a:lnTo>
                    <a:pt x="502" y="172"/>
                  </a:lnTo>
                  <a:lnTo>
                    <a:pt x="506" y="172"/>
                  </a:lnTo>
                  <a:lnTo>
                    <a:pt x="506" y="176"/>
                  </a:lnTo>
                  <a:lnTo>
                    <a:pt x="510" y="176"/>
                  </a:lnTo>
                  <a:lnTo>
                    <a:pt x="510" y="180"/>
                  </a:lnTo>
                  <a:lnTo>
                    <a:pt x="510" y="184"/>
                  </a:lnTo>
                  <a:lnTo>
                    <a:pt x="510" y="180"/>
                  </a:lnTo>
                  <a:lnTo>
                    <a:pt x="506" y="180"/>
                  </a:lnTo>
                  <a:lnTo>
                    <a:pt x="506" y="184"/>
                  </a:lnTo>
                  <a:lnTo>
                    <a:pt x="510" y="188"/>
                  </a:lnTo>
                  <a:lnTo>
                    <a:pt x="514" y="188"/>
                  </a:lnTo>
                  <a:lnTo>
                    <a:pt x="514" y="192"/>
                  </a:lnTo>
                  <a:lnTo>
                    <a:pt x="514" y="196"/>
                  </a:lnTo>
                  <a:lnTo>
                    <a:pt x="518" y="196"/>
                  </a:lnTo>
                  <a:lnTo>
                    <a:pt x="518" y="200"/>
                  </a:lnTo>
                  <a:lnTo>
                    <a:pt x="518" y="202"/>
                  </a:lnTo>
                  <a:lnTo>
                    <a:pt x="518" y="206"/>
                  </a:lnTo>
                  <a:lnTo>
                    <a:pt x="518" y="210"/>
                  </a:lnTo>
                  <a:lnTo>
                    <a:pt x="522" y="214"/>
                  </a:lnTo>
                  <a:lnTo>
                    <a:pt x="522" y="218"/>
                  </a:lnTo>
                  <a:lnTo>
                    <a:pt x="526" y="214"/>
                  </a:lnTo>
                  <a:lnTo>
                    <a:pt x="526" y="218"/>
                  </a:lnTo>
                  <a:lnTo>
                    <a:pt x="526" y="222"/>
                  </a:lnTo>
                  <a:lnTo>
                    <a:pt x="526" y="218"/>
                  </a:lnTo>
                  <a:lnTo>
                    <a:pt x="526" y="214"/>
                  </a:lnTo>
                  <a:lnTo>
                    <a:pt x="526" y="210"/>
                  </a:lnTo>
                  <a:lnTo>
                    <a:pt x="528" y="210"/>
                  </a:lnTo>
                  <a:lnTo>
                    <a:pt x="528" y="214"/>
                  </a:lnTo>
                  <a:lnTo>
                    <a:pt x="528" y="218"/>
                  </a:lnTo>
                  <a:lnTo>
                    <a:pt x="532" y="218"/>
                  </a:lnTo>
                  <a:lnTo>
                    <a:pt x="532" y="214"/>
                  </a:lnTo>
                  <a:lnTo>
                    <a:pt x="536" y="214"/>
                  </a:lnTo>
                  <a:lnTo>
                    <a:pt x="536" y="218"/>
                  </a:lnTo>
                  <a:lnTo>
                    <a:pt x="536" y="222"/>
                  </a:lnTo>
                  <a:lnTo>
                    <a:pt x="536" y="226"/>
                  </a:lnTo>
                  <a:lnTo>
                    <a:pt x="536" y="228"/>
                  </a:lnTo>
                  <a:lnTo>
                    <a:pt x="536" y="232"/>
                  </a:lnTo>
                  <a:lnTo>
                    <a:pt x="540" y="236"/>
                  </a:lnTo>
                  <a:lnTo>
                    <a:pt x="544" y="240"/>
                  </a:lnTo>
                  <a:lnTo>
                    <a:pt x="548" y="244"/>
                  </a:lnTo>
                  <a:lnTo>
                    <a:pt x="548" y="244"/>
                  </a:lnTo>
                  <a:lnTo>
                    <a:pt x="548" y="244"/>
                  </a:lnTo>
                  <a:close/>
                  <a:moveTo>
                    <a:pt x="168" y="94"/>
                  </a:moveTo>
                  <a:lnTo>
                    <a:pt x="164" y="90"/>
                  </a:lnTo>
                  <a:lnTo>
                    <a:pt x="168" y="9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close/>
                  <a:moveTo>
                    <a:pt x="570" y="278"/>
                  </a:moveTo>
                  <a:lnTo>
                    <a:pt x="570" y="274"/>
                  </a:lnTo>
                  <a:lnTo>
                    <a:pt x="566" y="274"/>
                  </a:lnTo>
                  <a:lnTo>
                    <a:pt x="570" y="270"/>
                  </a:lnTo>
                  <a:lnTo>
                    <a:pt x="570" y="266"/>
                  </a:lnTo>
                  <a:lnTo>
                    <a:pt x="570" y="262"/>
                  </a:lnTo>
                  <a:lnTo>
                    <a:pt x="574" y="262"/>
                  </a:lnTo>
                  <a:lnTo>
                    <a:pt x="574" y="258"/>
                  </a:lnTo>
                  <a:lnTo>
                    <a:pt x="570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4" y="258"/>
                  </a:lnTo>
                  <a:lnTo>
                    <a:pt x="574" y="262"/>
                  </a:lnTo>
                  <a:lnTo>
                    <a:pt x="574" y="266"/>
                  </a:lnTo>
                  <a:lnTo>
                    <a:pt x="570" y="270"/>
                  </a:lnTo>
                  <a:lnTo>
                    <a:pt x="570" y="274"/>
                  </a:lnTo>
                  <a:lnTo>
                    <a:pt x="570" y="278"/>
                  </a:lnTo>
                  <a:lnTo>
                    <a:pt x="570" y="278"/>
                  </a:lnTo>
                  <a:lnTo>
                    <a:pt x="570" y="278"/>
                  </a:lnTo>
                  <a:close/>
                  <a:moveTo>
                    <a:pt x="498" y="546"/>
                  </a:moveTo>
                  <a:lnTo>
                    <a:pt x="498" y="542"/>
                  </a:lnTo>
                  <a:lnTo>
                    <a:pt x="496" y="538"/>
                  </a:lnTo>
                  <a:lnTo>
                    <a:pt x="496" y="534"/>
                  </a:lnTo>
                  <a:lnTo>
                    <a:pt x="498" y="534"/>
                  </a:lnTo>
                  <a:lnTo>
                    <a:pt x="498" y="538"/>
                  </a:lnTo>
                  <a:lnTo>
                    <a:pt x="502" y="538"/>
                  </a:lnTo>
                  <a:lnTo>
                    <a:pt x="502" y="542"/>
                  </a:lnTo>
                  <a:lnTo>
                    <a:pt x="502" y="546"/>
                  </a:lnTo>
                  <a:lnTo>
                    <a:pt x="498" y="546"/>
                  </a:lnTo>
                  <a:lnTo>
                    <a:pt x="498" y="546"/>
                  </a:lnTo>
                  <a:lnTo>
                    <a:pt x="498" y="546"/>
                  </a:lnTo>
                  <a:close/>
                  <a:moveTo>
                    <a:pt x="498" y="594"/>
                  </a:moveTo>
                  <a:lnTo>
                    <a:pt x="498" y="590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close/>
                  <a:moveTo>
                    <a:pt x="376" y="124"/>
                  </a:moveTo>
                  <a:lnTo>
                    <a:pt x="376" y="120"/>
                  </a:lnTo>
                  <a:lnTo>
                    <a:pt x="380" y="120"/>
                  </a:lnTo>
                  <a:lnTo>
                    <a:pt x="376" y="120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6" y="124"/>
                  </a:lnTo>
                  <a:close/>
                  <a:moveTo>
                    <a:pt x="472" y="146"/>
                  </a:moveTo>
                  <a:lnTo>
                    <a:pt x="472" y="142"/>
                  </a:lnTo>
                  <a:lnTo>
                    <a:pt x="470" y="142"/>
                  </a:lnTo>
                  <a:lnTo>
                    <a:pt x="472" y="142"/>
                  </a:lnTo>
                  <a:lnTo>
                    <a:pt x="472" y="146"/>
                  </a:lnTo>
                  <a:lnTo>
                    <a:pt x="472" y="146"/>
                  </a:lnTo>
                  <a:lnTo>
                    <a:pt x="472" y="146"/>
                  </a:lnTo>
                  <a:close/>
                  <a:moveTo>
                    <a:pt x="38" y="188"/>
                  </a:moveTo>
                  <a:lnTo>
                    <a:pt x="38" y="184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8" y="188"/>
                  </a:lnTo>
                  <a:close/>
                  <a:moveTo>
                    <a:pt x="652" y="840"/>
                  </a:moveTo>
                  <a:lnTo>
                    <a:pt x="652" y="836"/>
                  </a:lnTo>
                  <a:lnTo>
                    <a:pt x="652" y="840"/>
                  </a:lnTo>
                  <a:lnTo>
                    <a:pt x="652" y="840"/>
                  </a:lnTo>
                  <a:lnTo>
                    <a:pt x="652" y="840"/>
                  </a:lnTo>
                  <a:close/>
                  <a:moveTo>
                    <a:pt x="418" y="4"/>
                  </a:moveTo>
                  <a:lnTo>
                    <a:pt x="418" y="0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close/>
                  <a:moveTo>
                    <a:pt x="418" y="12"/>
                  </a:moveTo>
                  <a:lnTo>
                    <a:pt x="414" y="12"/>
                  </a:lnTo>
                  <a:lnTo>
                    <a:pt x="414" y="8"/>
                  </a:lnTo>
                  <a:lnTo>
                    <a:pt x="418" y="8"/>
                  </a:lnTo>
                  <a:lnTo>
                    <a:pt x="418" y="12"/>
                  </a:lnTo>
                  <a:lnTo>
                    <a:pt x="418" y="12"/>
                  </a:lnTo>
                  <a:lnTo>
                    <a:pt x="418" y="12"/>
                  </a:lnTo>
                  <a:close/>
                  <a:moveTo>
                    <a:pt x="336" y="24"/>
                  </a:moveTo>
                  <a:lnTo>
                    <a:pt x="340" y="20"/>
                  </a:lnTo>
                  <a:lnTo>
                    <a:pt x="340" y="16"/>
                  </a:lnTo>
                  <a:lnTo>
                    <a:pt x="340" y="20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6" y="24"/>
                  </a:lnTo>
                  <a:close/>
                  <a:moveTo>
                    <a:pt x="280" y="24"/>
                  </a:moveTo>
                  <a:lnTo>
                    <a:pt x="280" y="20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close/>
                  <a:moveTo>
                    <a:pt x="258" y="30"/>
                  </a:moveTo>
                  <a:lnTo>
                    <a:pt x="254" y="30"/>
                  </a:lnTo>
                  <a:lnTo>
                    <a:pt x="250" y="28"/>
                  </a:lnTo>
                  <a:lnTo>
                    <a:pt x="250" y="24"/>
                  </a:lnTo>
                  <a:lnTo>
                    <a:pt x="250" y="20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0"/>
                  </a:lnTo>
                  <a:lnTo>
                    <a:pt x="258" y="24"/>
                  </a:lnTo>
                  <a:lnTo>
                    <a:pt x="258" y="20"/>
                  </a:lnTo>
                  <a:lnTo>
                    <a:pt x="260" y="20"/>
                  </a:lnTo>
                  <a:lnTo>
                    <a:pt x="260" y="24"/>
                  </a:lnTo>
                  <a:lnTo>
                    <a:pt x="260" y="20"/>
                  </a:lnTo>
                  <a:lnTo>
                    <a:pt x="264" y="20"/>
                  </a:lnTo>
                  <a:lnTo>
                    <a:pt x="264" y="24"/>
                  </a:lnTo>
                  <a:lnTo>
                    <a:pt x="264" y="28"/>
                  </a:lnTo>
                  <a:lnTo>
                    <a:pt x="260" y="28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30"/>
                  </a:lnTo>
                  <a:close/>
                  <a:moveTo>
                    <a:pt x="250" y="30"/>
                  </a:moveTo>
                  <a:lnTo>
                    <a:pt x="246" y="30"/>
                  </a:lnTo>
                  <a:lnTo>
                    <a:pt x="242" y="30"/>
                  </a:lnTo>
                  <a:lnTo>
                    <a:pt x="246" y="28"/>
                  </a:lnTo>
                  <a:lnTo>
                    <a:pt x="246" y="24"/>
                  </a:lnTo>
                  <a:lnTo>
                    <a:pt x="250" y="24"/>
                  </a:lnTo>
                  <a:lnTo>
                    <a:pt x="250" y="28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0" y="30"/>
                  </a:lnTo>
                  <a:close/>
                  <a:moveTo>
                    <a:pt x="332" y="28"/>
                  </a:moveTo>
                  <a:lnTo>
                    <a:pt x="336" y="24"/>
                  </a:lnTo>
                  <a:lnTo>
                    <a:pt x="336" y="28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32" y="28"/>
                  </a:lnTo>
                  <a:close/>
                  <a:moveTo>
                    <a:pt x="342" y="72"/>
                  </a:moveTo>
                  <a:lnTo>
                    <a:pt x="340" y="72"/>
                  </a:lnTo>
                  <a:lnTo>
                    <a:pt x="336" y="72"/>
                  </a:lnTo>
                  <a:lnTo>
                    <a:pt x="336" y="68"/>
                  </a:lnTo>
                  <a:lnTo>
                    <a:pt x="336" y="64"/>
                  </a:lnTo>
                  <a:lnTo>
                    <a:pt x="340" y="60"/>
                  </a:lnTo>
                  <a:lnTo>
                    <a:pt x="340" y="64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8"/>
                  </a:lnTo>
                  <a:lnTo>
                    <a:pt x="340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close/>
                  <a:moveTo>
                    <a:pt x="332" y="64"/>
                  </a:moveTo>
                  <a:lnTo>
                    <a:pt x="332" y="60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32" y="64"/>
                  </a:lnTo>
                  <a:close/>
                  <a:moveTo>
                    <a:pt x="174" y="80"/>
                  </a:moveTo>
                  <a:lnTo>
                    <a:pt x="174" y="76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4" y="80"/>
                  </a:lnTo>
                  <a:close/>
                  <a:moveTo>
                    <a:pt x="336" y="98"/>
                  </a:moveTo>
                  <a:lnTo>
                    <a:pt x="336" y="94"/>
                  </a:lnTo>
                  <a:lnTo>
                    <a:pt x="336" y="98"/>
                  </a:lnTo>
                  <a:lnTo>
                    <a:pt x="336" y="98"/>
                  </a:lnTo>
                  <a:lnTo>
                    <a:pt x="336" y="98"/>
                  </a:lnTo>
                  <a:close/>
                  <a:moveTo>
                    <a:pt x="342" y="98"/>
                  </a:moveTo>
                  <a:lnTo>
                    <a:pt x="342" y="94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2" y="98"/>
                  </a:lnTo>
                  <a:close/>
                  <a:moveTo>
                    <a:pt x="372" y="116"/>
                  </a:moveTo>
                  <a:lnTo>
                    <a:pt x="372" y="114"/>
                  </a:lnTo>
                  <a:lnTo>
                    <a:pt x="376" y="114"/>
                  </a:lnTo>
                  <a:lnTo>
                    <a:pt x="376" y="110"/>
                  </a:lnTo>
                  <a:lnTo>
                    <a:pt x="380" y="110"/>
                  </a:lnTo>
                  <a:lnTo>
                    <a:pt x="380" y="114"/>
                  </a:lnTo>
                  <a:lnTo>
                    <a:pt x="376" y="114"/>
                  </a:lnTo>
                  <a:lnTo>
                    <a:pt x="376" y="116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2" y="116"/>
                  </a:lnTo>
                  <a:close/>
                  <a:moveTo>
                    <a:pt x="544" y="240"/>
                  </a:moveTo>
                  <a:lnTo>
                    <a:pt x="544" y="236"/>
                  </a:lnTo>
                  <a:lnTo>
                    <a:pt x="540" y="236"/>
                  </a:lnTo>
                  <a:lnTo>
                    <a:pt x="540" y="232"/>
                  </a:lnTo>
                  <a:lnTo>
                    <a:pt x="544" y="236"/>
                  </a:lnTo>
                  <a:lnTo>
                    <a:pt x="544" y="240"/>
                  </a:lnTo>
                  <a:lnTo>
                    <a:pt x="544" y="240"/>
                  </a:lnTo>
                  <a:lnTo>
                    <a:pt x="544" y="240"/>
                  </a:lnTo>
                  <a:close/>
                  <a:moveTo>
                    <a:pt x="8" y="282"/>
                  </a:moveTo>
                  <a:lnTo>
                    <a:pt x="4" y="282"/>
                  </a:lnTo>
                  <a:lnTo>
                    <a:pt x="4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4" y="270"/>
                  </a:lnTo>
                  <a:lnTo>
                    <a:pt x="4" y="274"/>
                  </a:lnTo>
                  <a:lnTo>
                    <a:pt x="4" y="278"/>
                  </a:lnTo>
                  <a:lnTo>
                    <a:pt x="4" y="282"/>
                  </a:lnTo>
                  <a:lnTo>
                    <a:pt x="8" y="282"/>
                  </a:lnTo>
                  <a:lnTo>
                    <a:pt x="8" y="282"/>
                  </a:lnTo>
                  <a:lnTo>
                    <a:pt x="8" y="282"/>
                  </a:lnTo>
                  <a:close/>
                  <a:moveTo>
                    <a:pt x="574" y="302"/>
                  </a:moveTo>
                  <a:lnTo>
                    <a:pt x="574" y="300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4" y="302"/>
                  </a:lnTo>
                  <a:close/>
                  <a:moveTo>
                    <a:pt x="574" y="310"/>
                  </a:moveTo>
                  <a:lnTo>
                    <a:pt x="574" y="306"/>
                  </a:lnTo>
                  <a:lnTo>
                    <a:pt x="574" y="302"/>
                  </a:lnTo>
                  <a:lnTo>
                    <a:pt x="578" y="306"/>
                  </a:lnTo>
                  <a:lnTo>
                    <a:pt x="574" y="306"/>
                  </a:lnTo>
                  <a:lnTo>
                    <a:pt x="574" y="310"/>
                  </a:lnTo>
                  <a:lnTo>
                    <a:pt x="574" y="310"/>
                  </a:lnTo>
                  <a:lnTo>
                    <a:pt x="574" y="310"/>
                  </a:lnTo>
                  <a:close/>
                  <a:moveTo>
                    <a:pt x="354" y="460"/>
                  </a:moveTo>
                  <a:lnTo>
                    <a:pt x="358" y="460"/>
                  </a:lnTo>
                  <a:lnTo>
                    <a:pt x="358" y="464"/>
                  </a:lnTo>
                  <a:lnTo>
                    <a:pt x="354" y="460"/>
                  </a:lnTo>
                  <a:lnTo>
                    <a:pt x="350" y="464"/>
                  </a:lnTo>
                  <a:lnTo>
                    <a:pt x="346" y="464"/>
                  </a:lnTo>
                  <a:lnTo>
                    <a:pt x="342" y="464"/>
                  </a:lnTo>
                  <a:lnTo>
                    <a:pt x="340" y="464"/>
                  </a:lnTo>
                  <a:lnTo>
                    <a:pt x="336" y="464"/>
                  </a:lnTo>
                  <a:lnTo>
                    <a:pt x="336" y="460"/>
                  </a:lnTo>
                  <a:lnTo>
                    <a:pt x="342" y="456"/>
                  </a:lnTo>
                  <a:lnTo>
                    <a:pt x="346" y="456"/>
                  </a:lnTo>
                  <a:lnTo>
                    <a:pt x="350" y="456"/>
                  </a:lnTo>
                  <a:lnTo>
                    <a:pt x="350" y="460"/>
                  </a:lnTo>
                  <a:lnTo>
                    <a:pt x="354" y="460"/>
                  </a:lnTo>
                  <a:lnTo>
                    <a:pt x="354" y="460"/>
                  </a:lnTo>
                  <a:lnTo>
                    <a:pt x="354" y="460"/>
                  </a:lnTo>
                  <a:close/>
                  <a:moveTo>
                    <a:pt x="462" y="508"/>
                  </a:moveTo>
                  <a:lnTo>
                    <a:pt x="458" y="508"/>
                  </a:lnTo>
                  <a:lnTo>
                    <a:pt x="462" y="508"/>
                  </a:lnTo>
                  <a:lnTo>
                    <a:pt x="462" y="508"/>
                  </a:lnTo>
                  <a:lnTo>
                    <a:pt x="462" y="508"/>
                  </a:lnTo>
                  <a:close/>
                  <a:moveTo>
                    <a:pt x="462" y="512"/>
                  </a:moveTo>
                  <a:lnTo>
                    <a:pt x="458" y="512"/>
                  </a:lnTo>
                  <a:lnTo>
                    <a:pt x="462" y="512"/>
                  </a:lnTo>
                  <a:lnTo>
                    <a:pt x="462" y="512"/>
                  </a:lnTo>
                  <a:lnTo>
                    <a:pt x="462" y="512"/>
                  </a:lnTo>
                  <a:close/>
                  <a:moveTo>
                    <a:pt x="440" y="542"/>
                  </a:moveTo>
                  <a:lnTo>
                    <a:pt x="440" y="538"/>
                  </a:lnTo>
                  <a:lnTo>
                    <a:pt x="440" y="534"/>
                  </a:lnTo>
                  <a:lnTo>
                    <a:pt x="440" y="530"/>
                  </a:lnTo>
                  <a:lnTo>
                    <a:pt x="444" y="534"/>
                  </a:lnTo>
                  <a:lnTo>
                    <a:pt x="444" y="538"/>
                  </a:lnTo>
                  <a:lnTo>
                    <a:pt x="444" y="542"/>
                  </a:lnTo>
                  <a:lnTo>
                    <a:pt x="440" y="542"/>
                  </a:lnTo>
                  <a:lnTo>
                    <a:pt x="440" y="542"/>
                  </a:lnTo>
                  <a:lnTo>
                    <a:pt x="440" y="542"/>
                  </a:lnTo>
                  <a:close/>
                  <a:moveTo>
                    <a:pt x="502" y="550"/>
                  </a:moveTo>
                  <a:lnTo>
                    <a:pt x="498" y="550"/>
                  </a:lnTo>
                  <a:lnTo>
                    <a:pt x="498" y="546"/>
                  </a:lnTo>
                  <a:lnTo>
                    <a:pt x="502" y="546"/>
                  </a:lnTo>
                  <a:lnTo>
                    <a:pt x="502" y="550"/>
                  </a:lnTo>
                  <a:lnTo>
                    <a:pt x="502" y="550"/>
                  </a:lnTo>
                  <a:lnTo>
                    <a:pt x="502" y="550"/>
                  </a:lnTo>
                  <a:close/>
                  <a:moveTo>
                    <a:pt x="484" y="612"/>
                  </a:moveTo>
                  <a:lnTo>
                    <a:pt x="480" y="612"/>
                  </a:lnTo>
                  <a:lnTo>
                    <a:pt x="480" y="610"/>
                  </a:lnTo>
                  <a:lnTo>
                    <a:pt x="476" y="610"/>
                  </a:lnTo>
                  <a:lnTo>
                    <a:pt x="472" y="610"/>
                  </a:lnTo>
                  <a:lnTo>
                    <a:pt x="470" y="610"/>
                  </a:lnTo>
                  <a:lnTo>
                    <a:pt x="470" y="606"/>
                  </a:lnTo>
                  <a:lnTo>
                    <a:pt x="472" y="606"/>
                  </a:lnTo>
                  <a:lnTo>
                    <a:pt x="470" y="606"/>
                  </a:lnTo>
                  <a:lnTo>
                    <a:pt x="466" y="606"/>
                  </a:lnTo>
                  <a:lnTo>
                    <a:pt x="466" y="602"/>
                  </a:lnTo>
                  <a:lnTo>
                    <a:pt x="466" y="598"/>
                  </a:lnTo>
                  <a:lnTo>
                    <a:pt x="462" y="598"/>
                  </a:lnTo>
                  <a:lnTo>
                    <a:pt x="462" y="594"/>
                  </a:lnTo>
                  <a:lnTo>
                    <a:pt x="462" y="590"/>
                  </a:lnTo>
                  <a:lnTo>
                    <a:pt x="458" y="590"/>
                  </a:lnTo>
                  <a:lnTo>
                    <a:pt x="458" y="586"/>
                  </a:lnTo>
                  <a:lnTo>
                    <a:pt x="458" y="584"/>
                  </a:lnTo>
                  <a:lnTo>
                    <a:pt x="458" y="586"/>
                  </a:lnTo>
                  <a:lnTo>
                    <a:pt x="462" y="586"/>
                  </a:lnTo>
                  <a:lnTo>
                    <a:pt x="462" y="590"/>
                  </a:lnTo>
                  <a:lnTo>
                    <a:pt x="462" y="586"/>
                  </a:lnTo>
                  <a:lnTo>
                    <a:pt x="458" y="584"/>
                  </a:lnTo>
                  <a:lnTo>
                    <a:pt x="458" y="580"/>
                  </a:lnTo>
                  <a:lnTo>
                    <a:pt x="454" y="576"/>
                  </a:lnTo>
                  <a:lnTo>
                    <a:pt x="454" y="572"/>
                  </a:lnTo>
                  <a:lnTo>
                    <a:pt x="452" y="568"/>
                  </a:lnTo>
                  <a:lnTo>
                    <a:pt x="452" y="564"/>
                  </a:lnTo>
                  <a:lnTo>
                    <a:pt x="452" y="560"/>
                  </a:lnTo>
                  <a:lnTo>
                    <a:pt x="452" y="556"/>
                  </a:lnTo>
                  <a:lnTo>
                    <a:pt x="452" y="554"/>
                  </a:lnTo>
                  <a:lnTo>
                    <a:pt x="454" y="554"/>
                  </a:lnTo>
                  <a:lnTo>
                    <a:pt x="454" y="556"/>
                  </a:lnTo>
                  <a:lnTo>
                    <a:pt x="458" y="556"/>
                  </a:lnTo>
                  <a:lnTo>
                    <a:pt x="462" y="556"/>
                  </a:lnTo>
                  <a:lnTo>
                    <a:pt x="466" y="560"/>
                  </a:lnTo>
                  <a:lnTo>
                    <a:pt x="470" y="560"/>
                  </a:lnTo>
                  <a:lnTo>
                    <a:pt x="472" y="564"/>
                  </a:lnTo>
                  <a:lnTo>
                    <a:pt x="476" y="564"/>
                  </a:lnTo>
                  <a:lnTo>
                    <a:pt x="480" y="560"/>
                  </a:lnTo>
                  <a:lnTo>
                    <a:pt x="480" y="564"/>
                  </a:lnTo>
                  <a:lnTo>
                    <a:pt x="484" y="564"/>
                  </a:lnTo>
                  <a:lnTo>
                    <a:pt x="484" y="560"/>
                  </a:lnTo>
                  <a:lnTo>
                    <a:pt x="480" y="560"/>
                  </a:lnTo>
                  <a:lnTo>
                    <a:pt x="484" y="560"/>
                  </a:lnTo>
                  <a:lnTo>
                    <a:pt x="488" y="560"/>
                  </a:lnTo>
                  <a:lnTo>
                    <a:pt x="492" y="560"/>
                  </a:lnTo>
                  <a:lnTo>
                    <a:pt x="492" y="556"/>
                  </a:lnTo>
                  <a:lnTo>
                    <a:pt x="496" y="556"/>
                  </a:lnTo>
                  <a:lnTo>
                    <a:pt x="498" y="554"/>
                  </a:lnTo>
                  <a:lnTo>
                    <a:pt x="498" y="556"/>
                  </a:lnTo>
                  <a:lnTo>
                    <a:pt x="502" y="556"/>
                  </a:lnTo>
                  <a:lnTo>
                    <a:pt x="502" y="560"/>
                  </a:lnTo>
                  <a:lnTo>
                    <a:pt x="502" y="564"/>
                  </a:lnTo>
                  <a:lnTo>
                    <a:pt x="502" y="568"/>
                  </a:lnTo>
                  <a:lnTo>
                    <a:pt x="502" y="572"/>
                  </a:lnTo>
                  <a:lnTo>
                    <a:pt x="502" y="576"/>
                  </a:lnTo>
                  <a:lnTo>
                    <a:pt x="502" y="580"/>
                  </a:lnTo>
                  <a:lnTo>
                    <a:pt x="502" y="584"/>
                  </a:lnTo>
                  <a:lnTo>
                    <a:pt x="502" y="580"/>
                  </a:lnTo>
                  <a:lnTo>
                    <a:pt x="498" y="580"/>
                  </a:lnTo>
                  <a:lnTo>
                    <a:pt x="498" y="584"/>
                  </a:lnTo>
                  <a:lnTo>
                    <a:pt x="498" y="590"/>
                  </a:lnTo>
                  <a:lnTo>
                    <a:pt x="496" y="590"/>
                  </a:lnTo>
                  <a:lnTo>
                    <a:pt x="496" y="594"/>
                  </a:lnTo>
                  <a:lnTo>
                    <a:pt x="496" y="598"/>
                  </a:lnTo>
                  <a:lnTo>
                    <a:pt x="496" y="594"/>
                  </a:lnTo>
                  <a:lnTo>
                    <a:pt x="498" y="598"/>
                  </a:lnTo>
                  <a:lnTo>
                    <a:pt x="496" y="602"/>
                  </a:lnTo>
                  <a:lnTo>
                    <a:pt x="498" y="602"/>
                  </a:lnTo>
                  <a:lnTo>
                    <a:pt x="496" y="602"/>
                  </a:lnTo>
                  <a:lnTo>
                    <a:pt x="496" y="606"/>
                  </a:lnTo>
                  <a:lnTo>
                    <a:pt x="492" y="602"/>
                  </a:lnTo>
                  <a:lnTo>
                    <a:pt x="492" y="598"/>
                  </a:lnTo>
                  <a:lnTo>
                    <a:pt x="496" y="598"/>
                  </a:lnTo>
                  <a:lnTo>
                    <a:pt x="496" y="602"/>
                  </a:lnTo>
                  <a:lnTo>
                    <a:pt x="496" y="598"/>
                  </a:lnTo>
                  <a:lnTo>
                    <a:pt x="492" y="594"/>
                  </a:lnTo>
                  <a:lnTo>
                    <a:pt x="492" y="598"/>
                  </a:lnTo>
                  <a:lnTo>
                    <a:pt x="488" y="598"/>
                  </a:lnTo>
                  <a:lnTo>
                    <a:pt x="488" y="594"/>
                  </a:lnTo>
                  <a:lnTo>
                    <a:pt x="488" y="598"/>
                  </a:lnTo>
                  <a:lnTo>
                    <a:pt x="488" y="602"/>
                  </a:lnTo>
                  <a:lnTo>
                    <a:pt x="488" y="606"/>
                  </a:lnTo>
                  <a:lnTo>
                    <a:pt x="484" y="606"/>
                  </a:lnTo>
                  <a:lnTo>
                    <a:pt x="484" y="602"/>
                  </a:lnTo>
                  <a:lnTo>
                    <a:pt x="484" y="606"/>
                  </a:lnTo>
                  <a:lnTo>
                    <a:pt x="484" y="610"/>
                  </a:lnTo>
                  <a:lnTo>
                    <a:pt x="484" y="612"/>
                  </a:lnTo>
                  <a:lnTo>
                    <a:pt x="484" y="612"/>
                  </a:lnTo>
                  <a:lnTo>
                    <a:pt x="484" y="612"/>
                  </a:lnTo>
                  <a:close/>
                  <a:moveTo>
                    <a:pt x="488" y="606"/>
                  </a:moveTo>
                  <a:lnTo>
                    <a:pt x="488" y="602"/>
                  </a:lnTo>
                  <a:lnTo>
                    <a:pt x="488" y="606"/>
                  </a:lnTo>
                  <a:lnTo>
                    <a:pt x="488" y="606"/>
                  </a:lnTo>
                  <a:lnTo>
                    <a:pt x="488" y="606"/>
                  </a:lnTo>
                  <a:close/>
                  <a:moveTo>
                    <a:pt x="488" y="610"/>
                  </a:moveTo>
                  <a:lnTo>
                    <a:pt x="484" y="610"/>
                  </a:lnTo>
                  <a:lnTo>
                    <a:pt x="488" y="606"/>
                  </a:lnTo>
                  <a:lnTo>
                    <a:pt x="488" y="610"/>
                  </a:lnTo>
                  <a:lnTo>
                    <a:pt x="488" y="610"/>
                  </a:lnTo>
                  <a:lnTo>
                    <a:pt x="488" y="61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1" name="Freeform 191">
              <a:extLst>
                <a:ext uri="{FF2B5EF4-FFF2-40B4-BE49-F238E27FC236}">
                  <a16:creationId xmlns:a16="http://schemas.microsoft.com/office/drawing/2014/main" id="{EAA97CDA-4731-CF77-66C5-E999EFE9F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1181" y="4736790"/>
              <a:ext cx="1184518" cy="1391504"/>
            </a:xfrm>
            <a:custGeom>
              <a:avLst/>
              <a:gdLst>
                <a:gd name="T0" fmla="*/ 514 w 608"/>
                <a:gd name="T1" fmla="*/ 444 h 738"/>
                <a:gd name="T2" fmla="*/ 504 w 608"/>
                <a:gd name="T3" fmla="*/ 366 h 738"/>
                <a:gd name="T4" fmla="*/ 532 w 608"/>
                <a:gd name="T5" fmla="*/ 280 h 738"/>
                <a:gd name="T6" fmla="*/ 544 w 608"/>
                <a:gd name="T7" fmla="*/ 180 h 738"/>
                <a:gd name="T8" fmla="*/ 552 w 608"/>
                <a:gd name="T9" fmla="*/ 94 h 738"/>
                <a:gd name="T10" fmla="*/ 570 w 608"/>
                <a:gd name="T11" fmla="*/ 16 h 738"/>
                <a:gd name="T12" fmla="*/ 600 w 608"/>
                <a:gd name="T13" fmla="*/ 98 h 738"/>
                <a:gd name="T14" fmla="*/ 566 w 608"/>
                <a:gd name="T15" fmla="*/ 190 h 738"/>
                <a:gd name="T16" fmla="*/ 556 w 608"/>
                <a:gd name="T17" fmla="*/ 284 h 738"/>
                <a:gd name="T18" fmla="*/ 540 w 608"/>
                <a:gd name="T19" fmla="*/ 374 h 738"/>
                <a:gd name="T20" fmla="*/ 526 w 608"/>
                <a:gd name="T21" fmla="*/ 460 h 738"/>
                <a:gd name="T22" fmla="*/ 536 w 608"/>
                <a:gd name="T23" fmla="*/ 516 h 738"/>
                <a:gd name="T24" fmla="*/ 514 w 608"/>
                <a:gd name="T25" fmla="*/ 596 h 738"/>
                <a:gd name="T26" fmla="*/ 560 w 608"/>
                <a:gd name="T27" fmla="*/ 656 h 738"/>
                <a:gd name="T28" fmla="*/ 526 w 608"/>
                <a:gd name="T29" fmla="*/ 686 h 738"/>
                <a:gd name="T30" fmla="*/ 518 w 608"/>
                <a:gd name="T31" fmla="*/ 682 h 738"/>
                <a:gd name="T32" fmla="*/ 510 w 608"/>
                <a:gd name="T33" fmla="*/ 668 h 738"/>
                <a:gd name="T34" fmla="*/ 518 w 608"/>
                <a:gd name="T35" fmla="*/ 656 h 738"/>
                <a:gd name="T36" fmla="*/ 506 w 608"/>
                <a:gd name="T37" fmla="*/ 652 h 738"/>
                <a:gd name="T38" fmla="*/ 492 w 608"/>
                <a:gd name="T39" fmla="*/ 620 h 738"/>
                <a:gd name="T40" fmla="*/ 500 w 608"/>
                <a:gd name="T41" fmla="*/ 600 h 738"/>
                <a:gd name="T42" fmla="*/ 506 w 608"/>
                <a:gd name="T43" fmla="*/ 570 h 738"/>
                <a:gd name="T44" fmla="*/ 488 w 608"/>
                <a:gd name="T45" fmla="*/ 542 h 738"/>
                <a:gd name="T46" fmla="*/ 496 w 608"/>
                <a:gd name="T47" fmla="*/ 538 h 738"/>
                <a:gd name="T48" fmla="*/ 510 w 608"/>
                <a:gd name="T49" fmla="*/ 516 h 738"/>
                <a:gd name="T50" fmla="*/ 476 w 608"/>
                <a:gd name="T51" fmla="*/ 590 h 738"/>
                <a:gd name="T52" fmla="*/ 484 w 608"/>
                <a:gd name="T53" fmla="*/ 534 h 738"/>
                <a:gd name="T54" fmla="*/ 500 w 608"/>
                <a:gd name="T55" fmla="*/ 642 h 738"/>
                <a:gd name="T56" fmla="*/ 506 w 608"/>
                <a:gd name="T57" fmla="*/ 470 h 738"/>
                <a:gd name="T58" fmla="*/ 506 w 608"/>
                <a:gd name="T59" fmla="*/ 470 h 738"/>
                <a:gd name="T60" fmla="*/ 504 w 608"/>
                <a:gd name="T61" fmla="*/ 494 h 738"/>
                <a:gd name="T62" fmla="*/ 514 w 608"/>
                <a:gd name="T63" fmla="*/ 508 h 738"/>
                <a:gd name="T64" fmla="*/ 500 w 608"/>
                <a:gd name="T65" fmla="*/ 504 h 738"/>
                <a:gd name="T66" fmla="*/ 496 w 608"/>
                <a:gd name="T67" fmla="*/ 512 h 738"/>
                <a:gd name="T68" fmla="*/ 504 w 608"/>
                <a:gd name="T69" fmla="*/ 520 h 738"/>
                <a:gd name="T70" fmla="*/ 500 w 608"/>
                <a:gd name="T71" fmla="*/ 526 h 738"/>
                <a:gd name="T72" fmla="*/ 492 w 608"/>
                <a:gd name="T73" fmla="*/ 556 h 738"/>
                <a:gd name="T74" fmla="*/ 488 w 608"/>
                <a:gd name="T75" fmla="*/ 574 h 738"/>
                <a:gd name="T76" fmla="*/ 496 w 608"/>
                <a:gd name="T77" fmla="*/ 574 h 738"/>
                <a:gd name="T78" fmla="*/ 500 w 608"/>
                <a:gd name="T79" fmla="*/ 578 h 738"/>
                <a:gd name="T80" fmla="*/ 488 w 608"/>
                <a:gd name="T81" fmla="*/ 604 h 738"/>
                <a:gd name="T82" fmla="*/ 484 w 608"/>
                <a:gd name="T83" fmla="*/ 590 h 738"/>
                <a:gd name="T84" fmla="*/ 480 w 608"/>
                <a:gd name="T85" fmla="*/ 608 h 738"/>
                <a:gd name="T86" fmla="*/ 488 w 608"/>
                <a:gd name="T87" fmla="*/ 624 h 738"/>
                <a:gd name="T88" fmla="*/ 492 w 608"/>
                <a:gd name="T89" fmla="*/ 630 h 738"/>
                <a:gd name="T90" fmla="*/ 492 w 608"/>
                <a:gd name="T91" fmla="*/ 642 h 738"/>
                <a:gd name="T92" fmla="*/ 484 w 608"/>
                <a:gd name="T93" fmla="*/ 656 h 738"/>
                <a:gd name="T94" fmla="*/ 500 w 608"/>
                <a:gd name="T95" fmla="*/ 650 h 738"/>
                <a:gd name="T96" fmla="*/ 496 w 608"/>
                <a:gd name="T97" fmla="*/ 664 h 738"/>
                <a:gd name="T98" fmla="*/ 552 w 608"/>
                <a:gd name="T99" fmla="*/ 712 h 738"/>
                <a:gd name="T100" fmla="*/ 540 w 608"/>
                <a:gd name="T101" fmla="*/ 706 h 738"/>
                <a:gd name="T102" fmla="*/ 562 w 608"/>
                <a:gd name="T103" fmla="*/ 702 h 738"/>
                <a:gd name="T104" fmla="*/ 578 w 608"/>
                <a:gd name="T105" fmla="*/ 686 h 738"/>
                <a:gd name="T106" fmla="*/ 504 w 608"/>
                <a:gd name="T107" fmla="*/ 676 h 738"/>
                <a:gd name="T108" fmla="*/ 522 w 608"/>
                <a:gd name="T109" fmla="*/ 690 h 738"/>
                <a:gd name="T110" fmla="*/ 548 w 608"/>
                <a:gd name="T111" fmla="*/ 690 h 738"/>
                <a:gd name="T112" fmla="*/ 544 w 608"/>
                <a:gd name="T113" fmla="*/ 706 h 738"/>
                <a:gd name="T114" fmla="*/ 522 w 608"/>
                <a:gd name="T115" fmla="*/ 706 h 738"/>
                <a:gd name="T116" fmla="*/ 548 w 608"/>
                <a:gd name="T117" fmla="*/ 724 h 738"/>
                <a:gd name="T118" fmla="*/ 556 w 608"/>
                <a:gd name="T119" fmla="*/ 720 h 738"/>
                <a:gd name="T120" fmla="*/ 578 w 608"/>
                <a:gd name="T121" fmla="*/ 716 h 738"/>
                <a:gd name="T122" fmla="*/ 596 w 608"/>
                <a:gd name="T123" fmla="*/ 72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8" h="738">
                  <a:moveTo>
                    <a:pt x="514" y="486"/>
                  </a:moveTo>
                  <a:lnTo>
                    <a:pt x="514" y="482"/>
                  </a:lnTo>
                  <a:lnTo>
                    <a:pt x="514" y="478"/>
                  </a:lnTo>
                  <a:lnTo>
                    <a:pt x="514" y="474"/>
                  </a:lnTo>
                  <a:lnTo>
                    <a:pt x="514" y="470"/>
                  </a:lnTo>
                  <a:lnTo>
                    <a:pt x="518" y="470"/>
                  </a:lnTo>
                  <a:lnTo>
                    <a:pt x="518" y="474"/>
                  </a:lnTo>
                  <a:lnTo>
                    <a:pt x="518" y="470"/>
                  </a:lnTo>
                  <a:lnTo>
                    <a:pt x="518" y="466"/>
                  </a:lnTo>
                  <a:lnTo>
                    <a:pt x="518" y="464"/>
                  </a:lnTo>
                  <a:lnTo>
                    <a:pt x="522" y="464"/>
                  </a:lnTo>
                  <a:lnTo>
                    <a:pt x="518" y="464"/>
                  </a:lnTo>
                  <a:lnTo>
                    <a:pt x="518" y="460"/>
                  </a:lnTo>
                  <a:lnTo>
                    <a:pt x="518" y="456"/>
                  </a:lnTo>
                  <a:lnTo>
                    <a:pt x="522" y="456"/>
                  </a:lnTo>
                  <a:lnTo>
                    <a:pt x="522" y="460"/>
                  </a:lnTo>
                  <a:lnTo>
                    <a:pt x="522" y="456"/>
                  </a:lnTo>
                  <a:lnTo>
                    <a:pt x="522" y="452"/>
                  </a:lnTo>
                  <a:lnTo>
                    <a:pt x="518" y="452"/>
                  </a:lnTo>
                  <a:lnTo>
                    <a:pt x="514" y="452"/>
                  </a:lnTo>
                  <a:lnTo>
                    <a:pt x="518" y="452"/>
                  </a:lnTo>
                  <a:lnTo>
                    <a:pt x="518" y="448"/>
                  </a:lnTo>
                  <a:lnTo>
                    <a:pt x="522" y="448"/>
                  </a:lnTo>
                  <a:lnTo>
                    <a:pt x="522" y="444"/>
                  </a:lnTo>
                  <a:lnTo>
                    <a:pt x="526" y="444"/>
                  </a:lnTo>
                  <a:lnTo>
                    <a:pt x="526" y="440"/>
                  </a:lnTo>
                  <a:lnTo>
                    <a:pt x="522" y="440"/>
                  </a:lnTo>
                  <a:lnTo>
                    <a:pt x="522" y="444"/>
                  </a:lnTo>
                  <a:lnTo>
                    <a:pt x="518" y="444"/>
                  </a:lnTo>
                  <a:lnTo>
                    <a:pt x="518" y="440"/>
                  </a:lnTo>
                  <a:lnTo>
                    <a:pt x="514" y="440"/>
                  </a:lnTo>
                  <a:lnTo>
                    <a:pt x="514" y="444"/>
                  </a:lnTo>
                  <a:lnTo>
                    <a:pt x="510" y="448"/>
                  </a:lnTo>
                  <a:lnTo>
                    <a:pt x="506" y="448"/>
                  </a:lnTo>
                  <a:lnTo>
                    <a:pt x="504" y="448"/>
                  </a:lnTo>
                  <a:lnTo>
                    <a:pt x="504" y="444"/>
                  </a:lnTo>
                  <a:lnTo>
                    <a:pt x="506" y="444"/>
                  </a:lnTo>
                  <a:lnTo>
                    <a:pt x="506" y="440"/>
                  </a:lnTo>
                  <a:lnTo>
                    <a:pt x="506" y="444"/>
                  </a:lnTo>
                  <a:lnTo>
                    <a:pt x="504" y="444"/>
                  </a:lnTo>
                  <a:lnTo>
                    <a:pt x="504" y="440"/>
                  </a:lnTo>
                  <a:lnTo>
                    <a:pt x="504" y="438"/>
                  </a:lnTo>
                  <a:lnTo>
                    <a:pt x="500" y="438"/>
                  </a:lnTo>
                  <a:lnTo>
                    <a:pt x="500" y="434"/>
                  </a:lnTo>
                  <a:lnTo>
                    <a:pt x="500" y="430"/>
                  </a:lnTo>
                  <a:lnTo>
                    <a:pt x="504" y="426"/>
                  </a:lnTo>
                  <a:lnTo>
                    <a:pt x="504" y="422"/>
                  </a:lnTo>
                  <a:lnTo>
                    <a:pt x="504" y="414"/>
                  </a:lnTo>
                  <a:lnTo>
                    <a:pt x="504" y="410"/>
                  </a:lnTo>
                  <a:lnTo>
                    <a:pt x="506" y="410"/>
                  </a:lnTo>
                  <a:lnTo>
                    <a:pt x="510" y="410"/>
                  </a:lnTo>
                  <a:lnTo>
                    <a:pt x="510" y="408"/>
                  </a:lnTo>
                  <a:lnTo>
                    <a:pt x="510" y="404"/>
                  </a:lnTo>
                  <a:lnTo>
                    <a:pt x="510" y="400"/>
                  </a:lnTo>
                  <a:lnTo>
                    <a:pt x="510" y="396"/>
                  </a:lnTo>
                  <a:lnTo>
                    <a:pt x="510" y="392"/>
                  </a:lnTo>
                  <a:lnTo>
                    <a:pt x="506" y="388"/>
                  </a:lnTo>
                  <a:lnTo>
                    <a:pt x="506" y="384"/>
                  </a:lnTo>
                  <a:lnTo>
                    <a:pt x="506" y="380"/>
                  </a:lnTo>
                  <a:lnTo>
                    <a:pt x="506" y="378"/>
                  </a:lnTo>
                  <a:lnTo>
                    <a:pt x="506" y="374"/>
                  </a:lnTo>
                  <a:lnTo>
                    <a:pt x="506" y="370"/>
                  </a:lnTo>
                  <a:lnTo>
                    <a:pt x="504" y="370"/>
                  </a:lnTo>
                  <a:lnTo>
                    <a:pt x="504" y="366"/>
                  </a:lnTo>
                  <a:lnTo>
                    <a:pt x="506" y="366"/>
                  </a:lnTo>
                  <a:lnTo>
                    <a:pt x="506" y="362"/>
                  </a:lnTo>
                  <a:lnTo>
                    <a:pt x="504" y="362"/>
                  </a:lnTo>
                  <a:lnTo>
                    <a:pt x="506" y="358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10" y="352"/>
                  </a:lnTo>
                  <a:lnTo>
                    <a:pt x="514" y="352"/>
                  </a:lnTo>
                  <a:lnTo>
                    <a:pt x="514" y="348"/>
                  </a:lnTo>
                  <a:lnTo>
                    <a:pt x="514" y="344"/>
                  </a:lnTo>
                  <a:lnTo>
                    <a:pt x="518" y="344"/>
                  </a:lnTo>
                  <a:lnTo>
                    <a:pt x="518" y="340"/>
                  </a:lnTo>
                  <a:lnTo>
                    <a:pt x="518" y="336"/>
                  </a:lnTo>
                  <a:lnTo>
                    <a:pt x="518" y="332"/>
                  </a:lnTo>
                  <a:lnTo>
                    <a:pt x="522" y="332"/>
                  </a:lnTo>
                  <a:lnTo>
                    <a:pt x="518" y="328"/>
                  </a:lnTo>
                  <a:lnTo>
                    <a:pt x="522" y="328"/>
                  </a:lnTo>
                  <a:lnTo>
                    <a:pt x="522" y="324"/>
                  </a:lnTo>
                  <a:lnTo>
                    <a:pt x="522" y="322"/>
                  </a:lnTo>
                  <a:lnTo>
                    <a:pt x="526" y="322"/>
                  </a:lnTo>
                  <a:lnTo>
                    <a:pt x="526" y="318"/>
                  </a:lnTo>
                  <a:lnTo>
                    <a:pt x="526" y="314"/>
                  </a:lnTo>
                  <a:lnTo>
                    <a:pt x="530" y="310"/>
                  </a:lnTo>
                  <a:lnTo>
                    <a:pt x="530" y="306"/>
                  </a:lnTo>
                  <a:lnTo>
                    <a:pt x="530" y="302"/>
                  </a:lnTo>
                  <a:lnTo>
                    <a:pt x="530" y="298"/>
                  </a:lnTo>
                  <a:lnTo>
                    <a:pt x="530" y="296"/>
                  </a:lnTo>
                  <a:lnTo>
                    <a:pt x="532" y="296"/>
                  </a:lnTo>
                  <a:lnTo>
                    <a:pt x="532" y="292"/>
                  </a:lnTo>
                  <a:lnTo>
                    <a:pt x="532" y="288"/>
                  </a:lnTo>
                  <a:lnTo>
                    <a:pt x="532" y="284"/>
                  </a:lnTo>
                  <a:lnTo>
                    <a:pt x="532" y="280"/>
                  </a:lnTo>
                  <a:lnTo>
                    <a:pt x="536" y="276"/>
                  </a:lnTo>
                  <a:lnTo>
                    <a:pt x="536" y="272"/>
                  </a:lnTo>
                  <a:lnTo>
                    <a:pt x="536" y="268"/>
                  </a:lnTo>
                  <a:lnTo>
                    <a:pt x="536" y="266"/>
                  </a:lnTo>
                  <a:lnTo>
                    <a:pt x="536" y="262"/>
                  </a:lnTo>
                  <a:lnTo>
                    <a:pt x="536" y="258"/>
                  </a:lnTo>
                  <a:lnTo>
                    <a:pt x="532" y="254"/>
                  </a:lnTo>
                  <a:lnTo>
                    <a:pt x="532" y="250"/>
                  </a:lnTo>
                  <a:lnTo>
                    <a:pt x="532" y="246"/>
                  </a:lnTo>
                  <a:lnTo>
                    <a:pt x="532" y="242"/>
                  </a:lnTo>
                  <a:lnTo>
                    <a:pt x="532" y="238"/>
                  </a:lnTo>
                  <a:lnTo>
                    <a:pt x="532" y="236"/>
                  </a:lnTo>
                  <a:lnTo>
                    <a:pt x="532" y="232"/>
                  </a:lnTo>
                  <a:lnTo>
                    <a:pt x="532" y="228"/>
                  </a:lnTo>
                  <a:lnTo>
                    <a:pt x="532" y="232"/>
                  </a:lnTo>
                  <a:lnTo>
                    <a:pt x="536" y="232"/>
                  </a:lnTo>
                  <a:lnTo>
                    <a:pt x="536" y="228"/>
                  </a:lnTo>
                  <a:lnTo>
                    <a:pt x="536" y="224"/>
                  </a:lnTo>
                  <a:lnTo>
                    <a:pt x="536" y="220"/>
                  </a:lnTo>
                  <a:lnTo>
                    <a:pt x="536" y="216"/>
                  </a:lnTo>
                  <a:lnTo>
                    <a:pt x="536" y="212"/>
                  </a:lnTo>
                  <a:lnTo>
                    <a:pt x="536" y="210"/>
                  </a:lnTo>
                  <a:lnTo>
                    <a:pt x="536" y="206"/>
                  </a:lnTo>
                  <a:lnTo>
                    <a:pt x="536" y="202"/>
                  </a:lnTo>
                  <a:lnTo>
                    <a:pt x="536" y="198"/>
                  </a:lnTo>
                  <a:lnTo>
                    <a:pt x="540" y="198"/>
                  </a:lnTo>
                  <a:lnTo>
                    <a:pt x="540" y="194"/>
                  </a:lnTo>
                  <a:lnTo>
                    <a:pt x="540" y="190"/>
                  </a:lnTo>
                  <a:lnTo>
                    <a:pt x="540" y="186"/>
                  </a:lnTo>
                  <a:lnTo>
                    <a:pt x="540" y="182"/>
                  </a:lnTo>
                  <a:lnTo>
                    <a:pt x="544" y="182"/>
                  </a:lnTo>
                  <a:lnTo>
                    <a:pt x="544" y="180"/>
                  </a:lnTo>
                  <a:lnTo>
                    <a:pt x="544" y="176"/>
                  </a:lnTo>
                  <a:lnTo>
                    <a:pt x="544" y="172"/>
                  </a:lnTo>
                  <a:lnTo>
                    <a:pt x="544" y="168"/>
                  </a:lnTo>
                  <a:lnTo>
                    <a:pt x="544" y="164"/>
                  </a:lnTo>
                  <a:lnTo>
                    <a:pt x="548" y="164"/>
                  </a:lnTo>
                  <a:lnTo>
                    <a:pt x="548" y="160"/>
                  </a:lnTo>
                  <a:lnTo>
                    <a:pt x="548" y="158"/>
                  </a:lnTo>
                  <a:lnTo>
                    <a:pt x="548" y="154"/>
                  </a:lnTo>
                  <a:lnTo>
                    <a:pt x="548" y="150"/>
                  </a:lnTo>
                  <a:lnTo>
                    <a:pt x="548" y="146"/>
                  </a:lnTo>
                  <a:lnTo>
                    <a:pt x="548" y="142"/>
                  </a:lnTo>
                  <a:lnTo>
                    <a:pt x="552" y="142"/>
                  </a:lnTo>
                  <a:lnTo>
                    <a:pt x="552" y="138"/>
                  </a:lnTo>
                  <a:lnTo>
                    <a:pt x="548" y="136"/>
                  </a:lnTo>
                  <a:lnTo>
                    <a:pt x="548" y="132"/>
                  </a:lnTo>
                  <a:lnTo>
                    <a:pt x="548" y="128"/>
                  </a:lnTo>
                  <a:lnTo>
                    <a:pt x="548" y="124"/>
                  </a:lnTo>
                  <a:lnTo>
                    <a:pt x="548" y="120"/>
                  </a:lnTo>
                  <a:lnTo>
                    <a:pt x="548" y="116"/>
                  </a:lnTo>
                  <a:lnTo>
                    <a:pt x="548" y="112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2" y="106"/>
                  </a:lnTo>
                  <a:lnTo>
                    <a:pt x="548" y="106"/>
                  </a:lnTo>
                  <a:lnTo>
                    <a:pt x="548" y="110"/>
                  </a:lnTo>
                  <a:lnTo>
                    <a:pt x="548" y="106"/>
                  </a:lnTo>
                  <a:lnTo>
                    <a:pt x="548" y="102"/>
                  </a:lnTo>
                  <a:lnTo>
                    <a:pt x="548" y="98"/>
                  </a:lnTo>
                  <a:lnTo>
                    <a:pt x="548" y="102"/>
                  </a:lnTo>
                  <a:lnTo>
                    <a:pt x="552" y="102"/>
                  </a:lnTo>
                  <a:lnTo>
                    <a:pt x="552" y="98"/>
                  </a:lnTo>
                  <a:lnTo>
                    <a:pt x="552" y="94"/>
                  </a:lnTo>
                  <a:lnTo>
                    <a:pt x="552" y="90"/>
                  </a:lnTo>
                  <a:lnTo>
                    <a:pt x="552" y="86"/>
                  </a:lnTo>
                  <a:lnTo>
                    <a:pt x="556" y="82"/>
                  </a:lnTo>
                  <a:lnTo>
                    <a:pt x="556" y="76"/>
                  </a:lnTo>
                  <a:lnTo>
                    <a:pt x="556" y="72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0"/>
                  </a:lnTo>
                  <a:lnTo>
                    <a:pt x="556" y="52"/>
                  </a:lnTo>
                  <a:lnTo>
                    <a:pt x="556" y="50"/>
                  </a:lnTo>
                  <a:lnTo>
                    <a:pt x="556" y="46"/>
                  </a:lnTo>
                  <a:lnTo>
                    <a:pt x="556" y="42"/>
                  </a:lnTo>
                  <a:lnTo>
                    <a:pt x="556" y="38"/>
                  </a:lnTo>
                  <a:lnTo>
                    <a:pt x="552" y="34"/>
                  </a:lnTo>
                  <a:lnTo>
                    <a:pt x="552" y="30"/>
                  </a:lnTo>
                  <a:lnTo>
                    <a:pt x="552" y="26"/>
                  </a:lnTo>
                  <a:lnTo>
                    <a:pt x="552" y="24"/>
                  </a:lnTo>
                  <a:lnTo>
                    <a:pt x="552" y="20"/>
                  </a:lnTo>
                  <a:lnTo>
                    <a:pt x="552" y="16"/>
                  </a:lnTo>
                  <a:lnTo>
                    <a:pt x="556" y="16"/>
                  </a:lnTo>
                  <a:lnTo>
                    <a:pt x="560" y="16"/>
                  </a:lnTo>
                  <a:lnTo>
                    <a:pt x="560" y="1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2" y="0"/>
                  </a:lnTo>
                  <a:lnTo>
                    <a:pt x="562" y="4"/>
                  </a:lnTo>
                  <a:lnTo>
                    <a:pt x="566" y="4"/>
                  </a:lnTo>
                  <a:lnTo>
                    <a:pt x="566" y="8"/>
                  </a:lnTo>
                  <a:lnTo>
                    <a:pt x="566" y="12"/>
                  </a:lnTo>
                  <a:lnTo>
                    <a:pt x="570" y="12"/>
                  </a:lnTo>
                  <a:lnTo>
                    <a:pt x="570" y="16"/>
                  </a:lnTo>
                  <a:lnTo>
                    <a:pt x="570" y="20"/>
                  </a:lnTo>
                  <a:lnTo>
                    <a:pt x="570" y="24"/>
                  </a:lnTo>
                  <a:lnTo>
                    <a:pt x="570" y="26"/>
                  </a:lnTo>
                  <a:lnTo>
                    <a:pt x="574" y="30"/>
                  </a:lnTo>
                  <a:lnTo>
                    <a:pt x="574" y="34"/>
                  </a:lnTo>
                  <a:lnTo>
                    <a:pt x="578" y="34"/>
                  </a:lnTo>
                  <a:lnTo>
                    <a:pt x="578" y="38"/>
                  </a:lnTo>
                  <a:lnTo>
                    <a:pt x="574" y="42"/>
                  </a:lnTo>
                  <a:lnTo>
                    <a:pt x="578" y="42"/>
                  </a:lnTo>
                  <a:lnTo>
                    <a:pt x="578" y="46"/>
                  </a:lnTo>
                  <a:lnTo>
                    <a:pt x="574" y="46"/>
                  </a:lnTo>
                  <a:lnTo>
                    <a:pt x="574" y="50"/>
                  </a:lnTo>
                  <a:lnTo>
                    <a:pt x="574" y="52"/>
                  </a:lnTo>
                  <a:lnTo>
                    <a:pt x="574" y="56"/>
                  </a:lnTo>
                  <a:lnTo>
                    <a:pt x="578" y="56"/>
                  </a:lnTo>
                  <a:lnTo>
                    <a:pt x="578" y="60"/>
                  </a:lnTo>
                  <a:lnTo>
                    <a:pt x="578" y="64"/>
                  </a:lnTo>
                  <a:lnTo>
                    <a:pt x="578" y="60"/>
                  </a:lnTo>
                  <a:lnTo>
                    <a:pt x="582" y="68"/>
                  </a:lnTo>
                  <a:lnTo>
                    <a:pt x="582" y="76"/>
                  </a:lnTo>
                  <a:lnTo>
                    <a:pt x="586" y="76"/>
                  </a:lnTo>
                  <a:lnTo>
                    <a:pt x="586" y="80"/>
                  </a:lnTo>
                  <a:lnTo>
                    <a:pt x="586" y="82"/>
                  </a:lnTo>
                  <a:lnTo>
                    <a:pt x="586" y="86"/>
                  </a:lnTo>
                  <a:lnTo>
                    <a:pt x="586" y="90"/>
                  </a:lnTo>
                  <a:lnTo>
                    <a:pt x="590" y="90"/>
                  </a:lnTo>
                  <a:lnTo>
                    <a:pt x="586" y="94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6" y="94"/>
                  </a:lnTo>
                  <a:lnTo>
                    <a:pt x="596" y="98"/>
                  </a:lnTo>
                  <a:lnTo>
                    <a:pt x="600" y="98"/>
                  </a:lnTo>
                  <a:lnTo>
                    <a:pt x="600" y="102"/>
                  </a:lnTo>
                  <a:lnTo>
                    <a:pt x="596" y="102"/>
                  </a:lnTo>
                  <a:lnTo>
                    <a:pt x="596" y="106"/>
                  </a:lnTo>
                  <a:lnTo>
                    <a:pt x="596" y="110"/>
                  </a:lnTo>
                  <a:lnTo>
                    <a:pt x="596" y="112"/>
                  </a:lnTo>
                  <a:lnTo>
                    <a:pt x="592" y="116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6" y="120"/>
                  </a:lnTo>
                  <a:lnTo>
                    <a:pt x="582" y="124"/>
                  </a:lnTo>
                  <a:lnTo>
                    <a:pt x="578" y="124"/>
                  </a:lnTo>
                  <a:lnTo>
                    <a:pt x="578" y="128"/>
                  </a:lnTo>
                  <a:lnTo>
                    <a:pt x="578" y="132"/>
                  </a:lnTo>
                  <a:lnTo>
                    <a:pt x="582" y="136"/>
                  </a:lnTo>
                  <a:lnTo>
                    <a:pt x="578" y="138"/>
                  </a:lnTo>
                  <a:lnTo>
                    <a:pt x="578" y="142"/>
                  </a:lnTo>
                  <a:lnTo>
                    <a:pt x="578" y="146"/>
                  </a:lnTo>
                  <a:lnTo>
                    <a:pt x="578" y="150"/>
                  </a:lnTo>
                  <a:lnTo>
                    <a:pt x="578" y="154"/>
                  </a:lnTo>
                  <a:lnTo>
                    <a:pt x="578" y="158"/>
                  </a:lnTo>
                  <a:lnTo>
                    <a:pt x="578" y="160"/>
                  </a:lnTo>
                  <a:lnTo>
                    <a:pt x="578" y="164"/>
                  </a:lnTo>
                  <a:lnTo>
                    <a:pt x="582" y="168"/>
                  </a:lnTo>
                  <a:lnTo>
                    <a:pt x="582" y="172"/>
                  </a:lnTo>
                  <a:lnTo>
                    <a:pt x="578" y="172"/>
                  </a:lnTo>
                  <a:lnTo>
                    <a:pt x="574" y="172"/>
                  </a:lnTo>
                  <a:lnTo>
                    <a:pt x="574" y="176"/>
                  </a:lnTo>
                  <a:lnTo>
                    <a:pt x="570" y="180"/>
                  </a:lnTo>
                  <a:lnTo>
                    <a:pt x="570" y="182"/>
                  </a:lnTo>
                  <a:lnTo>
                    <a:pt x="570" y="186"/>
                  </a:lnTo>
                  <a:lnTo>
                    <a:pt x="566" y="186"/>
                  </a:lnTo>
                  <a:lnTo>
                    <a:pt x="566" y="190"/>
                  </a:lnTo>
                  <a:lnTo>
                    <a:pt x="562" y="194"/>
                  </a:lnTo>
                  <a:lnTo>
                    <a:pt x="562" y="198"/>
                  </a:lnTo>
                  <a:lnTo>
                    <a:pt x="560" y="198"/>
                  </a:lnTo>
                  <a:lnTo>
                    <a:pt x="560" y="202"/>
                  </a:lnTo>
                  <a:lnTo>
                    <a:pt x="560" y="206"/>
                  </a:lnTo>
                  <a:lnTo>
                    <a:pt x="560" y="210"/>
                  </a:lnTo>
                  <a:lnTo>
                    <a:pt x="556" y="212"/>
                  </a:lnTo>
                  <a:lnTo>
                    <a:pt x="556" y="216"/>
                  </a:lnTo>
                  <a:lnTo>
                    <a:pt x="560" y="216"/>
                  </a:lnTo>
                  <a:lnTo>
                    <a:pt x="556" y="216"/>
                  </a:lnTo>
                  <a:lnTo>
                    <a:pt x="560" y="220"/>
                  </a:lnTo>
                  <a:lnTo>
                    <a:pt x="560" y="224"/>
                  </a:lnTo>
                  <a:lnTo>
                    <a:pt x="560" y="228"/>
                  </a:lnTo>
                  <a:lnTo>
                    <a:pt x="560" y="232"/>
                  </a:lnTo>
                  <a:lnTo>
                    <a:pt x="556" y="232"/>
                  </a:lnTo>
                  <a:lnTo>
                    <a:pt x="556" y="236"/>
                  </a:lnTo>
                  <a:lnTo>
                    <a:pt x="552" y="236"/>
                  </a:lnTo>
                  <a:lnTo>
                    <a:pt x="552" y="238"/>
                  </a:lnTo>
                  <a:lnTo>
                    <a:pt x="552" y="242"/>
                  </a:lnTo>
                  <a:lnTo>
                    <a:pt x="552" y="246"/>
                  </a:lnTo>
                  <a:lnTo>
                    <a:pt x="548" y="246"/>
                  </a:lnTo>
                  <a:lnTo>
                    <a:pt x="548" y="250"/>
                  </a:lnTo>
                  <a:lnTo>
                    <a:pt x="548" y="254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6" y="268"/>
                  </a:lnTo>
                  <a:lnTo>
                    <a:pt x="556" y="272"/>
                  </a:lnTo>
                  <a:lnTo>
                    <a:pt x="556" y="276"/>
                  </a:lnTo>
                  <a:lnTo>
                    <a:pt x="556" y="280"/>
                  </a:lnTo>
                  <a:lnTo>
                    <a:pt x="556" y="284"/>
                  </a:lnTo>
                  <a:lnTo>
                    <a:pt x="560" y="284"/>
                  </a:lnTo>
                  <a:lnTo>
                    <a:pt x="560" y="288"/>
                  </a:lnTo>
                  <a:lnTo>
                    <a:pt x="560" y="292"/>
                  </a:lnTo>
                  <a:lnTo>
                    <a:pt x="560" y="296"/>
                  </a:lnTo>
                  <a:lnTo>
                    <a:pt x="560" y="298"/>
                  </a:lnTo>
                  <a:lnTo>
                    <a:pt x="560" y="302"/>
                  </a:lnTo>
                  <a:lnTo>
                    <a:pt x="556" y="302"/>
                  </a:lnTo>
                  <a:lnTo>
                    <a:pt x="556" y="306"/>
                  </a:lnTo>
                  <a:lnTo>
                    <a:pt x="556" y="310"/>
                  </a:lnTo>
                  <a:lnTo>
                    <a:pt x="552" y="310"/>
                  </a:lnTo>
                  <a:lnTo>
                    <a:pt x="552" y="314"/>
                  </a:lnTo>
                  <a:lnTo>
                    <a:pt x="552" y="318"/>
                  </a:lnTo>
                  <a:lnTo>
                    <a:pt x="552" y="322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52" y="324"/>
                  </a:lnTo>
                  <a:lnTo>
                    <a:pt x="552" y="328"/>
                  </a:lnTo>
                  <a:lnTo>
                    <a:pt x="552" y="332"/>
                  </a:lnTo>
                  <a:lnTo>
                    <a:pt x="552" y="336"/>
                  </a:lnTo>
                  <a:lnTo>
                    <a:pt x="552" y="340"/>
                  </a:lnTo>
                  <a:lnTo>
                    <a:pt x="548" y="340"/>
                  </a:lnTo>
                  <a:lnTo>
                    <a:pt x="548" y="344"/>
                  </a:lnTo>
                  <a:lnTo>
                    <a:pt x="544" y="348"/>
                  </a:lnTo>
                  <a:lnTo>
                    <a:pt x="544" y="344"/>
                  </a:lnTo>
                  <a:lnTo>
                    <a:pt x="540" y="348"/>
                  </a:lnTo>
                  <a:lnTo>
                    <a:pt x="540" y="352"/>
                  </a:lnTo>
                  <a:lnTo>
                    <a:pt x="540" y="354"/>
                  </a:lnTo>
                  <a:lnTo>
                    <a:pt x="540" y="358"/>
                  </a:lnTo>
                  <a:lnTo>
                    <a:pt x="540" y="362"/>
                  </a:lnTo>
                  <a:lnTo>
                    <a:pt x="540" y="366"/>
                  </a:lnTo>
                  <a:lnTo>
                    <a:pt x="540" y="370"/>
                  </a:lnTo>
                  <a:lnTo>
                    <a:pt x="540" y="374"/>
                  </a:lnTo>
                  <a:lnTo>
                    <a:pt x="544" y="378"/>
                  </a:lnTo>
                  <a:lnTo>
                    <a:pt x="544" y="380"/>
                  </a:lnTo>
                  <a:lnTo>
                    <a:pt x="544" y="384"/>
                  </a:lnTo>
                  <a:lnTo>
                    <a:pt x="544" y="388"/>
                  </a:lnTo>
                  <a:lnTo>
                    <a:pt x="540" y="388"/>
                  </a:lnTo>
                  <a:lnTo>
                    <a:pt x="540" y="392"/>
                  </a:lnTo>
                  <a:lnTo>
                    <a:pt x="536" y="392"/>
                  </a:lnTo>
                  <a:lnTo>
                    <a:pt x="536" y="396"/>
                  </a:lnTo>
                  <a:lnTo>
                    <a:pt x="536" y="400"/>
                  </a:lnTo>
                  <a:lnTo>
                    <a:pt x="536" y="404"/>
                  </a:lnTo>
                  <a:lnTo>
                    <a:pt x="536" y="408"/>
                  </a:lnTo>
                  <a:lnTo>
                    <a:pt x="532" y="408"/>
                  </a:lnTo>
                  <a:lnTo>
                    <a:pt x="532" y="404"/>
                  </a:lnTo>
                  <a:lnTo>
                    <a:pt x="532" y="408"/>
                  </a:lnTo>
                  <a:lnTo>
                    <a:pt x="532" y="410"/>
                  </a:lnTo>
                  <a:lnTo>
                    <a:pt x="532" y="414"/>
                  </a:lnTo>
                  <a:lnTo>
                    <a:pt x="530" y="418"/>
                  </a:lnTo>
                  <a:lnTo>
                    <a:pt x="532" y="418"/>
                  </a:lnTo>
                  <a:lnTo>
                    <a:pt x="532" y="422"/>
                  </a:lnTo>
                  <a:lnTo>
                    <a:pt x="530" y="422"/>
                  </a:lnTo>
                  <a:lnTo>
                    <a:pt x="530" y="426"/>
                  </a:lnTo>
                  <a:lnTo>
                    <a:pt x="530" y="430"/>
                  </a:lnTo>
                  <a:lnTo>
                    <a:pt x="530" y="434"/>
                  </a:lnTo>
                  <a:lnTo>
                    <a:pt x="530" y="438"/>
                  </a:lnTo>
                  <a:lnTo>
                    <a:pt x="530" y="440"/>
                  </a:lnTo>
                  <a:lnTo>
                    <a:pt x="530" y="444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52"/>
                  </a:lnTo>
                  <a:lnTo>
                    <a:pt x="532" y="456"/>
                  </a:lnTo>
                  <a:lnTo>
                    <a:pt x="530" y="456"/>
                  </a:lnTo>
                  <a:lnTo>
                    <a:pt x="526" y="460"/>
                  </a:lnTo>
                  <a:lnTo>
                    <a:pt x="530" y="460"/>
                  </a:lnTo>
                  <a:lnTo>
                    <a:pt x="526" y="464"/>
                  </a:lnTo>
                  <a:lnTo>
                    <a:pt x="526" y="466"/>
                  </a:lnTo>
                  <a:lnTo>
                    <a:pt x="526" y="470"/>
                  </a:lnTo>
                  <a:lnTo>
                    <a:pt x="526" y="474"/>
                  </a:lnTo>
                  <a:lnTo>
                    <a:pt x="530" y="474"/>
                  </a:lnTo>
                  <a:lnTo>
                    <a:pt x="532" y="474"/>
                  </a:lnTo>
                  <a:lnTo>
                    <a:pt x="532" y="478"/>
                  </a:lnTo>
                  <a:lnTo>
                    <a:pt x="530" y="478"/>
                  </a:lnTo>
                  <a:lnTo>
                    <a:pt x="530" y="482"/>
                  </a:lnTo>
                  <a:lnTo>
                    <a:pt x="532" y="482"/>
                  </a:lnTo>
                  <a:lnTo>
                    <a:pt x="532" y="486"/>
                  </a:lnTo>
                  <a:lnTo>
                    <a:pt x="532" y="490"/>
                  </a:lnTo>
                  <a:lnTo>
                    <a:pt x="532" y="494"/>
                  </a:lnTo>
                  <a:lnTo>
                    <a:pt x="530" y="494"/>
                  </a:lnTo>
                  <a:lnTo>
                    <a:pt x="532" y="496"/>
                  </a:lnTo>
                  <a:lnTo>
                    <a:pt x="530" y="496"/>
                  </a:lnTo>
                  <a:lnTo>
                    <a:pt x="530" y="500"/>
                  </a:lnTo>
                  <a:lnTo>
                    <a:pt x="532" y="500"/>
                  </a:lnTo>
                  <a:lnTo>
                    <a:pt x="536" y="500"/>
                  </a:lnTo>
                  <a:lnTo>
                    <a:pt x="540" y="500"/>
                  </a:lnTo>
                  <a:lnTo>
                    <a:pt x="540" y="504"/>
                  </a:lnTo>
                  <a:lnTo>
                    <a:pt x="540" y="508"/>
                  </a:lnTo>
                  <a:lnTo>
                    <a:pt x="536" y="508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26" y="508"/>
                  </a:lnTo>
                  <a:lnTo>
                    <a:pt x="530" y="508"/>
                  </a:lnTo>
                  <a:lnTo>
                    <a:pt x="530" y="512"/>
                  </a:lnTo>
                  <a:lnTo>
                    <a:pt x="532" y="512"/>
                  </a:lnTo>
                  <a:lnTo>
                    <a:pt x="536" y="512"/>
                  </a:lnTo>
                  <a:lnTo>
                    <a:pt x="536" y="516"/>
                  </a:lnTo>
                  <a:lnTo>
                    <a:pt x="536" y="520"/>
                  </a:lnTo>
                  <a:lnTo>
                    <a:pt x="532" y="524"/>
                  </a:lnTo>
                  <a:lnTo>
                    <a:pt x="532" y="526"/>
                  </a:lnTo>
                  <a:lnTo>
                    <a:pt x="532" y="530"/>
                  </a:lnTo>
                  <a:lnTo>
                    <a:pt x="532" y="534"/>
                  </a:lnTo>
                  <a:lnTo>
                    <a:pt x="530" y="534"/>
                  </a:lnTo>
                  <a:lnTo>
                    <a:pt x="532" y="534"/>
                  </a:lnTo>
                  <a:lnTo>
                    <a:pt x="532" y="538"/>
                  </a:lnTo>
                  <a:lnTo>
                    <a:pt x="532" y="542"/>
                  </a:lnTo>
                  <a:lnTo>
                    <a:pt x="532" y="546"/>
                  </a:lnTo>
                  <a:lnTo>
                    <a:pt x="530" y="550"/>
                  </a:lnTo>
                  <a:lnTo>
                    <a:pt x="530" y="552"/>
                  </a:lnTo>
                  <a:lnTo>
                    <a:pt x="530" y="556"/>
                  </a:lnTo>
                  <a:lnTo>
                    <a:pt x="526" y="560"/>
                  </a:lnTo>
                  <a:lnTo>
                    <a:pt x="522" y="560"/>
                  </a:lnTo>
                  <a:lnTo>
                    <a:pt x="526" y="564"/>
                  </a:lnTo>
                  <a:lnTo>
                    <a:pt x="522" y="564"/>
                  </a:lnTo>
                  <a:lnTo>
                    <a:pt x="522" y="566"/>
                  </a:lnTo>
                  <a:lnTo>
                    <a:pt x="522" y="570"/>
                  </a:lnTo>
                  <a:lnTo>
                    <a:pt x="526" y="574"/>
                  </a:lnTo>
                  <a:lnTo>
                    <a:pt x="526" y="578"/>
                  </a:lnTo>
                  <a:lnTo>
                    <a:pt x="522" y="578"/>
                  </a:lnTo>
                  <a:lnTo>
                    <a:pt x="522" y="582"/>
                  </a:lnTo>
                  <a:lnTo>
                    <a:pt x="518" y="582"/>
                  </a:lnTo>
                  <a:lnTo>
                    <a:pt x="522" y="582"/>
                  </a:lnTo>
                  <a:lnTo>
                    <a:pt x="522" y="586"/>
                  </a:lnTo>
                  <a:lnTo>
                    <a:pt x="522" y="590"/>
                  </a:lnTo>
                  <a:lnTo>
                    <a:pt x="518" y="590"/>
                  </a:lnTo>
                  <a:lnTo>
                    <a:pt x="514" y="590"/>
                  </a:lnTo>
                  <a:lnTo>
                    <a:pt x="514" y="594"/>
                  </a:lnTo>
                  <a:lnTo>
                    <a:pt x="510" y="596"/>
                  </a:lnTo>
                  <a:lnTo>
                    <a:pt x="514" y="596"/>
                  </a:lnTo>
                  <a:lnTo>
                    <a:pt x="510" y="596"/>
                  </a:lnTo>
                  <a:lnTo>
                    <a:pt x="506" y="596"/>
                  </a:lnTo>
                  <a:lnTo>
                    <a:pt x="506" y="600"/>
                  </a:lnTo>
                  <a:lnTo>
                    <a:pt x="506" y="604"/>
                  </a:lnTo>
                  <a:lnTo>
                    <a:pt x="506" y="608"/>
                  </a:lnTo>
                  <a:lnTo>
                    <a:pt x="506" y="612"/>
                  </a:lnTo>
                  <a:lnTo>
                    <a:pt x="506" y="616"/>
                  </a:lnTo>
                  <a:lnTo>
                    <a:pt x="510" y="620"/>
                  </a:lnTo>
                  <a:lnTo>
                    <a:pt x="510" y="624"/>
                  </a:lnTo>
                  <a:lnTo>
                    <a:pt x="510" y="626"/>
                  </a:lnTo>
                  <a:lnTo>
                    <a:pt x="510" y="630"/>
                  </a:lnTo>
                  <a:lnTo>
                    <a:pt x="514" y="630"/>
                  </a:lnTo>
                  <a:lnTo>
                    <a:pt x="514" y="626"/>
                  </a:lnTo>
                  <a:lnTo>
                    <a:pt x="518" y="626"/>
                  </a:lnTo>
                  <a:lnTo>
                    <a:pt x="522" y="626"/>
                  </a:lnTo>
                  <a:lnTo>
                    <a:pt x="526" y="626"/>
                  </a:lnTo>
                  <a:lnTo>
                    <a:pt x="522" y="626"/>
                  </a:lnTo>
                  <a:lnTo>
                    <a:pt x="526" y="630"/>
                  </a:lnTo>
                  <a:lnTo>
                    <a:pt x="526" y="634"/>
                  </a:lnTo>
                  <a:lnTo>
                    <a:pt x="522" y="634"/>
                  </a:lnTo>
                  <a:lnTo>
                    <a:pt x="522" y="638"/>
                  </a:lnTo>
                  <a:lnTo>
                    <a:pt x="526" y="638"/>
                  </a:lnTo>
                  <a:lnTo>
                    <a:pt x="526" y="642"/>
                  </a:lnTo>
                  <a:lnTo>
                    <a:pt x="522" y="646"/>
                  </a:lnTo>
                  <a:lnTo>
                    <a:pt x="526" y="650"/>
                  </a:lnTo>
                  <a:lnTo>
                    <a:pt x="530" y="652"/>
                  </a:lnTo>
                  <a:lnTo>
                    <a:pt x="532" y="656"/>
                  </a:lnTo>
                  <a:lnTo>
                    <a:pt x="540" y="656"/>
                  </a:lnTo>
                  <a:lnTo>
                    <a:pt x="548" y="656"/>
                  </a:lnTo>
                  <a:lnTo>
                    <a:pt x="552" y="656"/>
                  </a:lnTo>
                  <a:lnTo>
                    <a:pt x="556" y="656"/>
                  </a:lnTo>
                  <a:lnTo>
                    <a:pt x="560" y="656"/>
                  </a:lnTo>
                  <a:lnTo>
                    <a:pt x="562" y="656"/>
                  </a:lnTo>
                  <a:lnTo>
                    <a:pt x="566" y="656"/>
                  </a:lnTo>
                  <a:lnTo>
                    <a:pt x="570" y="660"/>
                  </a:lnTo>
                  <a:lnTo>
                    <a:pt x="574" y="660"/>
                  </a:lnTo>
                  <a:lnTo>
                    <a:pt x="578" y="660"/>
                  </a:lnTo>
                  <a:lnTo>
                    <a:pt x="578" y="664"/>
                  </a:lnTo>
                  <a:lnTo>
                    <a:pt x="578" y="660"/>
                  </a:lnTo>
                  <a:lnTo>
                    <a:pt x="574" y="660"/>
                  </a:lnTo>
                  <a:lnTo>
                    <a:pt x="570" y="660"/>
                  </a:lnTo>
                  <a:lnTo>
                    <a:pt x="566" y="660"/>
                  </a:lnTo>
                  <a:lnTo>
                    <a:pt x="562" y="660"/>
                  </a:lnTo>
                  <a:lnTo>
                    <a:pt x="562" y="664"/>
                  </a:lnTo>
                  <a:lnTo>
                    <a:pt x="562" y="668"/>
                  </a:lnTo>
                  <a:lnTo>
                    <a:pt x="560" y="664"/>
                  </a:lnTo>
                  <a:lnTo>
                    <a:pt x="556" y="668"/>
                  </a:lnTo>
                  <a:lnTo>
                    <a:pt x="548" y="672"/>
                  </a:lnTo>
                  <a:lnTo>
                    <a:pt x="544" y="672"/>
                  </a:lnTo>
                  <a:lnTo>
                    <a:pt x="544" y="676"/>
                  </a:lnTo>
                  <a:lnTo>
                    <a:pt x="544" y="680"/>
                  </a:lnTo>
                  <a:lnTo>
                    <a:pt x="544" y="682"/>
                  </a:lnTo>
                  <a:lnTo>
                    <a:pt x="544" y="686"/>
                  </a:lnTo>
                  <a:lnTo>
                    <a:pt x="544" y="690"/>
                  </a:lnTo>
                  <a:lnTo>
                    <a:pt x="544" y="694"/>
                  </a:lnTo>
                  <a:lnTo>
                    <a:pt x="540" y="694"/>
                  </a:lnTo>
                  <a:lnTo>
                    <a:pt x="536" y="694"/>
                  </a:lnTo>
                  <a:lnTo>
                    <a:pt x="532" y="694"/>
                  </a:lnTo>
                  <a:lnTo>
                    <a:pt x="530" y="690"/>
                  </a:lnTo>
                  <a:lnTo>
                    <a:pt x="526" y="690"/>
                  </a:lnTo>
                  <a:lnTo>
                    <a:pt x="522" y="686"/>
                  </a:lnTo>
                  <a:lnTo>
                    <a:pt x="522" y="682"/>
                  </a:lnTo>
                  <a:lnTo>
                    <a:pt x="526" y="682"/>
                  </a:lnTo>
                  <a:lnTo>
                    <a:pt x="526" y="686"/>
                  </a:lnTo>
                  <a:lnTo>
                    <a:pt x="530" y="686"/>
                  </a:lnTo>
                  <a:lnTo>
                    <a:pt x="530" y="682"/>
                  </a:lnTo>
                  <a:lnTo>
                    <a:pt x="530" y="680"/>
                  </a:lnTo>
                  <a:lnTo>
                    <a:pt x="530" y="682"/>
                  </a:lnTo>
                  <a:lnTo>
                    <a:pt x="532" y="686"/>
                  </a:lnTo>
                  <a:lnTo>
                    <a:pt x="530" y="686"/>
                  </a:lnTo>
                  <a:lnTo>
                    <a:pt x="532" y="686"/>
                  </a:lnTo>
                  <a:lnTo>
                    <a:pt x="532" y="682"/>
                  </a:lnTo>
                  <a:lnTo>
                    <a:pt x="532" y="680"/>
                  </a:lnTo>
                  <a:lnTo>
                    <a:pt x="536" y="680"/>
                  </a:lnTo>
                  <a:lnTo>
                    <a:pt x="540" y="676"/>
                  </a:lnTo>
                  <a:lnTo>
                    <a:pt x="540" y="672"/>
                  </a:lnTo>
                  <a:lnTo>
                    <a:pt x="536" y="672"/>
                  </a:lnTo>
                  <a:lnTo>
                    <a:pt x="532" y="676"/>
                  </a:lnTo>
                  <a:lnTo>
                    <a:pt x="530" y="676"/>
                  </a:lnTo>
                  <a:lnTo>
                    <a:pt x="530" y="680"/>
                  </a:lnTo>
                  <a:lnTo>
                    <a:pt x="526" y="680"/>
                  </a:lnTo>
                  <a:lnTo>
                    <a:pt x="526" y="676"/>
                  </a:lnTo>
                  <a:lnTo>
                    <a:pt x="522" y="680"/>
                  </a:lnTo>
                  <a:lnTo>
                    <a:pt x="526" y="680"/>
                  </a:lnTo>
                  <a:lnTo>
                    <a:pt x="522" y="682"/>
                  </a:lnTo>
                  <a:lnTo>
                    <a:pt x="522" y="680"/>
                  </a:lnTo>
                  <a:lnTo>
                    <a:pt x="522" y="682"/>
                  </a:lnTo>
                  <a:lnTo>
                    <a:pt x="518" y="682"/>
                  </a:lnTo>
                  <a:lnTo>
                    <a:pt x="522" y="686"/>
                  </a:lnTo>
                  <a:lnTo>
                    <a:pt x="518" y="686"/>
                  </a:lnTo>
                  <a:lnTo>
                    <a:pt x="514" y="682"/>
                  </a:lnTo>
                  <a:lnTo>
                    <a:pt x="510" y="682"/>
                  </a:lnTo>
                  <a:lnTo>
                    <a:pt x="510" y="680"/>
                  </a:lnTo>
                  <a:lnTo>
                    <a:pt x="514" y="680"/>
                  </a:lnTo>
                  <a:lnTo>
                    <a:pt x="518" y="680"/>
                  </a:lnTo>
                  <a:lnTo>
                    <a:pt x="518" y="682"/>
                  </a:lnTo>
                  <a:lnTo>
                    <a:pt x="518" y="680"/>
                  </a:lnTo>
                  <a:lnTo>
                    <a:pt x="514" y="680"/>
                  </a:lnTo>
                  <a:lnTo>
                    <a:pt x="514" y="676"/>
                  </a:lnTo>
                  <a:lnTo>
                    <a:pt x="514" y="672"/>
                  </a:lnTo>
                  <a:lnTo>
                    <a:pt x="518" y="672"/>
                  </a:lnTo>
                  <a:lnTo>
                    <a:pt x="522" y="672"/>
                  </a:lnTo>
                  <a:lnTo>
                    <a:pt x="526" y="672"/>
                  </a:lnTo>
                  <a:lnTo>
                    <a:pt x="526" y="668"/>
                  </a:lnTo>
                  <a:lnTo>
                    <a:pt x="530" y="668"/>
                  </a:lnTo>
                  <a:lnTo>
                    <a:pt x="532" y="668"/>
                  </a:lnTo>
                  <a:lnTo>
                    <a:pt x="536" y="668"/>
                  </a:lnTo>
                  <a:lnTo>
                    <a:pt x="532" y="668"/>
                  </a:lnTo>
                  <a:lnTo>
                    <a:pt x="530" y="668"/>
                  </a:lnTo>
                  <a:lnTo>
                    <a:pt x="526" y="664"/>
                  </a:lnTo>
                  <a:lnTo>
                    <a:pt x="522" y="668"/>
                  </a:lnTo>
                  <a:lnTo>
                    <a:pt x="522" y="664"/>
                  </a:lnTo>
                  <a:lnTo>
                    <a:pt x="522" y="668"/>
                  </a:lnTo>
                  <a:lnTo>
                    <a:pt x="518" y="668"/>
                  </a:lnTo>
                  <a:lnTo>
                    <a:pt x="514" y="668"/>
                  </a:lnTo>
                  <a:lnTo>
                    <a:pt x="518" y="668"/>
                  </a:lnTo>
                  <a:lnTo>
                    <a:pt x="518" y="672"/>
                  </a:lnTo>
                  <a:lnTo>
                    <a:pt x="514" y="672"/>
                  </a:lnTo>
                  <a:lnTo>
                    <a:pt x="514" y="676"/>
                  </a:lnTo>
                  <a:lnTo>
                    <a:pt x="514" y="680"/>
                  </a:lnTo>
                  <a:lnTo>
                    <a:pt x="510" y="680"/>
                  </a:lnTo>
                  <a:lnTo>
                    <a:pt x="506" y="676"/>
                  </a:lnTo>
                  <a:lnTo>
                    <a:pt x="510" y="676"/>
                  </a:lnTo>
                  <a:lnTo>
                    <a:pt x="506" y="672"/>
                  </a:lnTo>
                  <a:lnTo>
                    <a:pt x="510" y="672"/>
                  </a:lnTo>
                  <a:lnTo>
                    <a:pt x="514" y="664"/>
                  </a:lnTo>
                  <a:lnTo>
                    <a:pt x="510" y="664"/>
                  </a:lnTo>
                  <a:lnTo>
                    <a:pt x="510" y="668"/>
                  </a:lnTo>
                  <a:lnTo>
                    <a:pt x="506" y="668"/>
                  </a:lnTo>
                  <a:lnTo>
                    <a:pt x="506" y="672"/>
                  </a:lnTo>
                  <a:lnTo>
                    <a:pt x="504" y="672"/>
                  </a:lnTo>
                  <a:lnTo>
                    <a:pt x="504" y="668"/>
                  </a:lnTo>
                  <a:lnTo>
                    <a:pt x="506" y="668"/>
                  </a:lnTo>
                  <a:lnTo>
                    <a:pt x="506" y="664"/>
                  </a:lnTo>
                  <a:lnTo>
                    <a:pt x="504" y="664"/>
                  </a:lnTo>
                  <a:lnTo>
                    <a:pt x="506" y="664"/>
                  </a:lnTo>
                  <a:lnTo>
                    <a:pt x="506" y="660"/>
                  </a:lnTo>
                  <a:lnTo>
                    <a:pt x="506" y="656"/>
                  </a:lnTo>
                  <a:lnTo>
                    <a:pt x="504" y="656"/>
                  </a:lnTo>
                  <a:lnTo>
                    <a:pt x="506" y="660"/>
                  </a:lnTo>
                  <a:lnTo>
                    <a:pt x="510" y="660"/>
                  </a:lnTo>
                  <a:lnTo>
                    <a:pt x="510" y="656"/>
                  </a:lnTo>
                  <a:lnTo>
                    <a:pt x="514" y="656"/>
                  </a:lnTo>
                  <a:lnTo>
                    <a:pt x="514" y="660"/>
                  </a:lnTo>
                  <a:lnTo>
                    <a:pt x="518" y="660"/>
                  </a:lnTo>
                  <a:lnTo>
                    <a:pt x="518" y="656"/>
                  </a:lnTo>
                  <a:lnTo>
                    <a:pt x="514" y="660"/>
                  </a:lnTo>
                  <a:lnTo>
                    <a:pt x="514" y="656"/>
                  </a:lnTo>
                  <a:lnTo>
                    <a:pt x="518" y="652"/>
                  </a:lnTo>
                  <a:lnTo>
                    <a:pt x="518" y="656"/>
                  </a:lnTo>
                  <a:lnTo>
                    <a:pt x="522" y="656"/>
                  </a:lnTo>
                  <a:lnTo>
                    <a:pt x="522" y="660"/>
                  </a:lnTo>
                  <a:lnTo>
                    <a:pt x="518" y="660"/>
                  </a:lnTo>
                  <a:lnTo>
                    <a:pt x="518" y="664"/>
                  </a:lnTo>
                  <a:lnTo>
                    <a:pt x="514" y="664"/>
                  </a:lnTo>
                  <a:lnTo>
                    <a:pt x="518" y="664"/>
                  </a:lnTo>
                  <a:lnTo>
                    <a:pt x="522" y="664"/>
                  </a:lnTo>
                  <a:lnTo>
                    <a:pt x="522" y="660"/>
                  </a:lnTo>
                  <a:lnTo>
                    <a:pt x="522" y="656"/>
                  </a:lnTo>
                  <a:lnTo>
                    <a:pt x="518" y="656"/>
                  </a:lnTo>
                  <a:lnTo>
                    <a:pt x="518" y="652"/>
                  </a:lnTo>
                  <a:lnTo>
                    <a:pt x="522" y="652"/>
                  </a:lnTo>
                  <a:lnTo>
                    <a:pt x="522" y="650"/>
                  </a:lnTo>
                  <a:lnTo>
                    <a:pt x="518" y="646"/>
                  </a:lnTo>
                  <a:lnTo>
                    <a:pt x="514" y="646"/>
                  </a:lnTo>
                  <a:lnTo>
                    <a:pt x="514" y="642"/>
                  </a:lnTo>
                  <a:lnTo>
                    <a:pt x="510" y="642"/>
                  </a:lnTo>
                  <a:lnTo>
                    <a:pt x="510" y="646"/>
                  </a:lnTo>
                  <a:lnTo>
                    <a:pt x="514" y="646"/>
                  </a:lnTo>
                  <a:lnTo>
                    <a:pt x="518" y="646"/>
                  </a:lnTo>
                  <a:lnTo>
                    <a:pt x="518" y="650"/>
                  </a:lnTo>
                  <a:lnTo>
                    <a:pt x="522" y="650"/>
                  </a:lnTo>
                  <a:lnTo>
                    <a:pt x="518" y="652"/>
                  </a:lnTo>
                  <a:lnTo>
                    <a:pt x="518" y="650"/>
                  </a:lnTo>
                  <a:lnTo>
                    <a:pt x="514" y="650"/>
                  </a:lnTo>
                  <a:lnTo>
                    <a:pt x="510" y="646"/>
                  </a:lnTo>
                  <a:lnTo>
                    <a:pt x="510" y="650"/>
                  </a:lnTo>
                  <a:lnTo>
                    <a:pt x="514" y="650"/>
                  </a:lnTo>
                  <a:lnTo>
                    <a:pt x="514" y="652"/>
                  </a:lnTo>
                  <a:lnTo>
                    <a:pt x="510" y="652"/>
                  </a:lnTo>
                  <a:lnTo>
                    <a:pt x="514" y="652"/>
                  </a:lnTo>
                  <a:lnTo>
                    <a:pt x="510" y="652"/>
                  </a:lnTo>
                  <a:lnTo>
                    <a:pt x="510" y="656"/>
                  </a:lnTo>
                  <a:lnTo>
                    <a:pt x="510" y="652"/>
                  </a:lnTo>
                  <a:lnTo>
                    <a:pt x="510" y="650"/>
                  </a:lnTo>
                  <a:lnTo>
                    <a:pt x="510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6" y="650"/>
                  </a:lnTo>
                  <a:lnTo>
                    <a:pt x="506" y="652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6" y="650"/>
                  </a:lnTo>
                  <a:lnTo>
                    <a:pt x="504" y="650"/>
                  </a:lnTo>
                  <a:lnTo>
                    <a:pt x="504" y="646"/>
                  </a:lnTo>
                  <a:lnTo>
                    <a:pt x="500" y="642"/>
                  </a:lnTo>
                  <a:lnTo>
                    <a:pt x="504" y="642"/>
                  </a:lnTo>
                  <a:lnTo>
                    <a:pt x="504" y="646"/>
                  </a:lnTo>
                  <a:lnTo>
                    <a:pt x="506" y="646"/>
                  </a:lnTo>
                  <a:lnTo>
                    <a:pt x="504" y="642"/>
                  </a:lnTo>
                  <a:lnTo>
                    <a:pt x="504" y="638"/>
                  </a:lnTo>
                  <a:lnTo>
                    <a:pt x="500" y="638"/>
                  </a:lnTo>
                  <a:lnTo>
                    <a:pt x="500" y="634"/>
                  </a:lnTo>
                  <a:lnTo>
                    <a:pt x="496" y="634"/>
                  </a:lnTo>
                  <a:lnTo>
                    <a:pt x="496" y="630"/>
                  </a:lnTo>
                  <a:lnTo>
                    <a:pt x="500" y="630"/>
                  </a:lnTo>
                  <a:lnTo>
                    <a:pt x="504" y="630"/>
                  </a:lnTo>
                  <a:lnTo>
                    <a:pt x="504" y="626"/>
                  </a:lnTo>
                  <a:lnTo>
                    <a:pt x="506" y="626"/>
                  </a:lnTo>
                  <a:lnTo>
                    <a:pt x="504" y="626"/>
                  </a:lnTo>
                  <a:lnTo>
                    <a:pt x="504" y="624"/>
                  </a:lnTo>
                  <a:lnTo>
                    <a:pt x="506" y="624"/>
                  </a:lnTo>
                  <a:lnTo>
                    <a:pt x="504" y="624"/>
                  </a:lnTo>
                  <a:lnTo>
                    <a:pt x="504" y="626"/>
                  </a:lnTo>
                  <a:lnTo>
                    <a:pt x="504" y="630"/>
                  </a:lnTo>
                  <a:lnTo>
                    <a:pt x="500" y="630"/>
                  </a:lnTo>
                  <a:lnTo>
                    <a:pt x="500" y="626"/>
                  </a:lnTo>
                  <a:lnTo>
                    <a:pt x="496" y="626"/>
                  </a:lnTo>
                  <a:lnTo>
                    <a:pt x="496" y="624"/>
                  </a:lnTo>
                  <a:lnTo>
                    <a:pt x="500" y="624"/>
                  </a:lnTo>
                  <a:lnTo>
                    <a:pt x="504" y="624"/>
                  </a:lnTo>
                  <a:lnTo>
                    <a:pt x="500" y="624"/>
                  </a:lnTo>
                  <a:lnTo>
                    <a:pt x="496" y="624"/>
                  </a:lnTo>
                  <a:lnTo>
                    <a:pt x="492" y="620"/>
                  </a:lnTo>
                  <a:lnTo>
                    <a:pt x="492" y="616"/>
                  </a:lnTo>
                  <a:lnTo>
                    <a:pt x="496" y="616"/>
                  </a:lnTo>
                  <a:lnTo>
                    <a:pt x="500" y="620"/>
                  </a:lnTo>
                  <a:lnTo>
                    <a:pt x="504" y="620"/>
                  </a:lnTo>
                  <a:lnTo>
                    <a:pt x="500" y="616"/>
                  </a:lnTo>
                  <a:lnTo>
                    <a:pt x="496" y="616"/>
                  </a:lnTo>
                  <a:lnTo>
                    <a:pt x="496" y="612"/>
                  </a:lnTo>
                  <a:lnTo>
                    <a:pt x="500" y="612"/>
                  </a:lnTo>
                  <a:lnTo>
                    <a:pt x="504" y="616"/>
                  </a:lnTo>
                  <a:lnTo>
                    <a:pt x="504" y="612"/>
                  </a:lnTo>
                  <a:lnTo>
                    <a:pt x="500" y="612"/>
                  </a:lnTo>
                  <a:lnTo>
                    <a:pt x="496" y="612"/>
                  </a:lnTo>
                  <a:lnTo>
                    <a:pt x="496" y="608"/>
                  </a:lnTo>
                  <a:lnTo>
                    <a:pt x="500" y="608"/>
                  </a:lnTo>
                  <a:lnTo>
                    <a:pt x="496" y="608"/>
                  </a:lnTo>
                  <a:lnTo>
                    <a:pt x="496" y="604"/>
                  </a:lnTo>
                  <a:lnTo>
                    <a:pt x="500" y="604"/>
                  </a:lnTo>
                  <a:lnTo>
                    <a:pt x="504" y="604"/>
                  </a:lnTo>
                  <a:lnTo>
                    <a:pt x="504" y="608"/>
                  </a:lnTo>
                  <a:lnTo>
                    <a:pt x="504" y="604"/>
                  </a:lnTo>
                  <a:lnTo>
                    <a:pt x="500" y="604"/>
                  </a:lnTo>
                  <a:lnTo>
                    <a:pt x="500" y="600"/>
                  </a:lnTo>
                  <a:lnTo>
                    <a:pt x="500" y="596"/>
                  </a:lnTo>
                  <a:lnTo>
                    <a:pt x="500" y="600"/>
                  </a:lnTo>
                  <a:lnTo>
                    <a:pt x="504" y="600"/>
                  </a:lnTo>
                  <a:lnTo>
                    <a:pt x="500" y="600"/>
                  </a:lnTo>
                  <a:lnTo>
                    <a:pt x="500" y="596"/>
                  </a:lnTo>
                  <a:lnTo>
                    <a:pt x="500" y="594"/>
                  </a:lnTo>
                  <a:lnTo>
                    <a:pt x="504" y="594"/>
                  </a:lnTo>
                  <a:lnTo>
                    <a:pt x="500" y="594"/>
                  </a:lnTo>
                  <a:lnTo>
                    <a:pt x="500" y="596"/>
                  </a:lnTo>
                  <a:lnTo>
                    <a:pt x="500" y="600"/>
                  </a:lnTo>
                  <a:lnTo>
                    <a:pt x="496" y="604"/>
                  </a:lnTo>
                  <a:lnTo>
                    <a:pt x="496" y="600"/>
                  </a:lnTo>
                  <a:lnTo>
                    <a:pt x="496" y="596"/>
                  </a:lnTo>
                  <a:lnTo>
                    <a:pt x="496" y="594"/>
                  </a:lnTo>
                  <a:lnTo>
                    <a:pt x="496" y="590"/>
                  </a:lnTo>
                  <a:lnTo>
                    <a:pt x="492" y="590"/>
                  </a:lnTo>
                  <a:lnTo>
                    <a:pt x="496" y="590"/>
                  </a:lnTo>
                  <a:lnTo>
                    <a:pt x="496" y="586"/>
                  </a:lnTo>
                  <a:lnTo>
                    <a:pt x="500" y="586"/>
                  </a:lnTo>
                  <a:lnTo>
                    <a:pt x="496" y="586"/>
                  </a:lnTo>
                  <a:lnTo>
                    <a:pt x="496" y="582"/>
                  </a:lnTo>
                  <a:lnTo>
                    <a:pt x="500" y="582"/>
                  </a:lnTo>
                  <a:lnTo>
                    <a:pt x="500" y="578"/>
                  </a:lnTo>
                  <a:lnTo>
                    <a:pt x="496" y="578"/>
                  </a:lnTo>
                  <a:lnTo>
                    <a:pt x="500" y="578"/>
                  </a:lnTo>
                  <a:lnTo>
                    <a:pt x="496" y="578"/>
                  </a:lnTo>
                  <a:lnTo>
                    <a:pt x="496" y="574"/>
                  </a:lnTo>
                  <a:lnTo>
                    <a:pt x="492" y="574"/>
                  </a:lnTo>
                  <a:lnTo>
                    <a:pt x="492" y="570"/>
                  </a:lnTo>
                  <a:lnTo>
                    <a:pt x="496" y="570"/>
                  </a:lnTo>
                  <a:lnTo>
                    <a:pt x="496" y="574"/>
                  </a:lnTo>
                  <a:lnTo>
                    <a:pt x="496" y="570"/>
                  </a:lnTo>
                  <a:lnTo>
                    <a:pt x="500" y="570"/>
                  </a:lnTo>
                  <a:lnTo>
                    <a:pt x="504" y="570"/>
                  </a:lnTo>
                  <a:lnTo>
                    <a:pt x="506" y="574"/>
                  </a:lnTo>
                  <a:lnTo>
                    <a:pt x="506" y="578"/>
                  </a:lnTo>
                  <a:lnTo>
                    <a:pt x="506" y="574"/>
                  </a:lnTo>
                  <a:lnTo>
                    <a:pt x="510" y="574"/>
                  </a:lnTo>
                  <a:lnTo>
                    <a:pt x="506" y="574"/>
                  </a:lnTo>
                  <a:lnTo>
                    <a:pt x="506" y="570"/>
                  </a:lnTo>
                  <a:lnTo>
                    <a:pt x="504" y="570"/>
                  </a:lnTo>
                  <a:lnTo>
                    <a:pt x="506" y="570"/>
                  </a:lnTo>
                  <a:lnTo>
                    <a:pt x="510" y="570"/>
                  </a:lnTo>
                  <a:lnTo>
                    <a:pt x="506" y="570"/>
                  </a:lnTo>
                  <a:lnTo>
                    <a:pt x="504" y="566"/>
                  </a:lnTo>
                  <a:lnTo>
                    <a:pt x="504" y="564"/>
                  </a:lnTo>
                  <a:lnTo>
                    <a:pt x="504" y="566"/>
                  </a:lnTo>
                  <a:lnTo>
                    <a:pt x="500" y="566"/>
                  </a:lnTo>
                  <a:lnTo>
                    <a:pt x="496" y="566"/>
                  </a:lnTo>
                  <a:lnTo>
                    <a:pt x="492" y="566"/>
                  </a:lnTo>
                  <a:lnTo>
                    <a:pt x="488" y="566"/>
                  </a:lnTo>
                  <a:lnTo>
                    <a:pt x="492" y="564"/>
                  </a:lnTo>
                  <a:lnTo>
                    <a:pt x="496" y="564"/>
                  </a:lnTo>
                  <a:lnTo>
                    <a:pt x="496" y="566"/>
                  </a:lnTo>
                  <a:lnTo>
                    <a:pt x="500" y="566"/>
                  </a:lnTo>
                  <a:lnTo>
                    <a:pt x="496" y="566"/>
                  </a:lnTo>
                  <a:lnTo>
                    <a:pt x="496" y="564"/>
                  </a:lnTo>
                  <a:lnTo>
                    <a:pt x="500" y="564"/>
                  </a:lnTo>
                  <a:lnTo>
                    <a:pt x="496" y="564"/>
                  </a:lnTo>
                  <a:lnTo>
                    <a:pt x="492" y="560"/>
                  </a:lnTo>
                  <a:lnTo>
                    <a:pt x="496" y="556"/>
                  </a:lnTo>
                  <a:lnTo>
                    <a:pt x="500" y="556"/>
                  </a:lnTo>
                  <a:lnTo>
                    <a:pt x="500" y="560"/>
                  </a:lnTo>
                  <a:lnTo>
                    <a:pt x="500" y="556"/>
                  </a:lnTo>
                  <a:lnTo>
                    <a:pt x="500" y="552"/>
                  </a:lnTo>
                  <a:lnTo>
                    <a:pt x="496" y="550"/>
                  </a:lnTo>
                  <a:lnTo>
                    <a:pt x="496" y="546"/>
                  </a:lnTo>
                  <a:lnTo>
                    <a:pt x="492" y="550"/>
                  </a:lnTo>
                  <a:lnTo>
                    <a:pt x="496" y="550"/>
                  </a:lnTo>
                  <a:lnTo>
                    <a:pt x="492" y="550"/>
                  </a:lnTo>
                  <a:lnTo>
                    <a:pt x="488" y="550"/>
                  </a:lnTo>
                  <a:lnTo>
                    <a:pt x="484" y="546"/>
                  </a:lnTo>
                  <a:lnTo>
                    <a:pt x="484" y="542"/>
                  </a:lnTo>
                  <a:lnTo>
                    <a:pt x="488" y="542"/>
                  </a:lnTo>
                  <a:lnTo>
                    <a:pt x="484" y="542"/>
                  </a:lnTo>
                  <a:lnTo>
                    <a:pt x="484" y="546"/>
                  </a:lnTo>
                  <a:lnTo>
                    <a:pt x="480" y="546"/>
                  </a:lnTo>
                  <a:lnTo>
                    <a:pt x="476" y="546"/>
                  </a:lnTo>
                  <a:lnTo>
                    <a:pt x="476" y="550"/>
                  </a:lnTo>
                  <a:lnTo>
                    <a:pt x="476" y="546"/>
                  </a:lnTo>
                  <a:lnTo>
                    <a:pt x="480" y="546"/>
                  </a:lnTo>
                  <a:lnTo>
                    <a:pt x="480" y="550"/>
                  </a:lnTo>
                  <a:lnTo>
                    <a:pt x="480" y="552"/>
                  </a:lnTo>
                  <a:lnTo>
                    <a:pt x="476" y="552"/>
                  </a:lnTo>
                  <a:lnTo>
                    <a:pt x="476" y="550"/>
                  </a:lnTo>
                  <a:lnTo>
                    <a:pt x="476" y="546"/>
                  </a:lnTo>
                  <a:lnTo>
                    <a:pt x="476" y="542"/>
                  </a:lnTo>
                  <a:lnTo>
                    <a:pt x="480" y="542"/>
                  </a:lnTo>
                  <a:lnTo>
                    <a:pt x="480" y="538"/>
                  </a:lnTo>
                  <a:lnTo>
                    <a:pt x="484" y="538"/>
                  </a:lnTo>
                  <a:lnTo>
                    <a:pt x="484" y="542"/>
                  </a:lnTo>
                  <a:lnTo>
                    <a:pt x="484" y="538"/>
                  </a:lnTo>
                  <a:lnTo>
                    <a:pt x="484" y="534"/>
                  </a:lnTo>
                  <a:lnTo>
                    <a:pt x="488" y="534"/>
                  </a:lnTo>
                  <a:lnTo>
                    <a:pt x="488" y="530"/>
                  </a:lnTo>
                  <a:lnTo>
                    <a:pt x="492" y="526"/>
                  </a:lnTo>
                  <a:lnTo>
                    <a:pt x="496" y="526"/>
                  </a:lnTo>
                  <a:lnTo>
                    <a:pt x="500" y="526"/>
                  </a:lnTo>
                  <a:lnTo>
                    <a:pt x="500" y="530"/>
                  </a:lnTo>
                  <a:lnTo>
                    <a:pt x="500" y="534"/>
                  </a:lnTo>
                  <a:lnTo>
                    <a:pt x="500" y="530"/>
                  </a:lnTo>
                  <a:lnTo>
                    <a:pt x="500" y="534"/>
                  </a:lnTo>
                  <a:lnTo>
                    <a:pt x="496" y="538"/>
                  </a:lnTo>
                  <a:lnTo>
                    <a:pt x="496" y="534"/>
                  </a:lnTo>
                  <a:lnTo>
                    <a:pt x="492" y="534"/>
                  </a:lnTo>
                  <a:lnTo>
                    <a:pt x="496" y="538"/>
                  </a:lnTo>
                  <a:lnTo>
                    <a:pt x="500" y="538"/>
                  </a:lnTo>
                  <a:lnTo>
                    <a:pt x="500" y="534"/>
                  </a:lnTo>
                  <a:lnTo>
                    <a:pt x="500" y="538"/>
                  </a:lnTo>
                  <a:lnTo>
                    <a:pt x="504" y="538"/>
                  </a:lnTo>
                  <a:lnTo>
                    <a:pt x="500" y="538"/>
                  </a:lnTo>
                  <a:lnTo>
                    <a:pt x="500" y="534"/>
                  </a:lnTo>
                  <a:lnTo>
                    <a:pt x="504" y="534"/>
                  </a:lnTo>
                  <a:lnTo>
                    <a:pt x="504" y="538"/>
                  </a:lnTo>
                  <a:lnTo>
                    <a:pt x="504" y="542"/>
                  </a:lnTo>
                  <a:lnTo>
                    <a:pt x="500" y="542"/>
                  </a:lnTo>
                  <a:lnTo>
                    <a:pt x="504" y="546"/>
                  </a:lnTo>
                  <a:lnTo>
                    <a:pt x="504" y="542"/>
                  </a:lnTo>
                  <a:lnTo>
                    <a:pt x="504" y="538"/>
                  </a:lnTo>
                  <a:lnTo>
                    <a:pt x="506" y="538"/>
                  </a:lnTo>
                  <a:lnTo>
                    <a:pt x="506" y="534"/>
                  </a:lnTo>
                  <a:lnTo>
                    <a:pt x="506" y="538"/>
                  </a:lnTo>
                  <a:lnTo>
                    <a:pt x="504" y="538"/>
                  </a:lnTo>
                  <a:lnTo>
                    <a:pt x="506" y="534"/>
                  </a:lnTo>
                  <a:lnTo>
                    <a:pt x="506" y="530"/>
                  </a:lnTo>
                  <a:lnTo>
                    <a:pt x="504" y="530"/>
                  </a:lnTo>
                  <a:lnTo>
                    <a:pt x="506" y="526"/>
                  </a:lnTo>
                  <a:lnTo>
                    <a:pt x="510" y="526"/>
                  </a:lnTo>
                  <a:lnTo>
                    <a:pt x="510" y="524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06" y="520"/>
                  </a:lnTo>
                  <a:lnTo>
                    <a:pt x="510" y="520"/>
                  </a:lnTo>
                  <a:lnTo>
                    <a:pt x="514" y="520"/>
                  </a:lnTo>
                  <a:lnTo>
                    <a:pt x="518" y="520"/>
                  </a:lnTo>
                  <a:lnTo>
                    <a:pt x="514" y="520"/>
                  </a:lnTo>
                  <a:lnTo>
                    <a:pt x="510" y="520"/>
                  </a:lnTo>
                  <a:lnTo>
                    <a:pt x="510" y="516"/>
                  </a:lnTo>
                  <a:lnTo>
                    <a:pt x="510" y="520"/>
                  </a:lnTo>
                  <a:lnTo>
                    <a:pt x="506" y="516"/>
                  </a:lnTo>
                  <a:lnTo>
                    <a:pt x="510" y="516"/>
                  </a:lnTo>
                  <a:lnTo>
                    <a:pt x="510" y="512"/>
                  </a:lnTo>
                  <a:lnTo>
                    <a:pt x="506" y="512"/>
                  </a:lnTo>
                  <a:lnTo>
                    <a:pt x="510" y="512"/>
                  </a:lnTo>
                  <a:lnTo>
                    <a:pt x="514" y="508"/>
                  </a:lnTo>
                  <a:lnTo>
                    <a:pt x="518" y="508"/>
                  </a:lnTo>
                  <a:lnTo>
                    <a:pt x="518" y="504"/>
                  </a:lnTo>
                  <a:lnTo>
                    <a:pt x="518" y="500"/>
                  </a:lnTo>
                  <a:lnTo>
                    <a:pt x="514" y="496"/>
                  </a:lnTo>
                  <a:lnTo>
                    <a:pt x="510" y="496"/>
                  </a:lnTo>
                  <a:lnTo>
                    <a:pt x="510" y="494"/>
                  </a:lnTo>
                  <a:lnTo>
                    <a:pt x="514" y="490"/>
                  </a:lnTo>
                  <a:lnTo>
                    <a:pt x="518" y="48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4" y="486"/>
                  </a:lnTo>
                  <a:close/>
                  <a:moveTo>
                    <a:pt x="504" y="512"/>
                  </a:moveTo>
                  <a:lnTo>
                    <a:pt x="504" y="508"/>
                  </a:lnTo>
                  <a:lnTo>
                    <a:pt x="500" y="508"/>
                  </a:lnTo>
                  <a:lnTo>
                    <a:pt x="504" y="508"/>
                  </a:lnTo>
                  <a:lnTo>
                    <a:pt x="504" y="512"/>
                  </a:lnTo>
                  <a:lnTo>
                    <a:pt x="504" y="512"/>
                  </a:lnTo>
                  <a:lnTo>
                    <a:pt x="504" y="512"/>
                  </a:lnTo>
                  <a:close/>
                  <a:moveTo>
                    <a:pt x="476" y="590"/>
                  </a:moveTo>
                  <a:lnTo>
                    <a:pt x="476" y="586"/>
                  </a:lnTo>
                  <a:lnTo>
                    <a:pt x="480" y="586"/>
                  </a:lnTo>
                  <a:lnTo>
                    <a:pt x="480" y="590"/>
                  </a:lnTo>
                  <a:lnTo>
                    <a:pt x="476" y="590"/>
                  </a:lnTo>
                  <a:lnTo>
                    <a:pt x="476" y="590"/>
                  </a:lnTo>
                  <a:lnTo>
                    <a:pt x="476" y="590"/>
                  </a:lnTo>
                  <a:close/>
                  <a:moveTo>
                    <a:pt x="484" y="590"/>
                  </a:moveTo>
                  <a:lnTo>
                    <a:pt x="480" y="590"/>
                  </a:lnTo>
                  <a:lnTo>
                    <a:pt x="480" y="586"/>
                  </a:lnTo>
                  <a:lnTo>
                    <a:pt x="484" y="586"/>
                  </a:lnTo>
                  <a:lnTo>
                    <a:pt x="484" y="590"/>
                  </a:lnTo>
                  <a:lnTo>
                    <a:pt x="484" y="590"/>
                  </a:lnTo>
                  <a:lnTo>
                    <a:pt x="484" y="590"/>
                  </a:lnTo>
                  <a:close/>
                  <a:moveTo>
                    <a:pt x="500" y="672"/>
                  </a:moveTo>
                  <a:lnTo>
                    <a:pt x="500" y="668"/>
                  </a:lnTo>
                  <a:lnTo>
                    <a:pt x="500" y="664"/>
                  </a:lnTo>
                  <a:lnTo>
                    <a:pt x="504" y="664"/>
                  </a:lnTo>
                  <a:lnTo>
                    <a:pt x="504" y="668"/>
                  </a:lnTo>
                  <a:lnTo>
                    <a:pt x="504" y="672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500" y="672"/>
                  </a:lnTo>
                  <a:close/>
                  <a:moveTo>
                    <a:pt x="504" y="496"/>
                  </a:moveTo>
                  <a:lnTo>
                    <a:pt x="500" y="496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6"/>
                  </a:lnTo>
                  <a:close/>
                  <a:moveTo>
                    <a:pt x="484" y="534"/>
                  </a:moveTo>
                  <a:lnTo>
                    <a:pt x="484" y="530"/>
                  </a:lnTo>
                  <a:lnTo>
                    <a:pt x="488" y="530"/>
                  </a:lnTo>
                  <a:lnTo>
                    <a:pt x="484" y="530"/>
                  </a:lnTo>
                  <a:lnTo>
                    <a:pt x="488" y="530"/>
                  </a:lnTo>
                  <a:lnTo>
                    <a:pt x="488" y="526"/>
                  </a:lnTo>
                  <a:lnTo>
                    <a:pt x="488" y="530"/>
                  </a:lnTo>
                  <a:lnTo>
                    <a:pt x="488" y="534"/>
                  </a:lnTo>
                  <a:lnTo>
                    <a:pt x="484" y="534"/>
                  </a:lnTo>
                  <a:lnTo>
                    <a:pt x="484" y="534"/>
                  </a:lnTo>
                  <a:lnTo>
                    <a:pt x="484" y="534"/>
                  </a:lnTo>
                  <a:close/>
                  <a:moveTo>
                    <a:pt x="500" y="556"/>
                  </a:moveTo>
                  <a:lnTo>
                    <a:pt x="496" y="556"/>
                  </a:lnTo>
                  <a:lnTo>
                    <a:pt x="496" y="552"/>
                  </a:lnTo>
                  <a:lnTo>
                    <a:pt x="500" y="552"/>
                  </a:lnTo>
                  <a:lnTo>
                    <a:pt x="500" y="556"/>
                  </a:lnTo>
                  <a:lnTo>
                    <a:pt x="500" y="556"/>
                  </a:lnTo>
                  <a:lnTo>
                    <a:pt x="500" y="556"/>
                  </a:lnTo>
                  <a:close/>
                  <a:moveTo>
                    <a:pt x="496" y="582"/>
                  </a:moveTo>
                  <a:lnTo>
                    <a:pt x="492" y="582"/>
                  </a:lnTo>
                  <a:lnTo>
                    <a:pt x="492" y="578"/>
                  </a:lnTo>
                  <a:lnTo>
                    <a:pt x="496" y="582"/>
                  </a:lnTo>
                  <a:lnTo>
                    <a:pt x="496" y="582"/>
                  </a:lnTo>
                  <a:lnTo>
                    <a:pt x="496" y="582"/>
                  </a:lnTo>
                  <a:close/>
                  <a:moveTo>
                    <a:pt x="484" y="586"/>
                  </a:moveTo>
                  <a:lnTo>
                    <a:pt x="488" y="586"/>
                  </a:lnTo>
                  <a:lnTo>
                    <a:pt x="484" y="586"/>
                  </a:lnTo>
                  <a:lnTo>
                    <a:pt x="484" y="586"/>
                  </a:lnTo>
                  <a:lnTo>
                    <a:pt x="484" y="586"/>
                  </a:lnTo>
                  <a:close/>
                  <a:moveTo>
                    <a:pt x="476" y="596"/>
                  </a:moveTo>
                  <a:lnTo>
                    <a:pt x="476" y="594"/>
                  </a:lnTo>
                  <a:lnTo>
                    <a:pt x="480" y="594"/>
                  </a:lnTo>
                  <a:lnTo>
                    <a:pt x="480" y="596"/>
                  </a:lnTo>
                  <a:lnTo>
                    <a:pt x="476" y="596"/>
                  </a:lnTo>
                  <a:lnTo>
                    <a:pt x="476" y="596"/>
                  </a:lnTo>
                  <a:lnTo>
                    <a:pt x="476" y="596"/>
                  </a:lnTo>
                  <a:close/>
                  <a:moveTo>
                    <a:pt x="500" y="642"/>
                  </a:moveTo>
                  <a:lnTo>
                    <a:pt x="496" y="642"/>
                  </a:lnTo>
                  <a:lnTo>
                    <a:pt x="496" y="638"/>
                  </a:lnTo>
                  <a:lnTo>
                    <a:pt x="500" y="638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close/>
                  <a:moveTo>
                    <a:pt x="488" y="660"/>
                  </a:moveTo>
                  <a:lnTo>
                    <a:pt x="488" y="656"/>
                  </a:lnTo>
                  <a:lnTo>
                    <a:pt x="492" y="656"/>
                  </a:lnTo>
                  <a:lnTo>
                    <a:pt x="488" y="660"/>
                  </a:lnTo>
                  <a:lnTo>
                    <a:pt x="488" y="660"/>
                  </a:lnTo>
                  <a:lnTo>
                    <a:pt x="488" y="660"/>
                  </a:lnTo>
                  <a:close/>
                  <a:moveTo>
                    <a:pt x="506" y="682"/>
                  </a:moveTo>
                  <a:lnTo>
                    <a:pt x="506" y="686"/>
                  </a:lnTo>
                  <a:lnTo>
                    <a:pt x="506" y="690"/>
                  </a:lnTo>
                  <a:lnTo>
                    <a:pt x="506" y="686"/>
                  </a:lnTo>
                  <a:lnTo>
                    <a:pt x="504" y="686"/>
                  </a:lnTo>
                  <a:lnTo>
                    <a:pt x="506" y="686"/>
                  </a:lnTo>
                  <a:lnTo>
                    <a:pt x="506" y="682"/>
                  </a:lnTo>
                  <a:lnTo>
                    <a:pt x="506" y="682"/>
                  </a:lnTo>
                  <a:lnTo>
                    <a:pt x="506" y="682"/>
                  </a:lnTo>
                  <a:close/>
                  <a:moveTo>
                    <a:pt x="552" y="706"/>
                  </a:moveTo>
                  <a:lnTo>
                    <a:pt x="552" y="702"/>
                  </a:lnTo>
                  <a:lnTo>
                    <a:pt x="548" y="702"/>
                  </a:lnTo>
                  <a:lnTo>
                    <a:pt x="552" y="702"/>
                  </a:lnTo>
                  <a:lnTo>
                    <a:pt x="556" y="702"/>
                  </a:lnTo>
                  <a:lnTo>
                    <a:pt x="552" y="702"/>
                  </a:lnTo>
                  <a:lnTo>
                    <a:pt x="552" y="706"/>
                  </a:lnTo>
                  <a:lnTo>
                    <a:pt x="552" y="706"/>
                  </a:lnTo>
                  <a:lnTo>
                    <a:pt x="552" y="706"/>
                  </a:lnTo>
                  <a:close/>
                  <a:moveTo>
                    <a:pt x="0" y="176"/>
                  </a:moveTo>
                  <a:lnTo>
                    <a:pt x="0" y="172"/>
                  </a:lnTo>
                  <a:lnTo>
                    <a:pt x="2" y="172"/>
                  </a:lnTo>
                  <a:lnTo>
                    <a:pt x="0" y="17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  <a:moveTo>
                    <a:pt x="506" y="470"/>
                  </a:moveTo>
                  <a:lnTo>
                    <a:pt x="506" y="474"/>
                  </a:lnTo>
                  <a:lnTo>
                    <a:pt x="504" y="474"/>
                  </a:lnTo>
                  <a:lnTo>
                    <a:pt x="504" y="478"/>
                  </a:lnTo>
                  <a:lnTo>
                    <a:pt x="500" y="478"/>
                  </a:lnTo>
                  <a:lnTo>
                    <a:pt x="496" y="478"/>
                  </a:lnTo>
                  <a:lnTo>
                    <a:pt x="496" y="474"/>
                  </a:lnTo>
                  <a:lnTo>
                    <a:pt x="496" y="470"/>
                  </a:lnTo>
                  <a:lnTo>
                    <a:pt x="500" y="470"/>
                  </a:lnTo>
                  <a:lnTo>
                    <a:pt x="500" y="464"/>
                  </a:lnTo>
                  <a:lnTo>
                    <a:pt x="496" y="464"/>
                  </a:lnTo>
                  <a:lnTo>
                    <a:pt x="496" y="460"/>
                  </a:lnTo>
                  <a:lnTo>
                    <a:pt x="500" y="456"/>
                  </a:lnTo>
                  <a:lnTo>
                    <a:pt x="500" y="452"/>
                  </a:lnTo>
                  <a:lnTo>
                    <a:pt x="500" y="448"/>
                  </a:lnTo>
                  <a:lnTo>
                    <a:pt x="504" y="448"/>
                  </a:lnTo>
                  <a:lnTo>
                    <a:pt x="500" y="448"/>
                  </a:lnTo>
                  <a:lnTo>
                    <a:pt x="504" y="448"/>
                  </a:lnTo>
                  <a:lnTo>
                    <a:pt x="506" y="448"/>
                  </a:lnTo>
                  <a:lnTo>
                    <a:pt x="506" y="452"/>
                  </a:lnTo>
                  <a:lnTo>
                    <a:pt x="506" y="456"/>
                  </a:lnTo>
                  <a:lnTo>
                    <a:pt x="510" y="456"/>
                  </a:lnTo>
                  <a:lnTo>
                    <a:pt x="506" y="460"/>
                  </a:lnTo>
                  <a:lnTo>
                    <a:pt x="504" y="460"/>
                  </a:lnTo>
                  <a:lnTo>
                    <a:pt x="504" y="464"/>
                  </a:lnTo>
                  <a:lnTo>
                    <a:pt x="506" y="464"/>
                  </a:lnTo>
                  <a:lnTo>
                    <a:pt x="504" y="464"/>
                  </a:lnTo>
                  <a:lnTo>
                    <a:pt x="504" y="460"/>
                  </a:lnTo>
                  <a:lnTo>
                    <a:pt x="504" y="464"/>
                  </a:lnTo>
                  <a:lnTo>
                    <a:pt x="506" y="466"/>
                  </a:lnTo>
                  <a:lnTo>
                    <a:pt x="506" y="470"/>
                  </a:lnTo>
                  <a:lnTo>
                    <a:pt x="506" y="470"/>
                  </a:lnTo>
                  <a:lnTo>
                    <a:pt x="506" y="470"/>
                  </a:lnTo>
                  <a:close/>
                  <a:moveTo>
                    <a:pt x="506" y="464"/>
                  </a:moveTo>
                  <a:lnTo>
                    <a:pt x="506" y="460"/>
                  </a:lnTo>
                  <a:lnTo>
                    <a:pt x="504" y="460"/>
                  </a:lnTo>
                  <a:lnTo>
                    <a:pt x="506" y="460"/>
                  </a:lnTo>
                  <a:lnTo>
                    <a:pt x="506" y="464"/>
                  </a:lnTo>
                  <a:lnTo>
                    <a:pt x="506" y="464"/>
                  </a:lnTo>
                  <a:lnTo>
                    <a:pt x="506" y="464"/>
                  </a:lnTo>
                  <a:close/>
                  <a:moveTo>
                    <a:pt x="488" y="486"/>
                  </a:moveTo>
                  <a:lnTo>
                    <a:pt x="488" y="482"/>
                  </a:lnTo>
                  <a:lnTo>
                    <a:pt x="492" y="482"/>
                  </a:lnTo>
                  <a:lnTo>
                    <a:pt x="492" y="486"/>
                  </a:lnTo>
                  <a:lnTo>
                    <a:pt x="488" y="486"/>
                  </a:lnTo>
                  <a:lnTo>
                    <a:pt x="488" y="486"/>
                  </a:lnTo>
                  <a:lnTo>
                    <a:pt x="488" y="486"/>
                  </a:lnTo>
                  <a:close/>
                  <a:moveTo>
                    <a:pt x="500" y="490"/>
                  </a:moveTo>
                  <a:lnTo>
                    <a:pt x="504" y="490"/>
                  </a:lnTo>
                  <a:lnTo>
                    <a:pt x="504" y="486"/>
                  </a:lnTo>
                  <a:lnTo>
                    <a:pt x="504" y="490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0" y="490"/>
                  </a:lnTo>
                  <a:close/>
                  <a:moveTo>
                    <a:pt x="510" y="494"/>
                  </a:moveTo>
                  <a:lnTo>
                    <a:pt x="510" y="490"/>
                  </a:lnTo>
                  <a:lnTo>
                    <a:pt x="510" y="494"/>
                  </a:lnTo>
                  <a:lnTo>
                    <a:pt x="510" y="494"/>
                  </a:lnTo>
                  <a:lnTo>
                    <a:pt x="510" y="494"/>
                  </a:lnTo>
                  <a:close/>
                  <a:moveTo>
                    <a:pt x="504" y="494"/>
                  </a:moveTo>
                  <a:lnTo>
                    <a:pt x="504" y="490"/>
                  </a:lnTo>
                  <a:lnTo>
                    <a:pt x="506" y="494"/>
                  </a:lnTo>
                  <a:lnTo>
                    <a:pt x="504" y="494"/>
                  </a:lnTo>
                  <a:lnTo>
                    <a:pt x="504" y="494"/>
                  </a:lnTo>
                  <a:lnTo>
                    <a:pt x="504" y="494"/>
                  </a:lnTo>
                  <a:close/>
                  <a:moveTo>
                    <a:pt x="504" y="496"/>
                  </a:moveTo>
                  <a:lnTo>
                    <a:pt x="500" y="496"/>
                  </a:lnTo>
                  <a:lnTo>
                    <a:pt x="500" y="494"/>
                  </a:lnTo>
                  <a:lnTo>
                    <a:pt x="504" y="494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6"/>
                  </a:lnTo>
                  <a:close/>
                  <a:moveTo>
                    <a:pt x="500" y="496"/>
                  </a:moveTo>
                  <a:lnTo>
                    <a:pt x="500" y="494"/>
                  </a:lnTo>
                  <a:lnTo>
                    <a:pt x="500" y="496"/>
                  </a:lnTo>
                  <a:lnTo>
                    <a:pt x="500" y="496"/>
                  </a:lnTo>
                  <a:lnTo>
                    <a:pt x="500" y="496"/>
                  </a:lnTo>
                  <a:close/>
                  <a:moveTo>
                    <a:pt x="500" y="500"/>
                  </a:moveTo>
                  <a:lnTo>
                    <a:pt x="500" y="496"/>
                  </a:lnTo>
                  <a:lnTo>
                    <a:pt x="500" y="500"/>
                  </a:lnTo>
                  <a:lnTo>
                    <a:pt x="500" y="500"/>
                  </a:lnTo>
                  <a:lnTo>
                    <a:pt x="500" y="500"/>
                  </a:lnTo>
                  <a:close/>
                  <a:moveTo>
                    <a:pt x="514" y="508"/>
                  </a:moveTo>
                  <a:lnTo>
                    <a:pt x="510" y="508"/>
                  </a:lnTo>
                  <a:lnTo>
                    <a:pt x="510" y="512"/>
                  </a:lnTo>
                  <a:lnTo>
                    <a:pt x="506" y="508"/>
                  </a:lnTo>
                  <a:lnTo>
                    <a:pt x="510" y="508"/>
                  </a:lnTo>
                  <a:lnTo>
                    <a:pt x="506" y="508"/>
                  </a:lnTo>
                  <a:lnTo>
                    <a:pt x="506" y="504"/>
                  </a:lnTo>
                  <a:lnTo>
                    <a:pt x="510" y="504"/>
                  </a:lnTo>
                  <a:lnTo>
                    <a:pt x="510" y="500"/>
                  </a:lnTo>
                  <a:lnTo>
                    <a:pt x="514" y="500"/>
                  </a:lnTo>
                  <a:lnTo>
                    <a:pt x="518" y="500"/>
                  </a:lnTo>
                  <a:lnTo>
                    <a:pt x="518" y="504"/>
                  </a:lnTo>
                  <a:lnTo>
                    <a:pt x="514" y="504"/>
                  </a:lnTo>
                  <a:lnTo>
                    <a:pt x="518" y="504"/>
                  </a:lnTo>
                  <a:lnTo>
                    <a:pt x="514" y="508"/>
                  </a:lnTo>
                  <a:lnTo>
                    <a:pt x="514" y="508"/>
                  </a:lnTo>
                  <a:lnTo>
                    <a:pt x="514" y="508"/>
                  </a:lnTo>
                  <a:close/>
                  <a:moveTo>
                    <a:pt x="496" y="504"/>
                  </a:moveTo>
                  <a:lnTo>
                    <a:pt x="492" y="500"/>
                  </a:lnTo>
                  <a:lnTo>
                    <a:pt x="496" y="500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close/>
                  <a:moveTo>
                    <a:pt x="500" y="504"/>
                  </a:moveTo>
                  <a:lnTo>
                    <a:pt x="500" y="500"/>
                  </a:lnTo>
                  <a:lnTo>
                    <a:pt x="500" y="504"/>
                  </a:lnTo>
                  <a:lnTo>
                    <a:pt x="500" y="504"/>
                  </a:lnTo>
                  <a:lnTo>
                    <a:pt x="500" y="504"/>
                  </a:lnTo>
                  <a:close/>
                  <a:moveTo>
                    <a:pt x="496" y="504"/>
                  </a:moveTo>
                  <a:lnTo>
                    <a:pt x="496" y="500"/>
                  </a:lnTo>
                  <a:lnTo>
                    <a:pt x="500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close/>
                  <a:moveTo>
                    <a:pt x="504" y="508"/>
                  </a:moveTo>
                  <a:lnTo>
                    <a:pt x="504" y="504"/>
                  </a:lnTo>
                  <a:lnTo>
                    <a:pt x="504" y="500"/>
                  </a:lnTo>
                  <a:lnTo>
                    <a:pt x="504" y="504"/>
                  </a:lnTo>
                  <a:lnTo>
                    <a:pt x="506" y="504"/>
                  </a:lnTo>
                  <a:lnTo>
                    <a:pt x="504" y="508"/>
                  </a:lnTo>
                  <a:lnTo>
                    <a:pt x="504" y="508"/>
                  </a:lnTo>
                  <a:lnTo>
                    <a:pt x="504" y="508"/>
                  </a:lnTo>
                  <a:close/>
                  <a:moveTo>
                    <a:pt x="496" y="508"/>
                  </a:moveTo>
                  <a:lnTo>
                    <a:pt x="496" y="504"/>
                  </a:lnTo>
                  <a:lnTo>
                    <a:pt x="500" y="504"/>
                  </a:lnTo>
                  <a:lnTo>
                    <a:pt x="504" y="504"/>
                  </a:lnTo>
                  <a:lnTo>
                    <a:pt x="500" y="504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close/>
                  <a:moveTo>
                    <a:pt x="496" y="508"/>
                  </a:moveTo>
                  <a:lnTo>
                    <a:pt x="492" y="508"/>
                  </a:lnTo>
                  <a:lnTo>
                    <a:pt x="492" y="504"/>
                  </a:lnTo>
                  <a:lnTo>
                    <a:pt x="496" y="504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close/>
                  <a:moveTo>
                    <a:pt x="504" y="508"/>
                  </a:moveTo>
                  <a:lnTo>
                    <a:pt x="506" y="508"/>
                  </a:lnTo>
                  <a:lnTo>
                    <a:pt x="504" y="508"/>
                  </a:lnTo>
                  <a:lnTo>
                    <a:pt x="504" y="508"/>
                  </a:lnTo>
                  <a:lnTo>
                    <a:pt x="504" y="508"/>
                  </a:lnTo>
                  <a:close/>
                  <a:moveTo>
                    <a:pt x="500" y="508"/>
                  </a:moveTo>
                  <a:lnTo>
                    <a:pt x="496" y="508"/>
                  </a:lnTo>
                  <a:lnTo>
                    <a:pt x="500" y="508"/>
                  </a:lnTo>
                  <a:lnTo>
                    <a:pt x="500" y="508"/>
                  </a:lnTo>
                  <a:lnTo>
                    <a:pt x="500" y="508"/>
                  </a:lnTo>
                  <a:close/>
                  <a:moveTo>
                    <a:pt x="484" y="512"/>
                  </a:moveTo>
                  <a:lnTo>
                    <a:pt x="484" y="508"/>
                  </a:lnTo>
                  <a:lnTo>
                    <a:pt x="484" y="512"/>
                  </a:lnTo>
                  <a:lnTo>
                    <a:pt x="484" y="512"/>
                  </a:lnTo>
                  <a:lnTo>
                    <a:pt x="484" y="512"/>
                  </a:lnTo>
                  <a:close/>
                  <a:moveTo>
                    <a:pt x="496" y="512"/>
                  </a:moveTo>
                  <a:lnTo>
                    <a:pt x="496" y="508"/>
                  </a:lnTo>
                  <a:lnTo>
                    <a:pt x="500" y="508"/>
                  </a:lnTo>
                  <a:lnTo>
                    <a:pt x="500" y="512"/>
                  </a:lnTo>
                  <a:lnTo>
                    <a:pt x="504" y="512"/>
                  </a:lnTo>
                  <a:lnTo>
                    <a:pt x="500" y="512"/>
                  </a:lnTo>
                  <a:lnTo>
                    <a:pt x="496" y="512"/>
                  </a:lnTo>
                  <a:lnTo>
                    <a:pt x="496" y="512"/>
                  </a:lnTo>
                  <a:lnTo>
                    <a:pt x="496" y="512"/>
                  </a:lnTo>
                  <a:close/>
                  <a:moveTo>
                    <a:pt x="504" y="516"/>
                  </a:moveTo>
                  <a:lnTo>
                    <a:pt x="500" y="516"/>
                  </a:lnTo>
                  <a:lnTo>
                    <a:pt x="496" y="516"/>
                  </a:lnTo>
                  <a:lnTo>
                    <a:pt x="496" y="512"/>
                  </a:lnTo>
                  <a:lnTo>
                    <a:pt x="500" y="512"/>
                  </a:lnTo>
                  <a:lnTo>
                    <a:pt x="504" y="512"/>
                  </a:lnTo>
                  <a:lnTo>
                    <a:pt x="504" y="516"/>
                  </a:lnTo>
                  <a:lnTo>
                    <a:pt x="504" y="516"/>
                  </a:lnTo>
                  <a:lnTo>
                    <a:pt x="504" y="516"/>
                  </a:lnTo>
                  <a:close/>
                  <a:moveTo>
                    <a:pt x="496" y="520"/>
                  </a:moveTo>
                  <a:lnTo>
                    <a:pt x="496" y="516"/>
                  </a:lnTo>
                  <a:lnTo>
                    <a:pt x="496" y="520"/>
                  </a:lnTo>
                  <a:lnTo>
                    <a:pt x="496" y="520"/>
                  </a:lnTo>
                  <a:lnTo>
                    <a:pt x="496" y="520"/>
                  </a:lnTo>
                  <a:close/>
                  <a:moveTo>
                    <a:pt x="500" y="520"/>
                  </a:moveTo>
                  <a:lnTo>
                    <a:pt x="500" y="516"/>
                  </a:lnTo>
                  <a:lnTo>
                    <a:pt x="504" y="516"/>
                  </a:lnTo>
                  <a:lnTo>
                    <a:pt x="504" y="520"/>
                  </a:lnTo>
                  <a:lnTo>
                    <a:pt x="500" y="520"/>
                  </a:lnTo>
                  <a:lnTo>
                    <a:pt x="500" y="520"/>
                  </a:lnTo>
                  <a:lnTo>
                    <a:pt x="500" y="520"/>
                  </a:lnTo>
                  <a:close/>
                  <a:moveTo>
                    <a:pt x="496" y="520"/>
                  </a:moveTo>
                  <a:lnTo>
                    <a:pt x="492" y="520"/>
                  </a:lnTo>
                  <a:lnTo>
                    <a:pt x="492" y="516"/>
                  </a:lnTo>
                  <a:lnTo>
                    <a:pt x="496" y="516"/>
                  </a:lnTo>
                  <a:lnTo>
                    <a:pt x="496" y="520"/>
                  </a:lnTo>
                  <a:lnTo>
                    <a:pt x="496" y="520"/>
                  </a:lnTo>
                  <a:lnTo>
                    <a:pt x="496" y="520"/>
                  </a:lnTo>
                  <a:close/>
                  <a:moveTo>
                    <a:pt x="500" y="520"/>
                  </a:moveTo>
                  <a:lnTo>
                    <a:pt x="504" y="520"/>
                  </a:lnTo>
                  <a:lnTo>
                    <a:pt x="500" y="520"/>
                  </a:lnTo>
                  <a:lnTo>
                    <a:pt x="500" y="520"/>
                  </a:lnTo>
                  <a:lnTo>
                    <a:pt x="500" y="520"/>
                  </a:lnTo>
                  <a:close/>
                  <a:moveTo>
                    <a:pt x="500" y="524"/>
                  </a:moveTo>
                  <a:lnTo>
                    <a:pt x="500" y="520"/>
                  </a:lnTo>
                  <a:lnTo>
                    <a:pt x="504" y="520"/>
                  </a:lnTo>
                  <a:lnTo>
                    <a:pt x="504" y="524"/>
                  </a:lnTo>
                  <a:lnTo>
                    <a:pt x="500" y="524"/>
                  </a:lnTo>
                  <a:lnTo>
                    <a:pt x="500" y="524"/>
                  </a:lnTo>
                  <a:lnTo>
                    <a:pt x="500" y="524"/>
                  </a:lnTo>
                  <a:close/>
                  <a:moveTo>
                    <a:pt x="506" y="526"/>
                  </a:moveTo>
                  <a:lnTo>
                    <a:pt x="504" y="526"/>
                  </a:lnTo>
                  <a:lnTo>
                    <a:pt x="504" y="524"/>
                  </a:lnTo>
                  <a:lnTo>
                    <a:pt x="504" y="520"/>
                  </a:lnTo>
                  <a:lnTo>
                    <a:pt x="506" y="520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06" y="526"/>
                  </a:lnTo>
                  <a:lnTo>
                    <a:pt x="506" y="526"/>
                  </a:lnTo>
                  <a:close/>
                  <a:moveTo>
                    <a:pt x="492" y="526"/>
                  </a:moveTo>
                  <a:lnTo>
                    <a:pt x="492" y="524"/>
                  </a:lnTo>
                  <a:lnTo>
                    <a:pt x="496" y="520"/>
                  </a:lnTo>
                  <a:lnTo>
                    <a:pt x="496" y="524"/>
                  </a:lnTo>
                  <a:lnTo>
                    <a:pt x="496" y="526"/>
                  </a:lnTo>
                  <a:lnTo>
                    <a:pt x="492" y="526"/>
                  </a:lnTo>
                  <a:lnTo>
                    <a:pt x="492" y="526"/>
                  </a:lnTo>
                  <a:lnTo>
                    <a:pt x="492" y="526"/>
                  </a:lnTo>
                  <a:close/>
                  <a:moveTo>
                    <a:pt x="500" y="526"/>
                  </a:moveTo>
                  <a:lnTo>
                    <a:pt x="500" y="524"/>
                  </a:lnTo>
                  <a:lnTo>
                    <a:pt x="504" y="524"/>
                  </a:lnTo>
                  <a:lnTo>
                    <a:pt x="504" y="526"/>
                  </a:lnTo>
                  <a:lnTo>
                    <a:pt x="500" y="526"/>
                  </a:lnTo>
                  <a:lnTo>
                    <a:pt x="500" y="526"/>
                  </a:lnTo>
                  <a:lnTo>
                    <a:pt x="500" y="526"/>
                  </a:lnTo>
                  <a:close/>
                  <a:moveTo>
                    <a:pt x="492" y="526"/>
                  </a:moveTo>
                  <a:lnTo>
                    <a:pt x="492" y="524"/>
                  </a:lnTo>
                  <a:lnTo>
                    <a:pt x="492" y="526"/>
                  </a:lnTo>
                  <a:lnTo>
                    <a:pt x="492" y="526"/>
                  </a:lnTo>
                  <a:lnTo>
                    <a:pt x="492" y="526"/>
                  </a:lnTo>
                  <a:close/>
                  <a:moveTo>
                    <a:pt x="500" y="530"/>
                  </a:moveTo>
                  <a:lnTo>
                    <a:pt x="500" y="526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00" y="530"/>
                  </a:lnTo>
                  <a:close/>
                  <a:moveTo>
                    <a:pt x="504" y="530"/>
                  </a:moveTo>
                  <a:lnTo>
                    <a:pt x="500" y="530"/>
                  </a:lnTo>
                  <a:lnTo>
                    <a:pt x="504" y="530"/>
                  </a:lnTo>
                  <a:lnTo>
                    <a:pt x="504" y="526"/>
                  </a:lnTo>
                  <a:lnTo>
                    <a:pt x="504" y="530"/>
                  </a:lnTo>
                  <a:lnTo>
                    <a:pt x="504" y="530"/>
                  </a:lnTo>
                  <a:lnTo>
                    <a:pt x="504" y="530"/>
                  </a:lnTo>
                  <a:close/>
                  <a:moveTo>
                    <a:pt x="504" y="534"/>
                  </a:moveTo>
                  <a:lnTo>
                    <a:pt x="500" y="534"/>
                  </a:lnTo>
                  <a:lnTo>
                    <a:pt x="500" y="530"/>
                  </a:lnTo>
                  <a:lnTo>
                    <a:pt x="504" y="530"/>
                  </a:lnTo>
                  <a:lnTo>
                    <a:pt x="504" y="534"/>
                  </a:lnTo>
                  <a:lnTo>
                    <a:pt x="504" y="534"/>
                  </a:lnTo>
                  <a:lnTo>
                    <a:pt x="504" y="534"/>
                  </a:lnTo>
                  <a:close/>
                  <a:moveTo>
                    <a:pt x="492" y="556"/>
                  </a:moveTo>
                  <a:lnTo>
                    <a:pt x="492" y="552"/>
                  </a:lnTo>
                  <a:lnTo>
                    <a:pt x="496" y="552"/>
                  </a:lnTo>
                  <a:lnTo>
                    <a:pt x="496" y="556"/>
                  </a:lnTo>
                  <a:lnTo>
                    <a:pt x="492" y="556"/>
                  </a:lnTo>
                  <a:lnTo>
                    <a:pt x="492" y="556"/>
                  </a:lnTo>
                  <a:lnTo>
                    <a:pt x="492" y="556"/>
                  </a:lnTo>
                  <a:close/>
                  <a:moveTo>
                    <a:pt x="484" y="566"/>
                  </a:moveTo>
                  <a:lnTo>
                    <a:pt x="488" y="566"/>
                  </a:lnTo>
                  <a:lnTo>
                    <a:pt x="484" y="566"/>
                  </a:lnTo>
                  <a:lnTo>
                    <a:pt x="484" y="566"/>
                  </a:lnTo>
                  <a:lnTo>
                    <a:pt x="484" y="566"/>
                  </a:lnTo>
                  <a:close/>
                  <a:moveTo>
                    <a:pt x="484" y="566"/>
                  </a:moveTo>
                  <a:lnTo>
                    <a:pt x="480" y="566"/>
                  </a:lnTo>
                  <a:lnTo>
                    <a:pt x="484" y="566"/>
                  </a:lnTo>
                  <a:lnTo>
                    <a:pt x="484" y="566"/>
                  </a:lnTo>
                  <a:lnTo>
                    <a:pt x="484" y="566"/>
                  </a:lnTo>
                  <a:close/>
                  <a:moveTo>
                    <a:pt x="496" y="570"/>
                  </a:moveTo>
                  <a:lnTo>
                    <a:pt x="492" y="570"/>
                  </a:lnTo>
                  <a:lnTo>
                    <a:pt x="496" y="566"/>
                  </a:lnTo>
                  <a:lnTo>
                    <a:pt x="500" y="566"/>
                  </a:lnTo>
                  <a:lnTo>
                    <a:pt x="500" y="570"/>
                  </a:lnTo>
                  <a:lnTo>
                    <a:pt x="504" y="570"/>
                  </a:lnTo>
                  <a:lnTo>
                    <a:pt x="504" y="566"/>
                  </a:lnTo>
                  <a:lnTo>
                    <a:pt x="504" y="570"/>
                  </a:lnTo>
                  <a:lnTo>
                    <a:pt x="500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close/>
                  <a:moveTo>
                    <a:pt x="488" y="574"/>
                  </a:moveTo>
                  <a:lnTo>
                    <a:pt x="484" y="570"/>
                  </a:lnTo>
                  <a:lnTo>
                    <a:pt x="480" y="570"/>
                  </a:lnTo>
                  <a:lnTo>
                    <a:pt x="484" y="570"/>
                  </a:lnTo>
                  <a:lnTo>
                    <a:pt x="488" y="570"/>
                  </a:lnTo>
                  <a:lnTo>
                    <a:pt x="488" y="566"/>
                  </a:lnTo>
                  <a:lnTo>
                    <a:pt x="488" y="570"/>
                  </a:lnTo>
                  <a:lnTo>
                    <a:pt x="488" y="574"/>
                  </a:lnTo>
                  <a:lnTo>
                    <a:pt x="488" y="574"/>
                  </a:lnTo>
                  <a:lnTo>
                    <a:pt x="488" y="574"/>
                  </a:lnTo>
                  <a:close/>
                  <a:moveTo>
                    <a:pt x="484" y="586"/>
                  </a:moveTo>
                  <a:lnTo>
                    <a:pt x="480" y="586"/>
                  </a:lnTo>
                  <a:lnTo>
                    <a:pt x="480" y="582"/>
                  </a:lnTo>
                  <a:lnTo>
                    <a:pt x="480" y="578"/>
                  </a:lnTo>
                  <a:lnTo>
                    <a:pt x="480" y="582"/>
                  </a:lnTo>
                  <a:lnTo>
                    <a:pt x="476" y="582"/>
                  </a:lnTo>
                  <a:lnTo>
                    <a:pt x="476" y="578"/>
                  </a:lnTo>
                  <a:lnTo>
                    <a:pt x="480" y="578"/>
                  </a:lnTo>
                  <a:lnTo>
                    <a:pt x="476" y="578"/>
                  </a:lnTo>
                  <a:lnTo>
                    <a:pt x="476" y="574"/>
                  </a:lnTo>
                  <a:lnTo>
                    <a:pt x="476" y="570"/>
                  </a:lnTo>
                  <a:lnTo>
                    <a:pt x="480" y="570"/>
                  </a:lnTo>
                  <a:lnTo>
                    <a:pt x="480" y="574"/>
                  </a:lnTo>
                  <a:lnTo>
                    <a:pt x="480" y="578"/>
                  </a:lnTo>
                  <a:lnTo>
                    <a:pt x="484" y="578"/>
                  </a:lnTo>
                  <a:lnTo>
                    <a:pt x="484" y="582"/>
                  </a:lnTo>
                  <a:lnTo>
                    <a:pt x="484" y="586"/>
                  </a:lnTo>
                  <a:lnTo>
                    <a:pt x="484" y="586"/>
                  </a:lnTo>
                  <a:lnTo>
                    <a:pt x="484" y="586"/>
                  </a:lnTo>
                  <a:close/>
                  <a:moveTo>
                    <a:pt x="484" y="582"/>
                  </a:moveTo>
                  <a:lnTo>
                    <a:pt x="484" y="574"/>
                  </a:lnTo>
                  <a:lnTo>
                    <a:pt x="480" y="574"/>
                  </a:lnTo>
                  <a:lnTo>
                    <a:pt x="484" y="574"/>
                  </a:lnTo>
                  <a:lnTo>
                    <a:pt x="488" y="574"/>
                  </a:lnTo>
                  <a:lnTo>
                    <a:pt x="488" y="578"/>
                  </a:lnTo>
                  <a:lnTo>
                    <a:pt x="484" y="582"/>
                  </a:lnTo>
                  <a:lnTo>
                    <a:pt x="484" y="582"/>
                  </a:lnTo>
                  <a:lnTo>
                    <a:pt x="484" y="582"/>
                  </a:lnTo>
                  <a:close/>
                  <a:moveTo>
                    <a:pt x="492" y="578"/>
                  </a:moveTo>
                  <a:lnTo>
                    <a:pt x="492" y="574"/>
                  </a:lnTo>
                  <a:lnTo>
                    <a:pt x="496" y="574"/>
                  </a:lnTo>
                  <a:lnTo>
                    <a:pt x="496" y="578"/>
                  </a:lnTo>
                  <a:lnTo>
                    <a:pt x="492" y="578"/>
                  </a:lnTo>
                  <a:lnTo>
                    <a:pt x="492" y="578"/>
                  </a:lnTo>
                  <a:lnTo>
                    <a:pt x="492" y="578"/>
                  </a:lnTo>
                  <a:close/>
                  <a:moveTo>
                    <a:pt x="492" y="586"/>
                  </a:moveTo>
                  <a:lnTo>
                    <a:pt x="488" y="586"/>
                  </a:lnTo>
                  <a:lnTo>
                    <a:pt x="484" y="586"/>
                  </a:lnTo>
                  <a:lnTo>
                    <a:pt x="484" y="582"/>
                  </a:lnTo>
                  <a:lnTo>
                    <a:pt x="488" y="582"/>
                  </a:lnTo>
                  <a:lnTo>
                    <a:pt x="488" y="578"/>
                  </a:lnTo>
                  <a:lnTo>
                    <a:pt x="488" y="582"/>
                  </a:lnTo>
                  <a:lnTo>
                    <a:pt x="488" y="578"/>
                  </a:lnTo>
                  <a:lnTo>
                    <a:pt x="488" y="574"/>
                  </a:lnTo>
                  <a:lnTo>
                    <a:pt x="492" y="574"/>
                  </a:lnTo>
                  <a:lnTo>
                    <a:pt x="492" y="578"/>
                  </a:lnTo>
                  <a:lnTo>
                    <a:pt x="492" y="582"/>
                  </a:lnTo>
                  <a:lnTo>
                    <a:pt x="492" y="586"/>
                  </a:lnTo>
                  <a:lnTo>
                    <a:pt x="492" y="582"/>
                  </a:lnTo>
                  <a:lnTo>
                    <a:pt x="492" y="586"/>
                  </a:lnTo>
                  <a:lnTo>
                    <a:pt x="492" y="586"/>
                  </a:lnTo>
                  <a:lnTo>
                    <a:pt x="492" y="586"/>
                  </a:lnTo>
                  <a:close/>
                  <a:moveTo>
                    <a:pt x="496" y="582"/>
                  </a:moveTo>
                  <a:lnTo>
                    <a:pt x="496" y="578"/>
                  </a:lnTo>
                  <a:lnTo>
                    <a:pt x="492" y="578"/>
                  </a:lnTo>
                  <a:lnTo>
                    <a:pt x="496" y="578"/>
                  </a:lnTo>
                  <a:lnTo>
                    <a:pt x="496" y="582"/>
                  </a:lnTo>
                  <a:lnTo>
                    <a:pt x="496" y="582"/>
                  </a:lnTo>
                  <a:lnTo>
                    <a:pt x="496" y="582"/>
                  </a:lnTo>
                  <a:close/>
                  <a:moveTo>
                    <a:pt x="500" y="582"/>
                  </a:moveTo>
                  <a:lnTo>
                    <a:pt x="496" y="582"/>
                  </a:lnTo>
                  <a:lnTo>
                    <a:pt x="496" y="578"/>
                  </a:lnTo>
                  <a:lnTo>
                    <a:pt x="500" y="578"/>
                  </a:lnTo>
                  <a:lnTo>
                    <a:pt x="500" y="582"/>
                  </a:lnTo>
                  <a:lnTo>
                    <a:pt x="500" y="582"/>
                  </a:lnTo>
                  <a:lnTo>
                    <a:pt x="500" y="582"/>
                  </a:lnTo>
                  <a:close/>
                  <a:moveTo>
                    <a:pt x="476" y="586"/>
                  </a:moveTo>
                  <a:lnTo>
                    <a:pt x="480" y="586"/>
                  </a:lnTo>
                  <a:lnTo>
                    <a:pt x="476" y="586"/>
                  </a:lnTo>
                  <a:lnTo>
                    <a:pt x="476" y="582"/>
                  </a:lnTo>
                  <a:lnTo>
                    <a:pt x="480" y="582"/>
                  </a:lnTo>
                  <a:lnTo>
                    <a:pt x="480" y="586"/>
                  </a:lnTo>
                  <a:lnTo>
                    <a:pt x="476" y="586"/>
                  </a:lnTo>
                  <a:lnTo>
                    <a:pt x="476" y="586"/>
                  </a:lnTo>
                  <a:lnTo>
                    <a:pt x="476" y="586"/>
                  </a:lnTo>
                  <a:close/>
                  <a:moveTo>
                    <a:pt x="492" y="604"/>
                  </a:moveTo>
                  <a:lnTo>
                    <a:pt x="492" y="608"/>
                  </a:lnTo>
                  <a:lnTo>
                    <a:pt x="492" y="604"/>
                  </a:lnTo>
                  <a:lnTo>
                    <a:pt x="496" y="604"/>
                  </a:lnTo>
                  <a:lnTo>
                    <a:pt x="496" y="608"/>
                  </a:lnTo>
                  <a:lnTo>
                    <a:pt x="492" y="612"/>
                  </a:lnTo>
                  <a:lnTo>
                    <a:pt x="492" y="616"/>
                  </a:lnTo>
                  <a:lnTo>
                    <a:pt x="488" y="616"/>
                  </a:lnTo>
                  <a:lnTo>
                    <a:pt x="488" y="612"/>
                  </a:lnTo>
                  <a:lnTo>
                    <a:pt x="492" y="612"/>
                  </a:lnTo>
                  <a:lnTo>
                    <a:pt x="488" y="612"/>
                  </a:lnTo>
                  <a:lnTo>
                    <a:pt x="488" y="608"/>
                  </a:lnTo>
                  <a:lnTo>
                    <a:pt x="488" y="604"/>
                  </a:lnTo>
                  <a:lnTo>
                    <a:pt x="488" y="600"/>
                  </a:lnTo>
                  <a:lnTo>
                    <a:pt x="492" y="600"/>
                  </a:lnTo>
                  <a:lnTo>
                    <a:pt x="488" y="600"/>
                  </a:lnTo>
                  <a:lnTo>
                    <a:pt x="488" y="604"/>
                  </a:lnTo>
                  <a:lnTo>
                    <a:pt x="488" y="600"/>
                  </a:lnTo>
                  <a:lnTo>
                    <a:pt x="484" y="604"/>
                  </a:lnTo>
                  <a:lnTo>
                    <a:pt x="488" y="604"/>
                  </a:lnTo>
                  <a:lnTo>
                    <a:pt x="484" y="608"/>
                  </a:lnTo>
                  <a:lnTo>
                    <a:pt x="484" y="612"/>
                  </a:lnTo>
                  <a:lnTo>
                    <a:pt x="484" y="608"/>
                  </a:lnTo>
                  <a:lnTo>
                    <a:pt x="480" y="604"/>
                  </a:lnTo>
                  <a:lnTo>
                    <a:pt x="480" y="600"/>
                  </a:lnTo>
                  <a:lnTo>
                    <a:pt x="480" y="596"/>
                  </a:lnTo>
                  <a:lnTo>
                    <a:pt x="480" y="600"/>
                  </a:lnTo>
                  <a:lnTo>
                    <a:pt x="484" y="600"/>
                  </a:lnTo>
                  <a:lnTo>
                    <a:pt x="484" y="604"/>
                  </a:lnTo>
                  <a:lnTo>
                    <a:pt x="484" y="600"/>
                  </a:lnTo>
                  <a:lnTo>
                    <a:pt x="480" y="600"/>
                  </a:lnTo>
                  <a:lnTo>
                    <a:pt x="480" y="596"/>
                  </a:lnTo>
                  <a:lnTo>
                    <a:pt x="484" y="600"/>
                  </a:lnTo>
                  <a:lnTo>
                    <a:pt x="484" y="596"/>
                  </a:lnTo>
                  <a:lnTo>
                    <a:pt x="488" y="600"/>
                  </a:lnTo>
                  <a:lnTo>
                    <a:pt x="488" y="596"/>
                  </a:lnTo>
                  <a:lnTo>
                    <a:pt x="488" y="594"/>
                  </a:lnTo>
                  <a:lnTo>
                    <a:pt x="484" y="590"/>
                  </a:lnTo>
                  <a:lnTo>
                    <a:pt x="484" y="586"/>
                  </a:lnTo>
                  <a:lnTo>
                    <a:pt x="488" y="586"/>
                  </a:lnTo>
                  <a:lnTo>
                    <a:pt x="492" y="586"/>
                  </a:lnTo>
                  <a:lnTo>
                    <a:pt x="492" y="590"/>
                  </a:lnTo>
                  <a:lnTo>
                    <a:pt x="492" y="594"/>
                  </a:lnTo>
                  <a:lnTo>
                    <a:pt x="492" y="596"/>
                  </a:lnTo>
                  <a:lnTo>
                    <a:pt x="496" y="596"/>
                  </a:lnTo>
                  <a:lnTo>
                    <a:pt x="492" y="600"/>
                  </a:lnTo>
                  <a:lnTo>
                    <a:pt x="492" y="604"/>
                  </a:lnTo>
                  <a:lnTo>
                    <a:pt x="492" y="604"/>
                  </a:lnTo>
                  <a:lnTo>
                    <a:pt x="492" y="604"/>
                  </a:lnTo>
                  <a:close/>
                  <a:moveTo>
                    <a:pt x="484" y="594"/>
                  </a:moveTo>
                  <a:lnTo>
                    <a:pt x="480" y="590"/>
                  </a:lnTo>
                  <a:lnTo>
                    <a:pt x="484" y="590"/>
                  </a:lnTo>
                  <a:lnTo>
                    <a:pt x="484" y="594"/>
                  </a:lnTo>
                  <a:lnTo>
                    <a:pt x="484" y="594"/>
                  </a:lnTo>
                  <a:lnTo>
                    <a:pt x="484" y="594"/>
                  </a:lnTo>
                  <a:close/>
                  <a:moveTo>
                    <a:pt x="480" y="594"/>
                  </a:moveTo>
                  <a:lnTo>
                    <a:pt x="480" y="590"/>
                  </a:lnTo>
                  <a:lnTo>
                    <a:pt x="480" y="594"/>
                  </a:lnTo>
                  <a:lnTo>
                    <a:pt x="476" y="594"/>
                  </a:lnTo>
                  <a:lnTo>
                    <a:pt x="476" y="590"/>
                  </a:lnTo>
                  <a:lnTo>
                    <a:pt x="480" y="590"/>
                  </a:lnTo>
                  <a:lnTo>
                    <a:pt x="484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0" y="594"/>
                  </a:lnTo>
                  <a:close/>
                  <a:moveTo>
                    <a:pt x="488" y="596"/>
                  </a:moveTo>
                  <a:lnTo>
                    <a:pt x="484" y="596"/>
                  </a:lnTo>
                  <a:lnTo>
                    <a:pt x="480" y="596"/>
                  </a:lnTo>
                  <a:lnTo>
                    <a:pt x="480" y="594"/>
                  </a:lnTo>
                  <a:lnTo>
                    <a:pt x="484" y="594"/>
                  </a:lnTo>
                  <a:lnTo>
                    <a:pt x="488" y="594"/>
                  </a:lnTo>
                  <a:lnTo>
                    <a:pt x="488" y="596"/>
                  </a:lnTo>
                  <a:lnTo>
                    <a:pt x="488" y="596"/>
                  </a:lnTo>
                  <a:lnTo>
                    <a:pt x="488" y="596"/>
                  </a:lnTo>
                  <a:close/>
                  <a:moveTo>
                    <a:pt x="496" y="604"/>
                  </a:moveTo>
                  <a:lnTo>
                    <a:pt x="492" y="600"/>
                  </a:lnTo>
                  <a:lnTo>
                    <a:pt x="496" y="600"/>
                  </a:lnTo>
                  <a:lnTo>
                    <a:pt x="496" y="604"/>
                  </a:lnTo>
                  <a:lnTo>
                    <a:pt x="496" y="604"/>
                  </a:lnTo>
                  <a:lnTo>
                    <a:pt x="496" y="604"/>
                  </a:lnTo>
                  <a:close/>
                  <a:moveTo>
                    <a:pt x="484" y="612"/>
                  </a:moveTo>
                  <a:lnTo>
                    <a:pt x="480" y="608"/>
                  </a:lnTo>
                  <a:lnTo>
                    <a:pt x="480" y="612"/>
                  </a:lnTo>
                  <a:lnTo>
                    <a:pt x="480" y="608"/>
                  </a:lnTo>
                  <a:lnTo>
                    <a:pt x="476" y="608"/>
                  </a:lnTo>
                  <a:lnTo>
                    <a:pt x="476" y="604"/>
                  </a:lnTo>
                  <a:lnTo>
                    <a:pt x="480" y="604"/>
                  </a:lnTo>
                  <a:lnTo>
                    <a:pt x="484" y="608"/>
                  </a:lnTo>
                  <a:lnTo>
                    <a:pt x="484" y="612"/>
                  </a:lnTo>
                  <a:lnTo>
                    <a:pt x="484" y="612"/>
                  </a:lnTo>
                  <a:lnTo>
                    <a:pt x="484" y="612"/>
                  </a:lnTo>
                  <a:close/>
                  <a:moveTo>
                    <a:pt x="484" y="620"/>
                  </a:moveTo>
                  <a:lnTo>
                    <a:pt x="484" y="624"/>
                  </a:lnTo>
                  <a:lnTo>
                    <a:pt x="480" y="624"/>
                  </a:lnTo>
                  <a:lnTo>
                    <a:pt x="480" y="620"/>
                  </a:lnTo>
                  <a:lnTo>
                    <a:pt x="484" y="620"/>
                  </a:lnTo>
                  <a:lnTo>
                    <a:pt x="480" y="620"/>
                  </a:lnTo>
                  <a:lnTo>
                    <a:pt x="480" y="616"/>
                  </a:lnTo>
                  <a:lnTo>
                    <a:pt x="480" y="620"/>
                  </a:lnTo>
                  <a:lnTo>
                    <a:pt x="484" y="620"/>
                  </a:lnTo>
                  <a:lnTo>
                    <a:pt x="484" y="616"/>
                  </a:lnTo>
                  <a:lnTo>
                    <a:pt x="480" y="616"/>
                  </a:lnTo>
                  <a:lnTo>
                    <a:pt x="480" y="612"/>
                  </a:lnTo>
                  <a:lnTo>
                    <a:pt x="484" y="612"/>
                  </a:lnTo>
                  <a:lnTo>
                    <a:pt x="484" y="616"/>
                  </a:lnTo>
                  <a:lnTo>
                    <a:pt x="488" y="616"/>
                  </a:lnTo>
                  <a:lnTo>
                    <a:pt x="484" y="620"/>
                  </a:lnTo>
                  <a:lnTo>
                    <a:pt x="484" y="620"/>
                  </a:lnTo>
                  <a:lnTo>
                    <a:pt x="484" y="620"/>
                  </a:lnTo>
                  <a:close/>
                  <a:moveTo>
                    <a:pt x="488" y="624"/>
                  </a:moveTo>
                  <a:lnTo>
                    <a:pt x="488" y="620"/>
                  </a:lnTo>
                  <a:lnTo>
                    <a:pt x="492" y="620"/>
                  </a:lnTo>
                  <a:lnTo>
                    <a:pt x="492" y="624"/>
                  </a:lnTo>
                  <a:lnTo>
                    <a:pt x="488" y="624"/>
                  </a:lnTo>
                  <a:lnTo>
                    <a:pt x="488" y="624"/>
                  </a:lnTo>
                  <a:lnTo>
                    <a:pt x="488" y="624"/>
                  </a:lnTo>
                  <a:close/>
                  <a:moveTo>
                    <a:pt x="496" y="630"/>
                  </a:moveTo>
                  <a:lnTo>
                    <a:pt x="492" y="626"/>
                  </a:lnTo>
                  <a:lnTo>
                    <a:pt x="492" y="624"/>
                  </a:lnTo>
                  <a:lnTo>
                    <a:pt x="496" y="624"/>
                  </a:lnTo>
                  <a:lnTo>
                    <a:pt x="492" y="624"/>
                  </a:lnTo>
                  <a:lnTo>
                    <a:pt x="496" y="624"/>
                  </a:lnTo>
                  <a:lnTo>
                    <a:pt x="496" y="626"/>
                  </a:lnTo>
                  <a:lnTo>
                    <a:pt x="496" y="630"/>
                  </a:lnTo>
                  <a:lnTo>
                    <a:pt x="500" y="630"/>
                  </a:lnTo>
                  <a:lnTo>
                    <a:pt x="496" y="630"/>
                  </a:lnTo>
                  <a:lnTo>
                    <a:pt x="496" y="630"/>
                  </a:lnTo>
                  <a:lnTo>
                    <a:pt x="496" y="630"/>
                  </a:lnTo>
                  <a:close/>
                  <a:moveTo>
                    <a:pt x="480" y="630"/>
                  </a:moveTo>
                  <a:lnTo>
                    <a:pt x="476" y="626"/>
                  </a:lnTo>
                  <a:lnTo>
                    <a:pt x="480" y="626"/>
                  </a:lnTo>
                  <a:lnTo>
                    <a:pt x="480" y="624"/>
                  </a:lnTo>
                  <a:lnTo>
                    <a:pt x="484" y="624"/>
                  </a:lnTo>
                  <a:lnTo>
                    <a:pt x="484" y="626"/>
                  </a:lnTo>
                  <a:lnTo>
                    <a:pt x="480" y="626"/>
                  </a:lnTo>
                  <a:lnTo>
                    <a:pt x="480" y="630"/>
                  </a:lnTo>
                  <a:lnTo>
                    <a:pt x="480" y="630"/>
                  </a:lnTo>
                  <a:lnTo>
                    <a:pt x="480" y="630"/>
                  </a:lnTo>
                  <a:close/>
                  <a:moveTo>
                    <a:pt x="484" y="630"/>
                  </a:moveTo>
                  <a:lnTo>
                    <a:pt x="484" y="626"/>
                  </a:lnTo>
                  <a:lnTo>
                    <a:pt x="484" y="630"/>
                  </a:lnTo>
                  <a:lnTo>
                    <a:pt x="484" y="630"/>
                  </a:lnTo>
                  <a:lnTo>
                    <a:pt x="484" y="630"/>
                  </a:lnTo>
                  <a:close/>
                  <a:moveTo>
                    <a:pt x="492" y="630"/>
                  </a:moveTo>
                  <a:lnTo>
                    <a:pt x="488" y="630"/>
                  </a:lnTo>
                  <a:lnTo>
                    <a:pt x="488" y="626"/>
                  </a:lnTo>
                  <a:lnTo>
                    <a:pt x="492" y="630"/>
                  </a:lnTo>
                  <a:lnTo>
                    <a:pt x="492" y="630"/>
                  </a:lnTo>
                  <a:lnTo>
                    <a:pt x="492" y="630"/>
                  </a:lnTo>
                  <a:close/>
                  <a:moveTo>
                    <a:pt x="488" y="638"/>
                  </a:moveTo>
                  <a:lnTo>
                    <a:pt x="488" y="634"/>
                  </a:lnTo>
                  <a:lnTo>
                    <a:pt x="488" y="630"/>
                  </a:lnTo>
                  <a:lnTo>
                    <a:pt x="492" y="630"/>
                  </a:lnTo>
                  <a:lnTo>
                    <a:pt x="492" y="626"/>
                  </a:lnTo>
                  <a:lnTo>
                    <a:pt x="492" y="630"/>
                  </a:lnTo>
                  <a:lnTo>
                    <a:pt x="496" y="630"/>
                  </a:lnTo>
                  <a:lnTo>
                    <a:pt x="496" y="634"/>
                  </a:lnTo>
                  <a:lnTo>
                    <a:pt x="492" y="634"/>
                  </a:lnTo>
                  <a:lnTo>
                    <a:pt x="488" y="638"/>
                  </a:lnTo>
                  <a:lnTo>
                    <a:pt x="488" y="638"/>
                  </a:lnTo>
                  <a:lnTo>
                    <a:pt x="488" y="638"/>
                  </a:lnTo>
                  <a:close/>
                  <a:moveTo>
                    <a:pt x="496" y="638"/>
                  </a:moveTo>
                  <a:lnTo>
                    <a:pt x="496" y="634"/>
                  </a:lnTo>
                  <a:lnTo>
                    <a:pt x="496" y="630"/>
                  </a:lnTo>
                  <a:lnTo>
                    <a:pt x="496" y="634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496" y="638"/>
                  </a:lnTo>
                  <a:close/>
                  <a:moveTo>
                    <a:pt x="496" y="638"/>
                  </a:moveTo>
                  <a:lnTo>
                    <a:pt x="492" y="638"/>
                  </a:lnTo>
                  <a:lnTo>
                    <a:pt x="492" y="634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496" y="638"/>
                  </a:lnTo>
                  <a:close/>
                  <a:moveTo>
                    <a:pt x="484" y="646"/>
                  </a:moveTo>
                  <a:lnTo>
                    <a:pt x="484" y="642"/>
                  </a:lnTo>
                  <a:lnTo>
                    <a:pt x="488" y="642"/>
                  </a:lnTo>
                  <a:lnTo>
                    <a:pt x="488" y="638"/>
                  </a:lnTo>
                  <a:lnTo>
                    <a:pt x="492" y="638"/>
                  </a:lnTo>
                  <a:lnTo>
                    <a:pt x="492" y="642"/>
                  </a:lnTo>
                  <a:lnTo>
                    <a:pt x="488" y="642"/>
                  </a:lnTo>
                  <a:lnTo>
                    <a:pt x="484" y="646"/>
                  </a:lnTo>
                  <a:lnTo>
                    <a:pt x="484" y="646"/>
                  </a:lnTo>
                  <a:lnTo>
                    <a:pt x="484" y="646"/>
                  </a:lnTo>
                  <a:close/>
                  <a:moveTo>
                    <a:pt x="500" y="642"/>
                  </a:moveTo>
                  <a:lnTo>
                    <a:pt x="500" y="638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close/>
                  <a:moveTo>
                    <a:pt x="504" y="642"/>
                  </a:moveTo>
                  <a:lnTo>
                    <a:pt x="504" y="638"/>
                  </a:lnTo>
                  <a:lnTo>
                    <a:pt x="504" y="642"/>
                  </a:lnTo>
                  <a:lnTo>
                    <a:pt x="504" y="642"/>
                  </a:lnTo>
                  <a:lnTo>
                    <a:pt x="504" y="642"/>
                  </a:lnTo>
                  <a:close/>
                  <a:moveTo>
                    <a:pt x="480" y="646"/>
                  </a:moveTo>
                  <a:lnTo>
                    <a:pt x="484" y="646"/>
                  </a:lnTo>
                  <a:lnTo>
                    <a:pt x="484" y="642"/>
                  </a:lnTo>
                  <a:lnTo>
                    <a:pt x="484" y="638"/>
                  </a:lnTo>
                  <a:lnTo>
                    <a:pt x="484" y="642"/>
                  </a:lnTo>
                  <a:lnTo>
                    <a:pt x="484" y="646"/>
                  </a:lnTo>
                  <a:lnTo>
                    <a:pt x="480" y="646"/>
                  </a:lnTo>
                  <a:lnTo>
                    <a:pt x="480" y="646"/>
                  </a:lnTo>
                  <a:lnTo>
                    <a:pt x="480" y="646"/>
                  </a:lnTo>
                  <a:close/>
                  <a:moveTo>
                    <a:pt x="500" y="650"/>
                  </a:moveTo>
                  <a:lnTo>
                    <a:pt x="496" y="650"/>
                  </a:lnTo>
                  <a:lnTo>
                    <a:pt x="500" y="650"/>
                  </a:lnTo>
                  <a:lnTo>
                    <a:pt x="500" y="646"/>
                  </a:lnTo>
                  <a:lnTo>
                    <a:pt x="500" y="650"/>
                  </a:lnTo>
                  <a:lnTo>
                    <a:pt x="500" y="650"/>
                  </a:lnTo>
                  <a:lnTo>
                    <a:pt x="500" y="650"/>
                  </a:lnTo>
                  <a:close/>
                  <a:moveTo>
                    <a:pt x="488" y="656"/>
                  </a:moveTo>
                  <a:lnTo>
                    <a:pt x="484" y="656"/>
                  </a:lnTo>
                  <a:lnTo>
                    <a:pt x="484" y="652"/>
                  </a:lnTo>
                  <a:lnTo>
                    <a:pt x="488" y="650"/>
                  </a:lnTo>
                  <a:lnTo>
                    <a:pt x="488" y="652"/>
                  </a:lnTo>
                  <a:lnTo>
                    <a:pt x="488" y="650"/>
                  </a:lnTo>
                  <a:lnTo>
                    <a:pt x="488" y="646"/>
                  </a:lnTo>
                  <a:lnTo>
                    <a:pt x="488" y="650"/>
                  </a:lnTo>
                  <a:lnTo>
                    <a:pt x="488" y="652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04" y="650"/>
                  </a:moveTo>
                  <a:lnTo>
                    <a:pt x="500" y="650"/>
                  </a:lnTo>
                  <a:lnTo>
                    <a:pt x="504" y="650"/>
                  </a:lnTo>
                  <a:lnTo>
                    <a:pt x="504" y="650"/>
                  </a:lnTo>
                  <a:lnTo>
                    <a:pt x="504" y="650"/>
                  </a:lnTo>
                  <a:close/>
                  <a:moveTo>
                    <a:pt x="500" y="652"/>
                  </a:moveTo>
                  <a:lnTo>
                    <a:pt x="496" y="652"/>
                  </a:lnTo>
                  <a:lnTo>
                    <a:pt x="492" y="650"/>
                  </a:lnTo>
                  <a:lnTo>
                    <a:pt x="496" y="650"/>
                  </a:lnTo>
                  <a:lnTo>
                    <a:pt x="500" y="652"/>
                  </a:lnTo>
                  <a:lnTo>
                    <a:pt x="500" y="652"/>
                  </a:lnTo>
                  <a:lnTo>
                    <a:pt x="500" y="652"/>
                  </a:lnTo>
                  <a:close/>
                  <a:moveTo>
                    <a:pt x="484" y="652"/>
                  </a:moveTo>
                  <a:lnTo>
                    <a:pt x="484" y="650"/>
                  </a:lnTo>
                  <a:lnTo>
                    <a:pt x="488" y="650"/>
                  </a:lnTo>
                  <a:lnTo>
                    <a:pt x="484" y="650"/>
                  </a:lnTo>
                  <a:lnTo>
                    <a:pt x="484" y="652"/>
                  </a:lnTo>
                  <a:lnTo>
                    <a:pt x="484" y="652"/>
                  </a:lnTo>
                  <a:lnTo>
                    <a:pt x="484" y="652"/>
                  </a:lnTo>
                  <a:close/>
                  <a:moveTo>
                    <a:pt x="504" y="652"/>
                  </a:moveTo>
                  <a:lnTo>
                    <a:pt x="500" y="652"/>
                  </a:lnTo>
                  <a:lnTo>
                    <a:pt x="500" y="650"/>
                  </a:lnTo>
                  <a:lnTo>
                    <a:pt x="504" y="650"/>
                  </a:lnTo>
                  <a:lnTo>
                    <a:pt x="504" y="652"/>
                  </a:lnTo>
                  <a:lnTo>
                    <a:pt x="504" y="652"/>
                  </a:lnTo>
                  <a:lnTo>
                    <a:pt x="504" y="652"/>
                  </a:lnTo>
                  <a:close/>
                  <a:moveTo>
                    <a:pt x="488" y="656"/>
                  </a:moveTo>
                  <a:lnTo>
                    <a:pt x="488" y="652"/>
                  </a:lnTo>
                  <a:lnTo>
                    <a:pt x="492" y="652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14" y="656"/>
                  </a:moveTo>
                  <a:lnTo>
                    <a:pt x="514" y="652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6"/>
                  </a:lnTo>
                  <a:close/>
                  <a:moveTo>
                    <a:pt x="504" y="660"/>
                  </a:moveTo>
                  <a:lnTo>
                    <a:pt x="504" y="656"/>
                  </a:lnTo>
                  <a:lnTo>
                    <a:pt x="500" y="656"/>
                  </a:lnTo>
                  <a:lnTo>
                    <a:pt x="500" y="652"/>
                  </a:lnTo>
                  <a:lnTo>
                    <a:pt x="504" y="656"/>
                  </a:lnTo>
                  <a:lnTo>
                    <a:pt x="504" y="660"/>
                  </a:lnTo>
                  <a:lnTo>
                    <a:pt x="504" y="660"/>
                  </a:lnTo>
                  <a:lnTo>
                    <a:pt x="504" y="660"/>
                  </a:lnTo>
                  <a:close/>
                  <a:moveTo>
                    <a:pt x="488" y="656"/>
                  </a:moveTo>
                  <a:lnTo>
                    <a:pt x="492" y="656"/>
                  </a:lnTo>
                  <a:lnTo>
                    <a:pt x="492" y="652"/>
                  </a:lnTo>
                  <a:lnTo>
                    <a:pt x="492" y="656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00" y="664"/>
                  </a:moveTo>
                  <a:lnTo>
                    <a:pt x="496" y="664"/>
                  </a:lnTo>
                  <a:lnTo>
                    <a:pt x="496" y="660"/>
                  </a:lnTo>
                  <a:lnTo>
                    <a:pt x="500" y="660"/>
                  </a:lnTo>
                  <a:lnTo>
                    <a:pt x="496" y="660"/>
                  </a:lnTo>
                  <a:lnTo>
                    <a:pt x="496" y="656"/>
                  </a:lnTo>
                  <a:lnTo>
                    <a:pt x="500" y="660"/>
                  </a:lnTo>
                  <a:lnTo>
                    <a:pt x="500" y="664"/>
                  </a:lnTo>
                  <a:lnTo>
                    <a:pt x="500" y="664"/>
                  </a:lnTo>
                  <a:lnTo>
                    <a:pt x="500" y="664"/>
                  </a:lnTo>
                  <a:close/>
                  <a:moveTo>
                    <a:pt x="504" y="664"/>
                  </a:moveTo>
                  <a:lnTo>
                    <a:pt x="504" y="660"/>
                  </a:lnTo>
                  <a:lnTo>
                    <a:pt x="500" y="660"/>
                  </a:lnTo>
                  <a:lnTo>
                    <a:pt x="500" y="656"/>
                  </a:lnTo>
                  <a:lnTo>
                    <a:pt x="500" y="660"/>
                  </a:lnTo>
                  <a:lnTo>
                    <a:pt x="504" y="660"/>
                  </a:lnTo>
                  <a:lnTo>
                    <a:pt x="504" y="664"/>
                  </a:lnTo>
                  <a:lnTo>
                    <a:pt x="504" y="664"/>
                  </a:lnTo>
                  <a:lnTo>
                    <a:pt x="504" y="664"/>
                  </a:lnTo>
                  <a:close/>
                  <a:moveTo>
                    <a:pt x="488" y="660"/>
                  </a:moveTo>
                  <a:lnTo>
                    <a:pt x="492" y="660"/>
                  </a:lnTo>
                  <a:lnTo>
                    <a:pt x="488" y="660"/>
                  </a:lnTo>
                  <a:lnTo>
                    <a:pt x="488" y="660"/>
                  </a:lnTo>
                  <a:lnTo>
                    <a:pt x="488" y="660"/>
                  </a:lnTo>
                  <a:close/>
                  <a:moveTo>
                    <a:pt x="578" y="716"/>
                  </a:moveTo>
                  <a:lnTo>
                    <a:pt x="574" y="716"/>
                  </a:lnTo>
                  <a:lnTo>
                    <a:pt x="570" y="716"/>
                  </a:lnTo>
                  <a:lnTo>
                    <a:pt x="562" y="716"/>
                  </a:lnTo>
                  <a:lnTo>
                    <a:pt x="562" y="712"/>
                  </a:lnTo>
                  <a:lnTo>
                    <a:pt x="560" y="712"/>
                  </a:lnTo>
                  <a:lnTo>
                    <a:pt x="560" y="716"/>
                  </a:lnTo>
                  <a:lnTo>
                    <a:pt x="556" y="716"/>
                  </a:lnTo>
                  <a:lnTo>
                    <a:pt x="552" y="716"/>
                  </a:lnTo>
                  <a:lnTo>
                    <a:pt x="552" y="712"/>
                  </a:lnTo>
                  <a:lnTo>
                    <a:pt x="552" y="716"/>
                  </a:lnTo>
                  <a:lnTo>
                    <a:pt x="548" y="716"/>
                  </a:lnTo>
                  <a:lnTo>
                    <a:pt x="544" y="716"/>
                  </a:lnTo>
                  <a:lnTo>
                    <a:pt x="544" y="712"/>
                  </a:lnTo>
                  <a:lnTo>
                    <a:pt x="548" y="712"/>
                  </a:lnTo>
                  <a:lnTo>
                    <a:pt x="552" y="712"/>
                  </a:lnTo>
                  <a:lnTo>
                    <a:pt x="548" y="712"/>
                  </a:lnTo>
                  <a:lnTo>
                    <a:pt x="544" y="712"/>
                  </a:lnTo>
                  <a:lnTo>
                    <a:pt x="540" y="712"/>
                  </a:lnTo>
                  <a:lnTo>
                    <a:pt x="544" y="712"/>
                  </a:lnTo>
                  <a:lnTo>
                    <a:pt x="540" y="712"/>
                  </a:lnTo>
                  <a:lnTo>
                    <a:pt x="536" y="712"/>
                  </a:lnTo>
                  <a:lnTo>
                    <a:pt x="540" y="712"/>
                  </a:lnTo>
                  <a:lnTo>
                    <a:pt x="540" y="708"/>
                  </a:lnTo>
                  <a:lnTo>
                    <a:pt x="536" y="708"/>
                  </a:lnTo>
                  <a:lnTo>
                    <a:pt x="536" y="712"/>
                  </a:lnTo>
                  <a:lnTo>
                    <a:pt x="532" y="712"/>
                  </a:lnTo>
                  <a:lnTo>
                    <a:pt x="532" y="708"/>
                  </a:lnTo>
                  <a:lnTo>
                    <a:pt x="532" y="712"/>
                  </a:lnTo>
                  <a:lnTo>
                    <a:pt x="530" y="712"/>
                  </a:lnTo>
                  <a:lnTo>
                    <a:pt x="530" y="708"/>
                  </a:lnTo>
                  <a:lnTo>
                    <a:pt x="532" y="708"/>
                  </a:lnTo>
                  <a:lnTo>
                    <a:pt x="530" y="708"/>
                  </a:lnTo>
                  <a:lnTo>
                    <a:pt x="530" y="706"/>
                  </a:lnTo>
                  <a:lnTo>
                    <a:pt x="532" y="706"/>
                  </a:lnTo>
                  <a:lnTo>
                    <a:pt x="532" y="708"/>
                  </a:lnTo>
                  <a:lnTo>
                    <a:pt x="536" y="708"/>
                  </a:lnTo>
                  <a:lnTo>
                    <a:pt x="532" y="708"/>
                  </a:lnTo>
                  <a:lnTo>
                    <a:pt x="532" y="706"/>
                  </a:lnTo>
                  <a:lnTo>
                    <a:pt x="536" y="708"/>
                  </a:lnTo>
                  <a:lnTo>
                    <a:pt x="536" y="706"/>
                  </a:lnTo>
                  <a:lnTo>
                    <a:pt x="540" y="706"/>
                  </a:lnTo>
                  <a:lnTo>
                    <a:pt x="544" y="708"/>
                  </a:lnTo>
                  <a:lnTo>
                    <a:pt x="544" y="706"/>
                  </a:lnTo>
                  <a:lnTo>
                    <a:pt x="548" y="706"/>
                  </a:lnTo>
                  <a:lnTo>
                    <a:pt x="548" y="708"/>
                  </a:lnTo>
                  <a:lnTo>
                    <a:pt x="548" y="706"/>
                  </a:lnTo>
                  <a:lnTo>
                    <a:pt x="552" y="708"/>
                  </a:lnTo>
                  <a:lnTo>
                    <a:pt x="556" y="708"/>
                  </a:lnTo>
                  <a:lnTo>
                    <a:pt x="552" y="708"/>
                  </a:lnTo>
                  <a:lnTo>
                    <a:pt x="552" y="706"/>
                  </a:lnTo>
                  <a:lnTo>
                    <a:pt x="548" y="706"/>
                  </a:lnTo>
                  <a:lnTo>
                    <a:pt x="544" y="706"/>
                  </a:lnTo>
                  <a:lnTo>
                    <a:pt x="544" y="702"/>
                  </a:lnTo>
                  <a:lnTo>
                    <a:pt x="548" y="702"/>
                  </a:lnTo>
                  <a:lnTo>
                    <a:pt x="552" y="706"/>
                  </a:lnTo>
                  <a:lnTo>
                    <a:pt x="556" y="706"/>
                  </a:lnTo>
                  <a:lnTo>
                    <a:pt x="556" y="702"/>
                  </a:lnTo>
                  <a:lnTo>
                    <a:pt x="556" y="706"/>
                  </a:lnTo>
                  <a:lnTo>
                    <a:pt x="560" y="706"/>
                  </a:lnTo>
                  <a:lnTo>
                    <a:pt x="560" y="708"/>
                  </a:lnTo>
                  <a:lnTo>
                    <a:pt x="560" y="706"/>
                  </a:lnTo>
                  <a:lnTo>
                    <a:pt x="562" y="706"/>
                  </a:lnTo>
                  <a:lnTo>
                    <a:pt x="566" y="706"/>
                  </a:lnTo>
                  <a:lnTo>
                    <a:pt x="566" y="708"/>
                  </a:lnTo>
                  <a:lnTo>
                    <a:pt x="566" y="712"/>
                  </a:lnTo>
                  <a:lnTo>
                    <a:pt x="566" y="708"/>
                  </a:lnTo>
                  <a:lnTo>
                    <a:pt x="570" y="708"/>
                  </a:lnTo>
                  <a:lnTo>
                    <a:pt x="566" y="708"/>
                  </a:lnTo>
                  <a:lnTo>
                    <a:pt x="570" y="708"/>
                  </a:lnTo>
                  <a:lnTo>
                    <a:pt x="570" y="706"/>
                  </a:lnTo>
                  <a:lnTo>
                    <a:pt x="566" y="706"/>
                  </a:lnTo>
                  <a:lnTo>
                    <a:pt x="562" y="706"/>
                  </a:lnTo>
                  <a:lnTo>
                    <a:pt x="562" y="702"/>
                  </a:lnTo>
                  <a:lnTo>
                    <a:pt x="560" y="702"/>
                  </a:lnTo>
                  <a:lnTo>
                    <a:pt x="556" y="702"/>
                  </a:lnTo>
                  <a:lnTo>
                    <a:pt x="556" y="698"/>
                  </a:lnTo>
                  <a:lnTo>
                    <a:pt x="556" y="694"/>
                  </a:lnTo>
                  <a:lnTo>
                    <a:pt x="556" y="690"/>
                  </a:lnTo>
                  <a:lnTo>
                    <a:pt x="560" y="690"/>
                  </a:lnTo>
                  <a:lnTo>
                    <a:pt x="566" y="686"/>
                  </a:lnTo>
                  <a:lnTo>
                    <a:pt x="566" y="682"/>
                  </a:lnTo>
                  <a:lnTo>
                    <a:pt x="562" y="682"/>
                  </a:lnTo>
                  <a:lnTo>
                    <a:pt x="560" y="682"/>
                  </a:lnTo>
                  <a:lnTo>
                    <a:pt x="556" y="682"/>
                  </a:lnTo>
                  <a:lnTo>
                    <a:pt x="556" y="686"/>
                  </a:lnTo>
                  <a:lnTo>
                    <a:pt x="552" y="686"/>
                  </a:lnTo>
                  <a:lnTo>
                    <a:pt x="552" y="682"/>
                  </a:lnTo>
                  <a:lnTo>
                    <a:pt x="552" y="680"/>
                  </a:lnTo>
                  <a:lnTo>
                    <a:pt x="552" y="676"/>
                  </a:lnTo>
                  <a:lnTo>
                    <a:pt x="556" y="676"/>
                  </a:lnTo>
                  <a:lnTo>
                    <a:pt x="556" y="672"/>
                  </a:lnTo>
                  <a:lnTo>
                    <a:pt x="552" y="672"/>
                  </a:lnTo>
                  <a:lnTo>
                    <a:pt x="556" y="672"/>
                  </a:lnTo>
                  <a:lnTo>
                    <a:pt x="560" y="672"/>
                  </a:lnTo>
                  <a:lnTo>
                    <a:pt x="562" y="668"/>
                  </a:lnTo>
                  <a:lnTo>
                    <a:pt x="562" y="664"/>
                  </a:lnTo>
                  <a:lnTo>
                    <a:pt x="566" y="664"/>
                  </a:lnTo>
                  <a:lnTo>
                    <a:pt x="566" y="668"/>
                  </a:lnTo>
                  <a:lnTo>
                    <a:pt x="570" y="668"/>
                  </a:lnTo>
                  <a:lnTo>
                    <a:pt x="574" y="668"/>
                  </a:lnTo>
                  <a:lnTo>
                    <a:pt x="578" y="668"/>
                  </a:lnTo>
                  <a:lnTo>
                    <a:pt x="578" y="672"/>
                  </a:lnTo>
                  <a:lnTo>
                    <a:pt x="578" y="680"/>
                  </a:lnTo>
                  <a:lnTo>
                    <a:pt x="578" y="682"/>
                  </a:lnTo>
                  <a:lnTo>
                    <a:pt x="578" y="686"/>
                  </a:lnTo>
                  <a:lnTo>
                    <a:pt x="578" y="694"/>
                  </a:lnTo>
                  <a:lnTo>
                    <a:pt x="578" y="698"/>
                  </a:lnTo>
                  <a:lnTo>
                    <a:pt x="578" y="706"/>
                  </a:lnTo>
                  <a:lnTo>
                    <a:pt x="578" y="708"/>
                  </a:lnTo>
                  <a:lnTo>
                    <a:pt x="578" y="716"/>
                  </a:lnTo>
                  <a:lnTo>
                    <a:pt x="578" y="716"/>
                  </a:lnTo>
                  <a:lnTo>
                    <a:pt x="578" y="716"/>
                  </a:lnTo>
                  <a:close/>
                  <a:moveTo>
                    <a:pt x="510" y="682"/>
                  </a:moveTo>
                  <a:lnTo>
                    <a:pt x="514" y="682"/>
                  </a:lnTo>
                  <a:lnTo>
                    <a:pt x="510" y="682"/>
                  </a:lnTo>
                  <a:lnTo>
                    <a:pt x="506" y="682"/>
                  </a:lnTo>
                  <a:lnTo>
                    <a:pt x="504" y="680"/>
                  </a:lnTo>
                  <a:lnTo>
                    <a:pt x="500" y="680"/>
                  </a:lnTo>
                  <a:lnTo>
                    <a:pt x="496" y="680"/>
                  </a:lnTo>
                  <a:lnTo>
                    <a:pt x="496" y="676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8" y="672"/>
                  </a:lnTo>
                  <a:lnTo>
                    <a:pt x="492" y="672"/>
                  </a:lnTo>
                  <a:lnTo>
                    <a:pt x="496" y="672"/>
                  </a:lnTo>
                  <a:lnTo>
                    <a:pt x="496" y="676"/>
                  </a:lnTo>
                  <a:lnTo>
                    <a:pt x="500" y="676"/>
                  </a:lnTo>
                  <a:lnTo>
                    <a:pt x="504" y="676"/>
                  </a:lnTo>
                  <a:lnTo>
                    <a:pt x="504" y="680"/>
                  </a:lnTo>
                  <a:lnTo>
                    <a:pt x="506" y="680"/>
                  </a:lnTo>
                  <a:lnTo>
                    <a:pt x="506" y="682"/>
                  </a:lnTo>
                  <a:lnTo>
                    <a:pt x="506" y="680"/>
                  </a:lnTo>
                  <a:lnTo>
                    <a:pt x="510" y="682"/>
                  </a:lnTo>
                  <a:lnTo>
                    <a:pt x="510" y="682"/>
                  </a:lnTo>
                  <a:lnTo>
                    <a:pt x="510" y="682"/>
                  </a:lnTo>
                  <a:close/>
                  <a:moveTo>
                    <a:pt x="506" y="676"/>
                  </a:moveTo>
                  <a:lnTo>
                    <a:pt x="504" y="676"/>
                  </a:lnTo>
                  <a:lnTo>
                    <a:pt x="504" y="672"/>
                  </a:lnTo>
                  <a:lnTo>
                    <a:pt x="506" y="672"/>
                  </a:lnTo>
                  <a:lnTo>
                    <a:pt x="506" y="676"/>
                  </a:lnTo>
                  <a:lnTo>
                    <a:pt x="510" y="676"/>
                  </a:lnTo>
                  <a:lnTo>
                    <a:pt x="506" y="676"/>
                  </a:lnTo>
                  <a:lnTo>
                    <a:pt x="506" y="676"/>
                  </a:lnTo>
                  <a:lnTo>
                    <a:pt x="506" y="676"/>
                  </a:lnTo>
                  <a:close/>
                  <a:moveTo>
                    <a:pt x="500" y="682"/>
                  </a:moveTo>
                  <a:lnTo>
                    <a:pt x="496" y="682"/>
                  </a:lnTo>
                  <a:lnTo>
                    <a:pt x="500" y="682"/>
                  </a:lnTo>
                  <a:lnTo>
                    <a:pt x="500" y="682"/>
                  </a:lnTo>
                  <a:lnTo>
                    <a:pt x="500" y="682"/>
                  </a:lnTo>
                  <a:close/>
                  <a:moveTo>
                    <a:pt x="510" y="694"/>
                  </a:moveTo>
                  <a:lnTo>
                    <a:pt x="510" y="690"/>
                  </a:lnTo>
                  <a:lnTo>
                    <a:pt x="506" y="690"/>
                  </a:lnTo>
                  <a:lnTo>
                    <a:pt x="506" y="694"/>
                  </a:lnTo>
                  <a:lnTo>
                    <a:pt x="506" y="690"/>
                  </a:lnTo>
                  <a:lnTo>
                    <a:pt x="506" y="686"/>
                  </a:lnTo>
                  <a:lnTo>
                    <a:pt x="510" y="690"/>
                  </a:lnTo>
                  <a:lnTo>
                    <a:pt x="514" y="690"/>
                  </a:lnTo>
                  <a:lnTo>
                    <a:pt x="510" y="690"/>
                  </a:lnTo>
                  <a:lnTo>
                    <a:pt x="506" y="686"/>
                  </a:lnTo>
                  <a:lnTo>
                    <a:pt x="510" y="686"/>
                  </a:lnTo>
                  <a:lnTo>
                    <a:pt x="514" y="686"/>
                  </a:lnTo>
                  <a:lnTo>
                    <a:pt x="510" y="686"/>
                  </a:lnTo>
                  <a:lnTo>
                    <a:pt x="514" y="686"/>
                  </a:lnTo>
                  <a:lnTo>
                    <a:pt x="514" y="690"/>
                  </a:lnTo>
                  <a:lnTo>
                    <a:pt x="518" y="690"/>
                  </a:lnTo>
                  <a:lnTo>
                    <a:pt x="518" y="686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2" y="690"/>
                  </a:lnTo>
                  <a:lnTo>
                    <a:pt x="522" y="694"/>
                  </a:lnTo>
                  <a:lnTo>
                    <a:pt x="522" y="690"/>
                  </a:lnTo>
                  <a:lnTo>
                    <a:pt x="526" y="690"/>
                  </a:lnTo>
                  <a:lnTo>
                    <a:pt x="526" y="694"/>
                  </a:lnTo>
                  <a:lnTo>
                    <a:pt x="522" y="694"/>
                  </a:lnTo>
                  <a:lnTo>
                    <a:pt x="522" y="698"/>
                  </a:lnTo>
                  <a:lnTo>
                    <a:pt x="526" y="698"/>
                  </a:lnTo>
                  <a:lnTo>
                    <a:pt x="522" y="698"/>
                  </a:lnTo>
                  <a:lnTo>
                    <a:pt x="522" y="702"/>
                  </a:lnTo>
                  <a:lnTo>
                    <a:pt x="518" y="698"/>
                  </a:lnTo>
                  <a:lnTo>
                    <a:pt x="518" y="702"/>
                  </a:lnTo>
                  <a:lnTo>
                    <a:pt x="514" y="702"/>
                  </a:lnTo>
                  <a:lnTo>
                    <a:pt x="514" y="698"/>
                  </a:lnTo>
                  <a:lnTo>
                    <a:pt x="518" y="698"/>
                  </a:lnTo>
                  <a:lnTo>
                    <a:pt x="518" y="694"/>
                  </a:lnTo>
                  <a:lnTo>
                    <a:pt x="514" y="694"/>
                  </a:lnTo>
                  <a:lnTo>
                    <a:pt x="514" y="698"/>
                  </a:lnTo>
                  <a:lnTo>
                    <a:pt x="510" y="698"/>
                  </a:lnTo>
                  <a:lnTo>
                    <a:pt x="510" y="694"/>
                  </a:lnTo>
                  <a:lnTo>
                    <a:pt x="510" y="694"/>
                  </a:lnTo>
                  <a:lnTo>
                    <a:pt x="510" y="694"/>
                  </a:lnTo>
                  <a:close/>
                  <a:moveTo>
                    <a:pt x="504" y="690"/>
                  </a:moveTo>
                  <a:lnTo>
                    <a:pt x="504" y="686"/>
                  </a:lnTo>
                  <a:lnTo>
                    <a:pt x="504" y="690"/>
                  </a:lnTo>
                  <a:lnTo>
                    <a:pt x="504" y="690"/>
                  </a:lnTo>
                  <a:lnTo>
                    <a:pt x="504" y="690"/>
                  </a:lnTo>
                  <a:close/>
                  <a:moveTo>
                    <a:pt x="548" y="702"/>
                  </a:moveTo>
                  <a:lnTo>
                    <a:pt x="544" y="702"/>
                  </a:lnTo>
                  <a:lnTo>
                    <a:pt x="544" y="698"/>
                  </a:lnTo>
                  <a:lnTo>
                    <a:pt x="544" y="694"/>
                  </a:lnTo>
                  <a:lnTo>
                    <a:pt x="548" y="694"/>
                  </a:lnTo>
                  <a:lnTo>
                    <a:pt x="548" y="690"/>
                  </a:lnTo>
                  <a:lnTo>
                    <a:pt x="548" y="686"/>
                  </a:lnTo>
                  <a:lnTo>
                    <a:pt x="552" y="686"/>
                  </a:lnTo>
                  <a:lnTo>
                    <a:pt x="552" y="690"/>
                  </a:lnTo>
                  <a:lnTo>
                    <a:pt x="548" y="690"/>
                  </a:lnTo>
                  <a:lnTo>
                    <a:pt x="552" y="694"/>
                  </a:lnTo>
                  <a:lnTo>
                    <a:pt x="552" y="698"/>
                  </a:lnTo>
                  <a:lnTo>
                    <a:pt x="548" y="698"/>
                  </a:lnTo>
                  <a:lnTo>
                    <a:pt x="548" y="694"/>
                  </a:lnTo>
                  <a:lnTo>
                    <a:pt x="548" y="698"/>
                  </a:lnTo>
                  <a:lnTo>
                    <a:pt x="548" y="702"/>
                  </a:lnTo>
                  <a:lnTo>
                    <a:pt x="548" y="702"/>
                  </a:lnTo>
                  <a:lnTo>
                    <a:pt x="548" y="702"/>
                  </a:lnTo>
                  <a:close/>
                  <a:moveTo>
                    <a:pt x="532" y="698"/>
                  </a:moveTo>
                  <a:lnTo>
                    <a:pt x="532" y="702"/>
                  </a:lnTo>
                  <a:lnTo>
                    <a:pt x="530" y="702"/>
                  </a:lnTo>
                  <a:lnTo>
                    <a:pt x="530" y="698"/>
                  </a:lnTo>
                  <a:lnTo>
                    <a:pt x="530" y="702"/>
                  </a:lnTo>
                  <a:lnTo>
                    <a:pt x="532" y="702"/>
                  </a:lnTo>
                  <a:lnTo>
                    <a:pt x="530" y="706"/>
                  </a:lnTo>
                  <a:lnTo>
                    <a:pt x="530" y="702"/>
                  </a:lnTo>
                  <a:lnTo>
                    <a:pt x="526" y="702"/>
                  </a:lnTo>
                  <a:lnTo>
                    <a:pt x="526" y="698"/>
                  </a:lnTo>
                  <a:lnTo>
                    <a:pt x="530" y="698"/>
                  </a:lnTo>
                  <a:lnTo>
                    <a:pt x="530" y="694"/>
                  </a:lnTo>
                  <a:lnTo>
                    <a:pt x="532" y="694"/>
                  </a:lnTo>
                  <a:lnTo>
                    <a:pt x="532" y="698"/>
                  </a:lnTo>
                  <a:lnTo>
                    <a:pt x="532" y="698"/>
                  </a:lnTo>
                  <a:lnTo>
                    <a:pt x="532" y="698"/>
                  </a:lnTo>
                  <a:close/>
                  <a:moveTo>
                    <a:pt x="536" y="698"/>
                  </a:moveTo>
                  <a:lnTo>
                    <a:pt x="540" y="698"/>
                  </a:lnTo>
                  <a:lnTo>
                    <a:pt x="544" y="702"/>
                  </a:lnTo>
                  <a:lnTo>
                    <a:pt x="544" y="706"/>
                  </a:lnTo>
                  <a:lnTo>
                    <a:pt x="540" y="706"/>
                  </a:lnTo>
                  <a:lnTo>
                    <a:pt x="536" y="706"/>
                  </a:lnTo>
                  <a:lnTo>
                    <a:pt x="536" y="702"/>
                  </a:lnTo>
                  <a:lnTo>
                    <a:pt x="532" y="702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6" y="698"/>
                  </a:lnTo>
                  <a:lnTo>
                    <a:pt x="536" y="698"/>
                  </a:lnTo>
                  <a:close/>
                  <a:moveTo>
                    <a:pt x="510" y="702"/>
                  </a:moveTo>
                  <a:lnTo>
                    <a:pt x="506" y="698"/>
                  </a:lnTo>
                  <a:lnTo>
                    <a:pt x="510" y="698"/>
                  </a:lnTo>
                  <a:lnTo>
                    <a:pt x="510" y="702"/>
                  </a:lnTo>
                  <a:lnTo>
                    <a:pt x="510" y="702"/>
                  </a:lnTo>
                  <a:lnTo>
                    <a:pt x="510" y="702"/>
                  </a:lnTo>
                  <a:close/>
                  <a:moveTo>
                    <a:pt x="552" y="702"/>
                  </a:moveTo>
                  <a:lnTo>
                    <a:pt x="548" y="698"/>
                  </a:lnTo>
                  <a:lnTo>
                    <a:pt x="552" y="698"/>
                  </a:lnTo>
                  <a:lnTo>
                    <a:pt x="552" y="702"/>
                  </a:lnTo>
                  <a:lnTo>
                    <a:pt x="552" y="702"/>
                  </a:lnTo>
                  <a:lnTo>
                    <a:pt x="552" y="702"/>
                  </a:lnTo>
                  <a:close/>
                  <a:moveTo>
                    <a:pt x="526" y="698"/>
                  </a:moveTo>
                  <a:lnTo>
                    <a:pt x="526" y="702"/>
                  </a:lnTo>
                  <a:lnTo>
                    <a:pt x="522" y="702"/>
                  </a:lnTo>
                  <a:lnTo>
                    <a:pt x="522" y="698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6" y="698"/>
                  </a:lnTo>
                  <a:close/>
                  <a:moveTo>
                    <a:pt x="522" y="706"/>
                  </a:moveTo>
                  <a:lnTo>
                    <a:pt x="526" y="706"/>
                  </a:lnTo>
                  <a:lnTo>
                    <a:pt x="522" y="706"/>
                  </a:lnTo>
                  <a:lnTo>
                    <a:pt x="522" y="706"/>
                  </a:lnTo>
                  <a:lnTo>
                    <a:pt x="522" y="706"/>
                  </a:lnTo>
                  <a:close/>
                  <a:moveTo>
                    <a:pt x="540" y="716"/>
                  </a:moveTo>
                  <a:lnTo>
                    <a:pt x="536" y="716"/>
                  </a:lnTo>
                  <a:lnTo>
                    <a:pt x="540" y="716"/>
                  </a:lnTo>
                  <a:lnTo>
                    <a:pt x="544" y="716"/>
                  </a:lnTo>
                  <a:lnTo>
                    <a:pt x="540" y="716"/>
                  </a:lnTo>
                  <a:lnTo>
                    <a:pt x="540" y="716"/>
                  </a:lnTo>
                  <a:lnTo>
                    <a:pt x="540" y="716"/>
                  </a:lnTo>
                  <a:close/>
                  <a:moveTo>
                    <a:pt x="552" y="716"/>
                  </a:moveTo>
                  <a:lnTo>
                    <a:pt x="548" y="716"/>
                  </a:lnTo>
                  <a:lnTo>
                    <a:pt x="552" y="716"/>
                  </a:lnTo>
                  <a:lnTo>
                    <a:pt x="552" y="716"/>
                  </a:lnTo>
                  <a:lnTo>
                    <a:pt x="552" y="716"/>
                  </a:lnTo>
                  <a:close/>
                  <a:moveTo>
                    <a:pt x="560" y="720"/>
                  </a:moveTo>
                  <a:lnTo>
                    <a:pt x="560" y="716"/>
                  </a:lnTo>
                  <a:lnTo>
                    <a:pt x="562" y="716"/>
                  </a:lnTo>
                  <a:lnTo>
                    <a:pt x="566" y="716"/>
                  </a:lnTo>
                  <a:lnTo>
                    <a:pt x="570" y="720"/>
                  </a:lnTo>
                  <a:lnTo>
                    <a:pt x="566" y="720"/>
                  </a:lnTo>
                  <a:lnTo>
                    <a:pt x="562" y="720"/>
                  </a:lnTo>
                  <a:lnTo>
                    <a:pt x="560" y="720"/>
                  </a:lnTo>
                  <a:lnTo>
                    <a:pt x="560" y="720"/>
                  </a:lnTo>
                  <a:lnTo>
                    <a:pt x="560" y="720"/>
                  </a:lnTo>
                  <a:close/>
                  <a:moveTo>
                    <a:pt x="552" y="716"/>
                  </a:moveTo>
                  <a:lnTo>
                    <a:pt x="548" y="716"/>
                  </a:lnTo>
                  <a:lnTo>
                    <a:pt x="548" y="720"/>
                  </a:lnTo>
                  <a:lnTo>
                    <a:pt x="552" y="720"/>
                  </a:lnTo>
                  <a:lnTo>
                    <a:pt x="552" y="724"/>
                  </a:lnTo>
                  <a:lnTo>
                    <a:pt x="552" y="720"/>
                  </a:lnTo>
                  <a:lnTo>
                    <a:pt x="552" y="724"/>
                  </a:lnTo>
                  <a:lnTo>
                    <a:pt x="548" y="724"/>
                  </a:lnTo>
                  <a:lnTo>
                    <a:pt x="548" y="720"/>
                  </a:lnTo>
                  <a:lnTo>
                    <a:pt x="548" y="724"/>
                  </a:lnTo>
                  <a:lnTo>
                    <a:pt x="548" y="720"/>
                  </a:lnTo>
                  <a:lnTo>
                    <a:pt x="544" y="720"/>
                  </a:lnTo>
                  <a:lnTo>
                    <a:pt x="544" y="716"/>
                  </a:lnTo>
                  <a:lnTo>
                    <a:pt x="548" y="720"/>
                  </a:lnTo>
                  <a:lnTo>
                    <a:pt x="548" y="716"/>
                  </a:lnTo>
                  <a:lnTo>
                    <a:pt x="552" y="716"/>
                  </a:lnTo>
                  <a:lnTo>
                    <a:pt x="552" y="716"/>
                  </a:lnTo>
                  <a:lnTo>
                    <a:pt x="552" y="716"/>
                  </a:lnTo>
                  <a:close/>
                  <a:moveTo>
                    <a:pt x="586" y="716"/>
                  </a:moveTo>
                  <a:lnTo>
                    <a:pt x="590" y="716"/>
                  </a:lnTo>
                  <a:lnTo>
                    <a:pt x="592" y="716"/>
                  </a:lnTo>
                  <a:lnTo>
                    <a:pt x="596" y="716"/>
                  </a:lnTo>
                  <a:lnTo>
                    <a:pt x="596" y="720"/>
                  </a:lnTo>
                  <a:lnTo>
                    <a:pt x="600" y="720"/>
                  </a:lnTo>
                  <a:lnTo>
                    <a:pt x="600" y="724"/>
                  </a:lnTo>
                  <a:lnTo>
                    <a:pt x="596" y="724"/>
                  </a:lnTo>
                  <a:lnTo>
                    <a:pt x="596" y="728"/>
                  </a:lnTo>
                  <a:lnTo>
                    <a:pt x="592" y="724"/>
                  </a:lnTo>
                  <a:lnTo>
                    <a:pt x="590" y="724"/>
                  </a:lnTo>
                  <a:lnTo>
                    <a:pt x="586" y="724"/>
                  </a:lnTo>
                  <a:lnTo>
                    <a:pt x="590" y="724"/>
                  </a:lnTo>
                  <a:lnTo>
                    <a:pt x="586" y="724"/>
                  </a:lnTo>
                  <a:lnTo>
                    <a:pt x="582" y="724"/>
                  </a:lnTo>
                  <a:lnTo>
                    <a:pt x="582" y="720"/>
                  </a:lnTo>
                  <a:lnTo>
                    <a:pt x="582" y="716"/>
                  </a:lnTo>
                  <a:lnTo>
                    <a:pt x="586" y="716"/>
                  </a:lnTo>
                  <a:lnTo>
                    <a:pt x="586" y="716"/>
                  </a:lnTo>
                  <a:lnTo>
                    <a:pt x="586" y="716"/>
                  </a:lnTo>
                  <a:close/>
                  <a:moveTo>
                    <a:pt x="556" y="720"/>
                  </a:moveTo>
                  <a:lnTo>
                    <a:pt x="556" y="716"/>
                  </a:lnTo>
                  <a:lnTo>
                    <a:pt x="556" y="720"/>
                  </a:lnTo>
                  <a:lnTo>
                    <a:pt x="556" y="720"/>
                  </a:lnTo>
                  <a:lnTo>
                    <a:pt x="556" y="720"/>
                  </a:lnTo>
                  <a:close/>
                  <a:moveTo>
                    <a:pt x="586" y="736"/>
                  </a:moveTo>
                  <a:lnTo>
                    <a:pt x="582" y="736"/>
                  </a:lnTo>
                  <a:lnTo>
                    <a:pt x="582" y="732"/>
                  </a:lnTo>
                  <a:lnTo>
                    <a:pt x="578" y="732"/>
                  </a:lnTo>
                  <a:lnTo>
                    <a:pt x="578" y="728"/>
                  </a:lnTo>
                  <a:lnTo>
                    <a:pt x="574" y="728"/>
                  </a:lnTo>
                  <a:lnTo>
                    <a:pt x="574" y="732"/>
                  </a:lnTo>
                  <a:lnTo>
                    <a:pt x="570" y="728"/>
                  </a:lnTo>
                  <a:lnTo>
                    <a:pt x="574" y="728"/>
                  </a:lnTo>
                  <a:lnTo>
                    <a:pt x="570" y="728"/>
                  </a:lnTo>
                  <a:lnTo>
                    <a:pt x="574" y="724"/>
                  </a:lnTo>
                  <a:lnTo>
                    <a:pt x="570" y="724"/>
                  </a:lnTo>
                  <a:lnTo>
                    <a:pt x="566" y="724"/>
                  </a:lnTo>
                  <a:lnTo>
                    <a:pt x="566" y="728"/>
                  </a:lnTo>
                  <a:lnTo>
                    <a:pt x="570" y="728"/>
                  </a:lnTo>
                  <a:lnTo>
                    <a:pt x="570" y="732"/>
                  </a:lnTo>
                  <a:lnTo>
                    <a:pt x="566" y="732"/>
                  </a:lnTo>
                  <a:lnTo>
                    <a:pt x="562" y="728"/>
                  </a:lnTo>
                  <a:lnTo>
                    <a:pt x="566" y="728"/>
                  </a:lnTo>
                  <a:lnTo>
                    <a:pt x="562" y="728"/>
                  </a:lnTo>
                  <a:lnTo>
                    <a:pt x="560" y="728"/>
                  </a:lnTo>
                  <a:lnTo>
                    <a:pt x="562" y="724"/>
                  </a:lnTo>
                  <a:lnTo>
                    <a:pt x="560" y="724"/>
                  </a:lnTo>
                  <a:lnTo>
                    <a:pt x="556" y="724"/>
                  </a:lnTo>
                  <a:lnTo>
                    <a:pt x="560" y="720"/>
                  </a:lnTo>
                  <a:lnTo>
                    <a:pt x="562" y="720"/>
                  </a:lnTo>
                  <a:lnTo>
                    <a:pt x="566" y="720"/>
                  </a:lnTo>
                  <a:lnTo>
                    <a:pt x="570" y="720"/>
                  </a:lnTo>
                  <a:lnTo>
                    <a:pt x="574" y="720"/>
                  </a:lnTo>
                  <a:lnTo>
                    <a:pt x="574" y="716"/>
                  </a:lnTo>
                  <a:lnTo>
                    <a:pt x="578" y="716"/>
                  </a:lnTo>
                  <a:lnTo>
                    <a:pt x="582" y="720"/>
                  </a:lnTo>
                  <a:lnTo>
                    <a:pt x="578" y="724"/>
                  </a:lnTo>
                  <a:lnTo>
                    <a:pt x="574" y="724"/>
                  </a:lnTo>
                  <a:lnTo>
                    <a:pt x="574" y="720"/>
                  </a:lnTo>
                  <a:lnTo>
                    <a:pt x="570" y="720"/>
                  </a:lnTo>
                  <a:lnTo>
                    <a:pt x="574" y="724"/>
                  </a:lnTo>
                  <a:lnTo>
                    <a:pt x="578" y="724"/>
                  </a:lnTo>
                  <a:lnTo>
                    <a:pt x="582" y="724"/>
                  </a:lnTo>
                  <a:lnTo>
                    <a:pt x="578" y="728"/>
                  </a:lnTo>
                  <a:lnTo>
                    <a:pt x="578" y="724"/>
                  </a:lnTo>
                  <a:lnTo>
                    <a:pt x="574" y="724"/>
                  </a:lnTo>
                  <a:lnTo>
                    <a:pt x="578" y="728"/>
                  </a:lnTo>
                  <a:lnTo>
                    <a:pt x="582" y="728"/>
                  </a:lnTo>
                  <a:lnTo>
                    <a:pt x="582" y="732"/>
                  </a:lnTo>
                  <a:lnTo>
                    <a:pt x="586" y="728"/>
                  </a:lnTo>
                  <a:lnTo>
                    <a:pt x="586" y="732"/>
                  </a:lnTo>
                  <a:lnTo>
                    <a:pt x="586" y="736"/>
                  </a:lnTo>
                  <a:lnTo>
                    <a:pt x="586" y="736"/>
                  </a:lnTo>
                  <a:lnTo>
                    <a:pt x="586" y="736"/>
                  </a:lnTo>
                  <a:close/>
                  <a:moveTo>
                    <a:pt x="600" y="720"/>
                  </a:moveTo>
                  <a:lnTo>
                    <a:pt x="596" y="720"/>
                  </a:lnTo>
                  <a:lnTo>
                    <a:pt x="600" y="720"/>
                  </a:lnTo>
                  <a:lnTo>
                    <a:pt x="600" y="720"/>
                  </a:lnTo>
                  <a:lnTo>
                    <a:pt x="600" y="720"/>
                  </a:lnTo>
                  <a:close/>
                  <a:moveTo>
                    <a:pt x="604" y="724"/>
                  </a:moveTo>
                  <a:lnTo>
                    <a:pt x="608" y="724"/>
                  </a:lnTo>
                  <a:lnTo>
                    <a:pt x="604" y="724"/>
                  </a:lnTo>
                  <a:lnTo>
                    <a:pt x="604" y="724"/>
                  </a:lnTo>
                  <a:lnTo>
                    <a:pt x="604" y="724"/>
                  </a:lnTo>
                  <a:close/>
                  <a:moveTo>
                    <a:pt x="600" y="724"/>
                  </a:moveTo>
                  <a:lnTo>
                    <a:pt x="600" y="728"/>
                  </a:lnTo>
                  <a:lnTo>
                    <a:pt x="596" y="724"/>
                  </a:lnTo>
                  <a:lnTo>
                    <a:pt x="600" y="724"/>
                  </a:lnTo>
                  <a:lnTo>
                    <a:pt x="600" y="724"/>
                  </a:lnTo>
                  <a:lnTo>
                    <a:pt x="600" y="724"/>
                  </a:lnTo>
                  <a:close/>
                  <a:moveTo>
                    <a:pt x="590" y="732"/>
                  </a:moveTo>
                  <a:lnTo>
                    <a:pt x="592" y="732"/>
                  </a:lnTo>
                  <a:lnTo>
                    <a:pt x="590" y="732"/>
                  </a:lnTo>
                  <a:lnTo>
                    <a:pt x="590" y="732"/>
                  </a:lnTo>
                  <a:lnTo>
                    <a:pt x="590" y="732"/>
                  </a:lnTo>
                  <a:close/>
                  <a:moveTo>
                    <a:pt x="592" y="736"/>
                  </a:moveTo>
                  <a:lnTo>
                    <a:pt x="592" y="732"/>
                  </a:lnTo>
                  <a:lnTo>
                    <a:pt x="596" y="736"/>
                  </a:lnTo>
                  <a:lnTo>
                    <a:pt x="592" y="736"/>
                  </a:lnTo>
                  <a:lnTo>
                    <a:pt x="592" y="736"/>
                  </a:lnTo>
                  <a:lnTo>
                    <a:pt x="592" y="736"/>
                  </a:lnTo>
                  <a:close/>
                  <a:moveTo>
                    <a:pt x="590" y="738"/>
                  </a:moveTo>
                  <a:lnTo>
                    <a:pt x="592" y="738"/>
                  </a:lnTo>
                  <a:lnTo>
                    <a:pt x="592" y="736"/>
                  </a:lnTo>
                  <a:lnTo>
                    <a:pt x="592" y="738"/>
                  </a:lnTo>
                  <a:lnTo>
                    <a:pt x="590" y="738"/>
                  </a:lnTo>
                  <a:lnTo>
                    <a:pt x="590" y="738"/>
                  </a:lnTo>
                  <a:lnTo>
                    <a:pt x="590" y="738"/>
                  </a:lnTo>
                  <a:close/>
                  <a:moveTo>
                    <a:pt x="596" y="738"/>
                  </a:moveTo>
                  <a:lnTo>
                    <a:pt x="592" y="738"/>
                  </a:lnTo>
                  <a:lnTo>
                    <a:pt x="596" y="738"/>
                  </a:lnTo>
                  <a:lnTo>
                    <a:pt x="596" y="738"/>
                  </a:lnTo>
                  <a:lnTo>
                    <a:pt x="596" y="7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2" name="Freeform 192">
              <a:extLst>
                <a:ext uri="{FF2B5EF4-FFF2-40B4-BE49-F238E27FC236}">
                  <a16:creationId xmlns:a16="http://schemas.microsoft.com/office/drawing/2014/main" id="{E3BC9941-A72D-4519-04BC-9D1641555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7880" y="4220161"/>
              <a:ext cx="413023" cy="328078"/>
            </a:xfrm>
            <a:custGeom>
              <a:avLst/>
              <a:gdLst>
                <a:gd name="T0" fmla="*/ 88 w 212"/>
                <a:gd name="T1" fmla="*/ 6 h 174"/>
                <a:gd name="T2" fmla="*/ 78 w 212"/>
                <a:gd name="T3" fmla="*/ 14 h 174"/>
                <a:gd name="T4" fmla="*/ 134 w 212"/>
                <a:gd name="T5" fmla="*/ 22 h 174"/>
                <a:gd name="T6" fmla="*/ 134 w 212"/>
                <a:gd name="T7" fmla="*/ 22 h 174"/>
                <a:gd name="T8" fmla="*/ 166 w 212"/>
                <a:gd name="T9" fmla="*/ 58 h 174"/>
                <a:gd name="T10" fmla="*/ 156 w 212"/>
                <a:gd name="T11" fmla="*/ 32 h 174"/>
                <a:gd name="T12" fmla="*/ 138 w 212"/>
                <a:gd name="T13" fmla="*/ 22 h 174"/>
                <a:gd name="T14" fmla="*/ 152 w 212"/>
                <a:gd name="T15" fmla="*/ 28 h 174"/>
                <a:gd name="T16" fmla="*/ 164 w 212"/>
                <a:gd name="T17" fmla="*/ 40 h 174"/>
                <a:gd name="T18" fmla="*/ 58 w 212"/>
                <a:gd name="T19" fmla="*/ 110 h 174"/>
                <a:gd name="T20" fmla="*/ 48 w 212"/>
                <a:gd name="T21" fmla="*/ 106 h 174"/>
                <a:gd name="T22" fmla="*/ 40 w 212"/>
                <a:gd name="T23" fmla="*/ 110 h 174"/>
                <a:gd name="T24" fmla="*/ 26 w 212"/>
                <a:gd name="T25" fmla="*/ 114 h 174"/>
                <a:gd name="T26" fmla="*/ 22 w 212"/>
                <a:gd name="T27" fmla="*/ 118 h 174"/>
                <a:gd name="T28" fmla="*/ 26 w 212"/>
                <a:gd name="T29" fmla="*/ 132 h 174"/>
                <a:gd name="T30" fmla="*/ 0 w 212"/>
                <a:gd name="T31" fmla="*/ 132 h 174"/>
                <a:gd name="T32" fmla="*/ 4 w 212"/>
                <a:gd name="T33" fmla="*/ 18 h 174"/>
                <a:gd name="T34" fmla="*/ 26 w 212"/>
                <a:gd name="T35" fmla="*/ 32 h 174"/>
                <a:gd name="T36" fmla="*/ 48 w 212"/>
                <a:gd name="T37" fmla="*/ 40 h 174"/>
                <a:gd name="T38" fmla="*/ 66 w 212"/>
                <a:gd name="T39" fmla="*/ 54 h 174"/>
                <a:gd name="T40" fmla="*/ 78 w 212"/>
                <a:gd name="T41" fmla="*/ 72 h 174"/>
                <a:gd name="T42" fmla="*/ 96 w 212"/>
                <a:gd name="T43" fmla="*/ 84 h 174"/>
                <a:gd name="T44" fmla="*/ 88 w 212"/>
                <a:gd name="T45" fmla="*/ 102 h 174"/>
                <a:gd name="T46" fmla="*/ 100 w 212"/>
                <a:gd name="T47" fmla="*/ 118 h 174"/>
                <a:gd name="T48" fmla="*/ 118 w 212"/>
                <a:gd name="T49" fmla="*/ 128 h 174"/>
                <a:gd name="T50" fmla="*/ 122 w 212"/>
                <a:gd name="T51" fmla="*/ 140 h 174"/>
                <a:gd name="T52" fmla="*/ 140 w 212"/>
                <a:gd name="T53" fmla="*/ 148 h 174"/>
                <a:gd name="T54" fmla="*/ 130 w 212"/>
                <a:gd name="T55" fmla="*/ 158 h 174"/>
                <a:gd name="T56" fmla="*/ 114 w 212"/>
                <a:gd name="T57" fmla="*/ 152 h 174"/>
                <a:gd name="T58" fmla="*/ 88 w 212"/>
                <a:gd name="T59" fmla="*/ 140 h 174"/>
                <a:gd name="T60" fmla="*/ 78 w 212"/>
                <a:gd name="T61" fmla="*/ 128 h 174"/>
                <a:gd name="T62" fmla="*/ 138 w 212"/>
                <a:gd name="T63" fmla="*/ 26 h 174"/>
                <a:gd name="T64" fmla="*/ 114 w 212"/>
                <a:gd name="T65" fmla="*/ 70 h 174"/>
                <a:gd name="T66" fmla="*/ 126 w 212"/>
                <a:gd name="T67" fmla="*/ 62 h 174"/>
                <a:gd name="T68" fmla="*/ 140 w 212"/>
                <a:gd name="T69" fmla="*/ 66 h 174"/>
                <a:gd name="T70" fmla="*/ 152 w 212"/>
                <a:gd name="T71" fmla="*/ 46 h 174"/>
                <a:gd name="T72" fmla="*/ 156 w 212"/>
                <a:gd name="T73" fmla="*/ 58 h 174"/>
                <a:gd name="T74" fmla="*/ 144 w 212"/>
                <a:gd name="T75" fmla="*/ 76 h 174"/>
                <a:gd name="T76" fmla="*/ 118 w 212"/>
                <a:gd name="T77" fmla="*/ 80 h 174"/>
                <a:gd name="T78" fmla="*/ 104 w 212"/>
                <a:gd name="T79" fmla="*/ 70 h 174"/>
                <a:gd name="T80" fmla="*/ 70 w 212"/>
                <a:gd name="T81" fmla="*/ 54 h 174"/>
                <a:gd name="T82" fmla="*/ 194 w 212"/>
                <a:gd name="T83" fmla="*/ 62 h 174"/>
                <a:gd name="T84" fmla="*/ 84 w 212"/>
                <a:gd name="T85" fmla="*/ 62 h 174"/>
                <a:gd name="T86" fmla="*/ 208 w 212"/>
                <a:gd name="T87" fmla="*/ 84 h 174"/>
                <a:gd name="T88" fmla="*/ 200 w 212"/>
                <a:gd name="T89" fmla="*/ 80 h 174"/>
                <a:gd name="T90" fmla="*/ 204 w 212"/>
                <a:gd name="T91" fmla="*/ 76 h 174"/>
                <a:gd name="T92" fmla="*/ 100 w 212"/>
                <a:gd name="T93" fmla="*/ 72 h 174"/>
                <a:gd name="T94" fmla="*/ 36 w 212"/>
                <a:gd name="T95" fmla="*/ 122 h 174"/>
                <a:gd name="T96" fmla="*/ 36 w 212"/>
                <a:gd name="T97" fmla="*/ 126 h 174"/>
                <a:gd name="T98" fmla="*/ 144 w 212"/>
                <a:gd name="T99" fmla="*/ 126 h 174"/>
                <a:gd name="T100" fmla="*/ 166 w 212"/>
                <a:gd name="T101" fmla="*/ 132 h 174"/>
                <a:gd name="T102" fmla="*/ 34 w 212"/>
                <a:gd name="T103" fmla="*/ 128 h 174"/>
                <a:gd name="T104" fmla="*/ 134 w 212"/>
                <a:gd name="T105" fmla="*/ 140 h 174"/>
                <a:gd name="T106" fmla="*/ 138 w 212"/>
                <a:gd name="T107" fmla="*/ 140 h 174"/>
                <a:gd name="T108" fmla="*/ 140 w 212"/>
                <a:gd name="T109" fmla="*/ 148 h 174"/>
                <a:gd name="T110" fmla="*/ 140 w 212"/>
                <a:gd name="T111" fmla="*/ 156 h 174"/>
                <a:gd name="T112" fmla="*/ 166 w 212"/>
                <a:gd name="T113" fmla="*/ 158 h 174"/>
                <a:gd name="T114" fmla="*/ 186 w 212"/>
                <a:gd name="T115" fmla="*/ 170 h 174"/>
                <a:gd name="T116" fmla="*/ 178 w 212"/>
                <a:gd name="T117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174">
                  <a:moveTo>
                    <a:pt x="122" y="2"/>
                  </a:moveTo>
                  <a:lnTo>
                    <a:pt x="122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close/>
                  <a:moveTo>
                    <a:pt x="88" y="6"/>
                  </a:moveTo>
                  <a:lnTo>
                    <a:pt x="88" y="10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80" y="10"/>
                  </a:lnTo>
                  <a:lnTo>
                    <a:pt x="78" y="14"/>
                  </a:lnTo>
                  <a:lnTo>
                    <a:pt x="78" y="10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134" y="22"/>
                  </a:moveTo>
                  <a:lnTo>
                    <a:pt x="130" y="22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4"/>
                  </a:lnTo>
                  <a:lnTo>
                    <a:pt x="134" y="18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64" y="40"/>
                  </a:moveTo>
                  <a:lnTo>
                    <a:pt x="166" y="40"/>
                  </a:lnTo>
                  <a:lnTo>
                    <a:pt x="166" y="44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50"/>
                  </a:lnTo>
                  <a:lnTo>
                    <a:pt x="170" y="54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4" y="50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4" y="40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56" y="32"/>
                  </a:lnTo>
                  <a:lnTo>
                    <a:pt x="152" y="32"/>
                  </a:lnTo>
                  <a:lnTo>
                    <a:pt x="152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38" y="18"/>
                  </a:lnTo>
                  <a:lnTo>
                    <a:pt x="140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48" y="26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6" y="32"/>
                  </a:lnTo>
                  <a:lnTo>
                    <a:pt x="160" y="32"/>
                  </a:lnTo>
                  <a:lnTo>
                    <a:pt x="160" y="36"/>
                  </a:lnTo>
                  <a:lnTo>
                    <a:pt x="164" y="3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close/>
                  <a:moveTo>
                    <a:pt x="74" y="122"/>
                  </a:moveTo>
                  <a:lnTo>
                    <a:pt x="74" y="118"/>
                  </a:lnTo>
                  <a:lnTo>
                    <a:pt x="74" y="114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58" y="110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4" y="106"/>
                  </a:lnTo>
                  <a:lnTo>
                    <a:pt x="52" y="106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48" y="102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40" y="102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0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4" y="114"/>
                  </a:lnTo>
                  <a:lnTo>
                    <a:pt x="30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18" y="118"/>
                  </a:lnTo>
                  <a:lnTo>
                    <a:pt x="18" y="114"/>
                  </a:lnTo>
                  <a:lnTo>
                    <a:pt x="14" y="114"/>
                  </a:lnTo>
                  <a:lnTo>
                    <a:pt x="18" y="114"/>
                  </a:lnTo>
                  <a:lnTo>
                    <a:pt x="18" y="118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0" y="128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8" y="132"/>
                  </a:lnTo>
                  <a:lnTo>
                    <a:pt x="14" y="132"/>
                  </a:lnTo>
                  <a:lnTo>
                    <a:pt x="10" y="132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5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4" y="46"/>
                  </a:lnTo>
                  <a:lnTo>
                    <a:pt x="58" y="50"/>
                  </a:lnTo>
                  <a:lnTo>
                    <a:pt x="62" y="50"/>
                  </a:lnTo>
                  <a:lnTo>
                    <a:pt x="62" y="54"/>
                  </a:lnTo>
                  <a:lnTo>
                    <a:pt x="66" y="54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70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4" y="76"/>
                  </a:lnTo>
                  <a:lnTo>
                    <a:pt x="88" y="76"/>
                  </a:lnTo>
                  <a:lnTo>
                    <a:pt x="92" y="76"/>
                  </a:lnTo>
                  <a:lnTo>
                    <a:pt x="92" y="80"/>
                  </a:lnTo>
                  <a:lnTo>
                    <a:pt x="96" y="80"/>
                  </a:lnTo>
                  <a:lnTo>
                    <a:pt x="96" y="84"/>
                  </a:lnTo>
                  <a:lnTo>
                    <a:pt x="96" y="88"/>
                  </a:lnTo>
                  <a:lnTo>
                    <a:pt x="92" y="88"/>
                  </a:lnTo>
                  <a:lnTo>
                    <a:pt x="88" y="88"/>
                  </a:lnTo>
                  <a:lnTo>
                    <a:pt x="84" y="88"/>
                  </a:lnTo>
                  <a:lnTo>
                    <a:pt x="84" y="92"/>
                  </a:lnTo>
                  <a:lnTo>
                    <a:pt x="84" y="96"/>
                  </a:lnTo>
                  <a:lnTo>
                    <a:pt x="84" y="100"/>
                  </a:lnTo>
                  <a:lnTo>
                    <a:pt x="88" y="102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6" y="110"/>
                  </a:lnTo>
                  <a:lnTo>
                    <a:pt x="100" y="110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4" y="122"/>
                  </a:lnTo>
                  <a:lnTo>
                    <a:pt x="104" y="126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10" y="128"/>
                  </a:lnTo>
                  <a:lnTo>
                    <a:pt x="114" y="128"/>
                  </a:lnTo>
                  <a:lnTo>
                    <a:pt x="118" y="128"/>
                  </a:lnTo>
                  <a:lnTo>
                    <a:pt x="118" y="132"/>
                  </a:lnTo>
                  <a:lnTo>
                    <a:pt x="114" y="132"/>
                  </a:lnTo>
                  <a:lnTo>
                    <a:pt x="114" y="136"/>
                  </a:lnTo>
                  <a:lnTo>
                    <a:pt x="118" y="136"/>
                  </a:lnTo>
                  <a:lnTo>
                    <a:pt x="118" y="140"/>
                  </a:lnTo>
                  <a:lnTo>
                    <a:pt x="122" y="140"/>
                  </a:lnTo>
                  <a:lnTo>
                    <a:pt x="126" y="140"/>
                  </a:lnTo>
                  <a:lnTo>
                    <a:pt x="122" y="140"/>
                  </a:lnTo>
                  <a:lnTo>
                    <a:pt x="122" y="144"/>
                  </a:lnTo>
                  <a:lnTo>
                    <a:pt x="126" y="148"/>
                  </a:lnTo>
                  <a:lnTo>
                    <a:pt x="130" y="148"/>
                  </a:lnTo>
                  <a:lnTo>
                    <a:pt x="134" y="148"/>
                  </a:lnTo>
                  <a:lnTo>
                    <a:pt x="134" y="152"/>
                  </a:lnTo>
                  <a:lnTo>
                    <a:pt x="138" y="152"/>
                  </a:lnTo>
                  <a:lnTo>
                    <a:pt x="138" y="148"/>
                  </a:lnTo>
                  <a:lnTo>
                    <a:pt x="140" y="148"/>
                  </a:lnTo>
                  <a:lnTo>
                    <a:pt x="140" y="152"/>
                  </a:lnTo>
                  <a:lnTo>
                    <a:pt x="138" y="152"/>
                  </a:lnTo>
                  <a:lnTo>
                    <a:pt x="134" y="152"/>
                  </a:lnTo>
                  <a:lnTo>
                    <a:pt x="134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26" y="156"/>
                  </a:lnTo>
                  <a:lnTo>
                    <a:pt x="130" y="156"/>
                  </a:lnTo>
                  <a:lnTo>
                    <a:pt x="126" y="156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8" y="152"/>
                  </a:lnTo>
                  <a:lnTo>
                    <a:pt x="114" y="152"/>
                  </a:lnTo>
                  <a:lnTo>
                    <a:pt x="110" y="152"/>
                  </a:lnTo>
                  <a:lnTo>
                    <a:pt x="108" y="148"/>
                  </a:lnTo>
                  <a:lnTo>
                    <a:pt x="104" y="148"/>
                  </a:lnTo>
                  <a:lnTo>
                    <a:pt x="100" y="148"/>
                  </a:lnTo>
                  <a:lnTo>
                    <a:pt x="96" y="148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40"/>
                  </a:lnTo>
                  <a:lnTo>
                    <a:pt x="88" y="136"/>
                  </a:lnTo>
                  <a:lnTo>
                    <a:pt x="84" y="136"/>
                  </a:lnTo>
                  <a:lnTo>
                    <a:pt x="84" y="132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78" y="122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4" y="122"/>
                  </a:lnTo>
                  <a:close/>
                  <a:moveTo>
                    <a:pt x="138" y="26"/>
                  </a:moveTo>
                  <a:lnTo>
                    <a:pt x="140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close/>
                  <a:moveTo>
                    <a:pt x="164" y="28"/>
                  </a:move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8"/>
                  </a:lnTo>
                  <a:close/>
                  <a:moveTo>
                    <a:pt x="114" y="70"/>
                  </a:moveTo>
                  <a:lnTo>
                    <a:pt x="118" y="70"/>
                  </a:lnTo>
                  <a:lnTo>
                    <a:pt x="122" y="70"/>
                  </a:lnTo>
                  <a:lnTo>
                    <a:pt x="126" y="70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6" y="66"/>
                  </a:lnTo>
                  <a:lnTo>
                    <a:pt x="130" y="70"/>
                  </a:lnTo>
                  <a:lnTo>
                    <a:pt x="134" y="70"/>
                  </a:lnTo>
                  <a:lnTo>
                    <a:pt x="134" y="66"/>
                  </a:lnTo>
                  <a:lnTo>
                    <a:pt x="134" y="70"/>
                  </a:lnTo>
                  <a:lnTo>
                    <a:pt x="138" y="70"/>
                  </a:lnTo>
                  <a:lnTo>
                    <a:pt x="140" y="70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4" y="58"/>
                  </a:lnTo>
                  <a:lnTo>
                    <a:pt x="148" y="58"/>
                  </a:lnTo>
                  <a:lnTo>
                    <a:pt x="152" y="58"/>
                  </a:lnTo>
                  <a:lnTo>
                    <a:pt x="152" y="54"/>
                  </a:lnTo>
                  <a:lnTo>
                    <a:pt x="148" y="50"/>
                  </a:lnTo>
                  <a:lnTo>
                    <a:pt x="148" y="46"/>
                  </a:lnTo>
                  <a:lnTo>
                    <a:pt x="152" y="46"/>
                  </a:lnTo>
                  <a:lnTo>
                    <a:pt x="156" y="46"/>
                  </a:lnTo>
                  <a:lnTo>
                    <a:pt x="156" y="44"/>
                  </a:lnTo>
                  <a:lnTo>
                    <a:pt x="160" y="46"/>
                  </a:lnTo>
                  <a:lnTo>
                    <a:pt x="156" y="46"/>
                  </a:lnTo>
                  <a:lnTo>
                    <a:pt x="160" y="46"/>
                  </a:lnTo>
                  <a:lnTo>
                    <a:pt x="160" y="54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8" y="72"/>
                  </a:lnTo>
                  <a:lnTo>
                    <a:pt x="144" y="72"/>
                  </a:lnTo>
                  <a:lnTo>
                    <a:pt x="144" y="76"/>
                  </a:lnTo>
                  <a:lnTo>
                    <a:pt x="140" y="76"/>
                  </a:lnTo>
                  <a:lnTo>
                    <a:pt x="138" y="76"/>
                  </a:lnTo>
                  <a:lnTo>
                    <a:pt x="138" y="80"/>
                  </a:lnTo>
                  <a:lnTo>
                    <a:pt x="134" y="80"/>
                  </a:lnTo>
                  <a:lnTo>
                    <a:pt x="130" y="80"/>
                  </a:lnTo>
                  <a:lnTo>
                    <a:pt x="126" y="80"/>
                  </a:lnTo>
                  <a:lnTo>
                    <a:pt x="122" y="80"/>
                  </a:lnTo>
                  <a:lnTo>
                    <a:pt x="118" y="80"/>
                  </a:lnTo>
                  <a:lnTo>
                    <a:pt x="118" y="76"/>
                  </a:lnTo>
                  <a:lnTo>
                    <a:pt x="114" y="80"/>
                  </a:lnTo>
                  <a:lnTo>
                    <a:pt x="114" y="76"/>
                  </a:lnTo>
                  <a:lnTo>
                    <a:pt x="110" y="76"/>
                  </a:lnTo>
                  <a:lnTo>
                    <a:pt x="110" y="72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66"/>
                  </a:lnTo>
                  <a:lnTo>
                    <a:pt x="104" y="70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close/>
                  <a:moveTo>
                    <a:pt x="70" y="54"/>
                  </a:moveTo>
                  <a:lnTo>
                    <a:pt x="70" y="50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4"/>
                  </a:lnTo>
                  <a:close/>
                  <a:moveTo>
                    <a:pt x="194" y="70"/>
                  </a:moveTo>
                  <a:lnTo>
                    <a:pt x="194" y="66"/>
                  </a:lnTo>
                  <a:lnTo>
                    <a:pt x="190" y="62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62"/>
                  </a:lnTo>
                  <a:lnTo>
                    <a:pt x="194" y="6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close/>
                  <a:moveTo>
                    <a:pt x="84" y="66"/>
                  </a:moveTo>
                  <a:lnTo>
                    <a:pt x="84" y="62"/>
                  </a:lnTo>
                  <a:lnTo>
                    <a:pt x="88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close/>
                  <a:moveTo>
                    <a:pt x="204" y="76"/>
                  </a:moveTo>
                  <a:lnTo>
                    <a:pt x="204" y="80"/>
                  </a:lnTo>
                  <a:lnTo>
                    <a:pt x="208" y="80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2" y="88"/>
                  </a:lnTo>
                  <a:lnTo>
                    <a:pt x="212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0" y="88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76"/>
                  </a:lnTo>
                  <a:lnTo>
                    <a:pt x="194" y="76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200" y="72"/>
                  </a:lnTo>
                  <a:lnTo>
                    <a:pt x="204" y="76"/>
                  </a:lnTo>
                  <a:lnTo>
                    <a:pt x="204" y="76"/>
                  </a:lnTo>
                  <a:lnTo>
                    <a:pt x="204" y="76"/>
                  </a:lnTo>
                  <a:close/>
                  <a:moveTo>
                    <a:pt x="100" y="72"/>
                  </a:moveTo>
                  <a:lnTo>
                    <a:pt x="96" y="72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close/>
                  <a:moveTo>
                    <a:pt x="36" y="118"/>
                  </a:moveTo>
                  <a:lnTo>
                    <a:pt x="34" y="118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18"/>
                  </a:lnTo>
                  <a:close/>
                  <a:moveTo>
                    <a:pt x="36" y="126"/>
                  </a:moveTo>
                  <a:lnTo>
                    <a:pt x="36" y="122"/>
                  </a:lnTo>
                  <a:lnTo>
                    <a:pt x="34" y="122"/>
                  </a:lnTo>
                  <a:lnTo>
                    <a:pt x="34" y="118"/>
                  </a:lnTo>
                  <a:lnTo>
                    <a:pt x="30" y="118"/>
                  </a:lnTo>
                  <a:lnTo>
                    <a:pt x="34" y="118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26"/>
                  </a:lnTo>
                  <a:close/>
                  <a:moveTo>
                    <a:pt x="144" y="126"/>
                  </a:moveTo>
                  <a:lnTo>
                    <a:pt x="140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40" y="122"/>
                  </a:lnTo>
                  <a:lnTo>
                    <a:pt x="140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close/>
                  <a:moveTo>
                    <a:pt x="166" y="132"/>
                  </a:moveTo>
                  <a:lnTo>
                    <a:pt x="164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0" y="132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6" y="132"/>
                  </a:lnTo>
                  <a:close/>
                  <a:moveTo>
                    <a:pt x="34" y="128"/>
                  </a:moveTo>
                  <a:lnTo>
                    <a:pt x="34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close/>
                  <a:moveTo>
                    <a:pt x="134" y="136"/>
                  </a:moveTo>
                  <a:lnTo>
                    <a:pt x="130" y="136"/>
                  </a:lnTo>
                  <a:lnTo>
                    <a:pt x="130" y="132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34" y="136"/>
                  </a:lnTo>
                  <a:close/>
                  <a:moveTo>
                    <a:pt x="138" y="140"/>
                  </a:moveTo>
                  <a:lnTo>
                    <a:pt x="134" y="140"/>
                  </a:lnTo>
                  <a:lnTo>
                    <a:pt x="134" y="136"/>
                  </a:lnTo>
                  <a:lnTo>
                    <a:pt x="134" y="132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0"/>
                  </a:lnTo>
                  <a:close/>
                  <a:moveTo>
                    <a:pt x="144" y="148"/>
                  </a:moveTo>
                  <a:lnTo>
                    <a:pt x="140" y="148"/>
                  </a:lnTo>
                  <a:lnTo>
                    <a:pt x="140" y="144"/>
                  </a:lnTo>
                  <a:lnTo>
                    <a:pt x="138" y="144"/>
                  </a:lnTo>
                  <a:lnTo>
                    <a:pt x="138" y="140"/>
                  </a:lnTo>
                  <a:lnTo>
                    <a:pt x="140" y="144"/>
                  </a:lnTo>
                  <a:lnTo>
                    <a:pt x="140" y="148"/>
                  </a:lnTo>
                  <a:lnTo>
                    <a:pt x="144" y="148"/>
                  </a:lnTo>
                  <a:lnTo>
                    <a:pt x="144" y="144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close/>
                  <a:moveTo>
                    <a:pt x="140" y="156"/>
                  </a:moveTo>
                  <a:lnTo>
                    <a:pt x="138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close/>
                  <a:moveTo>
                    <a:pt x="166" y="158"/>
                  </a:moveTo>
                  <a:lnTo>
                    <a:pt x="164" y="158"/>
                  </a:lnTo>
                  <a:lnTo>
                    <a:pt x="164" y="156"/>
                  </a:lnTo>
                  <a:lnTo>
                    <a:pt x="166" y="156"/>
                  </a:lnTo>
                  <a:lnTo>
                    <a:pt x="166" y="158"/>
                  </a:lnTo>
                  <a:lnTo>
                    <a:pt x="166" y="158"/>
                  </a:lnTo>
                  <a:lnTo>
                    <a:pt x="166" y="158"/>
                  </a:lnTo>
                  <a:close/>
                  <a:moveTo>
                    <a:pt x="186" y="170"/>
                  </a:moveTo>
                  <a:lnTo>
                    <a:pt x="182" y="170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86" y="170"/>
                  </a:lnTo>
                  <a:lnTo>
                    <a:pt x="190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78" y="174"/>
                  </a:moveTo>
                  <a:lnTo>
                    <a:pt x="174" y="174"/>
                  </a:lnTo>
                  <a:lnTo>
                    <a:pt x="174" y="170"/>
                  </a:lnTo>
                  <a:lnTo>
                    <a:pt x="170" y="170"/>
                  </a:lnTo>
                  <a:lnTo>
                    <a:pt x="174" y="170"/>
                  </a:lnTo>
                  <a:lnTo>
                    <a:pt x="178" y="170"/>
                  </a:ln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3" name="Freeform 193">
              <a:extLst>
                <a:ext uri="{FF2B5EF4-FFF2-40B4-BE49-F238E27FC236}">
                  <a16:creationId xmlns:a16="http://schemas.microsoft.com/office/drawing/2014/main" id="{C849E1DA-DA54-3DA6-C386-90B71BA9F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8120" y="2745695"/>
              <a:ext cx="697463" cy="346933"/>
            </a:xfrm>
            <a:custGeom>
              <a:avLst/>
              <a:gdLst>
                <a:gd name="T0" fmla="*/ 320 w 358"/>
                <a:gd name="T1" fmla="*/ 16 h 184"/>
                <a:gd name="T2" fmla="*/ 320 w 358"/>
                <a:gd name="T3" fmla="*/ 8 h 184"/>
                <a:gd name="T4" fmla="*/ 324 w 358"/>
                <a:gd name="T5" fmla="*/ 0 h 184"/>
                <a:gd name="T6" fmla="*/ 328 w 358"/>
                <a:gd name="T7" fmla="*/ 8 h 184"/>
                <a:gd name="T8" fmla="*/ 340 w 358"/>
                <a:gd name="T9" fmla="*/ 8 h 184"/>
                <a:gd name="T10" fmla="*/ 348 w 358"/>
                <a:gd name="T11" fmla="*/ 4 h 184"/>
                <a:gd name="T12" fmla="*/ 350 w 358"/>
                <a:gd name="T13" fmla="*/ 12 h 184"/>
                <a:gd name="T14" fmla="*/ 354 w 358"/>
                <a:gd name="T15" fmla="*/ 12 h 184"/>
                <a:gd name="T16" fmla="*/ 350 w 358"/>
                <a:gd name="T17" fmla="*/ 20 h 184"/>
                <a:gd name="T18" fmla="*/ 348 w 358"/>
                <a:gd name="T19" fmla="*/ 30 h 184"/>
                <a:gd name="T20" fmla="*/ 344 w 358"/>
                <a:gd name="T21" fmla="*/ 38 h 184"/>
                <a:gd name="T22" fmla="*/ 344 w 358"/>
                <a:gd name="T23" fmla="*/ 50 h 184"/>
                <a:gd name="T24" fmla="*/ 340 w 358"/>
                <a:gd name="T25" fmla="*/ 54 h 184"/>
                <a:gd name="T26" fmla="*/ 348 w 358"/>
                <a:gd name="T27" fmla="*/ 60 h 184"/>
                <a:gd name="T28" fmla="*/ 340 w 358"/>
                <a:gd name="T29" fmla="*/ 68 h 184"/>
                <a:gd name="T30" fmla="*/ 344 w 358"/>
                <a:gd name="T31" fmla="*/ 76 h 184"/>
                <a:gd name="T32" fmla="*/ 344 w 358"/>
                <a:gd name="T33" fmla="*/ 82 h 184"/>
                <a:gd name="T34" fmla="*/ 336 w 358"/>
                <a:gd name="T35" fmla="*/ 90 h 184"/>
                <a:gd name="T36" fmla="*/ 340 w 358"/>
                <a:gd name="T37" fmla="*/ 98 h 184"/>
                <a:gd name="T38" fmla="*/ 332 w 358"/>
                <a:gd name="T39" fmla="*/ 102 h 184"/>
                <a:gd name="T40" fmla="*/ 324 w 358"/>
                <a:gd name="T41" fmla="*/ 98 h 184"/>
                <a:gd name="T42" fmla="*/ 318 w 358"/>
                <a:gd name="T43" fmla="*/ 102 h 184"/>
                <a:gd name="T44" fmla="*/ 320 w 358"/>
                <a:gd name="T45" fmla="*/ 94 h 184"/>
                <a:gd name="T46" fmla="*/ 320 w 358"/>
                <a:gd name="T47" fmla="*/ 82 h 184"/>
                <a:gd name="T48" fmla="*/ 320 w 358"/>
                <a:gd name="T49" fmla="*/ 76 h 184"/>
                <a:gd name="T50" fmla="*/ 318 w 358"/>
                <a:gd name="T51" fmla="*/ 76 h 184"/>
                <a:gd name="T52" fmla="*/ 314 w 358"/>
                <a:gd name="T53" fmla="*/ 68 h 184"/>
                <a:gd name="T54" fmla="*/ 318 w 358"/>
                <a:gd name="T55" fmla="*/ 64 h 184"/>
                <a:gd name="T56" fmla="*/ 310 w 358"/>
                <a:gd name="T57" fmla="*/ 68 h 184"/>
                <a:gd name="T58" fmla="*/ 314 w 358"/>
                <a:gd name="T59" fmla="*/ 56 h 184"/>
                <a:gd name="T60" fmla="*/ 314 w 358"/>
                <a:gd name="T61" fmla="*/ 54 h 184"/>
                <a:gd name="T62" fmla="*/ 318 w 358"/>
                <a:gd name="T63" fmla="*/ 42 h 184"/>
                <a:gd name="T64" fmla="*/ 320 w 358"/>
                <a:gd name="T65" fmla="*/ 30 h 184"/>
                <a:gd name="T66" fmla="*/ 320 w 358"/>
                <a:gd name="T67" fmla="*/ 26 h 184"/>
                <a:gd name="T68" fmla="*/ 320 w 358"/>
                <a:gd name="T69" fmla="*/ 24 h 184"/>
                <a:gd name="T70" fmla="*/ 0 w 358"/>
                <a:gd name="T71" fmla="*/ 54 h 184"/>
                <a:gd name="T72" fmla="*/ 4 w 358"/>
                <a:gd name="T73" fmla="*/ 56 h 184"/>
                <a:gd name="T74" fmla="*/ 60 w 358"/>
                <a:gd name="T75" fmla="*/ 68 h 184"/>
                <a:gd name="T76" fmla="*/ 60 w 358"/>
                <a:gd name="T77" fmla="*/ 72 h 184"/>
                <a:gd name="T78" fmla="*/ 48 w 358"/>
                <a:gd name="T79" fmla="*/ 72 h 184"/>
                <a:gd name="T80" fmla="*/ 52 w 358"/>
                <a:gd name="T81" fmla="*/ 72 h 184"/>
                <a:gd name="T82" fmla="*/ 48 w 358"/>
                <a:gd name="T83" fmla="*/ 72 h 184"/>
                <a:gd name="T84" fmla="*/ 38 w 358"/>
                <a:gd name="T85" fmla="*/ 72 h 184"/>
                <a:gd name="T86" fmla="*/ 46 w 358"/>
                <a:gd name="T87" fmla="*/ 76 h 184"/>
                <a:gd name="T88" fmla="*/ 46 w 358"/>
                <a:gd name="T89" fmla="*/ 72 h 184"/>
                <a:gd name="T90" fmla="*/ 46 w 358"/>
                <a:gd name="T91" fmla="*/ 76 h 184"/>
                <a:gd name="T92" fmla="*/ 78 w 358"/>
                <a:gd name="T93" fmla="*/ 86 h 184"/>
                <a:gd name="T94" fmla="*/ 86 w 358"/>
                <a:gd name="T95" fmla="*/ 86 h 184"/>
                <a:gd name="T96" fmla="*/ 90 w 358"/>
                <a:gd name="T97" fmla="*/ 86 h 184"/>
                <a:gd name="T98" fmla="*/ 82 w 358"/>
                <a:gd name="T99" fmla="*/ 86 h 184"/>
                <a:gd name="T100" fmla="*/ 86 w 358"/>
                <a:gd name="T101" fmla="*/ 102 h 184"/>
                <a:gd name="T102" fmla="*/ 90 w 358"/>
                <a:gd name="T103" fmla="*/ 102 h 184"/>
                <a:gd name="T104" fmla="*/ 202 w 358"/>
                <a:gd name="T105" fmla="*/ 180 h 184"/>
                <a:gd name="T106" fmla="*/ 204 w 358"/>
                <a:gd name="T10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184">
                  <a:moveTo>
                    <a:pt x="320" y="24"/>
                  </a:moveTo>
                  <a:lnTo>
                    <a:pt x="320" y="20"/>
                  </a:lnTo>
                  <a:lnTo>
                    <a:pt x="320" y="16"/>
                  </a:lnTo>
                  <a:lnTo>
                    <a:pt x="320" y="12"/>
                  </a:lnTo>
                  <a:lnTo>
                    <a:pt x="318" y="8"/>
                  </a:lnTo>
                  <a:lnTo>
                    <a:pt x="320" y="8"/>
                  </a:lnTo>
                  <a:lnTo>
                    <a:pt x="320" y="4"/>
                  </a:lnTo>
                  <a:lnTo>
                    <a:pt x="324" y="4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28" y="4"/>
                  </a:lnTo>
                  <a:lnTo>
                    <a:pt x="328" y="8"/>
                  </a:lnTo>
                  <a:lnTo>
                    <a:pt x="332" y="8"/>
                  </a:lnTo>
                  <a:lnTo>
                    <a:pt x="336" y="8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4" y="4"/>
                  </a:lnTo>
                  <a:lnTo>
                    <a:pt x="348" y="4"/>
                  </a:lnTo>
                  <a:lnTo>
                    <a:pt x="350" y="4"/>
                  </a:lnTo>
                  <a:lnTo>
                    <a:pt x="350" y="8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54" y="12"/>
                  </a:lnTo>
                  <a:lnTo>
                    <a:pt x="354" y="16"/>
                  </a:lnTo>
                  <a:lnTo>
                    <a:pt x="354" y="20"/>
                  </a:lnTo>
                  <a:lnTo>
                    <a:pt x="350" y="20"/>
                  </a:lnTo>
                  <a:lnTo>
                    <a:pt x="348" y="24"/>
                  </a:lnTo>
                  <a:lnTo>
                    <a:pt x="348" y="26"/>
                  </a:lnTo>
                  <a:lnTo>
                    <a:pt x="348" y="30"/>
                  </a:lnTo>
                  <a:lnTo>
                    <a:pt x="348" y="34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344" y="42"/>
                  </a:lnTo>
                  <a:lnTo>
                    <a:pt x="348" y="42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6" y="50"/>
                  </a:lnTo>
                  <a:lnTo>
                    <a:pt x="340" y="54"/>
                  </a:lnTo>
                  <a:lnTo>
                    <a:pt x="340" y="56"/>
                  </a:lnTo>
                  <a:lnTo>
                    <a:pt x="344" y="60"/>
                  </a:lnTo>
                  <a:lnTo>
                    <a:pt x="348" y="60"/>
                  </a:lnTo>
                  <a:lnTo>
                    <a:pt x="344" y="64"/>
                  </a:lnTo>
                  <a:lnTo>
                    <a:pt x="344" y="68"/>
                  </a:lnTo>
                  <a:lnTo>
                    <a:pt x="340" y="68"/>
                  </a:lnTo>
                  <a:lnTo>
                    <a:pt x="340" y="72"/>
                  </a:lnTo>
                  <a:lnTo>
                    <a:pt x="340" y="76"/>
                  </a:lnTo>
                  <a:lnTo>
                    <a:pt x="344" y="76"/>
                  </a:lnTo>
                  <a:lnTo>
                    <a:pt x="344" y="80"/>
                  </a:lnTo>
                  <a:lnTo>
                    <a:pt x="348" y="80"/>
                  </a:lnTo>
                  <a:lnTo>
                    <a:pt x="344" y="82"/>
                  </a:lnTo>
                  <a:lnTo>
                    <a:pt x="340" y="82"/>
                  </a:lnTo>
                  <a:lnTo>
                    <a:pt x="340" y="86"/>
                  </a:lnTo>
                  <a:lnTo>
                    <a:pt x="336" y="90"/>
                  </a:lnTo>
                  <a:lnTo>
                    <a:pt x="340" y="90"/>
                  </a:lnTo>
                  <a:lnTo>
                    <a:pt x="340" y="94"/>
                  </a:lnTo>
                  <a:lnTo>
                    <a:pt x="340" y="98"/>
                  </a:lnTo>
                  <a:lnTo>
                    <a:pt x="336" y="98"/>
                  </a:lnTo>
                  <a:lnTo>
                    <a:pt x="336" y="102"/>
                  </a:lnTo>
                  <a:lnTo>
                    <a:pt x="332" y="102"/>
                  </a:lnTo>
                  <a:lnTo>
                    <a:pt x="328" y="102"/>
                  </a:lnTo>
                  <a:lnTo>
                    <a:pt x="328" y="98"/>
                  </a:lnTo>
                  <a:lnTo>
                    <a:pt x="324" y="98"/>
                  </a:lnTo>
                  <a:lnTo>
                    <a:pt x="320" y="98"/>
                  </a:lnTo>
                  <a:lnTo>
                    <a:pt x="320" y="102"/>
                  </a:lnTo>
                  <a:lnTo>
                    <a:pt x="318" y="102"/>
                  </a:lnTo>
                  <a:lnTo>
                    <a:pt x="318" y="98"/>
                  </a:lnTo>
                  <a:lnTo>
                    <a:pt x="318" y="94"/>
                  </a:lnTo>
                  <a:lnTo>
                    <a:pt x="320" y="94"/>
                  </a:lnTo>
                  <a:lnTo>
                    <a:pt x="320" y="90"/>
                  </a:lnTo>
                  <a:lnTo>
                    <a:pt x="320" y="86"/>
                  </a:lnTo>
                  <a:lnTo>
                    <a:pt x="320" y="82"/>
                  </a:lnTo>
                  <a:lnTo>
                    <a:pt x="318" y="82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18" y="76"/>
                  </a:lnTo>
                  <a:lnTo>
                    <a:pt x="314" y="76"/>
                  </a:lnTo>
                  <a:lnTo>
                    <a:pt x="314" y="72"/>
                  </a:lnTo>
                  <a:lnTo>
                    <a:pt x="314" y="68"/>
                  </a:lnTo>
                  <a:lnTo>
                    <a:pt x="318" y="72"/>
                  </a:lnTo>
                  <a:lnTo>
                    <a:pt x="318" y="68"/>
                  </a:lnTo>
                  <a:lnTo>
                    <a:pt x="318" y="64"/>
                  </a:lnTo>
                  <a:lnTo>
                    <a:pt x="318" y="68"/>
                  </a:lnTo>
                  <a:lnTo>
                    <a:pt x="314" y="68"/>
                  </a:lnTo>
                  <a:lnTo>
                    <a:pt x="310" y="68"/>
                  </a:lnTo>
                  <a:lnTo>
                    <a:pt x="310" y="64"/>
                  </a:lnTo>
                  <a:lnTo>
                    <a:pt x="310" y="60"/>
                  </a:lnTo>
                  <a:lnTo>
                    <a:pt x="314" y="56"/>
                  </a:lnTo>
                  <a:lnTo>
                    <a:pt x="310" y="56"/>
                  </a:lnTo>
                  <a:lnTo>
                    <a:pt x="314" y="56"/>
                  </a:lnTo>
                  <a:lnTo>
                    <a:pt x="314" y="54"/>
                  </a:lnTo>
                  <a:lnTo>
                    <a:pt x="318" y="50"/>
                  </a:lnTo>
                  <a:lnTo>
                    <a:pt x="318" y="46"/>
                  </a:lnTo>
                  <a:lnTo>
                    <a:pt x="318" y="42"/>
                  </a:lnTo>
                  <a:lnTo>
                    <a:pt x="318" y="38"/>
                  </a:lnTo>
                  <a:lnTo>
                    <a:pt x="320" y="34"/>
                  </a:lnTo>
                  <a:lnTo>
                    <a:pt x="320" y="30"/>
                  </a:lnTo>
                  <a:lnTo>
                    <a:pt x="320" y="26"/>
                  </a:lnTo>
                  <a:lnTo>
                    <a:pt x="320" y="30"/>
                  </a:lnTo>
                  <a:lnTo>
                    <a:pt x="320" y="26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close/>
                  <a:moveTo>
                    <a:pt x="4" y="56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close/>
                  <a:moveTo>
                    <a:pt x="60" y="72"/>
                  </a:moveTo>
                  <a:lnTo>
                    <a:pt x="60" y="68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48" y="72"/>
                  </a:moveTo>
                  <a:lnTo>
                    <a:pt x="46" y="68"/>
                  </a:lnTo>
                  <a:lnTo>
                    <a:pt x="48" y="68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close/>
                  <a:moveTo>
                    <a:pt x="38" y="72"/>
                  </a:moveTo>
                  <a:lnTo>
                    <a:pt x="38" y="68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close/>
                  <a:moveTo>
                    <a:pt x="46" y="76"/>
                  </a:moveTo>
                  <a:lnTo>
                    <a:pt x="42" y="76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6"/>
                  </a:lnTo>
                  <a:close/>
                  <a:moveTo>
                    <a:pt x="82" y="86"/>
                  </a:moveTo>
                  <a:lnTo>
                    <a:pt x="78" y="86"/>
                  </a:lnTo>
                  <a:lnTo>
                    <a:pt x="78" y="82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86" y="82"/>
                  </a:lnTo>
                  <a:lnTo>
                    <a:pt x="90" y="82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90" y="102"/>
                  </a:moveTo>
                  <a:lnTo>
                    <a:pt x="86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2"/>
                  </a:lnTo>
                  <a:close/>
                  <a:moveTo>
                    <a:pt x="204" y="184"/>
                  </a:moveTo>
                  <a:lnTo>
                    <a:pt x="202" y="184"/>
                  </a:lnTo>
                  <a:lnTo>
                    <a:pt x="202" y="180"/>
                  </a:lnTo>
                  <a:lnTo>
                    <a:pt x="204" y="180"/>
                  </a:lnTo>
                  <a:lnTo>
                    <a:pt x="208" y="180"/>
                  </a:lnTo>
                  <a:lnTo>
                    <a:pt x="204" y="184"/>
                  </a:lnTo>
                  <a:lnTo>
                    <a:pt x="204" y="184"/>
                  </a:lnTo>
                  <a:lnTo>
                    <a:pt x="204" y="184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4" name="Freeform 194">
              <a:extLst>
                <a:ext uri="{FF2B5EF4-FFF2-40B4-BE49-F238E27FC236}">
                  <a16:creationId xmlns:a16="http://schemas.microsoft.com/office/drawing/2014/main" id="{352905DF-9AAE-6A64-28AC-C1835B0C26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9013" y="4891402"/>
              <a:ext cx="588362" cy="886188"/>
            </a:xfrm>
            <a:custGeom>
              <a:avLst/>
              <a:gdLst>
                <a:gd name="T0" fmla="*/ 12 w 302"/>
                <a:gd name="T1" fmla="*/ 116 h 470"/>
                <a:gd name="T2" fmla="*/ 28 w 302"/>
                <a:gd name="T3" fmla="*/ 122 h 470"/>
                <a:gd name="T4" fmla="*/ 42 w 302"/>
                <a:gd name="T5" fmla="*/ 116 h 470"/>
                <a:gd name="T6" fmla="*/ 50 w 302"/>
                <a:gd name="T7" fmla="*/ 92 h 470"/>
                <a:gd name="T8" fmla="*/ 50 w 302"/>
                <a:gd name="T9" fmla="*/ 56 h 470"/>
                <a:gd name="T10" fmla="*/ 56 w 302"/>
                <a:gd name="T11" fmla="*/ 60 h 470"/>
                <a:gd name="T12" fmla="*/ 60 w 302"/>
                <a:gd name="T13" fmla="*/ 78 h 470"/>
                <a:gd name="T14" fmla="*/ 68 w 302"/>
                <a:gd name="T15" fmla="*/ 86 h 470"/>
                <a:gd name="T16" fmla="*/ 80 w 302"/>
                <a:gd name="T17" fmla="*/ 76 h 470"/>
                <a:gd name="T18" fmla="*/ 90 w 302"/>
                <a:gd name="T19" fmla="*/ 60 h 470"/>
                <a:gd name="T20" fmla="*/ 110 w 302"/>
                <a:gd name="T21" fmla="*/ 64 h 470"/>
                <a:gd name="T22" fmla="*/ 120 w 302"/>
                <a:gd name="T23" fmla="*/ 68 h 470"/>
                <a:gd name="T24" fmla="*/ 128 w 302"/>
                <a:gd name="T25" fmla="*/ 60 h 470"/>
                <a:gd name="T26" fmla="*/ 142 w 302"/>
                <a:gd name="T27" fmla="*/ 46 h 470"/>
                <a:gd name="T28" fmla="*/ 146 w 302"/>
                <a:gd name="T29" fmla="*/ 26 h 470"/>
                <a:gd name="T30" fmla="*/ 164 w 302"/>
                <a:gd name="T31" fmla="*/ 12 h 470"/>
                <a:gd name="T32" fmla="*/ 180 w 302"/>
                <a:gd name="T33" fmla="*/ 0 h 470"/>
                <a:gd name="T34" fmla="*/ 198 w 302"/>
                <a:gd name="T35" fmla="*/ 4 h 470"/>
                <a:gd name="T36" fmla="*/ 212 w 302"/>
                <a:gd name="T37" fmla="*/ 22 h 470"/>
                <a:gd name="T38" fmla="*/ 216 w 302"/>
                <a:gd name="T39" fmla="*/ 42 h 470"/>
                <a:gd name="T40" fmla="*/ 216 w 302"/>
                <a:gd name="T41" fmla="*/ 60 h 470"/>
                <a:gd name="T42" fmla="*/ 210 w 302"/>
                <a:gd name="T43" fmla="*/ 64 h 470"/>
                <a:gd name="T44" fmla="*/ 202 w 302"/>
                <a:gd name="T45" fmla="*/ 82 h 470"/>
                <a:gd name="T46" fmla="*/ 206 w 302"/>
                <a:gd name="T47" fmla="*/ 92 h 470"/>
                <a:gd name="T48" fmla="*/ 220 w 302"/>
                <a:gd name="T49" fmla="*/ 86 h 470"/>
                <a:gd name="T50" fmla="*/ 228 w 302"/>
                <a:gd name="T51" fmla="*/ 96 h 470"/>
                <a:gd name="T52" fmla="*/ 224 w 302"/>
                <a:gd name="T53" fmla="*/ 116 h 470"/>
                <a:gd name="T54" fmla="*/ 210 w 302"/>
                <a:gd name="T55" fmla="*/ 130 h 470"/>
                <a:gd name="T56" fmla="*/ 202 w 302"/>
                <a:gd name="T57" fmla="*/ 148 h 470"/>
                <a:gd name="T58" fmla="*/ 190 w 302"/>
                <a:gd name="T59" fmla="*/ 168 h 470"/>
                <a:gd name="T60" fmla="*/ 180 w 302"/>
                <a:gd name="T61" fmla="*/ 178 h 470"/>
                <a:gd name="T62" fmla="*/ 164 w 302"/>
                <a:gd name="T63" fmla="*/ 194 h 470"/>
                <a:gd name="T64" fmla="*/ 150 w 302"/>
                <a:gd name="T65" fmla="*/ 206 h 470"/>
                <a:gd name="T66" fmla="*/ 136 w 302"/>
                <a:gd name="T67" fmla="*/ 212 h 470"/>
                <a:gd name="T68" fmla="*/ 124 w 302"/>
                <a:gd name="T69" fmla="*/ 216 h 470"/>
                <a:gd name="T70" fmla="*/ 98 w 302"/>
                <a:gd name="T71" fmla="*/ 216 h 470"/>
                <a:gd name="T72" fmla="*/ 80 w 302"/>
                <a:gd name="T73" fmla="*/ 220 h 470"/>
                <a:gd name="T74" fmla="*/ 60 w 302"/>
                <a:gd name="T75" fmla="*/ 224 h 470"/>
                <a:gd name="T76" fmla="*/ 42 w 302"/>
                <a:gd name="T77" fmla="*/ 232 h 470"/>
                <a:gd name="T78" fmla="*/ 30 w 302"/>
                <a:gd name="T79" fmla="*/ 220 h 470"/>
                <a:gd name="T80" fmla="*/ 28 w 302"/>
                <a:gd name="T81" fmla="*/ 224 h 470"/>
                <a:gd name="T82" fmla="*/ 28 w 302"/>
                <a:gd name="T83" fmla="*/ 212 h 470"/>
                <a:gd name="T84" fmla="*/ 24 w 302"/>
                <a:gd name="T85" fmla="*/ 194 h 470"/>
                <a:gd name="T86" fmla="*/ 24 w 302"/>
                <a:gd name="T87" fmla="*/ 178 h 470"/>
                <a:gd name="T88" fmla="*/ 16 w 302"/>
                <a:gd name="T89" fmla="*/ 164 h 470"/>
                <a:gd name="T90" fmla="*/ 8 w 302"/>
                <a:gd name="T91" fmla="*/ 142 h 470"/>
                <a:gd name="T92" fmla="*/ 0 w 302"/>
                <a:gd name="T93" fmla="*/ 120 h 470"/>
                <a:gd name="T94" fmla="*/ 8 w 302"/>
                <a:gd name="T95" fmla="*/ 108 h 470"/>
                <a:gd name="T96" fmla="*/ 180 w 302"/>
                <a:gd name="T97" fmla="*/ 122 h 470"/>
                <a:gd name="T98" fmla="*/ 168 w 302"/>
                <a:gd name="T99" fmla="*/ 120 h 470"/>
                <a:gd name="T100" fmla="*/ 154 w 302"/>
                <a:gd name="T101" fmla="*/ 134 h 470"/>
                <a:gd name="T102" fmla="*/ 154 w 302"/>
                <a:gd name="T103" fmla="*/ 148 h 470"/>
                <a:gd name="T104" fmla="*/ 164 w 302"/>
                <a:gd name="T105" fmla="*/ 146 h 470"/>
                <a:gd name="T106" fmla="*/ 180 w 302"/>
                <a:gd name="T107" fmla="*/ 134 h 470"/>
                <a:gd name="T108" fmla="*/ 302 w 302"/>
                <a:gd name="T109" fmla="*/ 4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2" h="470">
                  <a:moveTo>
                    <a:pt x="8" y="108"/>
                  </a:moveTo>
                  <a:lnTo>
                    <a:pt x="8" y="112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12" y="120"/>
                  </a:lnTo>
                  <a:lnTo>
                    <a:pt x="16" y="120"/>
                  </a:lnTo>
                  <a:lnTo>
                    <a:pt x="20" y="120"/>
                  </a:lnTo>
                  <a:lnTo>
                    <a:pt x="20" y="122"/>
                  </a:lnTo>
                  <a:lnTo>
                    <a:pt x="24" y="122"/>
                  </a:lnTo>
                  <a:lnTo>
                    <a:pt x="28" y="122"/>
                  </a:lnTo>
                  <a:lnTo>
                    <a:pt x="30" y="120"/>
                  </a:lnTo>
                  <a:lnTo>
                    <a:pt x="34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78"/>
                  </a:lnTo>
                  <a:lnTo>
                    <a:pt x="50" y="68"/>
                  </a:lnTo>
                  <a:lnTo>
                    <a:pt x="50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76" y="82"/>
                  </a:lnTo>
                  <a:lnTo>
                    <a:pt x="80" y="82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4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102" y="60"/>
                  </a:lnTo>
                  <a:lnTo>
                    <a:pt x="106" y="64"/>
                  </a:lnTo>
                  <a:lnTo>
                    <a:pt x="110" y="64"/>
                  </a:lnTo>
                  <a:lnTo>
                    <a:pt x="110" y="68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64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4" y="64"/>
                  </a:lnTo>
                  <a:lnTo>
                    <a:pt x="128" y="64"/>
                  </a:lnTo>
                  <a:lnTo>
                    <a:pt x="128" y="60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2" y="48"/>
                  </a:lnTo>
                  <a:lnTo>
                    <a:pt x="136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6" y="42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58" y="18"/>
                  </a:lnTo>
                  <a:lnTo>
                    <a:pt x="162" y="16"/>
                  </a:lnTo>
                  <a:lnTo>
                    <a:pt x="164" y="12"/>
                  </a:lnTo>
                  <a:lnTo>
                    <a:pt x="164" y="8"/>
                  </a:lnTo>
                  <a:lnTo>
                    <a:pt x="168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0" y="4"/>
                  </a:lnTo>
                  <a:lnTo>
                    <a:pt x="194" y="4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0" y="8"/>
                  </a:lnTo>
                  <a:lnTo>
                    <a:pt x="212" y="18"/>
                  </a:lnTo>
                  <a:lnTo>
                    <a:pt x="212" y="22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16" y="30"/>
                  </a:lnTo>
                  <a:lnTo>
                    <a:pt x="216" y="34"/>
                  </a:lnTo>
                  <a:lnTo>
                    <a:pt x="216" y="38"/>
                  </a:lnTo>
                  <a:lnTo>
                    <a:pt x="216" y="42"/>
                  </a:lnTo>
                  <a:lnTo>
                    <a:pt x="220" y="42"/>
                  </a:lnTo>
                  <a:lnTo>
                    <a:pt x="216" y="46"/>
                  </a:lnTo>
                  <a:lnTo>
                    <a:pt x="216" y="48"/>
                  </a:lnTo>
                  <a:lnTo>
                    <a:pt x="216" y="52"/>
                  </a:lnTo>
                  <a:lnTo>
                    <a:pt x="220" y="52"/>
                  </a:lnTo>
                  <a:lnTo>
                    <a:pt x="216" y="60"/>
                  </a:lnTo>
                  <a:lnTo>
                    <a:pt x="216" y="64"/>
                  </a:lnTo>
                  <a:lnTo>
                    <a:pt x="216" y="68"/>
                  </a:lnTo>
                  <a:lnTo>
                    <a:pt x="216" y="72"/>
                  </a:lnTo>
                  <a:lnTo>
                    <a:pt x="216" y="68"/>
                  </a:lnTo>
                  <a:lnTo>
                    <a:pt x="212" y="68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6" y="72"/>
                  </a:lnTo>
                  <a:lnTo>
                    <a:pt x="206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2" y="86"/>
                  </a:lnTo>
                  <a:lnTo>
                    <a:pt x="202" y="82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10" y="92"/>
                  </a:lnTo>
                  <a:lnTo>
                    <a:pt x="212" y="92"/>
                  </a:lnTo>
                  <a:lnTo>
                    <a:pt x="216" y="92"/>
                  </a:lnTo>
                  <a:lnTo>
                    <a:pt x="216" y="90"/>
                  </a:lnTo>
                  <a:lnTo>
                    <a:pt x="216" y="86"/>
                  </a:lnTo>
                  <a:lnTo>
                    <a:pt x="220" y="86"/>
                  </a:lnTo>
                  <a:lnTo>
                    <a:pt x="224" y="86"/>
                  </a:lnTo>
                  <a:lnTo>
                    <a:pt x="228" y="86"/>
                  </a:lnTo>
                  <a:lnTo>
                    <a:pt x="232" y="86"/>
                  </a:lnTo>
                  <a:lnTo>
                    <a:pt x="232" y="90"/>
                  </a:lnTo>
                  <a:lnTo>
                    <a:pt x="228" y="92"/>
                  </a:lnTo>
                  <a:lnTo>
                    <a:pt x="228" y="96"/>
                  </a:lnTo>
                  <a:lnTo>
                    <a:pt x="228" y="100"/>
                  </a:lnTo>
                  <a:lnTo>
                    <a:pt x="228" y="104"/>
                  </a:lnTo>
                  <a:lnTo>
                    <a:pt x="228" y="108"/>
                  </a:lnTo>
                  <a:lnTo>
                    <a:pt x="224" y="108"/>
                  </a:lnTo>
                  <a:lnTo>
                    <a:pt x="224" y="112"/>
                  </a:lnTo>
                  <a:lnTo>
                    <a:pt x="224" y="116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6" y="122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0" y="130"/>
                  </a:lnTo>
                  <a:lnTo>
                    <a:pt x="206" y="134"/>
                  </a:lnTo>
                  <a:lnTo>
                    <a:pt x="206" y="138"/>
                  </a:lnTo>
                  <a:lnTo>
                    <a:pt x="206" y="142"/>
                  </a:lnTo>
                  <a:lnTo>
                    <a:pt x="202" y="142"/>
                  </a:lnTo>
                  <a:lnTo>
                    <a:pt x="202" y="146"/>
                  </a:lnTo>
                  <a:lnTo>
                    <a:pt x="202" y="148"/>
                  </a:lnTo>
                  <a:lnTo>
                    <a:pt x="198" y="148"/>
                  </a:lnTo>
                  <a:lnTo>
                    <a:pt x="198" y="156"/>
                  </a:lnTo>
                  <a:lnTo>
                    <a:pt x="194" y="156"/>
                  </a:lnTo>
                  <a:lnTo>
                    <a:pt x="194" y="160"/>
                  </a:lnTo>
                  <a:lnTo>
                    <a:pt x="190" y="164"/>
                  </a:lnTo>
                  <a:lnTo>
                    <a:pt x="190" y="168"/>
                  </a:lnTo>
                  <a:lnTo>
                    <a:pt x="186" y="168"/>
                  </a:lnTo>
                  <a:lnTo>
                    <a:pt x="186" y="172"/>
                  </a:lnTo>
                  <a:lnTo>
                    <a:pt x="182" y="172"/>
                  </a:lnTo>
                  <a:lnTo>
                    <a:pt x="182" y="176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76" y="178"/>
                  </a:lnTo>
                  <a:lnTo>
                    <a:pt x="176" y="182"/>
                  </a:lnTo>
                  <a:lnTo>
                    <a:pt x="172" y="186"/>
                  </a:lnTo>
                  <a:lnTo>
                    <a:pt x="168" y="190"/>
                  </a:lnTo>
                  <a:lnTo>
                    <a:pt x="168" y="194"/>
                  </a:lnTo>
                  <a:lnTo>
                    <a:pt x="164" y="194"/>
                  </a:lnTo>
                  <a:lnTo>
                    <a:pt x="164" y="198"/>
                  </a:lnTo>
                  <a:lnTo>
                    <a:pt x="162" y="198"/>
                  </a:lnTo>
                  <a:lnTo>
                    <a:pt x="158" y="198"/>
                  </a:lnTo>
                  <a:lnTo>
                    <a:pt x="158" y="202"/>
                  </a:lnTo>
                  <a:lnTo>
                    <a:pt x="154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46" y="208"/>
                  </a:lnTo>
                  <a:lnTo>
                    <a:pt x="142" y="208"/>
                  </a:lnTo>
                  <a:lnTo>
                    <a:pt x="142" y="212"/>
                  </a:lnTo>
                  <a:lnTo>
                    <a:pt x="140" y="212"/>
                  </a:lnTo>
                  <a:lnTo>
                    <a:pt x="136" y="212"/>
                  </a:lnTo>
                  <a:lnTo>
                    <a:pt x="132" y="212"/>
                  </a:lnTo>
                  <a:lnTo>
                    <a:pt x="128" y="212"/>
                  </a:ln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0" y="216"/>
                  </a:lnTo>
                  <a:lnTo>
                    <a:pt x="116" y="220"/>
                  </a:lnTo>
                  <a:lnTo>
                    <a:pt x="112" y="220"/>
                  </a:lnTo>
                  <a:lnTo>
                    <a:pt x="106" y="216"/>
                  </a:lnTo>
                  <a:lnTo>
                    <a:pt x="102" y="216"/>
                  </a:lnTo>
                  <a:lnTo>
                    <a:pt x="98" y="216"/>
                  </a:lnTo>
                  <a:lnTo>
                    <a:pt x="94" y="216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4" y="216"/>
                  </a:lnTo>
                  <a:lnTo>
                    <a:pt x="80" y="216"/>
                  </a:lnTo>
                  <a:lnTo>
                    <a:pt x="80" y="220"/>
                  </a:lnTo>
                  <a:lnTo>
                    <a:pt x="76" y="220"/>
                  </a:lnTo>
                  <a:lnTo>
                    <a:pt x="76" y="224"/>
                  </a:lnTo>
                  <a:lnTo>
                    <a:pt x="72" y="224"/>
                  </a:lnTo>
                  <a:lnTo>
                    <a:pt x="68" y="224"/>
                  </a:lnTo>
                  <a:lnTo>
                    <a:pt x="64" y="224"/>
                  </a:lnTo>
                  <a:lnTo>
                    <a:pt x="60" y="224"/>
                  </a:lnTo>
                  <a:lnTo>
                    <a:pt x="56" y="224"/>
                  </a:lnTo>
                  <a:lnTo>
                    <a:pt x="56" y="228"/>
                  </a:lnTo>
                  <a:lnTo>
                    <a:pt x="54" y="228"/>
                  </a:lnTo>
                  <a:lnTo>
                    <a:pt x="50" y="232"/>
                  </a:lnTo>
                  <a:lnTo>
                    <a:pt x="46" y="232"/>
                  </a:lnTo>
                  <a:lnTo>
                    <a:pt x="42" y="232"/>
                  </a:lnTo>
                  <a:lnTo>
                    <a:pt x="42" y="228"/>
                  </a:lnTo>
                  <a:lnTo>
                    <a:pt x="38" y="228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30" y="220"/>
                  </a:lnTo>
                  <a:lnTo>
                    <a:pt x="34" y="220"/>
                  </a:lnTo>
                  <a:lnTo>
                    <a:pt x="30" y="220"/>
                  </a:lnTo>
                  <a:lnTo>
                    <a:pt x="30" y="216"/>
                  </a:lnTo>
                  <a:lnTo>
                    <a:pt x="28" y="216"/>
                  </a:lnTo>
                  <a:lnTo>
                    <a:pt x="28" y="220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4" y="216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4" y="202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4" y="194"/>
                  </a:lnTo>
                  <a:lnTo>
                    <a:pt x="24" y="190"/>
                  </a:lnTo>
                  <a:lnTo>
                    <a:pt x="28" y="190"/>
                  </a:lnTo>
                  <a:lnTo>
                    <a:pt x="28" y="186"/>
                  </a:lnTo>
                  <a:lnTo>
                    <a:pt x="28" y="182"/>
                  </a:lnTo>
                  <a:lnTo>
                    <a:pt x="24" y="182"/>
                  </a:lnTo>
                  <a:lnTo>
                    <a:pt x="24" y="178"/>
                  </a:lnTo>
                  <a:lnTo>
                    <a:pt x="24" y="176"/>
                  </a:lnTo>
                  <a:lnTo>
                    <a:pt x="24" y="172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16" y="164"/>
                  </a:lnTo>
                  <a:lnTo>
                    <a:pt x="16" y="160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close/>
                  <a:moveTo>
                    <a:pt x="180" y="134"/>
                  </a:moveTo>
                  <a:lnTo>
                    <a:pt x="180" y="130"/>
                  </a:lnTo>
                  <a:lnTo>
                    <a:pt x="182" y="130"/>
                  </a:lnTo>
                  <a:lnTo>
                    <a:pt x="180" y="126"/>
                  </a:lnTo>
                  <a:lnTo>
                    <a:pt x="180" y="122"/>
                  </a:lnTo>
                  <a:lnTo>
                    <a:pt x="176" y="122"/>
                  </a:lnTo>
                  <a:lnTo>
                    <a:pt x="176" y="120"/>
                  </a:lnTo>
                  <a:lnTo>
                    <a:pt x="172" y="120"/>
                  </a:lnTo>
                  <a:lnTo>
                    <a:pt x="172" y="116"/>
                  </a:lnTo>
                  <a:lnTo>
                    <a:pt x="168" y="116"/>
                  </a:lnTo>
                  <a:lnTo>
                    <a:pt x="168" y="120"/>
                  </a:lnTo>
                  <a:lnTo>
                    <a:pt x="164" y="120"/>
                  </a:lnTo>
                  <a:lnTo>
                    <a:pt x="162" y="122"/>
                  </a:lnTo>
                  <a:lnTo>
                    <a:pt x="158" y="122"/>
                  </a:lnTo>
                  <a:lnTo>
                    <a:pt x="158" y="126"/>
                  </a:lnTo>
                  <a:lnTo>
                    <a:pt x="154" y="130"/>
                  </a:lnTo>
                  <a:lnTo>
                    <a:pt x="154" y="134"/>
                  </a:lnTo>
                  <a:lnTo>
                    <a:pt x="150" y="134"/>
                  </a:lnTo>
                  <a:lnTo>
                    <a:pt x="150" y="138"/>
                  </a:lnTo>
                  <a:lnTo>
                    <a:pt x="150" y="142"/>
                  </a:lnTo>
                  <a:lnTo>
                    <a:pt x="154" y="142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8" y="148"/>
                  </a:lnTo>
                  <a:lnTo>
                    <a:pt x="158" y="152"/>
                  </a:lnTo>
                  <a:lnTo>
                    <a:pt x="162" y="152"/>
                  </a:lnTo>
                  <a:lnTo>
                    <a:pt x="164" y="152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8" y="146"/>
                  </a:lnTo>
                  <a:lnTo>
                    <a:pt x="172" y="146"/>
                  </a:lnTo>
                  <a:lnTo>
                    <a:pt x="176" y="142"/>
                  </a:lnTo>
                  <a:lnTo>
                    <a:pt x="180" y="142"/>
                  </a:lnTo>
                  <a:lnTo>
                    <a:pt x="180" y="138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4"/>
                  </a:lnTo>
                  <a:close/>
                  <a:moveTo>
                    <a:pt x="302" y="470"/>
                  </a:moveTo>
                  <a:lnTo>
                    <a:pt x="298" y="470"/>
                  </a:lnTo>
                  <a:lnTo>
                    <a:pt x="298" y="466"/>
                  </a:lnTo>
                  <a:lnTo>
                    <a:pt x="302" y="466"/>
                  </a:lnTo>
                  <a:lnTo>
                    <a:pt x="302" y="470"/>
                  </a:lnTo>
                  <a:lnTo>
                    <a:pt x="302" y="470"/>
                  </a:lnTo>
                  <a:lnTo>
                    <a:pt x="302" y="47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5" name="Freeform 195">
              <a:extLst>
                <a:ext uri="{FF2B5EF4-FFF2-40B4-BE49-F238E27FC236}">
                  <a16:creationId xmlns:a16="http://schemas.microsoft.com/office/drawing/2014/main" id="{96FD6DE2-2457-A36E-935F-B3ABEE593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0489" y="2692901"/>
              <a:ext cx="619534" cy="569423"/>
            </a:xfrm>
            <a:custGeom>
              <a:avLst/>
              <a:gdLst>
                <a:gd name="T0" fmla="*/ 210 w 318"/>
                <a:gd name="T1" fmla="*/ 8 h 302"/>
                <a:gd name="T2" fmla="*/ 224 w 318"/>
                <a:gd name="T3" fmla="*/ 8 h 302"/>
                <a:gd name="T4" fmla="*/ 236 w 318"/>
                <a:gd name="T5" fmla="*/ 12 h 302"/>
                <a:gd name="T6" fmla="*/ 250 w 318"/>
                <a:gd name="T7" fmla="*/ 18 h 302"/>
                <a:gd name="T8" fmla="*/ 266 w 318"/>
                <a:gd name="T9" fmla="*/ 18 h 302"/>
                <a:gd name="T10" fmla="*/ 278 w 318"/>
                <a:gd name="T11" fmla="*/ 22 h 302"/>
                <a:gd name="T12" fmla="*/ 296 w 318"/>
                <a:gd name="T13" fmla="*/ 26 h 302"/>
                <a:gd name="T14" fmla="*/ 304 w 318"/>
                <a:gd name="T15" fmla="*/ 36 h 302"/>
                <a:gd name="T16" fmla="*/ 284 w 318"/>
                <a:gd name="T17" fmla="*/ 48 h 302"/>
                <a:gd name="T18" fmla="*/ 270 w 318"/>
                <a:gd name="T19" fmla="*/ 58 h 302"/>
                <a:gd name="T20" fmla="*/ 266 w 318"/>
                <a:gd name="T21" fmla="*/ 62 h 302"/>
                <a:gd name="T22" fmla="*/ 254 w 318"/>
                <a:gd name="T23" fmla="*/ 88 h 302"/>
                <a:gd name="T24" fmla="*/ 258 w 318"/>
                <a:gd name="T25" fmla="*/ 100 h 302"/>
                <a:gd name="T26" fmla="*/ 248 w 318"/>
                <a:gd name="T27" fmla="*/ 110 h 302"/>
                <a:gd name="T28" fmla="*/ 236 w 318"/>
                <a:gd name="T29" fmla="*/ 122 h 302"/>
                <a:gd name="T30" fmla="*/ 220 w 318"/>
                <a:gd name="T31" fmla="*/ 134 h 302"/>
                <a:gd name="T32" fmla="*/ 202 w 318"/>
                <a:gd name="T33" fmla="*/ 134 h 302"/>
                <a:gd name="T34" fmla="*/ 188 w 318"/>
                <a:gd name="T35" fmla="*/ 140 h 302"/>
                <a:gd name="T36" fmla="*/ 176 w 318"/>
                <a:gd name="T37" fmla="*/ 144 h 302"/>
                <a:gd name="T38" fmla="*/ 168 w 318"/>
                <a:gd name="T39" fmla="*/ 134 h 302"/>
                <a:gd name="T40" fmla="*/ 154 w 318"/>
                <a:gd name="T41" fmla="*/ 118 h 302"/>
                <a:gd name="T42" fmla="*/ 158 w 318"/>
                <a:gd name="T43" fmla="*/ 108 h 302"/>
                <a:gd name="T44" fmla="*/ 158 w 318"/>
                <a:gd name="T45" fmla="*/ 92 h 302"/>
                <a:gd name="T46" fmla="*/ 154 w 318"/>
                <a:gd name="T47" fmla="*/ 78 h 302"/>
                <a:gd name="T48" fmla="*/ 162 w 318"/>
                <a:gd name="T49" fmla="*/ 62 h 302"/>
                <a:gd name="T50" fmla="*/ 168 w 318"/>
                <a:gd name="T51" fmla="*/ 44 h 302"/>
                <a:gd name="T52" fmla="*/ 164 w 318"/>
                <a:gd name="T53" fmla="*/ 32 h 302"/>
                <a:gd name="T54" fmla="*/ 146 w 318"/>
                <a:gd name="T55" fmla="*/ 36 h 302"/>
                <a:gd name="T56" fmla="*/ 134 w 318"/>
                <a:gd name="T57" fmla="*/ 32 h 302"/>
                <a:gd name="T58" fmla="*/ 134 w 318"/>
                <a:gd name="T59" fmla="*/ 28 h 302"/>
                <a:gd name="T60" fmla="*/ 132 w 318"/>
                <a:gd name="T61" fmla="*/ 26 h 302"/>
                <a:gd name="T62" fmla="*/ 132 w 318"/>
                <a:gd name="T63" fmla="*/ 18 h 302"/>
                <a:gd name="T64" fmla="*/ 134 w 318"/>
                <a:gd name="T65" fmla="*/ 8 h 302"/>
                <a:gd name="T66" fmla="*/ 154 w 318"/>
                <a:gd name="T67" fmla="*/ 4 h 302"/>
                <a:gd name="T68" fmla="*/ 176 w 318"/>
                <a:gd name="T69" fmla="*/ 0 h 302"/>
                <a:gd name="T70" fmla="*/ 192 w 318"/>
                <a:gd name="T71" fmla="*/ 8 h 302"/>
                <a:gd name="T72" fmla="*/ 184 w 318"/>
                <a:gd name="T73" fmla="*/ 152 h 302"/>
                <a:gd name="T74" fmla="*/ 218 w 318"/>
                <a:gd name="T75" fmla="*/ 164 h 302"/>
                <a:gd name="T76" fmla="*/ 318 w 318"/>
                <a:gd name="T77" fmla="*/ 70 h 302"/>
                <a:gd name="T78" fmla="*/ 296 w 318"/>
                <a:gd name="T79" fmla="*/ 78 h 302"/>
                <a:gd name="T80" fmla="*/ 304 w 318"/>
                <a:gd name="T81" fmla="*/ 82 h 302"/>
                <a:gd name="T82" fmla="*/ 292 w 318"/>
                <a:gd name="T83" fmla="*/ 82 h 302"/>
                <a:gd name="T84" fmla="*/ 278 w 318"/>
                <a:gd name="T85" fmla="*/ 92 h 302"/>
                <a:gd name="T86" fmla="*/ 278 w 318"/>
                <a:gd name="T87" fmla="*/ 96 h 302"/>
                <a:gd name="T88" fmla="*/ 64 w 318"/>
                <a:gd name="T89" fmla="*/ 276 h 302"/>
                <a:gd name="T90" fmla="*/ 64 w 318"/>
                <a:gd name="T91" fmla="*/ 282 h 302"/>
                <a:gd name="T92" fmla="*/ 8 w 318"/>
                <a:gd name="T93" fmla="*/ 282 h 302"/>
                <a:gd name="T94" fmla="*/ 56 w 318"/>
                <a:gd name="T95" fmla="*/ 294 h 302"/>
                <a:gd name="T96" fmla="*/ 60 w 318"/>
                <a:gd name="T97" fmla="*/ 290 h 302"/>
                <a:gd name="T98" fmla="*/ 22 w 318"/>
                <a:gd name="T99" fmla="*/ 294 h 302"/>
                <a:gd name="T100" fmla="*/ 26 w 318"/>
                <a:gd name="T101" fmla="*/ 286 h 302"/>
                <a:gd name="T102" fmla="*/ 22 w 318"/>
                <a:gd name="T103" fmla="*/ 298 h 302"/>
                <a:gd name="T104" fmla="*/ 16 w 318"/>
                <a:gd name="T105" fmla="*/ 298 h 302"/>
                <a:gd name="T106" fmla="*/ 42 w 318"/>
                <a:gd name="T107" fmla="*/ 298 h 302"/>
                <a:gd name="T108" fmla="*/ 4 w 318"/>
                <a:gd name="T10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302">
                  <a:moveTo>
                    <a:pt x="194" y="8"/>
                  </a:moveTo>
                  <a:lnTo>
                    <a:pt x="198" y="8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0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4"/>
                  </a:lnTo>
                  <a:lnTo>
                    <a:pt x="220" y="4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8" y="8"/>
                  </a:lnTo>
                  <a:lnTo>
                    <a:pt x="232" y="8"/>
                  </a:lnTo>
                  <a:lnTo>
                    <a:pt x="236" y="8"/>
                  </a:lnTo>
                  <a:lnTo>
                    <a:pt x="240" y="8"/>
                  </a:lnTo>
                  <a:lnTo>
                    <a:pt x="240" y="12"/>
                  </a:lnTo>
                  <a:lnTo>
                    <a:pt x="236" y="12"/>
                  </a:lnTo>
                  <a:lnTo>
                    <a:pt x="240" y="12"/>
                  </a:lnTo>
                  <a:lnTo>
                    <a:pt x="240" y="14"/>
                  </a:lnTo>
                  <a:lnTo>
                    <a:pt x="240" y="12"/>
                  </a:lnTo>
                  <a:lnTo>
                    <a:pt x="244" y="14"/>
                  </a:lnTo>
                  <a:lnTo>
                    <a:pt x="248" y="14"/>
                  </a:lnTo>
                  <a:lnTo>
                    <a:pt x="250" y="18"/>
                  </a:lnTo>
                  <a:lnTo>
                    <a:pt x="254" y="18"/>
                  </a:lnTo>
                  <a:lnTo>
                    <a:pt x="258" y="18"/>
                  </a:lnTo>
                  <a:lnTo>
                    <a:pt x="262" y="18"/>
                  </a:lnTo>
                  <a:lnTo>
                    <a:pt x="266" y="18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70" y="18"/>
                  </a:lnTo>
                  <a:lnTo>
                    <a:pt x="270" y="14"/>
                  </a:lnTo>
                  <a:lnTo>
                    <a:pt x="270" y="18"/>
                  </a:lnTo>
                  <a:lnTo>
                    <a:pt x="274" y="18"/>
                  </a:lnTo>
                  <a:lnTo>
                    <a:pt x="278" y="18"/>
                  </a:lnTo>
                  <a:lnTo>
                    <a:pt x="278" y="22"/>
                  </a:lnTo>
                  <a:lnTo>
                    <a:pt x="280" y="26"/>
                  </a:lnTo>
                  <a:lnTo>
                    <a:pt x="284" y="22"/>
                  </a:lnTo>
                  <a:lnTo>
                    <a:pt x="284" y="26"/>
                  </a:lnTo>
                  <a:lnTo>
                    <a:pt x="288" y="26"/>
                  </a:lnTo>
                  <a:lnTo>
                    <a:pt x="292" y="26"/>
                  </a:lnTo>
                  <a:lnTo>
                    <a:pt x="296" y="26"/>
                  </a:lnTo>
                  <a:lnTo>
                    <a:pt x="300" y="22"/>
                  </a:lnTo>
                  <a:lnTo>
                    <a:pt x="304" y="26"/>
                  </a:lnTo>
                  <a:lnTo>
                    <a:pt x="306" y="26"/>
                  </a:lnTo>
                  <a:lnTo>
                    <a:pt x="304" y="28"/>
                  </a:lnTo>
                  <a:lnTo>
                    <a:pt x="304" y="32"/>
                  </a:lnTo>
                  <a:lnTo>
                    <a:pt x="304" y="36"/>
                  </a:lnTo>
                  <a:lnTo>
                    <a:pt x="300" y="36"/>
                  </a:lnTo>
                  <a:lnTo>
                    <a:pt x="296" y="40"/>
                  </a:lnTo>
                  <a:lnTo>
                    <a:pt x="292" y="44"/>
                  </a:lnTo>
                  <a:lnTo>
                    <a:pt x="288" y="44"/>
                  </a:lnTo>
                  <a:lnTo>
                    <a:pt x="288" y="48"/>
                  </a:lnTo>
                  <a:lnTo>
                    <a:pt x="284" y="48"/>
                  </a:lnTo>
                  <a:lnTo>
                    <a:pt x="280" y="48"/>
                  </a:lnTo>
                  <a:lnTo>
                    <a:pt x="278" y="52"/>
                  </a:lnTo>
                  <a:lnTo>
                    <a:pt x="274" y="52"/>
                  </a:lnTo>
                  <a:lnTo>
                    <a:pt x="270" y="52"/>
                  </a:lnTo>
                  <a:lnTo>
                    <a:pt x="270" y="54"/>
                  </a:lnTo>
                  <a:lnTo>
                    <a:pt x="270" y="58"/>
                  </a:lnTo>
                  <a:lnTo>
                    <a:pt x="270" y="62"/>
                  </a:lnTo>
                  <a:lnTo>
                    <a:pt x="266" y="62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2" y="66"/>
                  </a:lnTo>
                  <a:lnTo>
                    <a:pt x="258" y="70"/>
                  </a:lnTo>
                  <a:lnTo>
                    <a:pt x="258" y="74"/>
                  </a:lnTo>
                  <a:lnTo>
                    <a:pt x="254" y="78"/>
                  </a:lnTo>
                  <a:lnTo>
                    <a:pt x="254" y="82"/>
                  </a:lnTo>
                  <a:lnTo>
                    <a:pt x="254" y="88"/>
                  </a:lnTo>
                  <a:lnTo>
                    <a:pt x="254" y="92"/>
                  </a:lnTo>
                  <a:lnTo>
                    <a:pt x="258" y="92"/>
                  </a:lnTo>
                  <a:lnTo>
                    <a:pt x="262" y="92"/>
                  </a:lnTo>
                  <a:lnTo>
                    <a:pt x="262" y="96"/>
                  </a:lnTo>
                  <a:lnTo>
                    <a:pt x="258" y="96"/>
                  </a:lnTo>
                  <a:lnTo>
                    <a:pt x="258" y="100"/>
                  </a:lnTo>
                  <a:lnTo>
                    <a:pt x="254" y="100"/>
                  </a:lnTo>
                  <a:lnTo>
                    <a:pt x="254" y="104"/>
                  </a:lnTo>
                  <a:lnTo>
                    <a:pt x="250" y="104"/>
                  </a:lnTo>
                  <a:lnTo>
                    <a:pt x="250" y="108"/>
                  </a:lnTo>
                  <a:lnTo>
                    <a:pt x="250" y="110"/>
                  </a:lnTo>
                  <a:lnTo>
                    <a:pt x="248" y="110"/>
                  </a:lnTo>
                  <a:lnTo>
                    <a:pt x="248" y="114"/>
                  </a:lnTo>
                  <a:lnTo>
                    <a:pt x="248" y="118"/>
                  </a:lnTo>
                  <a:lnTo>
                    <a:pt x="244" y="118"/>
                  </a:lnTo>
                  <a:lnTo>
                    <a:pt x="240" y="118"/>
                  </a:lnTo>
                  <a:lnTo>
                    <a:pt x="236" y="118"/>
                  </a:lnTo>
                  <a:lnTo>
                    <a:pt x="236" y="122"/>
                  </a:lnTo>
                  <a:lnTo>
                    <a:pt x="232" y="126"/>
                  </a:lnTo>
                  <a:lnTo>
                    <a:pt x="232" y="130"/>
                  </a:lnTo>
                  <a:lnTo>
                    <a:pt x="228" y="130"/>
                  </a:lnTo>
                  <a:lnTo>
                    <a:pt x="228" y="134"/>
                  </a:lnTo>
                  <a:lnTo>
                    <a:pt x="224" y="134"/>
                  </a:lnTo>
                  <a:lnTo>
                    <a:pt x="220" y="134"/>
                  </a:lnTo>
                  <a:lnTo>
                    <a:pt x="218" y="138"/>
                  </a:lnTo>
                  <a:lnTo>
                    <a:pt x="218" y="134"/>
                  </a:lnTo>
                  <a:lnTo>
                    <a:pt x="214" y="134"/>
                  </a:lnTo>
                  <a:lnTo>
                    <a:pt x="210" y="134"/>
                  </a:lnTo>
                  <a:lnTo>
                    <a:pt x="206" y="134"/>
                  </a:lnTo>
                  <a:lnTo>
                    <a:pt x="202" y="134"/>
                  </a:lnTo>
                  <a:lnTo>
                    <a:pt x="198" y="134"/>
                  </a:lnTo>
                  <a:lnTo>
                    <a:pt x="194" y="134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88" y="138"/>
                  </a:lnTo>
                  <a:lnTo>
                    <a:pt x="188" y="140"/>
                  </a:lnTo>
                  <a:lnTo>
                    <a:pt x="184" y="140"/>
                  </a:lnTo>
                  <a:lnTo>
                    <a:pt x="184" y="144"/>
                  </a:lnTo>
                  <a:lnTo>
                    <a:pt x="180" y="144"/>
                  </a:lnTo>
                  <a:lnTo>
                    <a:pt x="180" y="148"/>
                  </a:lnTo>
                  <a:lnTo>
                    <a:pt x="176" y="148"/>
                  </a:lnTo>
                  <a:lnTo>
                    <a:pt x="176" y="144"/>
                  </a:lnTo>
                  <a:lnTo>
                    <a:pt x="172" y="144"/>
                  </a:lnTo>
                  <a:lnTo>
                    <a:pt x="172" y="140"/>
                  </a:lnTo>
                  <a:lnTo>
                    <a:pt x="168" y="140"/>
                  </a:lnTo>
                  <a:lnTo>
                    <a:pt x="172" y="138"/>
                  </a:lnTo>
                  <a:lnTo>
                    <a:pt x="168" y="138"/>
                  </a:lnTo>
                  <a:lnTo>
                    <a:pt x="168" y="134"/>
                  </a:lnTo>
                  <a:lnTo>
                    <a:pt x="164" y="130"/>
                  </a:lnTo>
                  <a:lnTo>
                    <a:pt x="162" y="126"/>
                  </a:lnTo>
                  <a:lnTo>
                    <a:pt x="158" y="126"/>
                  </a:lnTo>
                  <a:lnTo>
                    <a:pt x="154" y="126"/>
                  </a:lnTo>
                  <a:lnTo>
                    <a:pt x="154" y="122"/>
                  </a:lnTo>
                  <a:lnTo>
                    <a:pt x="154" y="118"/>
                  </a:lnTo>
                  <a:lnTo>
                    <a:pt x="150" y="118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58" y="108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54" y="100"/>
                  </a:lnTo>
                  <a:lnTo>
                    <a:pt x="154" y="96"/>
                  </a:lnTo>
                  <a:lnTo>
                    <a:pt x="158" y="96"/>
                  </a:lnTo>
                  <a:lnTo>
                    <a:pt x="158" y="92"/>
                  </a:lnTo>
                  <a:lnTo>
                    <a:pt x="162" y="88"/>
                  </a:lnTo>
                  <a:lnTo>
                    <a:pt x="158" y="88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8" y="66"/>
                  </a:lnTo>
                  <a:lnTo>
                    <a:pt x="162" y="66"/>
                  </a:lnTo>
                  <a:lnTo>
                    <a:pt x="162" y="62"/>
                  </a:lnTo>
                  <a:lnTo>
                    <a:pt x="162" y="58"/>
                  </a:lnTo>
                  <a:lnTo>
                    <a:pt x="162" y="54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8" y="48"/>
                  </a:lnTo>
                  <a:lnTo>
                    <a:pt x="168" y="44"/>
                  </a:lnTo>
                  <a:lnTo>
                    <a:pt x="168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4" y="40"/>
                  </a:lnTo>
                  <a:lnTo>
                    <a:pt x="164" y="36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58" y="32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0" y="36"/>
                  </a:lnTo>
                  <a:lnTo>
                    <a:pt x="146" y="36"/>
                  </a:lnTo>
                  <a:lnTo>
                    <a:pt x="142" y="36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2" y="32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4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4" y="18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8" y="8"/>
                  </a:lnTo>
                  <a:lnTo>
                    <a:pt x="142" y="4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92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close/>
                  <a:moveTo>
                    <a:pt x="184" y="152"/>
                  </a:moveTo>
                  <a:lnTo>
                    <a:pt x="184" y="148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2"/>
                  </a:lnTo>
                  <a:close/>
                  <a:moveTo>
                    <a:pt x="218" y="164"/>
                  </a:moveTo>
                  <a:lnTo>
                    <a:pt x="218" y="160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18" y="164"/>
                  </a:lnTo>
                  <a:close/>
                  <a:moveTo>
                    <a:pt x="318" y="74"/>
                  </a:moveTo>
                  <a:lnTo>
                    <a:pt x="314" y="74"/>
                  </a:lnTo>
                  <a:lnTo>
                    <a:pt x="310" y="70"/>
                  </a:lnTo>
                  <a:lnTo>
                    <a:pt x="314" y="70"/>
                  </a:lnTo>
                  <a:lnTo>
                    <a:pt x="318" y="70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4"/>
                  </a:lnTo>
                  <a:close/>
                  <a:moveTo>
                    <a:pt x="292" y="82"/>
                  </a:moveTo>
                  <a:lnTo>
                    <a:pt x="292" y="78"/>
                  </a:lnTo>
                  <a:lnTo>
                    <a:pt x="296" y="78"/>
                  </a:lnTo>
                  <a:lnTo>
                    <a:pt x="300" y="74"/>
                  </a:lnTo>
                  <a:lnTo>
                    <a:pt x="304" y="74"/>
                  </a:lnTo>
                  <a:lnTo>
                    <a:pt x="304" y="78"/>
                  </a:lnTo>
                  <a:lnTo>
                    <a:pt x="306" y="78"/>
                  </a:lnTo>
                  <a:lnTo>
                    <a:pt x="306" y="82"/>
                  </a:lnTo>
                  <a:lnTo>
                    <a:pt x="304" y="82"/>
                  </a:lnTo>
                  <a:lnTo>
                    <a:pt x="304" y="84"/>
                  </a:lnTo>
                  <a:lnTo>
                    <a:pt x="300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close/>
                  <a:moveTo>
                    <a:pt x="278" y="92"/>
                  </a:moveTo>
                  <a:lnTo>
                    <a:pt x="278" y="88"/>
                  </a:lnTo>
                  <a:lnTo>
                    <a:pt x="280" y="88"/>
                  </a:lnTo>
                  <a:lnTo>
                    <a:pt x="280" y="92"/>
                  </a:lnTo>
                  <a:lnTo>
                    <a:pt x="278" y="92"/>
                  </a:lnTo>
                  <a:lnTo>
                    <a:pt x="278" y="92"/>
                  </a:lnTo>
                  <a:lnTo>
                    <a:pt x="278" y="92"/>
                  </a:lnTo>
                  <a:close/>
                  <a:moveTo>
                    <a:pt x="278" y="96"/>
                  </a:moveTo>
                  <a:lnTo>
                    <a:pt x="280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6"/>
                  </a:lnTo>
                  <a:close/>
                  <a:moveTo>
                    <a:pt x="64" y="282"/>
                  </a:moveTo>
                  <a:lnTo>
                    <a:pt x="64" y="278"/>
                  </a:lnTo>
                  <a:lnTo>
                    <a:pt x="60" y="278"/>
                  </a:lnTo>
                  <a:lnTo>
                    <a:pt x="64" y="278"/>
                  </a:lnTo>
                  <a:lnTo>
                    <a:pt x="64" y="276"/>
                  </a:lnTo>
                  <a:lnTo>
                    <a:pt x="68" y="276"/>
                  </a:lnTo>
                  <a:lnTo>
                    <a:pt x="68" y="278"/>
                  </a:lnTo>
                  <a:lnTo>
                    <a:pt x="64" y="278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2"/>
                  </a:lnTo>
                  <a:close/>
                  <a:moveTo>
                    <a:pt x="8" y="286"/>
                  </a:moveTo>
                  <a:lnTo>
                    <a:pt x="4" y="286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82"/>
                  </a:lnTo>
                  <a:lnTo>
                    <a:pt x="8" y="282"/>
                  </a:lnTo>
                  <a:lnTo>
                    <a:pt x="8" y="286"/>
                  </a:lnTo>
                  <a:lnTo>
                    <a:pt x="8" y="286"/>
                  </a:lnTo>
                  <a:lnTo>
                    <a:pt x="8" y="286"/>
                  </a:lnTo>
                  <a:close/>
                  <a:moveTo>
                    <a:pt x="56" y="294"/>
                  </a:moveTo>
                  <a:lnTo>
                    <a:pt x="52" y="294"/>
                  </a:lnTo>
                  <a:lnTo>
                    <a:pt x="56" y="294"/>
                  </a:lnTo>
                  <a:lnTo>
                    <a:pt x="56" y="290"/>
                  </a:lnTo>
                  <a:lnTo>
                    <a:pt x="60" y="286"/>
                  </a:lnTo>
                  <a:lnTo>
                    <a:pt x="60" y="282"/>
                  </a:lnTo>
                  <a:lnTo>
                    <a:pt x="64" y="282"/>
                  </a:lnTo>
                  <a:lnTo>
                    <a:pt x="64" y="286"/>
                  </a:lnTo>
                  <a:lnTo>
                    <a:pt x="60" y="290"/>
                  </a:lnTo>
                  <a:lnTo>
                    <a:pt x="60" y="294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6" y="294"/>
                  </a:lnTo>
                  <a:close/>
                  <a:moveTo>
                    <a:pt x="22" y="298"/>
                  </a:moveTo>
                  <a:lnTo>
                    <a:pt x="22" y="294"/>
                  </a:lnTo>
                  <a:lnTo>
                    <a:pt x="20" y="294"/>
                  </a:lnTo>
                  <a:lnTo>
                    <a:pt x="20" y="290"/>
                  </a:lnTo>
                  <a:lnTo>
                    <a:pt x="22" y="290"/>
                  </a:lnTo>
                  <a:lnTo>
                    <a:pt x="26" y="286"/>
                  </a:lnTo>
                  <a:lnTo>
                    <a:pt x="30" y="286"/>
                  </a:lnTo>
                  <a:lnTo>
                    <a:pt x="26" y="286"/>
                  </a:lnTo>
                  <a:lnTo>
                    <a:pt x="26" y="290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2" y="298"/>
                  </a:lnTo>
                  <a:lnTo>
                    <a:pt x="22" y="298"/>
                  </a:lnTo>
                  <a:close/>
                  <a:moveTo>
                    <a:pt x="16" y="298"/>
                  </a:moveTo>
                  <a:lnTo>
                    <a:pt x="12" y="294"/>
                  </a:lnTo>
                  <a:lnTo>
                    <a:pt x="16" y="294"/>
                  </a:lnTo>
                  <a:lnTo>
                    <a:pt x="16" y="298"/>
                  </a:lnTo>
                  <a:lnTo>
                    <a:pt x="16" y="298"/>
                  </a:lnTo>
                  <a:lnTo>
                    <a:pt x="16" y="298"/>
                  </a:lnTo>
                  <a:close/>
                  <a:moveTo>
                    <a:pt x="38" y="302"/>
                  </a:moveTo>
                  <a:lnTo>
                    <a:pt x="34" y="298"/>
                  </a:lnTo>
                  <a:lnTo>
                    <a:pt x="34" y="294"/>
                  </a:lnTo>
                  <a:lnTo>
                    <a:pt x="38" y="294"/>
                  </a:lnTo>
                  <a:lnTo>
                    <a:pt x="42" y="294"/>
                  </a:lnTo>
                  <a:lnTo>
                    <a:pt x="42" y="298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close/>
                  <a:moveTo>
                    <a:pt x="4" y="302"/>
                  </a:moveTo>
                  <a:lnTo>
                    <a:pt x="0" y="302"/>
                  </a:lnTo>
                  <a:lnTo>
                    <a:pt x="4" y="302"/>
                  </a:lnTo>
                  <a:lnTo>
                    <a:pt x="4" y="298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4" y="302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6" name="Freeform 197">
              <a:extLst>
                <a:ext uri="{FF2B5EF4-FFF2-40B4-BE49-F238E27FC236}">
                  <a16:creationId xmlns:a16="http://schemas.microsoft.com/office/drawing/2014/main" id="{FFFDA148-5058-81FB-63C8-EF1003266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427" y="1731292"/>
              <a:ext cx="66239" cy="49023"/>
            </a:xfrm>
            <a:custGeom>
              <a:avLst/>
              <a:gdLst>
                <a:gd name="T0" fmla="*/ 0 w 34"/>
                <a:gd name="T1" fmla="*/ 6 h 26"/>
                <a:gd name="T2" fmla="*/ 4 w 34"/>
                <a:gd name="T3" fmla="*/ 2 h 26"/>
                <a:gd name="T4" fmla="*/ 4 w 34"/>
                <a:gd name="T5" fmla="*/ 0 h 26"/>
                <a:gd name="T6" fmla="*/ 4 w 34"/>
                <a:gd name="T7" fmla="*/ 0 h 26"/>
                <a:gd name="T8" fmla="*/ 4 w 34"/>
                <a:gd name="T9" fmla="*/ 0 h 26"/>
                <a:gd name="T10" fmla="*/ 8 w 34"/>
                <a:gd name="T11" fmla="*/ 0 h 26"/>
                <a:gd name="T12" fmla="*/ 8 w 34"/>
                <a:gd name="T13" fmla="*/ 0 h 26"/>
                <a:gd name="T14" fmla="*/ 8 w 34"/>
                <a:gd name="T15" fmla="*/ 0 h 26"/>
                <a:gd name="T16" fmla="*/ 8 w 34"/>
                <a:gd name="T17" fmla="*/ 0 h 26"/>
                <a:gd name="T18" fmla="*/ 12 w 34"/>
                <a:gd name="T19" fmla="*/ 2 h 26"/>
                <a:gd name="T20" fmla="*/ 12 w 34"/>
                <a:gd name="T21" fmla="*/ 2 h 26"/>
                <a:gd name="T22" fmla="*/ 20 w 34"/>
                <a:gd name="T23" fmla="*/ 6 h 26"/>
                <a:gd name="T24" fmla="*/ 26 w 34"/>
                <a:gd name="T25" fmla="*/ 10 h 26"/>
                <a:gd name="T26" fmla="*/ 26 w 34"/>
                <a:gd name="T27" fmla="*/ 10 h 26"/>
                <a:gd name="T28" fmla="*/ 26 w 34"/>
                <a:gd name="T29" fmla="*/ 10 h 26"/>
                <a:gd name="T30" fmla="*/ 26 w 34"/>
                <a:gd name="T31" fmla="*/ 10 h 26"/>
                <a:gd name="T32" fmla="*/ 30 w 34"/>
                <a:gd name="T33" fmla="*/ 10 h 26"/>
                <a:gd name="T34" fmla="*/ 30 w 34"/>
                <a:gd name="T35" fmla="*/ 10 h 26"/>
                <a:gd name="T36" fmla="*/ 30 w 34"/>
                <a:gd name="T37" fmla="*/ 10 h 26"/>
                <a:gd name="T38" fmla="*/ 26 w 34"/>
                <a:gd name="T39" fmla="*/ 10 h 26"/>
                <a:gd name="T40" fmla="*/ 24 w 34"/>
                <a:gd name="T41" fmla="*/ 14 h 26"/>
                <a:gd name="T42" fmla="*/ 26 w 34"/>
                <a:gd name="T43" fmla="*/ 14 h 26"/>
                <a:gd name="T44" fmla="*/ 30 w 34"/>
                <a:gd name="T45" fmla="*/ 14 h 26"/>
                <a:gd name="T46" fmla="*/ 30 w 34"/>
                <a:gd name="T47" fmla="*/ 14 h 26"/>
                <a:gd name="T48" fmla="*/ 34 w 34"/>
                <a:gd name="T49" fmla="*/ 14 h 26"/>
                <a:gd name="T50" fmla="*/ 34 w 34"/>
                <a:gd name="T51" fmla="*/ 14 h 26"/>
                <a:gd name="T52" fmla="*/ 30 w 34"/>
                <a:gd name="T53" fmla="*/ 14 h 26"/>
                <a:gd name="T54" fmla="*/ 26 w 34"/>
                <a:gd name="T55" fmla="*/ 18 h 26"/>
                <a:gd name="T56" fmla="*/ 26 w 34"/>
                <a:gd name="T57" fmla="*/ 18 h 26"/>
                <a:gd name="T58" fmla="*/ 26 w 34"/>
                <a:gd name="T59" fmla="*/ 18 h 26"/>
                <a:gd name="T60" fmla="*/ 24 w 34"/>
                <a:gd name="T61" fmla="*/ 18 h 26"/>
                <a:gd name="T62" fmla="*/ 24 w 34"/>
                <a:gd name="T63" fmla="*/ 18 h 26"/>
                <a:gd name="T64" fmla="*/ 20 w 34"/>
                <a:gd name="T65" fmla="*/ 18 h 26"/>
                <a:gd name="T66" fmla="*/ 16 w 34"/>
                <a:gd name="T67" fmla="*/ 18 h 26"/>
                <a:gd name="T68" fmla="*/ 16 w 34"/>
                <a:gd name="T69" fmla="*/ 18 h 26"/>
                <a:gd name="T70" fmla="*/ 16 w 34"/>
                <a:gd name="T71" fmla="*/ 18 h 26"/>
                <a:gd name="T72" fmla="*/ 12 w 34"/>
                <a:gd name="T73" fmla="*/ 14 h 26"/>
                <a:gd name="T74" fmla="*/ 12 w 34"/>
                <a:gd name="T75" fmla="*/ 18 h 26"/>
                <a:gd name="T76" fmla="*/ 8 w 34"/>
                <a:gd name="T77" fmla="*/ 22 h 26"/>
                <a:gd name="T78" fmla="*/ 4 w 34"/>
                <a:gd name="T79" fmla="*/ 26 h 26"/>
                <a:gd name="T80" fmla="*/ 0 w 34"/>
                <a:gd name="T81" fmla="*/ 26 h 26"/>
                <a:gd name="T82" fmla="*/ 4 w 34"/>
                <a:gd name="T83" fmla="*/ 22 h 26"/>
                <a:gd name="T84" fmla="*/ 4 w 34"/>
                <a:gd name="T85" fmla="*/ 22 h 26"/>
                <a:gd name="T86" fmla="*/ 4 w 34"/>
                <a:gd name="T87" fmla="*/ 22 h 26"/>
                <a:gd name="T88" fmla="*/ 4 w 34"/>
                <a:gd name="T89" fmla="*/ 22 h 26"/>
                <a:gd name="T90" fmla="*/ 0 w 34"/>
                <a:gd name="T91" fmla="*/ 22 h 26"/>
                <a:gd name="T92" fmla="*/ 4 w 34"/>
                <a:gd name="T93" fmla="*/ 22 h 26"/>
                <a:gd name="T94" fmla="*/ 4 w 34"/>
                <a:gd name="T95" fmla="*/ 18 h 26"/>
                <a:gd name="T96" fmla="*/ 4 w 34"/>
                <a:gd name="T97" fmla="*/ 14 h 26"/>
                <a:gd name="T98" fmla="*/ 0 w 34"/>
                <a:gd name="T99" fmla="*/ 10 h 26"/>
                <a:gd name="T100" fmla="*/ 0 w 34"/>
                <a:gd name="T10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7" name="Freeform 198">
              <a:extLst>
                <a:ext uri="{FF2B5EF4-FFF2-40B4-BE49-F238E27FC236}">
                  <a16:creationId xmlns:a16="http://schemas.microsoft.com/office/drawing/2014/main" id="{20E4BEC0-382F-A420-DDA2-1B38D082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990" y="3778953"/>
              <a:ext cx="27275" cy="37710"/>
            </a:xfrm>
            <a:custGeom>
              <a:avLst/>
              <a:gdLst>
                <a:gd name="T0" fmla="*/ 14 w 14"/>
                <a:gd name="T1" fmla="*/ 16 h 20"/>
                <a:gd name="T2" fmla="*/ 14 w 14"/>
                <a:gd name="T3" fmla="*/ 20 h 20"/>
                <a:gd name="T4" fmla="*/ 14 w 14"/>
                <a:gd name="T5" fmla="*/ 20 h 20"/>
                <a:gd name="T6" fmla="*/ 14 w 14"/>
                <a:gd name="T7" fmla="*/ 20 h 20"/>
                <a:gd name="T8" fmla="*/ 14 w 14"/>
                <a:gd name="T9" fmla="*/ 20 h 20"/>
                <a:gd name="T10" fmla="*/ 14 w 14"/>
                <a:gd name="T11" fmla="*/ 20 h 20"/>
                <a:gd name="T12" fmla="*/ 10 w 14"/>
                <a:gd name="T13" fmla="*/ 20 h 20"/>
                <a:gd name="T14" fmla="*/ 6 w 14"/>
                <a:gd name="T15" fmla="*/ 16 h 20"/>
                <a:gd name="T16" fmla="*/ 2 w 14"/>
                <a:gd name="T17" fmla="*/ 16 h 20"/>
                <a:gd name="T18" fmla="*/ 2 w 14"/>
                <a:gd name="T19" fmla="*/ 12 h 20"/>
                <a:gd name="T20" fmla="*/ 2 w 14"/>
                <a:gd name="T21" fmla="*/ 12 h 20"/>
                <a:gd name="T22" fmla="*/ 0 w 14"/>
                <a:gd name="T23" fmla="*/ 12 h 20"/>
                <a:gd name="T24" fmla="*/ 0 w 14"/>
                <a:gd name="T25" fmla="*/ 12 h 20"/>
                <a:gd name="T26" fmla="*/ 0 w 14"/>
                <a:gd name="T27" fmla="*/ 12 h 20"/>
                <a:gd name="T28" fmla="*/ 0 w 14"/>
                <a:gd name="T29" fmla="*/ 8 h 20"/>
                <a:gd name="T30" fmla="*/ 0 w 14"/>
                <a:gd name="T31" fmla="*/ 8 h 20"/>
                <a:gd name="T32" fmla="*/ 0 w 14"/>
                <a:gd name="T33" fmla="*/ 4 h 20"/>
                <a:gd name="T34" fmla="*/ 0 w 14"/>
                <a:gd name="T35" fmla="*/ 4 h 20"/>
                <a:gd name="T36" fmla="*/ 0 w 14"/>
                <a:gd name="T37" fmla="*/ 4 h 20"/>
                <a:gd name="T38" fmla="*/ 0 w 14"/>
                <a:gd name="T39" fmla="*/ 4 h 20"/>
                <a:gd name="T40" fmla="*/ 0 w 14"/>
                <a:gd name="T41" fmla="*/ 4 h 20"/>
                <a:gd name="T42" fmla="*/ 0 w 14"/>
                <a:gd name="T43" fmla="*/ 0 h 20"/>
                <a:gd name="T44" fmla="*/ 0 w 14"/>
                <a:gd name="T45" fmla="*/ 0 h 20"/>
                <a:gd name="T46" fmla="*/ 0 w 14"/>
                <a:gd name="T47" fmla="*/ 0 h 20"/>
                <a:gd name="T48" fmla="*/ 0 w 14"/>
                <a:gd name="T49" fmla="*/ 0 h 20"/>
                <a:gd name="T50" fmla="*/ 0 w 14"/>
                <a:gd name="T51" fmla="*/ 0 h 20"/>
                <a:gd name="T52" fmla="*/ 2 w 14"/>
                <a:gd name="T53" fmla="*/ 0 h 20"/>
                <a:gd name="T54" fmla="*/ 2 w 14"/>
                <a:gd name="T55" fmla="*/ 0 h 20"/>
                <a:gd name="T56" fmla="*/ 2 w 14"/>
                <a:gd name="T57" fmla="*/ 0 h 20"/>
                <a:gd name="T58" fmla="*/ 6 w 14"/>
                <a:gd name="T59" fmla="*/ 4 h 20"/>
                <a:gd name="T60" fmla="*/ 6 w 14"/>
                <a:gd name="T61" fmla="*/ 4 h 20"/>
                <a:gd name="T62" fmla="*/ 6 w 14"/>
                <a:gd name="T63" fmla="*/ 4 h 20"/>
                <a:gd name="T64" fmla="*/ 10 w 14"/>
                <a:gd name="T65" fmla="*/ 8 h 20"/>
                <a:gd name="T66" fmla="*/ 10 w 14"/>
                <a:gd name="T67" fmla="*/ 8 h 20"/>
                <a:gd name="T68" fmla="*/ 10 w 14"/>
                <a:gd name="T69" fmla="*/ 8 h 20"/>
                <a:gd name="T70" fmla="*/ 14 w 14"/>
                <a:gd name="T71" fmla="*/ 12 h 20"/>
                <a:gd name="T72" fmla="*/ 14 w 14"/>
                <a:gd name="T73" fmla="*/ 16 h 20"/>
                <a:gd name="T74" fmla="*/ 14 w 14"/>
                <a:gd name="T75" fmla="*/ 16 h 20"/>
                <a:gd name="T76" fmla="*/ 14 w 14"/>
                <a:gd name="T77" fmla="*/ 16 h 20"/>
                <a:gd name="T78" fmla="*/ 14 w 14"/>
                <a:gd name="T79" fmla="*/ 16 h 20"/>
                <a:gd name="T80" fmla="*/ 14 w 14"/>
                <a:gd name="T8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0">
                  <a:moveTo>
                    <a:pt x="14" y="16"/>
                  </a:moveTo>
                  <a:lnTo>
                    <a:pt x="14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8" name="Freeform 199">
              <a:extLst>
                <a:ext uri="{FF2B5EF4-FFF2-40B4-BE49-F238E27FC236}">
                  <a16:creationId xmlns:a16="http://schemas.microsoft.com/office/drawing/2014/main" id="{1ABA6191-7326-6068-3D08-EACD0E21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919" y="2726840"/>
              <a:ext cx="15586" cy="11313"/>
            </a:xfrm>
            <a:custGeom>
              <a:avLst/>
              <a:gdLst>
                <a:gd name="T0" fmla="*/ 4 w 8"/>
                <a:gd name="T1" fmla="*/ 4 h 6"/>
                <a:gd name="T2" fmla="*/ 4 w 8"/>
                <a:gd name="T3" fmla="*/ 4 h 6"/>
                <a:gd name="T4" fmla="*/ 8 w 8"/>
                <a:gd name="T5" fmla="*/ 4 h 6"/>
                <a:gd name="T6" fmla="*/ 8 w 8"/>
                <a:gd name="T7" fmla="*/ 4 h 6"/>
                <a:gd name="T8" fmla="*/ 8 w 8"/>
                <a:gd name="T9" fmla="*/ 4 h 6"/>
                <a:gd name="T10" fmla="*/ 8 w 8"/>
                <a:gd name="T11" fmla="*/ 4 h 6"/>
                <a:gd name="T12" fmla="*/ 8 w 8"/>
                <a:gd name="T13" fmla="*/ 4 h 6"/>
                <a:gd name="T14" fmla="*/ 8 w 8"/>
                <a:gd name="T15" fmla="*/ 4 h 6"/>
                <a:gd name="T16" fmla="*/ 8 w 8"/>
                <a:gd name="T17" fmla="*/ 6 h 6"/>
                <a:gd name="T18" fmla="*/ 8 w 8"/>
                <a:gd name="T19" fmla="*/ 6 h 6"/>
                <a:gd name="T20" fmla="*/ 8 w 8"/>
                <a:gd name="T21" fmla="*/ 6 h 6"/>
                <a:gd name="T22" fmla="*/ 8 w 8"/>
                <a:gd name="T23" fmla="*/ 6 h 6"/>
                <a:gd name="T24" fmla="*/ 8 w 8"/>
                <a:gd name="T25" fmla="*/ 6 h 6"/>
                <a:gd name="T26" fmla="*/ 8 w 8"/>
                <a:gd name="T27" fmla="*/ 6 h 6"/>
                <a:gd name="T28" fmla="*/ 4 w 8"/>
                <a:gd name="T29" fmla="*/ 6 h 6"/>
                <a:gd name="T30" fmla="*/ 4 w 8"/>
                <a:gd name="T31" fmla="*/ 6 h 6"/>
                <a:gd name="T32" fmla="*/ 4 w 8"/>
                <a:gd name="T33" fmla="*/ 6 h 6"/>
                <a:gd name="T34" fmla="*/ 4 w 8"/>
                <a:gd name="T35" fmla="*/ 6 h 6"/>
                <a:gd name="T36" fmla="*/ 0 w 8"/>
                <a:gd name="T37" fmla="*/ 6 h 6"/>
                <a:gd name="T38" fmla="*/ 0 w 8"/>
                <a:gd name="T39" fmla="*/ 6 h 6"/>
                <a:gd name="T40" fmla="*/ 0 w 8"/>
                <a:gd name="T41" fmla="*/ 6 h 6"/>
                <a:gd name="T42" fmla="*/ 0 w 8"/>
                <a:gd name="T43" fmla="*/ 6 h 6"/>
                <a:gd name="T44" fmla="*/ 0 w 8"/>
                <a:gd name="T45" fmla="*/ 6 h 6"/>
                <a:gd name="T46" fmla="*/ 0 w 8"/>
                <a:gd name="T47" fmla="*/ 6 h 6"/>
                <a:gd name="T48" fmla="*/ 0 w 8"/>
                <a:gd name="T49" fmla="*/ 6 h 6"/>
                <a:gd name="T50" fmla="*/ 0 w 8"/>
                <a:gd name="T51" fmla="*/ 6 h 6"/>
                <a:gd name="T52" fmla="*/ 0 w 8"/>
                <a:gd name="T53" fmla="*/ 6 h 6"/>
                <a:gd name="T54" fmla="*/ 0 w 8"/>
                <a:gd name="T55" fmla="*/ 6 h 6"/>
                <a:gd name="T56" fmla="*/ 0 w 8"/>
                <a:gd name="T57" fmla="*/ 6 h 6"/>
                <a:gd name="T58" fmla="*/ 0 w 8"/>
                <a:gd name="T59" fmla="*/ 6 h 6"/>
                <a:gd name="T60" fmla="*/ 4 w 8"/>
                <a:gd name="T61" fmla="*/ 6 h 6"/>
                <a:gd name="T62" fmla="*/ 4 w 8"/>
                <a:gd name="T63" fmla="*/ 6 h 6"/>
                <a:gd name="T64" fmla="*/ 4 w 8"/>
                <a:gd name="T65" fmla="*/ 6 h 6"/>
                <a:gd name="T66" fmla="*/ 0 w 8"/>
                <a:gd name="T67" fmla="*/ 4 h 6"/>
                <a:gd name="T68" fmla="*/ 0 w 8"/>
                <a:gd name="T69" fmla="*/ 4 h 6"/>
                <a:gd name="T70" fmla="*/ 0 w 8"/>
                <a:gd name="T71" fmla="*/ 4 h 6"/>
                <a:gd name="T72" fmla="*/ 4 w 8"/>
                <a:gd name="T73" fmla="*/ 4 h 6"/>
                <a:gd name="T74" fmla="*/ 4 w 8"/>
                <a:gd name="T75" fmla="*/ 4 h 6"/>
                <a:gd name="T76" fmla="*/ 4 w 8"/>
                <a:gd name="T77" fmla="*/ 4 h 6"/>
                <a:gd name="T78" fmla="*/ 4 w 8"/>
                <a:gd name="T79" fmla="*/ 0 h 6"/>
                <a:gd name="T80" fmla="*/ 4 w 8"/>
                <a:gd name="T81" fmla="*/ 0 h 6"/>
                <a:gd name="T82" fmla="*/ 4 w 8"/>
                <a:gd name="T83" fmla="*/ 0 h 6"/>
                <a:gd name="T84" fmla="*/ 4 w 8"/>
                <a:gd name="T85" fmla="*/ 0 h 6"/>
                <a:gd name="T86" fmla="*/ 4 w 8"/>
                <a:gd name="T87" fmla="*/ 0 h 6"/>
                <a:gd name="T88" fmla="*/ 4 w 8"/>
                <a:gd name="T89" fmla="*/ 4 h 6"/>
                <a:gd name="T90" fmla="*/ 4 w 8"/>
                <a:gd name="T91" fmla="*/ 4 h 6"/>
                <a:gd name="T92" fmla="*/ 4 w 8"/>
                <a:gd name="T93" fmla="*/ 4 h 6"/>
                <a:gd name="T94" fmla="*/ 4 w 8"/>
                <a:gd name="T95" fmla="*/ 4 h 6"/>
                <a:gd name="T96" fmla="*/ 4 w 8"/>
                <a:gd name="T97" fmla="*/ 4 h 6"/>
                <a:gd name="T98" fmla="*/ 4 w 8"/>
                <a:gd name="T99" fmla="*/ 4 h 6"/>
                <a:gd name="T100" fmla="*/ 4 w 8"/>
                <a:gd name="T10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59" name="Freeform 200">
              <a:extLst>
                <a:ext uri="{FF2B5EF4-FFF2-40B4-BE49-F238E27FC236}">
                  <a16:creationId xmlns:a16="http://schemas.microsoft.com/office/drawing/2014/main" id="{49544DC5-78A0-1630-FB7F-CD8ECCAF3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0683" y="5317526"/>
              <a:ext cx="167547" cy="263971"/>
            </a:xfrm>
            <a:custGeom>
              <a:avLst/>
              <a:gdLst>
                <a:gd name="T0" fmla="*/ 52 w 86"/>
                <a:gd name="T1" fmla="*/ 124 h 140"/>
                <a:gd name="T2" fmla="*/ 44 w 86"/>
                <a:gd name="T3" fmla="*/ 136 h 140"/>
                <a:gd name="T4" fmla="*/ 38 w 86"/>
                <a:gd name="T5" fmla="*/ 136 h 140"/>
                <a:gd name="T6" fmla="*/ 30 w 86"/>
                <a:gd name="T7" fmla="*/ 136 h 140"/>
                <a:gd name="T8" fmla="*/ 34 w 86"/>
                <a:gd name="T9" fmla="*/ 124 h 140"/>
                <a:gd name="T10" fmla="*/ 38 w 86"/>
                <a:gd name="T11" fmla="*/ 112 h 140"/>
                <a:gd name="T12" fmla="*/ 30 w 86"/>
                <a:gd name="T13" fmla="*/ 106 h 140"/>
                <a:gd name="T14" fmla="*/ 22 w 86"/>
                <a:gd name="T15" fmla="*/ 98 h 140"/>
                <a:gd name="T16" fmla="*/ 18 w 86"/>
                <a:gd name="T17" fmla="*/ 90 h 140"/>
                <a:gd name="T18" fmla="*/ 30 w 86"/>
                <a:gd name="T19" fmla="*/ 86 h 140"/>
                <a:gd name="T20" fmla="*/ 30 w 86"/>
                <a:gd name="T21" fmla="*/ 72 h 140"/>
                <a:gd name="T22" fmla="*/ 30 w 86"/>
                <a:gd name="T23" fmla="*/ 64 h 140"/>
                <a:gd name="T24" fmla="*/ 30 w 86"/>
                <a:gd name="T25" fmla="*/ 56 h 140"/>
                <a:gd name="T26" fmla="*/ 26 w 86"/>
                <a:gd name="T27" fmla="*/ 54 h 140"/>
                <a:gd name="T28" fmla="*/ 34 w 86"/>
                <a:gd name="T29" fmla="*/ 54 h 140"/>
                <a:gd name="T30" fmla="*/ 26 w 86"/>
                <a:gd name="T31" fmla="*/ 46 h 140"/>
                <a:gd name="T32" fmla="*/ 26 w 86"/>
                <a:gd name="T33" fmla="*/ 42 h 140"/>
                <a:gd name="T34" fmla="*/ 26 w 86"/>
                <a:gd name="T35" fmla="*/ 34 h 140"/>
                <a:gd name="T36" fmla="*/ 22 w 86"/>
                <a:gd name="T37" fmla="*/ 34 h 140"/>
                <a:gd name="T38" fmla="*/ 18 w 86"/>
                <a:gd name="T39" fmla="*/ 30 h 140"/>
                <a:gd name="T40" fmla="*/ 18 w 86"/>
                <a:gd name="T41" fmla="*/ 38 h 140"/>
                <a:gd name="T42" fmla="*/ 14 w 86"/>
                <a:gd name="T43" fmla="*/ 26 h 140"/>
                <a:gd name="T44" fmla="*/ 14 w 86"/>
                <a:gd name="T45" fmla="*/ 16 h 140"/>
                <a:gd name="T46" fmla="*/ 12 w 86"/>
                <a:gd name="T47" fmla="*/ 20 h 140"/>
                <a:gd name="T48" fmla="*/ 4 w 86"/>
                <a:gd name="T49" fmla="*/ 8 h 140"/>
                <a:gd name="T50" fmla="*/ 8 w 86"/>
                <a:gd name="T51" fmla="*/ 0 h 140"/>
                <a:gd name="T52" fmla="*/ 4 w 86"/>
                <a:gd name="T53" fmla="*/ 4 h 140"/>
                <a:gd name="T54" fmla="*/ 8 w 86"/>
                <a:gd name="T55" fmla="*/ 12 h 140"/>
                <a:gd name="T56" fmla="*/ 14 w 86"/>
                <a:gd name="T57" fmla="*/ 12 h 140"/>
                <a:gd name="T58" fmla="*/ 22 w 86"/>
                <a:gd name="T59" fmla="*/ 16 h 140"/>
                <a:gd name="T60" fmla="*/ 26 w 86"/>
                <a:gd name="T61" fmla="*/ 20 h 140"/>
                <a:gd name="T62" fmla="*/ 26 w 86"/>
                <a:gd name="T63" fmla="*/ 26 h 140"/>
                <a:gd name="T64" fmla="*/ 30 w 86"/>
                <a:gd name="T65" fmla="*/ 30 h 140"/>
                <a:gd name="T66" fmla="*/ 30 w 86"/>
                <a:gd name="T67" fmla="*/ 46 h 140"/>
                <a:gd name="T68" fmla="*/ 34 w 86"/>
                <a:gd name="T69" fmla="*/ 50 h 140"/>
                <a:gd name="T70" fmla="*/ 40 w 86"/>
                <a:gd name="T71" fmla="*/ 50 h 140"/>
                <a:gd name="T72" fmla="*/ 38 w 86"/>
                <a:gd name="T73" fmla="*/ 38 h 140"/>
                <a:gd name="T74" fmla="*/ 44 w 86"/>
                <a:gd name="T75" fmla="*/ 50 h 140"/>
                <a:gd name="T76" fmla="*/ 48 w 86"/>
                <a:gd name="T77" fmla="*/ 54 h 140"/>
                <a:gd name="T78" fmla="*/ 48 w 86"/>
                <a:gd name="T79" fmla="*/ 60 h 140"/>
                <a:gd name="T80" fmla="*/ 52 w 86"/>
                <a:gd name="T81" fmla="*/ 64 h 140"/>
                <a:gd name="T82" fmla="*/ 64 w 86"/>
                <a:gd name="T83" fmla="*/ 68 h 140"/>
                <a:gd name="T84" fmla="*/ 74 w 86"/>
                <a:gd name="T85" fmla="*/ 64 h 140"/>
                <a:gd name="T86" fmla="*/ 86 w 86"/>
                <a:gd name="T87" fmla="*/ 64 h 140"/>
                <a:gd name="T88" fmla="*/ 82 w 86"/>
                <a:gd name="T89" fmla="*/ 76 h 140"/>
                <a:gd name="T90" fmla="*/ 74 w 86"/>
                <a:gd name="T91" fmla="*/ 86 h 140"/>
                <a:gd name="T92" fmla="*/ 70 w 86"/>
                <a:gd name="T93" fmla="*/ 90 h 140"/>
                <a:gd name="T94" fmla="*/ 60 w 86"/>
                <a:gd name="T95" fmla="*/ 98 h 140"/>
                <a:gd name="T96" fmla="*/ 60 w 86"/>
                <a:gd name="T97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140">
                  <a:moveTo>
                    <a:pt x="56" y="116"/>
                  </a:moveTo>
                  <a:lnTo>
                    <a:pt x="56" y="120"/>
                  </a:lnTo>
                  <a:lnTo>
                    <a:pt x="52" y="120"/>
                  </a:lnTo>
                  <a:lnTo>
                    <a:pt x="52" y="124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8" y="132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4" y="136"/>
                  </a:lnTo>
                  <a:lnTo>
                    <a:pt x="34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6" y="11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0" name="Freeform 201">
              <a:extLst>
                <a:ext uri="{FF2B5EF4-FFF2-40B4-BE49-F238E27FC236}">
                  <a16:creationId xmlns:a16="http://schemas.microsoft.com/office/drawing/2014/main" id="{4E3B35DD-0156-5F38-7626-DA7A50128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0683" y="5317526"/>
              <a:ext cx="167547" cy="263971"/>
            </a:xfrm>
            <a:custGeom>
              <a:avLst/>
              <a:gdLst>
                <a:gd name="T0" fmla="*/ 52 w 86"/>
                <a:gd name="T1" fmla="*/ 124 h 140"/>
                <a:gd name="T2" fmla="*/ 44 w 86"/>
                <a:gd name="T3" fmla="*/ 136 h 140"/>
                <a:gd name="T4" fmla="*/ 38 w 86"/>
                <a:gd name="T5" fmla="*/ 136 h 140"/>
                <a:gd name="T6" fmla="*/ 30 w 86"/>
                <a:gd name="T7" fmla="*/ 136 h 140"/>
                <a:gd name="T8" fmla="*/ 34 w 86"/>
                <a:gd name="T9" fmla="*/ 124 h 140"/>
                <a:gd name="T10" fmla="*/ 38 w 86"/>
                <a:gd name="T11" fmla="*/ 112 h 140"/>
                <a:gd name="T12" fmla="*/ 30 w 86"/>
                <a:gd name="T13" fmla="*/ 106 h 140"/>
                <a:gd name="T14" fmla="*/ 22 w 86"/>
                <a:gd name="T15" fmla="*/ 98 h 140"/>
                <a:gd name="T16" fmla="*/ 18 w 86"/>
                <a:gd name="T17" fmla="*/ 90 h 140"/>
                <a:gd name="T18" fmla="*/ 30 w 86"/>
                <a:gd name="T19" fmla="*/ 86 h 140"/>
                <a:gd name="T20" fmla="*/ 30 w 86"/>
                <a:gd name="T21" fmla="*/ 72 h 140"/>
                <a:gd name="T22" fmla="*/ 30 w 86"/>
                <a:gd name="T23" fmla="*/ 64 h 140"/>
                <a:gd name="T24" fmla="*/ 30 w 86"/>
                <a:gd name="T25" fmla="*/ 56 h 140"/>
                <a:gd name="T26" fmla="*/ 26 w 86"/>
                <a:gd name="T27" fmla="*/ 54 h 140"/>
                <a:gd name="T28" fmla="*/ 34 w 86"/>
                <a:gd name="T29" fmla="*/ 54 h 140"/>
                <a:gd name="T30" fmla="*/ 26 w 86"/>
                <a:gd name="T31" fmla="*/ 46 h 140"/>
                <a:gd name="T32" fmla="*/ 26 w 86"/>
                <a:gd name="T33" fmla="*/ 42 h 140"/>
                <a:gd name="T34" fmla="*/ 26 w 86"/>
                <a:gd name="T35" fmla="*/ 34 h 140"/>
                <a:gd name="T36" fmla="*/ 22 w 86"/>
                <a:gd name="T37" fmla="*/ 34 h 140"/>
                <a:gd name="T38" fmla="*/ 18 w 86"/>
                <a:gd name="T39" fmla="*/ 30 h 140"/>
                <a:gd name="T40" fmla="*/ 18 w 86"/>
                <a:gd name="T41" fmla="*/ 38 h 140"/>
                <a:gd name="T42" fmla="*/ 14 w 86"/>
                <a:gd name="T43" fmla="*/ 26 h 140"/>
                <a:gd name="T44" fmla="*/ 14 w 86"/>
                <a:gd name="T45" fmla="*/ 16 h 140"/>
                <a:gd name="T46" fmla="*/ 12 w 86"/>
                <a:gd name="T47" fmla="*/ 20 h 140"/>
                <a:gd name="T48" fmla="*/ 4 w 86"/>
                <a:gd name="T49" fmla="*/ 8 h 140"/>
                <a:gd name="T50" fmla="*/ 8 w 86"/>
                <a:gd name="T51" fmla="*/ 0 h 140"/>
                <a:gd name="T52" fmla="*/ 4 w 86"/>
                <a:gd name="T53" fmla="*/ 4 h 140"/>
                <a:gd name="T54" fmla="*/ 8 w 86"/>
                <a:gd name="T55" fmla="*/ 12 h 140"/>
                <a:gd name="T56" fmla="*/ 14 w 86"/>
                <a:gd name="T57" fmla="*/ 12 h 140"/>
                <a:gd name="T58" fmla="*/ 22 w 86"/>
                <a:gd name="T59" fmla="*/ 16 h 140"/>
                <a:gd name="T60" fmla="*/ 26 w 86"/>
                <a:gd name="T61" fmla="*/ 20 h 140"/>
                <a:gd name="T62" fmla="*/ 26 w 86"/>
                <a:gd name="T63" fmla="*/ 26 h 140"/>
                <a:gd name="T64" fmla="*/ 30 w 86"/>
                <a:gd name="T65" fmla="*/ 30 h 140"/>
                <a:gd name="T66" fmla="*/ 30 w 86"/>
                <a:gd name="T67" fmla="*/ 46 h 140"/>
                <a:gd name="T68" fmla="*/ 34 w 86"/>
                <a:gd name="T69" fmla="*/ 50 h 140"/>
                <a:gd name="T70" fmla="*/ 40 w 86"/>
                <a:gd name="T71" fmla="*/ 50 h 140"/>
                <a:gd name="T72" fmla="*/ 38 w 86"/>
                <a:gd name="T73" fmla="*/ 38 h 140"/>
                <a:gd name="T74" fmla="*/ 44 w 86"/>
                <a:gd name="T75" fmla="*/ 50 h 140"/>
                <a:gd name="T76" fmla="*/ 48 w 86"/>
                <a:gd name="T77" fmla="*/ 54 h 140"/>
                <a:gd name="T78" fmla="*/ 48 w 86"/>
                <a:gd name="T79" fmla="*/ 60 h 140"/>
                <a:gd name="T80" fmla="*/ 52 w 86"/>
                <a:gd name="T81" fmla="*/ 64 h 140"/>
                <a:gd name="T82" fmla="*/ 64 w 86"/>
                <a:gd name="T83" fmla="*/ 68 h 140"/>
                <a:gd name="T84" fmla="*/ 74 w 86"/>
                <a:gd name="T85" fmla="*/ 64 h 140"/>
                <a:gd name="T86" fmla="*/ 86 w 86"/>
                <a:gd name="T87" fmla="*/ 64 h 140"/>
                <a:gd name="T88" fmla="*/ 82 w 86"/>
                <a:gd name="T89" fmla="*/ 76 h 140"/>
                <a:gd name="T90" fmla="*/ 74 w 86"/>
                <a:gd name="T91" fmla="*/ 86 h 140"/>
                <a:gd name="T92" fmla="*/ 70 w 86"/>
                <a:gd name="T93" fmla="*/ 90 h 140"/>
                <a:gd name="T94" fmla="*/ 60 w 86"/>
                <a:gd name="T95" fmla="*/ 98 h 140"/>
                <a:gd name="T96" fmla="*/ 60 w 86"/>
                <a:gd name="T97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140">
                  <a:moveTo>
                    <a:pt x="56" y="116"/>
                  </a:moveTo>
                  <a:lnTo>
                    <a:pt x="56" y="120"/>
                  </a:lnTo>
                  <a:lnTo>
                    <a:pt x="52" y="120"/>
                  </a:lnTo>
                  <a:lnTo>
                    <a:pt x="52" y="124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8" y="132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4" y="136"/>
                  </a:lnTo>
                  <a:lnTo>
                    <a:pt x="34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6" y="116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1" name="Freeform 202">
              <a:extLst>
                <a:ext uri="{FF2B5EF4-FFF2-40B4-BE49-F238E27FC236}">
                  <a16:creationId xmlns:a16="http://schemas.microsoft.com/office/drawing/2014/main" id="{E1757778-BBD9-F368-3EDF-CAA3973D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136" y="5536245"/>
              <a:ext cx="218201" cy="230032"/>
            </a:xfrm>
            <a:custGeom>
              <a:avLst/>
              <a:gdLst>
                <a:gd name="T0" fmla="*/ 12 w 112"/>
                <a:gd name="T1" fmla="*/ 96 h 122"/>
                <a:gd name="T2" fmla="*/ 12 w 112"/>
                <a:gd name="T3" fmla="*/ 90 h 122"/>
                <a:gd name="T4" fmla="*/ 16 w 112"/>
                <a:gd name="T5" fmla="*/ 90 h 122"/>
                <a:gd name="T6" fmla="*/ 16 w 112"/>
                <a:gd name="T7" fmla="*/ 82 h 122"/>
                <a:gd name="T8" fmla="*/ 22 w 112"/>
                <a:gd name="T9" fmla="*/ 74 h 122"/>
                <a:gd name="T10" fmla="*/ 34 w 112"/>
                <a:gd name="T11" fmla="*/ 70 h 122"/>
                <a:gd name="T12" fmla="*/ 36 w 112"/>
                <a:gd name="T13" fmla="*/ 64 h 122"/>
                <a:gd name="T14" fmla="*/ 44 w 112"/>
                <a:gd name="T15" fmla="*/ 60 h 122"/>
                <a:gd name="T16" fmla="*/ 52 w 112"/>
                <a:gd name="T17" fmla="*/ 52 h 122"/>
                <a:gd name="T18" fmla="*/ 60 w 112"/>
                <a:gd name="T19" fmla="*/ 50 h 122"/>
                <a:gd name="T20" fmla="*/ 66 w 112"/>
                <a:gd name="T21" fmla="*/ 38 h 122"/>
                <a:gd name="T22" fmla="*/ 70 w 112"/>
                <a:gd name="T23" fmla="*/ 28 h 122"/>
                <a:gd name="T24" fmla="*/ 78 w 112"/>
                <a:gd name="T25" fmla="*/ 24 h 122"/>
                <a:gd name="T26" fmla="*/ 78 w 112"/>
                <a:gd name="T27" fmla="*/ 8 h 122"/>
                <a:gd name="T28" fmla="*/ 86 w 112"/>
                <a:gd name="T29" fmla="*/ 4 h 122"/>
                <a:gd name="T30" fmla="*/ 86 w 112"/>
                <a:gd name="T31" fmla="*/ 4 h 122"/>
                <a:gd name="T32" fmla="*/ 94 w 112"/>
                <a:gd name="T33" fmla="*/ 12 h 122"/>
                <a:gd name="T34" fmla="*/ 100 w 112"/>
                <a:gd name="T35" fmla="*/ 12 h 122"/>
                <a:gd name="T36" fmla="*/ 104 w 112"/>
                <a:gd name="T37" fmla="*/ 12 h 122"/>
                <a:gd name="T38" fmla="*/ 104 w 112"/>
                <a:gd name="T39" fmla="*/ 16 h 122"/>
                <a:gd name="T40" fmla="*/ 108 w 112"/>
                <a:gd name="T41" fmla="*/ 16 h 122"/>
                <a:gd name="T42" fmla="*/ 108 w 112"/>
                <a:gd name="T43" fmla="*/ 12 h 122"/>
                <a:gd name="T44" fmla="*/ 104 w 112"/>
                <a:gd name="T45" fmla="*/ 16 h 122"/>
                <a:gd name="T46" fmla="*/ 108 w 112"/>
                <a:gd name="T47" fmla="*/ 16 h 122"/>
                <a:gd name="T48" fmla="*/ 108 w 112"/>
                <a:gd name="T49" fmla="*/ 20 h 122"/>
                <a:gd name="T50" fmla="*/ 108 w 112"/>
                <a:gd name="T51" fmla="*/ 24 h 122"/>
                <a:gd name="T52" fmla="*/ 104 w 112"/>
                <a:gd name="T53" fmla="*/ 30 h 122"/>
                <a:gd name="T54" fmla="*/ 100 w 112"/>
                <a:gd name="T55" fmla="*/ 40 h 122"/>
                <a:gd name="T56" fmla="*/ 96 w 112"/>
                <a:gd name="T57" fmla="*/ 50 h 122"/>
                <a:gd name="T58" fmla="*/ 90 w 112"/>
                <a:gd name="T59" fmla="*/ 56 h 122"/>
                <a:gd name="T60" fmla="*/ 94 w 112"/>
                <a:gd name="T61" fmla="*/ 64 h 122"/>
                <a:gd name="T62" fmla="*/ 90 w 112"/>
                <a:gd name="T63" fmla="*/ 64 h 122"/>
                <a:gd name="T64" fmla="*/ 86 w 112"/>
                <a:gd name="T65" fmla="*/ 64 h 122"/>
                <a:gd name="T66" fmla="*/ 78 w 112"/>
                <a:gd name="T67" fmla="*/ 68 h 122"/>
                <a:gd name="T68" fmla="*/ 70 w 112"/>
                <a:gd name="T69" fmla="*/ 70 h 122"/>
                <a:gd name="T70" fmla="*/ 66 w 112"/>
                <a:gd name="T71" fmla="*/ 78 h 122"/>
                <a:gd name="T72" fmla="*/ 66 w 112"/>
                <a:gd name="T73" fmla="*/ 90 h 122"/>
                <a:gd name="T74" fmla="*/ 60 w 112"/>
                <a:gd name="T75" fmla="*/ 96 h 122"/>
                <a:gd name="T76" fmla="*/ 56 w 112"/>
                <a:gd name="T77" fmla="*/ 104 h 122"/>
                <a:gd name="T78" fmla="*/ 60 w 112"/>
                <a:gd name="T79" fmla="*/ 104 h 122"/>
                <a:gd name="T80" fmla="*/ 52 w 112"/>
                <a:gd name="T81" fmla="*/ 108 h 122"/>
                <a:gd name="T82" fmla="*/ 48 w 112"/>
                <a:gd name="T83" fmla="*/ 120 h 122"/>
                <a:gd name="T84" fmla="*/ 36 w 112"/>
                <a:gd name="T85" fmla="*/ 122 h 122"/>
                <a:gd name="T86" fmla="*/ 30 w 112"/>
                <a:gd name="T87" fmla="*/ 120 h 122"/>
                <a:gd name="T88" fmla="*/ 26 w 112"/>
                <a:gd name="T89" fmla="*/ 120 h 122"/>
                <a:gd name="T90" fmla="*/ 26 w 112"/>
                <a:gd name="T91" fmla="*/ 120 h 122"/>
                <a:gd name="T92" fmla="*/ 22 w 112"/>
                <a:gd name="T93" fmla="*/ 116 h 122"/>
                <a:gd name="T94" fmla="*/ 12 w 112"/>
                <a:gd name="T95" fmla="*/ 112 h 122"/>
                <a:gd name="T96" fmla="*/ 4 w 112"/>
                <a:gd name="T97" fmla="*/ 116 h 122"/>
                <a:gd name="T98" fmla="*/ 4 w 112"/>
                <a:gd name="T99" fmla="*/ 112 h 122"/>
                <a:gd name="T100" fmla="*/ 4 w 112"/>
                <a:gd name="T101" fmla="*/ 108 h 122"/>
                <a:gd name="T102" fmla="*/ 0 w 112"/>
                <a:gd name="T103" fmla="*/ 108 h 122"/>
                <a:gd name="T104" fmla="*/ 8 w 112"/>
                <a:gd name="T105" fmla="*/ 104 h 122"/>
                <a:gd name="T106" fmla="*/ 8 w 112"/>
                <a:gd name="T107" fmla="*/ 100 h 122"/>
                <a:gd name="T108" fmla="*/ 4 w 112"/>
                <a:gd name="T109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122">
                  <a:moveTo>
                    <a:pt x="12" y="96"/>
                  </a:moveTo>
                  <a:lnTo>
                    <a:pt x="8" y="96"/>
                  </a:lnTo>
                  <a:lnTo>
                    <a:pt x="12" y="96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0" y="68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8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2" name="Freeform 203">
              <a:extLst>
                <a:ext uri="{FF2B5EF4-FFF2-40B4-BE49-F238E27FC236}">
                  <a16:creationId xmlns:a16="http://schemas.microsoft.com/office/drawing/2014/main" id="{24FBBA12-55B0-19C0-3BD4-4EB419C63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136" y="5536245"/>
              <a:ext cx="218201" cy="230032"/>
            </a:xfrm>
            <a:custGeom>
              <a:avLst/>
              <a:gdLst>
                <a:gd name="T0" fmla="*/ 12 w 112"/>
                <a:gd name="T1" fmla="*/ 96 h 122"/>
                <a:gd name="T2" fmla="*/ 12 w 112"/>
                <a:gd name="T3" fmla="*/ 90 h 122"/>
                <a:gd name="T4" fmla="*/ 16 w 112"/>
                <a:gd name="T5" fmla="*/ 90 h 122"/>
                <a:gd name="T6" fmla="*/ 16 w 112"/>
                <a:gd name="T7" fmla="*/ 82 h 122"/>
                <a:gd name="T8" fmla="*/ 22 w 112"/>
                <a:gd name="T9" fmla="*/ 74 h 122"/>
                <a:gd name="T10" fmla="*/ 34 w 112"/>
                <a:gd name="T11" fmla="*/ 70 h 122"/>
                <a:gd name="T12" fmla="*/ 36 w 112"/>
                <a:gd name="T13" fmla="*/ 64 h 122"/>
                <a:gd name="T14" fmla="*/ 44 w 112"/>
                <a:gd name="T15" fmla="*/ 60 h 122"/>
                <a:gd name="T16" fmla="*/ 52 w 112"/>
                <a:gd name="T17" fmla="*/ 52 h 122"/>
                <a:gd name="T18" fmla="*/ 60 w 112"/>
                <a:gd name="T19" fmla="*/ 50 h 122"/>
                <a:gd name="T20" fmla="*/ 66 w 112"/>
                <a:gd name="T21" fmla="*/ 38 h 122"/>
                <a:gd name="T22" fmla="*/ 70 w 112"/>
                <a:gd name="T23" fmla="*/ 28 h 122"/>
                <a:gd name="T24" fmla="*/ 78 w 112"/>
                <a:gd name="T25" fmla="*/ 24 h 122"/>
                <a:gd name="T26" fmla="*/ 78 w 112"/>
                <a:gd name="T27" fmla="*/ 8 h 122"/>
                <a:gd name="T28" fmla="*/ 86 w 112"/>
                <a:gd name="T29" fmla="*/ 4 h 122"/>
                <a:gd name="T30" fmla="*/ 86 w 112"/>
                <a:gd name="T31" fmla="*/ 4 h 122"/>
                <a:gd name="T32" fmla="*/ 94 w 112"/>
                <a:gd name="T33" fmla="*/ 12 h 122"/>
                <a:gd name="T34" fmla="*/ 100 w 112"/>
                <a:gd name="T35" fmla="*/ 12 h 122"/>
                <a:gd name="T36" fmla="*/ 104 w 112"/>
                <a:gd name="T37" fmla="*/ 12 h 122"/>
                <a:gd name="T38" fmla="*/ 104 w 112"/>
                <a:gd name="T39" fmla="*/ 16 h 122"/>
                <a:gd name="T40" fmla="*/ 108 w 112"/>
                <a:gd name="T41" fmla="*/ 16 h 122"/>
                <a:gd name="T42" fmla="*/ 108 w 112"/>
                <a:gd name="T43" fmla="*/ 12 h 122"/>
                <a:gd name="T44" fmla="*/ 104 w 112"/>
                <a:gd name="T45" fmla="*/ 16 h 122"/>
                <a:gd name="T46" fmla="*/ 108 w 112"/>
                <a:gd name="T47" fmla="*/ 16 h 122"/>
                <a:gd name="T48" fmla="*/ 108 w 112"/>
                <a:gd name="T49" fmla="*/ 20 h 122"/>
                <a:gd name="T50" fmla="*/ 108 w 112"/>
                <a:gd name="T51" fmla="*/ 24 h 122"/>
                <a:gd name="T52" fmla="*/ 104 w 112"/>
                <a:gd name="T53" fmla="*/ 30 h 122"/>
                <a:gd name="T54" fmla="*/ 100 w 112"/>
                <a:gd name="T55" fmla="*/ 40 h 122"/>
                <a:gd name="T56" fmla="*/ 96 w 112"/>
                <a:gd name="T57" fmla="*/ 50 h 122"/>
                <a:gd name="T58" fmla="*/ 90 w 112"/>
                <a:gd name="T59" fmla="*/ 56 h 122"/>
                <a:gd name="T60" fmla="*/ 94 w 112"/>
                <a:gd name="T61" fmla="*/ 64 h 122"/>
                <a:gd name="T62" fmla="*/ 90 w 112"/>
                <a:gd name="T63" fmla="*/ 64 h 122"/>
                <a:gd name="T64" fmla="*/ 86 w 112"/>
                <a:gd name="T65" fmla="*/ 64 h 122"/>
                <a:gd name="T66" fmla="*/ 78 w 112"/>
                <a:gd name="T67" fmla="*/ 68 h 122"/>
                <a:gd name="T68" fmla="*/ 70 w 112"/>
                <a:gd name="T69" fmla="*/ 70 h 122"/>
                <a:gd name="T70" fmla="*/ 66 w 112"/>
                <a:gd name="T71" fmla="*/ 78 h 122"/>
                <a:gd name="T72" fmla="*/ 66 w 112"/>
                <a:gd name="T73" fmla="*/ 90 h 122"/>
                <a:gd name="T74" fmla="*/ 60 w 112"/>
                <a:gd name="T75" fmla="*/ 96 h 122"/>
                <a:gd name="T76" fmla="*/ 56 w 112"/>
                <a:gd name="T77" fmla="*/ 104 h 122"/>
                <a:gd name="T78" fmla="*/ 60 w 112"/>
                <a:gd name="T79" fmla="*/ 104 h 122"/>
                <a:gd name="T80" fmla="*/ 52 w 112"/>
                <a:gd name="T81" fmla="*/ 108 h 122"/>
                <a:gd name="T82" fmla="*/ 48 w 112"/>
                <a:gd name="T83" fmla="*/ 120 h 122"/>
                <a:gd name="T84" fmla="*/ 36 w 112"/>
                <a:gd name="T85" fmla="*/ 122 h 122"/>
                <a:gd name="T86" fmla="*/ 30 w 112"/>
                <a:gd name="T87" fmla="*/ 120 h 122"/>
                <a:gd name="T88" fmla="*/ 26 w 112"/>
                <a:gd name="T89" fmla="*/ 120 h 122"/>
                <a:gd name="T90" fmla="*/ 26 w 112"/>
                <a:gd name="T91" fmla="*/ 120 h 122"/>
                <a:gd name="T92" fmla="*/ 22 w 112"/>
                <a:gd name="T93" fmla="*/ 116 h 122"/>
                <a:gd name="T94" fmla="*/ 12 w 112"/>
                <a:gd name="T95" fmla="*/ 112 h 122"/>
                <a:gd name="T96" fmla="*/ 4 w 112"/>
                <a:gd name="T97" fmla="*/ 116 h 122"/>
                <a:gd name="T98" fmla="*/ 4 w 112"/>
                <a:gd name="T99" fmla="*/ 112 h 122"/>
                <a:gd name="T100" fmla="*/ 4 w 112"/>
                <a:gd name="T101" fmla="*/ 108 h 122"/>
                <a:gd name="T102" fmla="*/ 0 w 112"/>
                <a:gd name="T103" fmla="*/ 108 h 122"/>
                <a:gd name="T104" fmla="*/ 8 w 112"/>
                <a:gd name="T105" fmla="*/ 104 h 122"/>
                <a:gd name="T106" fmla="*/ 8 w 112"/>
                <a:gd name="T107" fmla="*/ 100 h 122"/>
                <a:gd name="T108" fmla="*/ 4 w 112"/>
                <a:gd name="T109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122">
                  <a:moveTo>
                    <a:pt x="12" y="96"/>
                  </a:moveTo>
                  <a:lnTo>
                    <a:pt x="8" y="96"/>
                  </a:lnTo>
                  <a:lnTo>
                    <a:pt x="12" y="96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0" y="68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8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12" y="96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3" name="Freeform 204">
              <a:extLst>
                <a:ext uri="{FF2B5EF4-FFF2-40B4-BE49-F238E27FC236}">
                  <a16:creationId xmlns:a16="http://schemas.microsoft.com/office/drawing/2014/main" id="{42DED185-EC5D-89C1-F289-F3E5AAC1F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6489" y="4397399"/>
              <a:ext cx="264958" cy="139528"/>
            </a:xfrm>
            <a:custGeom>
              <a:avLst/>
              <a:gdLst>
                <a:gd name="T0" fmla="*/ 6 w 136"/>
                <a:gd name="T1" fmla="*/ 8 h 74"/>
                <a:gd name="T2" fmla="*/ 8 w 136"/>
                <a:gd name="T3" fmla="*/ 4 h 74"/>
                <a:gd name="T4" fmla="*/ 14 w 136"/>
                <a:gd name="T5" fmla="*/ 10 h 74"/>
                <a:gd name="T6" fmla="*/ 14 w 136"/>
                <a:gd name="T7" fmla="*/ 12 h 74"/>
                <a:gd name="T8" fmla="*/ 48 w 136"/>
                <a:gd name="T9" fmla="*/ 26 h 74"/>
                <a:gd name="T10" fmla="*/ 30 w 136"/>
                <a:gd name="T11" fmla="*/ 12 h 74"/>
                <a:gd name="T12" fmla="*/ 48 w 136"/>
                <a:gd name="T13" fmla="*/ 26 h 74"/>
                <a:gd name="T14" fmla="*/ 48 w 136"/>
                <a:gd name="T15" fmla="*/ 26 h 74"/>
                <a:gd name="T16" fmla="*/ 0 w 136"/>
                <a:gd name="T17" fmla="*/ 14 h 74"/>
                <a:gd name="T18" fmla="*/ 2 w 136"/>
                <a:gd name="T19" fmla="*/ 18 h 74"/>
                <a:gd name="T20" fmla="*/ 2 w 136"/>
                <a:gd name="T21" fmla="*/ 18 h 74"/>
                <a:gd name="T22" fmla="*/ 6 w 136"/>
                <a:gd name="T23" fmla="*/ 20 h 74"/>
                <a:gd name="T24" fmla="*/ 10 w 136"/>
                <a:gd name="T25" fmla="*/ 16 h 74"/>
                <a:gd name="T26" fmla="*/ 10 w 136"/>
                <a:gd name="T27" fmla="*/ 22 h 74"/>
                <a:gd name="T28" fmla="*/ 18 w 136"/>
                <a:gd name="T29" fmla="*/ 28 h 74"/>
                <a:gd name="T30" fmla="*/ 12 w 136"/>
                <a:gd name="T31" fmla="*/ 22 h 74"/>
                <a:gd name="T32" fmla="*/ 18 w 136"/>
                <a:gd name="T33" fmla="*/ 22 h 74"/>
                <a:gd name="T34" fmla="*/ 18 w 136"/>
                <a:gd name="T35" fmla="*/ 28 h 74"/>
                <a:gd name="T36" fmla="*/ 18 w 136"/>
                <a:gd name="T37" fmla="*/ 28 h 74"/>
                <a:gd name="T38" fmla="*/ 12 w 136"/>
                <a:gd name="T39" fmla="*/ 28 h 74"/>
                <a:gd name="T40" fmla="*/ 12 w 136"/>
                <a:gd name="T41" fmla="*/ 28 h 74"/>
                <a:gd name="T42" fmla="*/ 12 w 136"/>
                <a:gd name="T43" fmla="*/ 28 h 74"/>
                <a:gd name="T44" fmla="*/ 20 w 136"/>
                <a:gd name="T45" fmla="*/ 28 h 74"/>
                <a:gd name="T46" fmla="*/ 22 w 136"/>
                <a:gd name="T47" fmla="*/ 28 h 74"/>
                <a:gd name="T48" fmla="*/ 22 w 136"/>
                <a:gd name="T49" fmla="*/ 28 h 74"/>
                <a:gd name="T50" fmla="*/ 132 w 136"/>
                <a:gd name="T51" fmla="*/ 56 h 74"/>
                <a:gd name="T52" fmla="*/ 134 w 136"/>
                <a:gd name="T53" fmla="*/ 60 h 74"/>
                <a:gd name="T54" fmla="*/ 134 w 136"/>
                <a:gd name="T55" fmla="*/ 60 h 74"/>
                <a:gd name="T56" fmla="*/ 48 w 136"/>
                <a:gd name="T57" fmla="*/ 68 h 74"/>
                <a:gd name="T58" fmla="*/ 58 w 136"/>
                <a:gd name="T59" fmla="*/ 74 h 74"/>
                <a:gd name="T60" fmla="*/ 58 w 136"/>
                <a:gd name="T61" fmla="*/ 74 h 74"/>
                <a:gd name="T62" fmla="*/ 70 w 136"/>
                <a:gd name="T63" fmla="*/ 42 h 74"/>
                <a:gd name="T64" fmla="*/ 58 w 136"/>
                <a:gd name="T65" fmla="*/ 22 h 74"/>
                <a:gd name="T66" fmla="*/ 64 w 136"/>
                <a:gd name="T67" fmla="*/ 28 h 74"/>
                <a:gd name="T68" fmla="*/ 68 w 136"/>
                <a:gd name="T69" fmla="*/ 34 h 74"/>
                <a:gd name="T70" fmla="*/ 68 w 136"/>
                <a:gd name="T71" fmla="*/ 34 h 74"/>
                <a:gd name="T72" fmla="*/ 60 w 136"/>
                <a:gd name="T73" fmla="*/ 46 h 74"/>
                <a:gd name="T74" fmla="*/ 44 w 136"/>
                <a:gd name="T75" fmla="*/ 38 h 74"/>
                <a:gd name="T76" fmla="*/ 62 w 136"/>
                <a:gd name="T77" fmla="*/ 46 h 74"/>
                <a:gd name="T78" fmla="*/ 62 w 136"/>
                <a:gd name="T79" fmla="*/ 46 h 74"/>
                <a:gd name="T80" fmla="*/ 84 w 136"/>
                <a:gd name="T81" fmla="*/ 60 h 74"/>
                <a:gd name="T82" fmla="*/ 68 w 136"/>
                <a:gd name="T83" fmla="*/ 50 h 74"/>
                <a:gd name="T84" fmla="*/ 84 w 136"/>
                <a:gd name="T85" fmla="*/ 56 h 74"/>
                <a:gd name="T86" fmla="*/ 84 w 136"/>
                <a:gd name="T8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74">
                  <a:moveTo>
                    <a:pt x="14" y="12"/>
                  </a:moveTo>
                  <a:lnTo>
                    <a:pt x="6" y="8"/>
                  </a:lnTo>
                  <a:lnTo>
                    <a:pt x="0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close/>
                  <a:moveTo>
                    <a:pt x="48" y="26"/>
                  </a:moveTo>
                  <a:lnTo>
                    <a:pt x="34" y="18"/>
                  </a:lnTo>
                  <a:lnTo>
                    <a:pt x="30" y="1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close/>
                  <a:moveTo>
                    <a:pt x="2" y="18"/>
                  </a:moveTo>
                  <a:lnTo>
                    <a:pt x="0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10" y="22"/>
                  </a:moveTo>
                  <a:lnTo>
                    <a:pt x="6" y="20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  <a:moveTo>
                    <a:pt x="18" y="28"/>
                  </a:moveTo>
                  <a:lnTo>
                    <a:pt x="14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28"/>
                  </a:moveTo>
                  <a:lnTo>
                    <a:pt x="20" y="28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close/>
                  <a:moveTo>
                    <a:pt x="134" y="60"/>
                  </a:moveTo>
                  <a:lnTo>
                    <a:pt x="132" y="56"/>
                  </a:lnTo>
                  <a:lnTo>
                    <a:pt x="136" y="56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close/>
                  <a:moveTo>
                    <a:pt x="58" y="74"/>
                  </a:moveTo>
                  <a:lnTo>
                    <a:pt x="48" y="68"/>
                  </a:lnTo>
                  <a:lnTo>
                    <a:pt x="56" y="72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close/>
                  <a:moveTo>
                    <a:pt x="68" y="34"/>
                  </a:moveTo>
                  <a:lnTo>
                    <a:pt x="70" y="42"/>
                  </a:lnTo>
                  <a:lnTo>
                    <a:pt x="62" y="34"/>
                  </a:lnTo>
                  <a:lnTo>
                    <a:pt x="58" y="22"/>
                  </a:lnTo>
                  <a:lnTo>
                    <a:pt x="62" y="24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2" y="46"/>
                  </a:moveTo>
                  <a:lnTo>
                    <a:pt x="60" y="46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56" y="40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84" y="56"/>
                  </a:moveTo>
                  <a:lnTo>
                    <a:pt x="84" y="60"/>
                  </a:lnTo>
                  <a:lnTo>
                    <a:pt x="76" y="56"/>
                  </a:lnTo>
                  <a:lnTo>
                    <a:pt x="68" y="50"/>
                  </a:lnTo>
                  <a:lnTo>
                    <a:pt x="80" y="5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4" name="Freeform 205">
              <a:extLst>
                <a:ext uri="{FF2B5EF4-FFF2-40B4-BE49-F238E27FC236}">
                  <a16:creationId xmlns:a16="http://schemas.microsoft.com/office/drawing/2014/main" id="{403502F4-8201-5307-1846-95F3B4CFD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3162" y="4653828"/>
              <a:ext cx="74032" cy="82962"/>
            </a:xfrm>
            <a:custGeom>
              <a:avLst/>
              <a:gdLst>
                <a:gd name="T0" fmla="*/ 38 w 38"/>
                <a:gd name="T1" fmla="*/ 0 h 44"/>
                <a:gd name="T2" fmla="*/ 30 w 38"/>
                <a:gd name="T3" fmla="*/ 8 h 44"/>
                <a:gd name="T4" fmla="*/ 36 w 38"/>
                <a:gd name="T5" fmla="*/ 4 h 44"/>
                <a:gd name="T6" fmla="*/ 36 w 38"/>
                <a:gd name="T7" fmla="*/ 8 h 44"/>
                <a:gd name="T8" fmla="*/ 28 w 38"/>
                <a:gd name="T9" fmla="*/ 8 h 44"/>
                <a:gd name="T10" fmla="*/ 28 w 38"/>
                <a:gd name="T11" fmla="*/ 8 h 44"/>
                <a:gd name="T12" fmla="*/ 20 w 38"/>
                <a:gd name="T13" fmla="*/ 14 h 44"/>
                <a:gd name="T14" fmla="*/ 16 w 38"/>
                <a:gd name="T15" fmla="*/ 8 h 44"/>
                <a:gd name="T16" fmla="*/ 22 w 38"/>
                <a:gd name="T17" fmla="*/ 4 h 44"/>
                <a:gd name="T18" fmla="*/ 38 w 38"/>
                <a:gd name="T19" fmla="*/ 0 h 44"/>
                <a:gd name="T20" fmla="*/ 38 w 38"/>
                <a:gd name="T21" fmla="*/ 0 h 44"/>
                <a:gd name="T22" fmla="*/ 38 w 38"/>
                <a:gd name="T23" fmla="*/ 0 h 44"/>
                <a:gd name="T24" fmla="*/ 38 w 38"/>
                <a:gd name="T25" fmla="*/ 0 h 44"/>
                <a:gd name="T26" fmla="*/ 2 w 38"/>
                <a:gd name="T27" fmla="*/ 30 h 44"/>
                <a:gd name="T28" fmla="*/ 0 w 38"/>
                <a:gd name="T29" fmla="*/ 26 h 44"/>
                <a:gd name="T30" fmla="*/ 4 w 38"/>
                <a:gd name="T31" fmla="*/ 20 h 44"/>
                <a:gd name="T32" fmla="*/ 12 w 38"/>
                <a:gd name="T33" fmla="*/ 16 h 44"/>
                <a:gd name="T34" fmla="*/ 16 w 38"/>
                <a:gd name="T35" fmla="*/ 22 h 44"/>
                <a:gd name="T36" fmla="*/ 18 w 38"/>
                <a:gd name="T37" fmla="*/ 28 h 44"/>
                <a:gd name="T38" fmla="*/ 16 w 38"/>
                <a:gd name="T39" fmla="*/ 28 h 44"/>
                <a:gd name="T40" fmla="*/ 10 w 38"/>
                <a:gd name="T41" fmla="*/ 32 h 44"/>
                <a:gd name="T42" fmla="*/ 2 w 38"/>
                <a:gd name="T43" fmla="*/ 30 h 44"/>
                <a:gd name="T44" fmla="*/ 2 w 38"/>
                <a:gd name="T45" fmla="*/ 30 h 44"/>
                <a:gd name="T46" fmla="*/ 2 w 38"/>
                <a:gd name="T47" fmla="*/ 30 h 44"/>
                <a:gd name="T48" fmla="*/ 10 w 38"/>
                <a:gd name="T49" fmla="*/ 44 h 44"/>
                <a:gd name="T50" fmla="*/ 10 w 38"/>
                <a:gd name="T51" fmla="*/ 44 h 44"/>
                <a:gd name="T52" fmla="*/ 10 w 38"/>
                <a:gd name="T53" fmla="*/ 42 h 44"/>
                <a:gd name="T54" fmla="*/ 16 w 38"/>
                <a:gd name="T55" fmla="*/ 42 h 44"/>
                <a:gd name="T56" fmla="*/ 10 w 38"/>
                <a:gd name="T57" fmla="*/ 44 h 44"/>
                <a:gd name="T58" fmla="*/ 10 w 38"/>
                <a:gd name="T59" fmla="*/ 44 h 44"/>
                <a:gd name="T60" fmla="*/ 10 w 38"/>
                <a:gd name="T6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44">
                  <a:moveTo>
                    <a:pt x="38" y="0"/>
                  </a:moveTo>
                  <a:lnTo>
                    <a:pt x="30" y="8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" y="30"/>
                  </a:moveTo>
                  <a:lnTo>
                    <a:pt x="0" y="26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5" name="Freeform 206">
              <a:extLst>
                <a:ext uri="{FF2B5EF4-FFF2-40B4-BE49-F238E27FC236}">
                  <a16:creationId xmlns:a16="http://schemas.microsoft.com/office/drawing/2014/main" id="{C5B0EA71-23EE-3EFB-A087-77A738E0E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3136" y="4612347"/>
              <a:ext cx="81825" cy="139528"/>
            </a:xfrm>
            <a:custGeom>
              <a:avLst/>
              <a:gdLst>
                <a:gd name="T0" fmla="*/ 8 w 42"/>
                <a:gd name="T1" fmla="*/ 6 h 74"/>
                <a:gd name="T2" fmla="*/ 12 w 42"/>
                <a:gd name="T3" fmla="*/ 12 h 74"/>
                <a:gd name="T4" fmla="*/ 4 w 42"/>
                <a:gd name="T5" fmla="*/ 14 h 74"/>
                <a:gd name="T6" fmla="*/ 0 w 42"/>
                <a:gd name="T7" fmla="*/ 0 h 74"/>
                <a:gd name="T8" fmla="*/ 6 w 42"/>
                <a:gd name="T9" fmla="*/ 6 h 74"/>
                <a:gd name="T10" fmla="*/ 6 w 42"/>
                <a:gd name="T11" fmla="*/ 4 h 74"/>
                <a:gd name="T12" fmla="*/ 8 w 42"/>
                <a:gd name="T13" fmla="*/ 6 h 74"/>
                <a:gd name="T14" fmla="*/ 8 w 42"/>
                <a:gd name="T15" fmla="*/ 6 h 74"/>
                <a:gd name="T16" fmla="*/ 8 w 42"/>
                <a:gd name="T17" fmla="*/ 6 h 74"/>
                <a:gd name="T18" fmla="*/ 28 w 42"/>
                <a:gd name="T19" fmla="*/ 48 h 74"/>
                <a:gd name="T20" fmla="*/ 24 w 42"/>
                <a:gd name="T21" fmla="*/ 44 h 74"/>
                <a:gd name="T22" fmla="*/ 26 w 42"/>
                <a:gd name="T23" fmla="*/ 42 h 74"/>
                <a:gd name="T24" fmla="*/ 30 w 42"/>
                <a:gd name="T25" fmla="*/ 44 h 74"/>
                <a:gd name="T26" fmla="*/ 28 w 42"/>
                <a:gd name="T27" fmla="*/ 48 h 74"/>
                <a:gd name="T28" fmla="*/ 28 w 42"/>
                <a:gd name="T29" fmla="*/ 48 h 74"/>
                <a:gd name="T30" fmla="*/ 28 w 42"/>
                <a:gd name="T31" fmla="*/ 48 h 74"/>
                <a:gd name="T32" fmla="*/ 40 w 42"/>
                <a:gd name="T33" fmla="*/ 64 h 74"/>
                <a:gd name="T34" fmla="*/ 36 w 42"/>
                <a:gd name="T35" fmla="*/ 62 h 74"/>
                <a:gd name="T36" fmla="*/ 36 w 42"/>
                <a:gd name="T37" fmla="*/ 60 h 74"/>
                <a:gd name="T38" fmla="*/ 40 w 42"/>
                <a:gd name="T39" fmla="*/ 62 h 74"/>
                <a:gd name="T40" fmla="*/ 40 w 42"/>
                <a:gd name="T41" fmla="*/ 64 h 74"/>
                <a:gd name="T42" fmla="*/ 40 w 42"/>
                <a:gd name="T43" fmla="*/ 64 h 74"/>
                <a:gd name="T44" fmla="*/ 40 w 42"/>
                <a:gd name="T45" fmla="*/ 64 h 74"/>
                <a:gd name="T46" fmla="*/ 42 w 42"/>
                <a:gd name="T47" fmla="*/ 74 h 74"/>
                <a:gd name="T48" fmla="*/ 40 w 42"/>
                <a:gd name="T49" fmla="*/ 72 h 74"/>
                <a:gd name="T50" fmla="*/ 40 w 42"/>
                <a:gd name="T51" fmla="*/ 70 h 74"/>
                <a:gd name="T52" fmla="*/ 42 w 42"/>
                <a:gd name="T53" fmla="*/ 72 h 74"/>
                <a:gd name="T54" fmla="*/ 42 w 42"/>
                <a:gd name="T55" fmla="*/ 74 h 74"/>
                <a:gd name="T56" fmla="*/ 42 w 42"/>
                <a:gd name="T57" fmla="*/ 74 h 74"/>
                <a:gd name="T58" fmla="*/ 42 w 42"/>
                <a:gd name="T59" fmla="*/ 74 h 74"/>
                <a:gd name="T60" fmla="*/ 18 w 42"/>
                <a:gd name="T61" fmla="*/ 12 h 74"/>
                <a:gd name="T62" fmla="*/ 18 w 42"/>
                <a:gd name="T63" fmla="*/ 12 h 74"/>
                <a:gd name="T64" fmla="*/ 22 w 42"/>
                <a:gd name="T65" fmla="*/ 10 h 74"/>
                <a:gd name="T66" fmla="*/ 18 w 42"/>
                <a:gd name="T67" fmla="*/ 12 h 74"/>
                <a:gd name="T68" fmla="*/ 18 w 42"/>
                <a:gd name="T69" fmla="*/ 12 h 74"/>
                <a:gd name="T70" fmla="*/ 18 w 42"/>
                <a:gd name="T71" fmla="*/ 12 h 74"/>
                <a:gd name="T72" fmla="*/ 14 w 42"/>
                <a:gd name="T73" fmla="*/ 28 h 74"/>
                <a:gd name="T74" fmla="*/ 12 w 42"/>
                <a:gd name="T75" fmla="*/ 22 h 74"/>
                <a:gd name="T76" fmla="*/ 10 w 42"/>
                <a:gd name="T77" fmla="*/ 20 h 74"/>
                <a:gd name="T78" fmla="*/ 12 w 42"/>
                <a:gd name="T79" fmla="*/ 18 h 74"/>
                <a:gd name="T80" fmla="*/ 18 w 42"/>
                <a:gd name="T81" fmla="*/ 26 h 74"/>
                <a:gd name="T82" fmla="*/ 14 w 42"/>
                <a:gd name="T83" fmla="*/ 28 h 74"/>
                <a:gd name="T84" fmla="*/ 14 w 42"/>
                <a:gd name="T85" fmla="*/ 28 h 74"/>
                <a:gd name="T86" fmla="*/ 14 w 42"/>
                <a:gd name="T87" fmla="*/ 28 h 74"/>
                <a:gd name="T88" fmla="*/ 24 w 42"/>
                <a:gd name="T89" fmla="*/ 24 h 74"/>
                <a:gd name="T90" fmla="*/ 20 w 42"/>
                <a:gd name="T91" fmla="*/ 24 h 74"/>
                <a:gd name="T92" fmla="*/ 24 w 42"/>
                <a:gd name="T93" fmla="*/ 20 h 74"/>
                <a:gd name="T94" fmla="*/ 26 w 42"/>
                <a:gd name="T95" fmla="*/ 24 h 74"/>
                <a:gd name="T96" fmla="*/ 24 w 42"/>
                <a:gd name="T97" fmla="*/ 24 h 74"/>
                <a:gd name="T98" fmla="*/ 24 w 42"/>
                <a:gd name="T99" fmla="*/ 24 h 74"/>
                <a:gd name="T100" fmla="*/ 24 w 42"/>
                <a:gd name="T101" fmla="*/ 24 h 74"/>
                <a:gd name="T102" fmla="*/ 28 w 42"/>
                <a:gd name="T103" fmla="*/ 32 h 74"/>
                <a:gd name="T104" fmla="*/ 24 w 42"/>
                <a:gd name="T105" fmla="*/ 30 h 74"/>
                <a:gd name="T106" fmla="*/ 24 w 42"/>
                <a:gd name="T107" fmla="*/ 28 h 74"/>
                <a:gd name="T108" fmla="*/ 28 w 42"/>
                <a:gd name="T109" fmla="*/ 32 h 74"/>
                <a:gd name="T110" fmla="*/ 28 w 42"/>
                <a:gd name="T111" fmla="*/ 32 h 74"/>
                <a:gd name="T112" fmla="*/ 28 w 42"/>
                <a:gd name="T1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74">
                  <a:moveTo>
                    <a:pt x="8" y="6"/>
                  </a:moveTo>
                  <a:lnTo>
                    <a:pt x="12" y="12"/>
                  </a:lnTo>
                  <a:lnTo>
                    <a:pt x="4" y="14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close/>
                  <a:moveTo>
                    <a:pt x="28" y="48"/>
                  </a:moveTo>
                  <a:lnTo>
                    <a:pt x="24" y="44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close/>
                  <a:moveTo>
                    <a:pt x="40" y="64"/>
                  </a:moveTo>
                  <a:lnTo>
                    <a:pt x="36" y="62"/>
                  </a:lnTo>
                  <a:lnTo>
                    <a:pt x="36" y="60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  <a:moveTo>
                    <a:pt x="42" y="74"/>
                  </a:moveTo>
                  <a:lnTo>
                    <a:pt x="40" y="72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4"/>
                  </a:lnTo>
                  <a:close/>
                  <a:moveTo>
                    <a:pt x="18" y="12"/>
                  </a:moveTo>
                  <a:lnTo>
                    <a:pt x="18" y="12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close/>
                  <a:moveTo>
                    <a:pt x="14" y="28"/>
                  </a:moveTo>
                  <a:lnTo>
                    <a:pt x="12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24"/>
                  </a:moveTo>
                  <a:lnTo>
                    <a:pt x="20" y="24"/>
                  </a:lnTo>
                  <a:lnTo>
                    <a:pt x="24" y="20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8" y="32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6" name="Freeform 207">
              <a:extLst>
                <a:ext uri="{FF2B5EF4-FFF2-40B4-BE49-F238E27FC236}">
                  <a16:creationId xmlns:a16="http://schemas.microsoft.com/office/drawing/2014/main" id="{F1DA7F2B-0AC5-C3F6-EDBA-234F85E11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3000" y="4763187"/>
              <a:ext cx="116893" cy="64107"/>
            </a:xfrm>
            <a:custGeom>
              <a:avLst/>
              <a:gdLst>
                <a:gd name="T0" fmla="*/ 22 w 60"/>
                <a:gd name="T1" fmla="*/ 14 h 34"/>
                <a:gd name="T2" fmla="*/ 42 w 60"/>
                <a:gd name="T3" fmla="*/ 30 h 34"/>
                <a:gd name="T4" fmla="*/ 42 w 60"/>
                <a:gd name="T5" fmla="*/ 34 h 34"/>
                <a:gd name="T6" fmla="*/ 36 w 60"/>
                <a:gd name="T7" fmla="*/ 34 h 34"/>
                <a:gd name="T8" fmla="*/ 30 w 60"/>
                <a:gd name="T9" fmla="*/ 28 h 34"/>
                <a:gd name="T10" fmla="*/ 18 w 60"/>
                <a:gd name="T11" fmla="*/ 22 h 34"/>
                <a:gd name="T12" fmla="*/ 6 w 60"/>
                <a:gd name="T13" fmla="*/ 10 h 34"/>
                <a:gd name="T14" fmla="*/ 0 w 60"/>
                <a:gd name="T15" fmla="*/ 0 h 34"/>
                <a:gd name="T16" fmla="*/ 18 w 60"/>
                <a:gd name="T17" fmla="*/ 10 h 34"/>
                <a:gd name="T18" fmla="*/ 22 w 60"/>
                <a:gd name="T19" fmla="*/ 14 h 34"/>
                <a:gd name="T20" fmla="*/ 22 w 60"/>
                <a:gd name="T21" fmla="*/ 14 h 34"/>
                <a:gd name="T22" fmla="*/ 22 w 60"/>
                <a:gd name="T23" fmla="*/ 14 h 34"/>
                <a:gd name="T24" fmla="*/ 48 w 60"/>
                <a:gd name="T25" fmla="*/ 16 h 34"/>
                <a:gd name="T26" fmla="*/ 44 w 60"/>
                <a:gd name="T27" fmla="*/ 12 h 34"/>
                <a:gd name="T28" fmla="*/ 46 w 60"/>
                <a:gd name="T29" fmla="*/ 12 h 34"/>
                <a:gd name="T30" fmla="*/ 44 w 60"/>
                <a:gd name="T31" fmla="*/ 8 h 34"/>
                <a:gd name="T32" fmla="*/ 48 w 60"/>
                <a:gd name="T33" fmla="*/ 8 h 34"/>
                <a:gd name="T34" fmla="*/ 48 w 60"/>
                <a:gd name="T35" fmla="*/ 12 h 34"/>
                <a:gd name="T36" fmla="*/ 50 w 60"/>
                <a:gd name="T37" fmla="*/ 14 h 34"/>
                <a:gd name="T38" fmla="*/ 48 w 60"/>
                <a:gd name="T39" fmla="*/ 16 h 34"/>
                <a:gd name="T40" fmla="*/ 48 w 60"/>
                <a:gd name="T41" fmla="*/ 16 h 34"/>
                <a:gd name="T42" fmla="*/ 48 w 60"/>
                <a:gd name="T43" fmla="*/ 16 h 34"/>
                <a:gd name="T44" fmla="*/ 58 w 60"/>
                <a:gd name="T45" fmla="*/ 24 h 34"/>
                <a:gd name="T46" fmla="*/ 54 w 60"/>
                <a:gd name="T47" fmla="*/ 18 h 34"/>
                <a:gd name="T48" fmla="*/ 60 w 60"/>
                <a:gd name="T49" fmla="*/ 20 h 34"/>
                <a:gd name="T50" fmla="*/ 60 w 60"/>
                <a:gd name="T51" fmla="*/ 24 h 34"/>
                <a:gd name="T52" fmla="*/ 58 w 60"/>
                <a:gd name="T53" fmla="*/ 24 h 34"/>
                <a:gd name="T54" fmla="*/ 58 w 60"/>
                <a:gd name="T55" fmla="*/ 24 h 34"/>
                <a:gd name="T56" fmla="*/ 58 w 60"/>
                <a:gd name="T5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4">
                  <a:moveTo>
                    <a:pt x="22" y="14"/>
                  </a:moveTo>
                  <a:lnTo>
                    <a:pt x="42" y="30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30" y="28"/>
                  </a:lnTo>
                  <a:lnTo>
                    <a:pt x="18" y="22"/>
                  </a:lnTo>
                  <a:lnTo>
                    <a:pt x="6" y="10"/>
                  </a:lnTo>
                  <a:lnTo>
                    <a:pt x="0" y="0"/>
                  </a:lnTo>
                  <a:lnTo>
                    <a:pt x="18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close/>
                  <a:moveTo>
                    <a:pt x="48" y="16"/>
                  </a:moveTo>
                  <a:lnTo>
                    <a:pt x="44" y="12"/>
                  </a:lnTo>
                  <a:lnTo>
                    <a:pt x="46" y="12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close/>
                  <a:moveTo>
                    <a:pt x="58" y="24"/>
                  </a:moveTo>
                  <a:lnTo>
                    <a:pt x="54" y="18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7" name="Freeform 209">
              <a:extLst>
                <a:ext uri="{FF2B5EF4-FFF2-40B4-BE49-F238E27FC236}">
                  <a16:creationId xmlns:a16="http://schemas.microsoft.com/office/drawing/2014/main" id="{670401AE-1B6C-875B-EB0C-57F6BAB7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735" y="4506758"/>
              <a:ext cx="3896" cy="377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8" name="Freeform 210">
              <a:extLst>
                <a:ext uri="{FF2B5EF4-FFF2-40B4-BE49-F238E27FC236}">
                  <a16:creationId xmlns:a16="http://schemas.microsoft.com/office/drawing/2014/main" id="{8A7D3ADB-FD24-2EAA-6D16-BCA3386D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1531" y="3684677"/>
              <a:ext cx="7793" cy="15084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6 h 8"/>
                <a:gd name="T4" fmla="*/ 4 w 4"/>
                <a:gd name="T5" fmla="*/ 0 h 8"/>
                <a:gd name="T6" fmla="*/ 0 w 4"/>
                <a:gd name="T7" fmla="*/ 8 h 8"/>
                <a:gd name="T8" fmla="*/ 0 w 4"/>
                <a:gd name="T9" fmla="*/ 8 h 8"/>
                <a:gd name="T10" fmla="*/ 0 w 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69" name="Freeform 211">
              <a:extLst>
                <a:ext uri="{FF2B5EF4-FFF2-40B4-BE49-F238E27FC236}">
                  <a16:creationId xmlns:a16="http://schemas.microsoft.com/office/drawing/2014/main" id="{4E0C1A95-445A-743D-974D-3103A3D0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8806" y="3643196"/>
              <a:ext cx="3896" cy="7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4 h 4"/>
                <a:gd name="T4" fmla="*/ 0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0" name="Freeform 212">
              <a:extLst>
                <a:ext uri="{FF2B5EF4-FFF2-40B4-BE49-F238E27FC236}">
                  <a16:creationId xmlns:a16="http://schemas.microsoft.com/office/drawing/2014/main" id="{A81B635C-D454-8A9E-7184-0FE2738E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1505" y="3914709"/>
              <a:ext cx="3896" cy="377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1" name="Freeform 214">
              <a:extLst>
                <a:ext uri="{FF2B5EF4-FFF2-40B4-BE49-F238E27FC236}">
                  <a16:creationId xmlns:a16="http://schemas.microsoft.com/office/drawing/2014/main" id="{EF6321FE-9F60-C9B9-C94D-B280E89B2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39" y="3892083"/>
              <a:ext cx="3896" cy="377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2" name="Freeform 215">
              <a:extLst>
                <a:ext uri="{FF2B5EF4-FFF2-40B4-BE49-F238E27FC236}">
                  <a16:creationId xmlns:a16="http://schemas.microsoft.com/office/drawing/2014/main" id="{9D82D3D5-55A1-A4C7-30B7-A835448C01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0385" y="5958598"/>
              <a:ext cx="93515" cy="45252"/>
            </a:xfrm>
            <a:custGeom>
              <a:avLst/>
              <a:gdLst>
                <a:gd name="T0" fmla="*/ 30 w 48"/>
                <a:gd name="T1" fmla="*/ 12 h 24"/>
                <a:gd name="T2" fmla="*/ 26 w 48"/>
                <a:gd name="T3" fmla="*/ 6 h 24"/>
                <a:gd name="T4" fmla="*/ 30 w 48"/>
                <a:gd name="T5" fmla="*/ 0 h 24"/>
                <a:gd name="T6" fmla="*/ 38 w 48"/>
                <a:gd name="T7" fmla="*/ 0 h 24"/>
                <a:gd name="T8" fmla="*/ 38 w 48"/>
                <a:gd name="T9" fmla="*/ 2 h 24"/>
                <a:gd name="T10" fmla="*/ 36 w 48"/>
                <a:gd name="T11" fmla="*/ 2 h 24"/>
                <a:gd name="T12" fmla="*/ 40 w 48"/>
                <a:gd name="T13" fmla="*/ 8 h 24"/>
                <a:gd name="T14" fmla="*/ 40 w 48"/>
                <a:gd name="T15" fmla="*/ 2 h 24"/>
                <a:gd name="T16" fmla="*/ 44 w 48"/>
                <a:gd name="T17" fmla="*/ 2 h 24"/>
                <a:gd name="T18" fmla="*/ 46 w 48"/>
                <a:gd name="T19" fmla="*/ 6 h 24"/>
                <a:gd name="T20" fmla="*/ 42 w 48"/>
                <a:gd name="T21" fmla="*/ 6 h 24"/>
                <a:gd name="T22" fmla="*/ 48 w 48"/>
                <a:gd name="T23" fmla="*/ 8 h 24"/>
                <a:gd name="T24" fmla="*/ 38 w 48"/>
                <a:gd name="T25" fmla="*/ 14 h 24"/>
                <a:gd name="T26" fmla="*/ 30 w 48"/>
                <a:gd name="T27" fmla="*/ 12 h 24"/>
                <a:gd name="T28" fmla="*/ 34 w 48"/>
                <a:gd name="T29" fmla="*/ 18 h 24"/>
                <a:gd name="T30" fmla="*/ 26 w 48"/>
                <a:gd name="T31" fmla="*/ 16 h 24"/>
                <a:gd name="T32" fmla="*/ 28 w 48"/>
                <a:gd name="T33" fmla="*/ 20 h 24"/>
                <a:gd name="T34" fmla="*/ 24 w 48"/>
                <a:gd name="T35" fmla="*/ 20 h 24"/>
                <a:gd name="T36" fmla="*/ 24 w 48"/>
                <a:gd name="T37" fmla="*/ 24 h 24"/>
                <a:gd name="T38" fmla="*/ 20 w 48"/>
                <a:gd name="T39" fmla="*/ 18 h 24"/>
                <a:gd name="T40" fmla="*/ 26 w 48"/>
                <a:gd name="T41" fmla="*/ 8 h 24"/>
                <a:gd name="T42" fmla="*/ 30 w 48"/>
                <a:gd name="T43" fmla="*/ 12 h 24"/>
                <a:gd name="T44" fmla="*/ 30 w 48"/>
                <a:gd name="T45" fmla="*/ 12 h 24"/>
                <a:gd name="T46" fmla="*/ 30 w 48"/>
                <a:gd name="T47" fmla="*/ 12 h 24"/>
                <a:gd name="T48" fmla="*/ 10 w 48"/>
                <a:gd name="T49" fmla="*/ 12 h 24"/>
                <a:gd name="T50" fmla="*/ 14 w 48"/>
                <a:gd name="T51" fmla="*/ 8 h 24"/>
                <a:gd name="T52" fmla="*/ 6 w 48"/>
                <a:gd name="T53" fmla="*/ 8 h 24"/>
                <a:gd name="T54" fmla="*/ 14 w 48"/>
                <a:gd name="T55" fmla="*/ 8 h 24"/>
                <a:gd name="T56" fmla="*/ 6 w 48"/>
                <a:gd name="T57" fmla="*/ 2 h 24"/>
                <a:gd name="T58" fmla="*/ 14 w 48"/>
                <a:gd name="T59" fmla="*/ 4 h 24"/>
                <a:gd name="T60" fmla="*/ 14 w 48"/>
                <a:gd name="T61" fmla="*/ 2 h 24"/>
                <a:gd name="T62" fmla="*/ 26 w 48"/>
                <a:gd name="T63" fmla="*/ 2 h 24"/>
                <a:gd name="T64" fmla="*/ 10 w 48"/>
                <a:gd name="T65" fmla="*/ 20 h 24"/>
                <a:gd name="T66" fmla="*/ 6 w 48"/>
                <a:gd name="T67" fmla="*/ 22 h 24"/>
                <a:gd name="T68" fmla="*/ 2 w 48"/>
                <a:gd name="T69" fmla="*/ 18 h 24"/>
                <a:gd name="T70" fmla="*/ 8 w 48"/>
                <a:gd name="T71" fmla="*/ 14 h 24"/>
                <a:gd name="T72" fmla="*/ 8 w 48"/>
                <a:gd name="T73" fmla="*/ 10 h 24"/>
                <a:gd name="T74" fmla="*/ 10 w 48"/>
                <a:gd name="T75" fmla="*/ 12 h 24"/>
                <a:gd name="T76" fmla="*/ 10 w 48"/>
                <a:gd name="T77" fmla="*/ 12 h 24"/>
                <a:gd name="T78" fmla="*/ 10 w 48"/>
                <a:gd name="T79" fmla="*/ 12 h 24"/>
                <a:gd name="T80" fmla="*/ 2 w 48"/>
                <a:gd name="T81" fmla="*/ 14 h 24"/>
                <a:gd name="T82" fmla="*/ 0 w 48"/>
                <a:gd name="T83" fmla="*/ 12 h 24"/>
                <a:gd name="T84" fmla="*/ 4 w 48"/>
                <a:gd name="T85" fmla="*/ 12 h 24"/>
                <a:gd name="T86" fmla="*/ 2 w 48"/>
                <a:gd name="T87" fmla="*/ 14 h 24"/>
                <a:gd name="T88" fmla="*/ 2 w 48"/>
                <a:gd name="T89" fmla="*/ 14 h 24"/>
                <a:gd name="T90" fmla="*/ 2 w 48"/>
                <a:gd name="T9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24">
                  <a:moveTo>
                    <a:pt x="30" y="12"/>
                  </a:moveTo>
                  <a:lnTo>
                    <a:pt x="26" y="6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8" y="8"/>
                  </a:lnTo>
                  <a:lnTo>
                    <a:pt x="38" y="14"/>
                  </a:lnTo>
                  <a:lnTo>
                    <a:pt x="30" y="12"/>
                  </a:lnTo>
                  <a:lnTo>
                    <a:pt x="34" y="18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close/>
                  <a:moveTo>
                    <a:pt x="10" y="12"/>
                  </a:moveTo>
                  <a:lnTo>
                    <a:pt x="14" y="8"/>
                  </a:lnTo>
                  <a:lnTo>
                    <a:pt x="6" y="8"/>
                  </a:lnTo>
                  <a:lnTo>
                    <a:pt x="14" y="8"/>
                  </a:lnTo>
                  <a:lnTo>
                    <a:pt x="6" y="2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10" y="20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" y="14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8BE5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3" name="Freeform 216">
              <a:extLst>
                <a:ext uri="{FF2B5EF4-FFF2-40B4-BE49-F238E27FC236}">
                  <a16:creationId xmlns:a16="http://schemas.microsoft.com/office/drawing/2014/main" id="{99EB50E9-0A06-27FC-35B7-7E91DCA39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042" y="3081315"/>
              <a:ext cx="3896" cy="7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4" name="Freeform 217">
              <a:extLst>
                <a:ext uri="{FF2B5EF4-FFF2-40B4-BE49-F238E27FC236}">
                  <a16:creationId xmlns:a16="http://schemas.microsoft.com/office/drawing/2014/main" id="{EE9095E8-EA85-3426-FED7-9971AADCB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706" y="3703532"/>
              <a:ext cx="66239" cy="64107"/>
            </a:xfrm>
            <a:custGeom>
              <a:avLst/>
              <a:gdLst>
                <a:gd name="T0" fmla="*/ 4 w 34"/>
                <a:gd name="T1" fmla="*/ 8 h 34"/>
                <a:gd name="T2" fmla="*/ 4 w 34"/>
                <a:gd name="T3" fmla="*/ 8 h 34"/>
                <a:gd name="T4" fmla="*/ 0 w 34"/>
                <a:gd name="T5" fmla="*/ 8 h 34"/>
                <a:gd name="T6" fmla="*/ 4 w 34"/>
                <a:gd name="T7" fmla="*/ 4 h 34"/>
                <a:gd name="T8" fmla="*/ 8 w 34"/>
                <a:gd name="T9" fmla="*/ 0 h 34"/>
                <a:gd name="T10" fmla="*/ 12 w 34"/>
                <a:gd name="T11" fmla="*/ 0 h 34"/>
                <a:gd name="T12" fmla="*/ 12 w 34"/>
                <a:gd name="T13" fmla="*/ 4 h 34"/>
                <a:gd name="T14" fmla="*/ 16 w 34"/>
                <a:gd name="T15" fmla="*/ 4 h 34"/>
                <a:gd name="T16" fmla="*/ 18 w 34"/>
                <a:gd name="T17" fmla="*/ 8 h 34"/>
                <a:gd name="T18" fmla="*/ 18 w 34"/>
                <a:gd name="T19" fmla="*/ 8 h 34"/>
                <a:gd name="T20" fmla="*/ 18 w 34"/>
                <a:gd name="T21" fmla="*/ 8 h 34"/>
                <a:gd name="T22" fmla="*/ 18 w 34"/>
                <a:gd name="T23" fmla="*/ 12 h 34"/>
                <a:gd name="T24" fmla="*/ 18 w 34"/>
                <a:gd name="T25" fmla="*/ 16 h 34"/>
                <a:gd name="T26" fmla="*/ 18 w 34"/>
                <a:gd name="T27" fmla="*/ 16 h 34"/>
                <a:gd name="T28" fmla="*/ 22 w 34"/>
                <a:gd name="T29" fmla="*/ 16 h 34"/>
                <a:gd name="T30" fmla="*/ 22 w 34"/>
                <a:gd name="T31" fmla="*/ 16 h 34"/>
                <a:gd name="T32" fmla="*/ 26 w 34"/>
                <a:gd name="T33" fmla="*/ 16 h 34"/>
                <a:gd name="T34" fmla="*/ 30 w 34"/>
                <a:gd name="T35" fmla="*/ 20 h 34"/>
                <a:gd name="T36" fmla="*/ 34 w 34"/>
                <a:gd name="T37" fmla="*/ 20 h 34"/>
                <a:gd name="T38" fmla="*/ 34 w 34"/>
                <a:gd name="T39" fmla="*/ 20 h 34"/>
                <a:gd name="T40" fmla="*/ 34 w 34"/>
                <a:gd name="T41" fmla="*/ 20 h 34"/>
                <a:gd name="T42" fmla="*/ 34 w 34"/>
                <a:gd name="T43" fmla="*/ 22 h 34"/>
                <a:gd name="T44" fmla="*/ 34 w 34"/>
                <a:gd name="T45" fmla="*/ 22 h 34"/>
                <a:gd name="T46" fmla="*/ 34 w 34"/>
                <a:gd name="T47" fmla="*/ 22 h 34"/>
                <a:gd name="T48" fmla="*/ 34 w 34"/>
                <a:gd name="T49" fmla="*/ 22 h 34"/>
                <a:gd name="T50" fmla="*/ 30 w 34"/>
                <a:gd name="T51" fmla="*/ 26 h 34"/>
                <a:gd name="T52" fmla="*/ 30 w 34"/>
                <a:gd name="T53" fmla="*/ 26 h 34"/>
                <a:gd name="T54" fmla="*/ 26 w 34"/>
                <a:gd name="T55" fmla="*/ 26 h 34"/>
                <a:gd name="T56" fmla="*/ 22 w 34"/>
                <a:gd name="T57" fmla="*/ 26 h 34"/>
                <a:gd name="T58" fmla="*/ 22 w 34"/>
                <a:gd name="T59" fmla="*/ 26 h 34"/>
                <a:gd name="T60" fmla="*/ 22 w 34"/>
                <a:gd name="T61" fmla="*/ 26 h 34"/>
                <a:gd name="T62" fmla="*/ 22 w 34"/>
                <a:gd name="T63" fmla="*/ 26 h 34"/>
                <a:gd name="T64" fmla="*/ 22 w 34"/>
                <a:gd name="T65" fmla="*/ 30 h 34"/>
                <a:gd name="T66" fmla="*/ 22 w 34"/>
                <a:gd name="T67" fmla="*/ 30 h 34"/>
                <a:gd name="T68" fmla="*/ 18 w 34"/>
                <a:gd name="T69" fmla="*/ 30 h 34"/>
                <a:gd name="T70" fmla="*/ 18 w 34"/>
                <a:gd name="T71" fmla="*/ 30 h 34"/>
                <a:gd name="T72" fmla="*/ 18 w 34"/>
                <a:gd name="T73" fmla="*/ 30 h 34"/>
                <a:gd name="T74" fmla="*/ 18 w 34"/>
                <a:gd name="T75" fmla="*/ 34 h 34"/>
                <a:gd name="T76" fmla="*/ 18 w 34"/>
                <a:gd name="T77" fmla="*/ 34 h 34"/>
                <a:gd name="T78" fmla="*/ 18 w 34"/>
                <a:gd name="T79" fmla="*/ 34 h 34"/>
                <a:gd name="T80" fmla="*/ 18 w 34"/>
                <a:gd name="T81" fmla="*/ 34 h 34"/>
                <a:gd name="T82" fmla="*/ 18 w 34"/>
                <a:gd name="T83" fmla="*/ 34 h 34"/>
                <a:gd name="T84" fmla="*/ 16 w 34"/>
                <a:gd name="T85" fmla="*/ 34 h 34"/>
                <a:gd name="T86" fmla="*/ 16 w 34"/>
                <a:gd name="T87" fmla="*/ 34 h 34"/>
                <a:gd name="T88" fmla="*/ 16 w 34"/>
                <a:gd name="T89" fmla="*/ 30 h 34"/>
                <a:gd name="T90" fmla="*/ 12 w 34"/>
                <a:gd name="T91" fmla="*/ 22 h 34"/>
                <a:gd name="T92" fmla="*/ 8 w 34"/>
                <a:gd name="T93" fmla="*/ 20 h 34"/>
                <a:gd name="T94" fmla="*/ 8 w 34"/>
                <a:gd name="T95" fmla="*/ 20 h 34"/>
                <a:gd name="T96" fmla="*/ 8 w 34"/>
                <a:gd name="T97" fmla="*/ 20 h 34"/>
                <a:gd name="T98" fmla="*/ 8 w 34"/>
                <a:gd name="T9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" h="34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5" name="Freeform 218">
              <a:extLst>
                <a:ext uri="{FF2B5EF4-FFF2-40B4-BE49-F238E27FC236}">
                  <a16:creationId xmlns:a16="http://schemas.microsoft.com/office/drawing/2014/main" id="{1913E81D-97AC-55F2-0BF4-8D1D6AF06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2" y="4163596"/>
              <a:ext cx="85722" cy="105588"/>
            </a:xfrm>
            <a:custGeom>
              <a:avLst/>
              <a:gdLst>
                <a:gd name="T0" fmla="*/ 24 w 44"/>
                <a:gd name="T1" fmla="*/ 0 h 56"/>
                <a:gd name="T2" fmla="*/ 28 w 44"/>
                <a:gd name="T3" fmla="*/ 0 h 56"/>
                <a:gd name="T4" fmla="*/ 32 w 44"/>
                <a:gd name="T5" fmla="*/ 4 h 56"/>
                <a:gd name="T6" fmla="*/ 32 w 44"/>
                <a:gd name="T7" fmla="*/ 4 h 56"/>
                <a:gd name="T8" fmla="*/ 36 w 44"/>
                <a:gd name="T9" fmla="*/ 6 h 56"/>
                <a:gd name="T10" fmla="*/ 36 w 44"/>
                <a:gd name="T11" fmla="*/ 6 h 56"/>
                <a:gd name="T12" fmla="*/ 40 w 44"/>
                <a:gd name="T13" fmla="*/ 10 h 56"/>
                <a:gd name="T14" fmla="*/ 36 w 44"/>
                <a:gd name="T15" fmla="*/ 6 h 56"/>
                <a:gd name="T16" fmla="*/ 44 w 44"/>
                <a:gd name="T17" fmla="*/ 6 h 56"/>
                <a:gd name="T18" fmla="*/ 40 w 44"/>
                <a:gd name="T19" fmla="*/ 10 h 56"/>
                <a:gd name="T20" fmla="*/ 36 w 44"/>
                <a:gd name="T21" fmla="*/ 14 h 56"/>
                <a:gd name="T22" fmla="*/ 32 w 44"/>
                <a:gd name="T23" fmla="*/ 14 h 56"/>
                <a:gd name="T24" fmla="*/ 36 w 44"/>
                <a:gd name="T25" fmla="*/ 22 h 56"/>
                <a:gd name="T26" fmla="*/ 32 w 44"/>
                <a:gd name="T27" fmla="*/ 26 h 56"/>
                <a:gd name="T28" fmla="*/ 32 w 44"/>
                <a:gd name="T29" fmla="*/ 30 h 56"/>
                <a:gd name="T30" fmla="*/ 28 w 44"/>
                <a:gd name="T31" fmla="*/ 30 h 56"/>
                <a:gd name="T32" fmla="*/ 28 w 44"/>
                <a:gd name="T33" fmla="*/ 36 h 56"/>
                <a:gd name="T34" fmla="*/ 22 w 44"/>
                <a:gd name="T35" fmla="*/ 36 h 56"/>
                <a:gd name="T36" fmla="*/ 24 w 44"/>
                <a:gd name="T37" fmla="*/ 40 h 56"/>
                <a:gd name="T38" fmla="*/ 24 w 44"/>
                <a:gd name="T39" fmla="*/ 40 h 56"/>
                <a:gd name="T40" fmla="*/ 28 w 44"/>
                <a:gd name="T41" fmla="*/ 40 h 56"/>
                <a:gd name="T42" fmla="*/ 24 w 44"/>
                <a:gd name="T43" fmla="*/ 44 h 56"/>
                <a:gd name="T44" fmla="*/ 22 w 44"/>
                <a:gd name="T45" fmla="*/ 48 h 56"/>
                <a:gd name="T46" fmla="*/ 18 w 44"/>
                <a:gd name="T47" fmla="*/ 44 h 56"/>
                <a:gd name="T48" fmla="*/ 18 w 44"/>
                <a:gd name="T49" fmla="*/ 52 h 56"/>
                <a:gd name="T50" fmla="*/ 14 w 44"/>
                <a:gd name="T51" fmla="*/ 56 h 56"/>
                <a:gd name="T52" fmla="*/ 18 w 44"/>
                <a:gd name="T53" fmla="*/ 52 h 56"/>
                <a:gd name="T54" fmla="*/ 14 w 44"/>
                <a:gd name="T55" fmla="*/ 48 h 56"/>
                <a:gd name="T56" fmla="*/ 14 w 44"/>
                <a:gd name="T57" fmla="*/ 48 h 56"/>
                <a:gd name="T58" fmla="*/ 10 w 44"/>
                <a:gd name="T59" fmla="*/ 44 h 56"/>
                <a:gd name="T60" fmla="*/ 6 w 44"/>
                <a:gd name="T61" fmla="*/ 48 h 56"/>
                <a:gd name="T62" fmla="*/ 2 w 44"/>
                <a:gd name="T63" fmla="*/ 52 h 56"/>
                <a:gd name="T64" fmla="*/ 2 w 44"/>
                <a:gd name="T65" fmla="*/ 48 h 56"/>
                <a:gd name="T66" fmla="*/ 0 w 44"/>
                <a:gd name="T67" fmla="*/ 44 h 56"/>
                <a:gd name="T68" fmla="*/ 0 w 44"/>
                <a:gd name="T69" fmla="*/ 36 h 56"/>
                <a:gd name="T70" fmla="*/ 0 w 44"/>
                <a:gd name="T71" fmla="*/ 30 h 56"/>
                <a:gd name="T72" fmla="*/ 2 w 44"/>
                <a:gd name="T73" fmla="*/ 26 h 56"/>
                <a:gd name="T74" fmla="*/ 0 w 44"/>
                <a:gd name="T75" fmla="*/ 18 h 56"/>
                <a:gd name="T76" fmla="*/ 2 w 44"/>
                <a:gd name="T77" fmla="*/ 10 h 56"/>
                <a:gd name="T78" fmla="*/ 6 w 44"/>
                <a:gd name="T79" fmla="*/ 6 h 56"/>
                <a:gd name="T80" fmla="*/ 10 w 44"/>
                <a:gd name="T81" fmla="*/ 4 h 56"/>
                <a:gd name="T82" fmla="*/ 14 w 44"/>
                <a:gd name="T83" fmla="*/ 0 h 56"/>
                <a:gd name="T84" fmla="*/ 18 w 44"/>
                <a:gd name="T85" fmla="*/ 4 h 56"/>
                <a:gd name="T86" fmla="*/ 22 w 44"/>
                <a:gd name="T87" fmla="*/ 0 h 56"/>
                <a:gd name="T88" fmla="*/ 22 w 44"/>
                <a:gd name="T8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56">
                  <a:moveTo>
                    <a:pt x="22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6" name="Freeform 219">
              <a:extLst>
                <a:ext uri="{FF2B5EF4-FFF2-40B4-BE49-F238E27FC236}">
                  <a16:creationId xmlns:a16="http://schemas.microsoft.com/office/drawing/2014/main" id="{568B48F4-3E86-2F49-C438-C68F25E29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382" y="1961324"/>
              <a:ext cx="89618" cy="82962"/>
            </a:xfrm>
            <a:custGeom>
              <a:avLst/>
              <a:gdLst>
                <a:gd name="T0" fmla="*/ 18 w 46"/>
                <a:gd name="T1" fmla="*/ 40 h 44"/>
                <a:gd name="T2" fmla="*/ 18 w 46"/>
                <a:gd name="T3" fmla="*/ 40 h 44"/>
                <a:gd name="T4" fmla="*/ 18 w 46"/>
                <a:gd name="T5" fmla="*/ 36 h 44"/>
                <a:gd name="T6" fmla="*/ 16 w 46"/>
                <a:gd name="T7" fmla="*/ 32 h 44"/>
                <a:gd name="T8" fmla="*/ 16 w 46"/>
                <a:gd name="T9" fmla="*/ 32 h 44"/>
                <a:gd name="T10" fmla="*/ 12 w 46"/>
                <a:gd name="T11" fmla="*/ 30 h 44"/>
                <a:gd name="T12" fmla="*/ 12 w 46"/>
                <a:gd name="T13" fmla="*/ 26 h 44"/>
                <a:gd name="T14" fmla="*/ 12 w 46"/>
                <a:gd name="T15" fmla="*/ 26 h 44"/>
                <a:gd name="T16" fmla="*/ 8 w 46"/>
                <a:gd name="T17" fmla="*/ 18 h 44"/>
                <a:gd name="T18" fmla="*/ 4 w 46"/>
                <a:gd name="T19" fmla="*/ 14 h 44"/>
                <a:gd name="T20" fmla="*/ 0 w 46"/>
                <a:gd name="T21" fmla="*/ 14 h 44"/>
                <a:gd name="T22" fmla="*/ 4 w 46"/>
                <a:gd name="T23" fmla="*/ 14 h 44"/>
                <a:gd name="T24" fmla="*/ 4 w 46"/>
                <a:gd name="T25" fmla="*/ 14 h 44"/>
                <a:gd name="T26" fmla="*/ 0 w 46"/>
                <a:gd name="T27" fmla="*/ 14 h 44"/>
                <a:gd name="T28" fmla="*/ 4 w 46"/>
                <a:gd name="T29" fmla="*/ 10 h 44"/>
                <a:gd name="T30" fmla="*/ 8 w 46"/>
                <a:gd name="T31" fmla="*/ 10 h 44"/>
                <a:gd name="T32" fmla="*/ 8 w 46"/>
                <a:gd name="T33" fmla="*/ 10 h 44"/>
                <a:gd name="T34" fmla="*/ 8 w 46"/>
                <a:gd name="T35" fmla="*/ 6 h 44"/>
                <a:gd name="T36" fmla="*/ 12 w 46"/>
                <a:gd name="T37" fmla="*/ 6 h 44"/>
                <a:gd name="T38" fmla="*/ 16 w 46"/>
                <a:gd name="T39" fmla="*/ 2 h 44"/>
                <a:gd name="T40" fmla="*/ 16 w 46"/>
                <a:gd name="T41" fmla="*/ 2 h 44"/>
                <a:gd name="T42" fmla="*/ 18 w 46"/>
                <a:gd name="T43" fmla="*/ 2 h 44"/>
                <a:gd name="T44" fmla="*/ 18 w 46"/>
                <a:gd name="T45" fmla="*/ 2 h 44"/>
                <a:gd name="T46" fmla="*/ 18 w 46"/>
                <a:gd name="T47" fmla="*/ 2 h 44"/>
                <a:gd name="T48" fmla="*/ 18 w 46"/>
                <a:gd name="T49" fmla="*/ 6 h 44"/>
                <a:gd name="T50" fmla="*/ 18 w 46"/>
                <a:gd name="T51" fmla="*/ 2 h 44"/>
                <a:gd name="T52" fmla="*/ 22 w 46"/>
                <a:gd name="T53" fmla="*/ 2 h 44"/>
                <a:gd name="T54" fmla="*/ 26 w 46"/>
                <a:gd name="T55" fmla="*/ 6 h 44"/>
                <a:gd name="T56" fmla="*/ 26 w 46"/>
                <a:gd name="T57" fmla="*/ 10 h 44"/>
                <a:gd name="T58" fmla="*/ 26 w 46"/>
                <a:gd name="T59" fmla="*/ 10 h 44"/>
                <a:gd name="T60" fmla="*/ 30 w 46"/>
                <a:gd name="T61" fmla="*/ 14 h 44"/>
                <a:gd name="T62" fmla="*/ 38 w 46"/>
                <a:gd name="T63" fmla="*/ 14 h 44"/>
                <a:gd name="T64" fmla="*/ 42 w 46"/>
                <a:gd name="T65" fmla="*/ 18 h 44"/>
                <a:gd name="T66" fmla="*/ 42 w 46"/>
                <a:gd name="T67" fmla="*/ 18 h 44"/>
                <a:gd name="T68" fmla="*/ 42 w 46"/>
                <a:gd name="T69" fmla="*/ 22 h 44"/>
                <a:gd name="T70" fmla="*/ 46 w 46"/>
                <a:gd name="T71" fmla="*/ 22 h 44"/>
                <a:gd name="T72" fmla="*/ 42 w 46"/>
                <a:gd name="T73" fmla="*/ 26 h 44"/>
                <a:gd name="T74" fmla="*/ 46 w 46"/>
                <a:gd name="T75" fmla="*/ 26 h 44"/>
                <a:gd name="T76" fmla="*/ 46 w 46"/>
                <a:gd name="T77" fmla="*/ 30 h 44"/>
                <a:gd name="T78" fmla="*/ 46 w 46"/>
                <a:gd name="T79" fmla="*/ 30 h 44"/>
                <a:gd name="T80" fmla="*/ 42 w 46"/>
                <a:gd name="T81" fmla="*/ 30 h 44"/>
                <a:gd name="T82" fmla="*/ 42 w 46"/>
                <a:gd name="T83" fmla="*/ 30 h 44"/>
                <a:gd name="T84" fmla="*/ 42 w 46"/>
                <a:gd name="T85" fmla="*/ 32 h 44"/>
                <a:gd name="T86" fmla="*/ 42 w 46"/>
                <a:gd name="T87" fmla="*/ 32 h 44"/>
                <a:gd name="T88" fmla="*/ 42 w 46"/>
                <a:gd name="T89" fmla="*/ 36 h 44"/>
                <a:gd name="T90" fmla="*/ 38 w 46"/>
                <a:gd name="T91" fmla="*/ 40 h 44"/>
                <a:gd name="T92" fmla="*/ 34 w 46"/>
                <a:gd name="T93" fmla="*/ 36 h 44"/>
                <a:gd name="T94" fmla="*/ 34 w 46"/>
                <a:gd name="T95" fmla="*/ 36 h 44"/>
                <a:gd name="T96" fmla="*/ 26 w 46"/>
                <a:gd name="T97" fmla="*/ 36 h 44"/>
                <a:gd name="T98" fmla="*/ 26 w 46"/>
                <a:gd name="T99" fmla="*/ 40 h 44"/>
                <a:gd name="T100" fmla="*/ 26 w 46"/>
                <a:gd name="T101" fmla="*/ 40 h 44"/>
                <a:gd name="T102" fmla="*/ 26 w 46"/>
                <a:gd name="T103" fmla="*/ 44 h 44"/>
                <a:gd name="T104" fmla="*/ 22 w 46"/>
                <a:gd name="T105" fmla="*/ 44 h 44"/>
                <a:gd name="T106" fmla="*/ 18 w 46"/>
                <a:gd name="T107" fmla="*/ 44 h 44"/>
                <a:gd name="T108" fmla="*/ 18 w 46"/>
                <a:gd name="T10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44">
                  <a:moveTo>
                    <a:pt x="18" y="44"/>
                  </a:moveTo>
                  <a:lnTo>
                    <a:pt x="18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7" name="Freeform 220">
              <a:extLst>
                <a:ext uri="{FF2B5EF4-FFF2-40B4-BE49-F238E27FC236}">
                  <a16:creationId xmlns:a16="http://schemas.microsoft.com/office/drawing/2014/main" id="{0640848F-4033-9224-21BE-397A5E9B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955" y="2564686"/>
              <a:ext cx="222097" cy="388414"/>
            </a:xfrm>
            <a:custGeom>
              <a:avLst/>
              <a:gdLst>
                <a:gd name="T0" fmla="*/ 36 w 114"/>
                <a:gd name="T1" fmla="*/ 146 h 206"/>
                <a:gd name="T2" fmla="*/ 48 w 114"/>
                <a:gd name="T3" fmla="*/ 134 h 206"/>
                <a:gd name="T4" fmla="*/ 44 w 114"/>
                <a:gd name="T5" fmla="*/ 130 h 206"/>
                <a:gd name="T6" fmla="*/ 36 w 114"/>
                <a:gd name="T7" fmla="*/ 120 h 206"/>
                <a:gd name="T8" fmla="*/ 30 w 114"/>
                <a:gd name="T9" fmla="*/ 108 h 206"/>
                <a:gd name="T10" fmla="*/ 22 w 114"/>
                <a:gd name="T11" fmla="*/ 94 h 206"/>
                <a:gd name="T12" fmla="*/ 14 w 114"/>
                <a:gd name="T13" fmla="*/ 82 h 206"/>
                <a:gd name="T14" fmla="*/ 10 w 114"/>
                <a:gd name="T15" fmla="*/ 76 h 206"/>
                <a:gd name="T16" fmla="*/ 10 w 114"/>
                <a:gd name="T17" fmla="*/ 64 h 206"/>
                <a:gd name="T18" fmla="*/ 10 w 114"/>
                <a:gd name="T19" fmla="*/ 68 h 206"/>
                <a:gd name="T20" fmla="*/ 2 w 114"/>
                <a:gd name="T21" fmla="*/ 52 h 206"/>
                <a:gd name="T22" fmla="*/ 6 w 114"/>
                <a:gd name="T23" fmla="*/ 46 h 206"/>
                <a:gd name="T24" fmla="*/ 10 w 114"/>
                <a:gd name="T25" fmla="*/ 30 h 206"/>
                <a:gd name="T26" fmla="*/ 14 w 114"/>
                <a:gd name="T27" fmla="*/ 26 h 206"/>
                <a:gd name="T28" fmla="*/ 30 w 114"/>
                <a:gd name="T29" fmla="*/ 24 h 206"/>
                <a:gd name="T30" fmla="*/ 36 w 114"/>
                <a:gd name="T31" fmla="*/ 16 h 206"/>
                <a:gd name="T32" fmla="*/ 44 w 114"/>
                <a:gd name="T33" fmla="*/ 12 h 206"/>
                <a:gd name="T34" fmla="*/ 60 w 114"/>
                <a:gd name="T35" fmla="*/ 4 h 206"/>
                <a:gd name="T36" fmla="*/ 70 w 114"/>
                <a:gd name="T37" fmla="*/ 4 h 206"/>
                <a:gd name="T38" fmla="*/ 84 w 114"/>
                <a:gd name="T39" fmla="*/ 4 h 206"/>
                <a:gd name="T40" fmla="*/ 92 w 114"/>
                <a:gd name="T41" fmla="*/ 16 h 206"/>
                <a:gd name="T42" fmla="*/ 88 w 114"/>
                <a:gd name="T43" fmla="*/ 34 h 206"/>
                <a:gd name="T44" fmla="*/ 76 w 114"/>
                <a:gd name="T45" fmla="*/ 34 h 206"/>
                <a:gd name="T46" fmla="*/ 62 w 114"/>
                <a:gd name="T47" fmla="*/ 38 h 206"/>
                <a:gd name="T48" fmla="*/ 62 w 114"/>
                <a:gd name="T49" fmla="*/ 50 h 206"/>
                <a:gd name="T50" fmla="*/ 62 w 114"/>
                <a:gd name="T51" fmla="*/ 52 h 206"/>
                <a:gd name="T52" fmla="*/ 52 w 114"/>
                <a:gd name="T53" fmla="*/ 56 h 206"/>
                <a:gd name="T54" fmla="*/ 62 w 114"/>
                <a:gd name="T55" fmla="*/ 68 h 206"/>
                <a:gd name="T56" fmla="*/ 74 w 114"/>
                <a:gd name="T57" fmla="*/ 82 h 206"/>
                <a:gd name="T58" fmla="*/ 84 w 114"/>
                <a:gd name="T59" fmla="*/ 86 h 206"/>
                <a:gd name="T60" fmla="*/ 80 w 114"/>
                <a:gd name="T61" fmla="*/ 100 h 206"/>
                <a:gd name="T62" fmla="*/ 80 w 114"/>
                <a:gd name="T63" fmla="*/ 112 h 206"/>
                <a:gd name="T64" fmla="*/ 84 w 114"/>
                <a:gd name="T65" fmla="*/ 112 h 206"/>
                <a:gd name="T66" fmla="*/ 88 w 114"/>
                <a:gd name="T67" fmla="*/ 100 h 206"/>
                <a:gd name="T68" fmla="*/ 104 w 114"/>
                <a:gd name="T69" fmla="*/ 104 h 206"/>
                <a:gd name="T70" fmla="*/ 110 w 114"/>
                <a:gd name="T71" fmla="*/ 116 h 206"/>
                <a:gd name="T72" fmla="*/ 106 w 114"/>
                <a:gd name="T73" fmla="*/ 126 h 206"/>
                <a:gd name="T74" fmla="*/ 100 w 114"/>
                <a:gd name="T75" fmla="*/ 122 h 206"/>
                <a:gd name="T76" fmla="*/ 88 w 114"/>
                <a:gd name="T77" fmla="*/ 122 h 206"/>
                <a:gd name="T78" fmla="*/ 88 w 114"/>
                <a:gd name="T79" fmla="*/ 126 h 206"/>
                <a:gd name="T80" fmla="*/ 84 w 114"/>
                <a:gd name="T81" fmla="*/ 142 h 206"/>
                <a:gd name="T82" fmla="*/ 88 w 114"/>
                <a:gd name="T83" fmla="*/ 142 h 206"/>
                <a:gd name="T84" fmla="*/ 100 w 114"/>
                <a:gd name="T85" fmla="*/ 146 h 206"/>
                <a:gd name="T86" fmla="*/ 92 w 114"/>
                <a:gd name="T87" fmla="*/ 150 h 206"/>
                <a:gd name="T88" fmla="*/ 100 w 114"/>
                <a:gd name="T89" fmla="*/ 156 h 206"/>
                <a:gd name="T90" fmla="*/ 100 w 114"/>
                <a:gd name="T91" fmla="*/ 172 h 206"/>
                <a:gd name="T92" fmla="*/ 104 w 114"/>
                <a:gd name="T93" fmla="*/ 190 h 206"/>
                <a:gd name="T94" fmla="*/ 96 w 114"/>
                <a:gd name="T95" fmla="*/ 202 h 206"/>
                <a:gd name="T96" fmla="*/ 100 w 114"/>
                <a:gd name="T97" fmla="*/ 198 h 206"/>
                <a:gd name="T98" fmla="*/ 80 w 114"/>
                <a:gd name="T99" fmla="*/ 202 h 206"/>
                <a:gd name="T100" fmla="*/ 66 w 114"/>
                <a:gd name="T101" fmla="*/ 202 h 206"/>
                <a:gd name="T102" fmla="*/ 52 w 114"/>
                <a:gd name="T103" fmla="*/ 190 h 206"/>
                <a:gd name="T104" fmla="*/ 32 w 114"/>
                <a:gd name="T105" fmla="*/ 186 h 206"/>
                <a:gd name="T106" fmla="*/ 30 w 114"/>
                <a:gd name="T107" fmla="*/ 164 h 206"/>
                <a:gd name="T108" fmla="*/ 32 w 114"/>
                <a:gd name="T109" fmla="*/ 1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" h="206">
                  <a:moveTo>
                    <a:pt x="36" y="156"/>
                  </a:moveTo>
                  <a:lnTo>
                    <a:pt x="36" y="152"/>
                  </a:lnTo>
                  <a:lnTo>
                    <a:pt x="40" y="152"/>
                  </a:lnTo>
                  <a:lnTo>
                    <a:pt x="36" y="150"/>
                  </a:lnTo>
                  <a:lnTo>
                    <a:pt x="36" y="146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40" y="134"/>
                  </a:lnTo>
                  <a:lnTo>
                    <a:pt x="44" y="134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48" y="126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6" y="120"/>
                  </a:lnTo>
                  <a:lnTo>
                    <a:pt x="36" y="116"/>
                  </a:lnTo>
                  <a:lnTo>
                    <a:pt x="32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92" y="16"/>
                  </a:lnTo>
                  <a:lnTo>
                    <a:pt x="92" y="20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4" y="30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62" y="38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2" y="50"/>
                  </a:lnTo>
                  <a:lnTo>
                    <a:pt x="66" y="50"/>
                  </a:lnTo>
                  <a:lnTo>
                    <a:pt x="70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2" y="52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66" y="72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86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0" y="94"/>
                  </a:lnTo>
                  <a:lnTo>
                    <a:pt x="80" y="96"/>
                  </a:lnTo>
                  <a:lnTo>
                    <a:pt x="80" y="100"/>
                  </a:lnTo>
                  <a:lnTo>
                    <a:pt x="80" y="104"/>
                  </a:lnTo>
                  <a:lnTo>
                    <a:pt x="80" y="10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80" y="112"/>
                  </a:lnTo>
                  <a:lnTo>
                    <a:pt x="84" y="112"/>
                  </a:lnTo>
                  <a:lnTo>
                    <a:pt x="84" y="116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4" y="112"/>
                  </a:lnTo>
                  <a:lnTo>
                    <a:pt x="88" y="112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8" y="104"/>
                  </a:lnTo>
                  <a:lnTo>
                    <a:pt x="88" y="100"/>
                  </a:lnTo>
                  <a:lnTo>
                    <a:pt x="92" y="100"/>
                  </a:lnTo>
                  <a:lnTo>
                    <a:pt x="96" y="96"/>
                  </a:lnTo>
                  <a:lnTo>
                    <a:pt x="100" y="96"/>
                  </a:lnTo>
                  <a:lnTo>
                    <a:pt x="104" y="100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6" y="116"/>
                  </a:lnTo>
                  <a:lnTo>
                    <a:pt x="110" y="116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10" y="126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88" y="122"/>
                  </a:lnTo>
                  <a:lnTo>
                    <a:pt x="88" y="120"/>
                  </a:lnTo>
                  <a:lnTo>
                    <a:pt x="88" y="122"/>
                  </a:lnTo>
                  <a:lnTo>
                    <a:pt x="88" y="126"/>
                  </a:lnTo>
                  <a:lnTo>
                    <a:pt x="84" y="126"/>
                  </a:lnTo>
                  <a:lnTo>
                    <a:pt x="88" y="126"/>
                  </a:lnTo>
                  <a:lnTo>
                    <a:pt x="84" y="126"/>
                  </a:lnTo>
                  <a:lnTo>
                    <a:pt x="84" y="130"/>
                  </a:lnTo>
                  <a:lnTo>
                    <a:pt x="84" y="134"/>
                  </a:lnTo>
                  <a:lnTo>
                    <a:pt x="84" y="138"/>
                  </a:lnTo>
                  <a:lnTo>
                    <a:pt x="84" y="142"/>
                  </a:lnTo>
                  <a:lnTo>
                    <a:pt x="88" y="142"/>
                  </a:lnTo>
                  <a:lnTo>
                    <a:pt x="88" y="146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8" y="142"/>
                  </a:lnTo>
                  <a:lnTo>
                    <a:pt x="92" y="142"/>
                  </a:lnTo>
                  <a:lnTo>
                    <a:pt x="96" y="138"/>
                  </a:lnTo>
                  <a:lnTo>
                    <a:pt x="96" y="142"/>
                  </a:lnTo>
                  <a:lnTo>
                    <a:pt x="96" y="146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2" y="150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100" y="156"/>
                  </a:lnTo>
                  <a:lnTo>
                    <a:pt x="104" y="160"/>
                  </a:lnTo>
                  <a:lnTo>
                    <a:pt x="104" y="164"/>
                  </a:lnTo>
                  <a:lnTo>
                    <a:pt x="100" y="164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100" y="176"/>
                  </a:lnTo>
                  <a:lnTo>
                    <a:pt x="100" y="178"/>
                  </a:lnTo>
                  <a:lnTo>
                    <a:pt x="100" y="182"/>
                  </a:lnTo>
                  <a:lnTo>
                    <a:pt x="100" y="186"/>
                  </a:lnTo>
                  <a:lnTo>
                    <a:pt x="104" y="190"/>
                  </a:lnTo>
                  <a:lnTo>
                    <a:pt x="104" y="194"/>
                  </a:lnTo>
                  <a:lnTo>
                    <a:pt x="104" y="198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96" y="202"/>
                  </a:lnTo>
                  <a:lnTo>
                    <a:pt x="100" y="198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104" y="198"/>
                  </a:lnTo>
                  <a:lnTo>
                    <a:pt x="100" y="198"/>
                  </a:lnTo>
                  <a:lnTo>
                    <a:pt x="96" y="198"/>
                  </a:lnTo>
                  <a:lnTo>
                    <a:pt x="92" y="202"/>
                  </a:lnTo>
                  <a:lnTo>
                    <a:pt x="88" y="202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6" y="206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6" y="206"/>
                  </a:lnTo>
                  <a:lnTo>
                    <a:pt x="66" y="202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6" y="198"/>
                  </a:lnTo>
                  <a:lnTo>
                    <a:pt x="52" y="194"/>
                  </a:lnTo>
                  <a:lnTo>
                    <a:pt x="52" y="190"/>
                  </a:lnTo>
                  <a:lnTo>
                    <a:pt x="48" y="190"/>
                  </a:lnTo>
                  <a:lnTo>
                    <a:pt x="44" y="190"/>
                  </a:lnTo>
                  <a:lnTo>
                    <a:pt x="40" y="186"/>
                  </a:lnTo>
                  <a:lnTo>
                    <a:pt x="36" y="186"/>
                  </a:lnTo>
                  <a:lnTo>
                    <a:pt x="32" y="186"/>
                  </a:lnTo>
                  <a:lnTo>
                    <a:pt x="32" y="182"/>
                  </a:lnTo>
                  <a:lnTo>
                    <a:pt x="32" y="178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0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36" y="156"/>
                  </a:lnTo>
                  <a:lnTo>
                    <a:pt x="32" y="156"/>
                  </a:lnTo>
                  <a:lnTo>
                    <a:pt x="32" y="160"/>
                  </a:lnTo>
                  <a:lnTo>
                    <a:pt x="36" y="160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close/>
                </a:path>
              </a:pathLst>
            </a:custGeom>
            <a:solidFill>
              <a:srgbClr val="BDD7EE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8" name="Freeform 221">
              <a:extLst>
                <a:ext uri="{FF2B5EF4-FFF2-40B4-BE49-F238E27FC236}">
                  <a16:creationId xmlns:a16="http://schemas.microsoft.com/office/drawing/2014/main" id="{A99C6E94-FBF4-5D0A-AB89-3BE1BB6B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463" y="2572228"/>
              <a:ext cx="101307" cy="135756"/>
            </a:xfrm>
            <a:custGeom>
              <a:avLst/>
              <a:gdLst>
                <a:gd name="T0" fmla="*/ 40 w 52"/>
                <a:gd name="T1" fmla="*/ 20 h 72"/>
                <a:gd name="T2" fmla="*/ 36 w 52"/>
                <a:gd name="T3" fmla="*/ 22 h 72"/>
                <a:gd name="T4" fmla="*/ 40 w 52"/>
                <a:gd name="T5" fmla="*/ 26 h 72"/>
                <a:gd name="T6" fmla="*/ 44 w 52"/>
                <a:gd name="T7" fmla="*/ 22 h 72"/>
                <a:gd name="T8" fmla="*/ 40 w 52"/>
                <a:gd name="T9" fmla="*/ 26 h 72"/>
                <a:gd name="T10" fmla="*/ 44 w 52"/>
                <a:gd name="T11" fmla="*/ 34 h 72"/>
                <a:gd name="T12" fmla="*/ 52 w 52"/>
                <a:gd name="T13" fmla="*/ 34 h 72"/>
                <a:gd name="T14" fmla="*/ 48 w 52"/>
                <a:gd name="T15" fmla="*/ 38 h 72"/>
                <a:gd name="T16" fmla="*/ 48 w 52"/>
                <a:gd name="T17" fmla="*/ 42 h 72"/>
                <a:gd name="T18" fmla="*/ 44 w 52"/>
                <a:gd name="T19" fmla="*/ 46 h 72"/>
                <a:gd name="T20" fmla="*/ 40 w 52"/>
                <a:gd name="T21" fmla="*/ 50 h 72"/>
                <a:gd name="T22" fmla="*/ 40 w 52"/>
                <a:gd name="T23" fmla="*/ 50 h 72"/>
                <a:gd name="T24" fmla="*/ 40 w 52"/>
                <a:gd name="T25" fmla="*/ 56 h 72"/>
                <a:gd name="T26" fmla="*/ 36 w 52"/>
                <a:gd name="T27" fmla="*/ 52 h 72"/>
                <a:gd name="T28" fmla="*/ 32 w 52"/>
                <a:gd name="T29" fmla="*/ 56 h 72"/>
                <a:gd name="T30" fmla="*/ 36 w 52"/>
                <a:gd name="T31" fmla="*/ 60 h 72"/>
                <a:gd name="T32" fmla="*/ 40 w 52"/>
                <a:gd name="T33" fmla="*/ 64 h 72"/>
                <a:gd name="T34" fmla="*/ 32 w 52"/>
                <a:gd name="T35" fmla="*/ 68 h 72"/>
                <a:gd name="T36" fmla="*/ 28 w 52"/>
                <a:gd name="T37" fmla="*/ 64 h 72"/>
                <a:gd name="T38" fmla="*/ 26 w 52"/>
                <a:gd name="T39" fmla="*/ 68 h 72"/>
                <a:gd name="T40" fmla="*/ 22 w 52"/>
                <a:gd name="T41" fmla="*/ 72 h 72"/>
                <a:gd name="T42" fmla="*/ 18 w 52"/>
                <a:gd name="T43" fmla="*/ 68 h 72"/>
                <a:gd name="T44" fmla="*/ 18 w 52"/>
                <a:gd name="T45" fmla="*/ 64 h 72"/>
                <a:gd name="T46" fmla="*/ 14 w 52"/>
                <a:gd name="T47" fmla="*/ 60 h 72"/>
                <a:gd name="T48" fmla="*/ 10 w 52"/>
                <a:gd name="T49" fmla="*/ 64 h 72"/>
                <a:gd name="T50" fmla="*/ 6 w 52"/>
                <a:gd name="T51" fmla="*/ 60 h 72"/>
                <a:gd name="T52" fmla="*/ 6 w 52"/>
                <a:gd name="T53" fmla="*/ 60 h 72"/>
                <a:gd name="T54" fmla="*/ 10 w 52"/>
                <a:gd name="T55" fmla="*/ 64 h 72"/>
                <a:gd name="T56" fmla="*/ 4 w 52"/>
                <a:gd name="T57" fmla="*/ 64 h 72"/>
                <a:gd name="T58" fmla="*/ 0 w 52"/>
                <a:gd name="T59" fmla="*/ 60 h 72"/>
                <a:gd name="T60" fmla="*/ 0 w 52"/>
                <a:gd name="T61" fmla="*/ 52 h 72"/>
                <a:gd name="T62" fmla="*/ 0 w 52"/>
                <a:gd name="T63" fmla="*/ 46 h 72"/>
                <a:gd name="T64" fmla="*/ 0 w 52"/>
                <a:gd name="T65" fmla="*/ 38 h 72"/>
                <a:gd name="T66" fmla="*/ 4 w 52"/>
                <a:gd name="T67" fmla="*/ 30 h 72"/>
                <a:gd name="T68" fmla="*/ 4 w 52"/>
                <a:gd name="T69" fmla="*/ 22 h 72"/>
                <a:gd name="T70" fmla="*/ 6 w 52"/>
                <a:gd name="T71" fmla="*/ 20 h 72"/>
                <a:gd name="T72" fmla="*/ 14 w 52"/>
                <a:gd name="T73" fmla="*/ 20 h 72"/>
                <a:gd name="T74" fmla="*/ 14 w 52"/>
                <a:gd name="T75" fmla="*/ 20 h 72"/>
                <a:gd name="T76" fmla="*/ 14 w 52"/>
                <a:gd name="T77" fmla="*/ 20 h 72"/>
                <a:gd name="T78" fmla="*/ 18 w 52"/>
                <a:gd name="T79" fmla="*/ 22 h 72"/>
                <a:gd name="T80" fmla="*/ 18 w 52"/>
                <a:gd name="T81" fmla="*/ 16 h 72"/>
                <a:gd name="T82" fmla="*/ 22 w 52"/>
                <a:gd name="T83" fmla="*/ 12 h 72"/>
                <a:gd name="T84" fmla="*/ 26 w 52"/>
                <a:gd name="T85" fmla="*/ 16 h 72"/>
                <a:gd name="T86" fmla="*/ 22 w 52"/>
                <a:gd name="T87" fmla="*/ 12 h 72"/>
                <a:gd name="T88" fmla="*/ 22 w 52"/>
                <a:gd name="T89" fmla="*/ 4 h 72"/>
                <a:gd name="T90" fmla="*/ 28 w 52"/>
                <a:gd name="T91" fmla="*/ 4 h 72"/>
                <a:gd name="T92" fmla="*/ 32 w 52"/>
                <a:gd name="T93" fmla="*/ 4 h 72"/>
                <a:gd name="T94" fmla="*/ 32 w 52"/>
                <a:gd name="T95" fmla="*/ 0 h 72"/>
                <a:gd name="T96" fmla="*/ 36 w 52"/>
                <a:gd name="T97" fmla="*/ 4 h 72"/>
                <a:gd name="T98" fmla="*/ 40 w 52"/>
                <a:gd name="T99" fmla="*/ 8 h 72"/>
                <a:gd name="T100" fmla="*/ 44 w 52"/>
                <a:gd name="T101" fmla="*/ 4 h 72"/>
                <a:gd name="T102" fmla="*/ 48 w 52"/>
                <a:gd name="T103" fmla="*/ 0 h 72"/>
                <a:gd name="T104" fmla="*/ 48 w 52"/>
                <a:gd name="T105" fmla="*/ 8 h 72"/>
                <a:gd name="T106" fmla="*/ 40 w 52"/>
                <a:gd name="T107" fmla="*/ 12 h 72"/>
                <a:gd name="T108" fmla="*/ 36 w 52"/>
                <a:gd name="T109" fmla="*/ 16 h 72"/>
                <a:gd name="T110" fmla="*/ 36 w 52"/>
                <a:gd name="T1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72">
                  <a:moveTo>
                    <a:pt x="36" y="16"/>
                  </a:moveTo>
                  <a:lnTo>
                    <a:pt x="40" y="20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0" y="46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10" y="64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79" name="Freeform 222">
              <a:extLst>
                <a:ext uri="{FF2B5EF4-FFF2-40B4-BE49-F238E27FC236}">
                  <a16:creationId xmlns:a16="http://schemas.microsoft.com/office/drawing/2014/main" id="{BF9AF22E-AEAC-3C8D-69D4-2740C1049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2651" y="2489266"/>
              <a:ext cx="218201" cy="98046"/>
            </a:xfrm>
            <a:custGeom>
              <a:avLst/>
              <a:gdLst>
                <a:gd name="T0" fmla="*/ 100 w 112"/>
                <a:gd name="T1" fmla="*/ 52 h 52"/>
                <a:gd name="T2" fmla="*/ 96 w 112"/>
                <a:gd name="T3" fmla="*/ 48 h 52"/>
                <a:gd name="T4" fmla="*/ 86 w 112"/>
                <a:gd name="T5" fmla="*/ 48 h 52"/>
                <a:gd name="T6" fmla="*/ 74 w 112"/>
                <a:gd name="T7" fmla="*/ 52 h 52"/>
                <a:gd name="T8" fmla="*/ 66 w 112"/>
                <a:gd name="T9" fmla="*/ 48 h 52"/>
                <a:gd name="T10" fmla="*/ 58 w 112"/>
                <a:gd name="T11" fmla="*/ 44 h 52"/>
                <a:gd name="T12" fmla="*/ 56 w 112"/>
                <a:gd name="T13" fmla="*/ 40 h 52"/>
                <a:gd name="T14" fmla="*/ 52 w 112"/>
                <a:gd name="T15" fmla="*/ 48 h 52"/>
                <a:gd name="T16" fmla="*/ 52 w 112"/>
                <a:gd name="T17" fmla="*/ 38 h 52"/>
                <a:gd name="T18" fmla="*/ 44 w 112"/>
                <a:gd name="T19" fmla="*/ 40 h 52"/>
                <a:gd name="T20" fmla="*/ 34 w 112"/>
                <a:gd name="T21" fmla="*/ 44 h 52"/>
                <a:gd name="T22" fmla="*/ 26 w 112"/>
                <a:gd name="T23" fmla="*/ 52 h 52"/>
                <a:gd name="T24" fmla="*/ 18 w 112"/>
                <a:gd name="T25" fmla="*/ 44 h 52"/>
                <a:gd name="T26" fmla="*/ 18 w 112"/>
                <a:gd name="T27" fmla="*/ 40 h 52"/>
                <a:gd name="T28" fmla="*/ 12 w 112"/>
                <a:gd name="T29" fmla="*/ 44 h 52"/>
                <a:gd name="T30" fmla="*/ 4 w 112"/>
                <a:gd name="T31" fmla="*/ 48 h 52"/>
                <a:gd name="T32" fmla="*/ 4 w 112"/>
                <a:gd name="T33" fmla="*/ 44 h 52"/>
                <a:gd name="T34" fmla="*/ 12 w 112"/>
                <a:gd name="T35" fmla="*/ 38 h 52"/>
                <a:gd name="T36" fmla="*/ 18 w 112"/>
                <a:gd name="T37" fmla="*/ 30 h 52"/>
                <a:gd name="T38" fmla="*/ 30 w 112"/>
                <a:gd name="T39" fmla="*/ 26 h 52"/>
                <a:gd name="T40" fmla="*/ 42 w 112"/>
                <a:gd name="T41" fmla="*/ 18 h 52"/>
                <a:gd name="T42" fmla="*/ 44 w 112"/>
                <a:gd name="T43" fmla="*/ 10 h 52"/>
                <a:gd name="T44" fmla="*/ 44 w 112"/>
                <a:gd name="T45" fmla="*/ 14 h 52"/>
                <a:gd name="T46" fmla="*/ 52 w 112"/>
                <a:gd name="T47" fmla="*/ 10 h 52"/>
                <a:gd name="T48" fmla="*/ 56 w 112"/>
                <a:gd name="T49" fmla="*/ 4 h 52"/>
                <a:gd name="T50" fmla="*/ 52 w 112"/>
                <a:gd name="T51" fmla="*/ 10 h 52"/>
                <a:gd name="T52" fmla="*/ 56 w 112"/>
                <a:gd name="T53" fmla="*/ 6 h 52"/>
                <a:gd name="T54" fmla="*/ 56 w 112"/>
                <a:gd name="T55" fmla="*/ 4 h 52"/>
                <a:gd name="T56" fmla="*/ 58 w 112"/>
                <a:gd name="T57" fmla="*/ 4 h 52"/>
                <a:gd name="T58" fmla="*/ 70 w 112"/>
                <a:gd name="T59" fmla="*/ 6 h 52"/>
                <a:gd name="T60" fmla="*/ 78 w 112"/>
                <a:gd name="T61" fmla="*/ 6 h 52"/>
                <a:gd name="T62" fmla="*/ 86 w 112"/>
                <a:gd name="T63" fmla="*/ 10 h 52"/>
                <a:gd name="T64" fmla="*/ 88 w 112"/>
                <a:gd name="T65" fmla="*/ 18 h 52"/>
                <a:gd name="T66" fmla="*/ 96 w 112"/>
                <a:gd name="T67" fmla="*/ 22 h 52"/>
                <a:gd name="T68" fmla="*/ 104 w 112"/>
                <a:gd name="T69" fmla="*/ 26 h 52"/>
                <a:gd name="T70" fmla="*/ 104 w 112"/>
                <a:gd name="T71" fmla="*/ 34 h 52"/>
                <a:gd name="T72" fmla="*/ 104 w 112"/>
                <a:gd name="T73" fmla="*/ 38 h 52"/>
                <a:gd name="T74" fmla="*/ 112 w 112"/>
                <a:gd name="T75" fmla="*/ 44 h 52"/>
                <a:gd name="T76" fmla="*/ 112 w 112"/>
                <a:gd name="T77" fmla="*/ 48 h 52"/>
                <a:gd name="T78" fmla="*/ 108 w 112"/>
                <a:gd name="T79" fmla="*/ 52 h 52"/>
                <a:gd name="T80" fmla="*/ 48 w 112"/>
                <a:gd name="T81" fmla="*/ 18 h 52"/>
                <a:gd name="T82" fmla="*/ 42 w 112"/>
                <a:gd name="T83" fmla="*/ 26 h 52"/>
                <a:gd name="T84" fmla="*/ 48 w 112"/>
                <a:gd name="T85" fmla="*/ 22 h 52"/>
                <a:gd name="T86" fmla="*/ 52 w 112"/>
                <a:gd name="T87" fmla="*/ 18 h 52"/>
                <a:gd name="T88" fmla="*/ 52 w 112"/>
                <a:gd name="T89" fmla="*/ 40 h 52"/>
                <a:gd name="T90" fmla="*/ 52 w 112"/>
                <a:gd name="T91" fmla="*/ 40 h 52"/>
                <a:gd name="T92" fmla="*/ 58 w 112"/>
                <a:gd name="T93" fmla="*/ 38 h 52"/>
                <a:gd name="T94" fmla="*/ 58 w 112"/>
                <a:gd name="T95" fmla="*/ 34 h 52"/>
                <a:gd name="T96" fmla="*/ 52 w 112"/>
                <a:gd name="T9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52">
                  <a:moveTo>
                    <a:pt x="108" y="52"/>
                  </a:moveTo>
                  <a:lnTo>
                    <a:pt x="104" y="52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8" y="44"/>
                  </a:lnTo>
                  <a:lnTo>
                    <a:pt x="112" y="44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close/>
                  <a:moveTo>
                    <a:pt x="52" y="18"/>
                  </a:moveTo>
                  <a:lnTo>
                    <a:pt x="48" y="18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close/>
                  <a:moveTo>
                    <a:pt x="52" y="38"/>
                  </a:moveTo>
                  <a:lnTo>
                    <a:pt x="52" y="40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0" name="Freeform 223">
              <a:extLst>
                <a:ext uri="{FF2B5EF4-FFF2-40B4-BE49-F238E27FC236}">
                  <a16:creationId xmlns:a16="http://schemas.microsoft.com/office/drawing/2014/main" id="{D5ECEDC5-13E0-29C6-CA23-6FB459C91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647" y="2598625"/>
              <a:ext cx="89618" cy="169696"/>
            </a:xfrm>
            <a:custGeom>
              <a:avLst/>
              <a:gdLst>
                <a:gd name="T0" fmla="*/ 46 w 46"/>
                <a:gd name="T1" fmla="*/ 8 h 90"/>
                <a:gd name="T2" fmla="*/ 46 w 46"/>
                <a:gd name="T3" fmla="*/ 8 h 90"/>
                <a:gd name="T4" fmla="*/ 42 w 46"/>
                <a:gd name="T5" fmla="*/ 12 h 90"/>
                <a:gd name="T6" fmla="*/ 42 w 46"/>
                <a:gd name="T7" fmla="*/ 16 h 90"/>
                <a:gd name="T8" fmla="*/ 46 w 46"/>
                <a:gd name="T9" fmla="*/ 16 h 90"/>
                <a:gd name="T10" fmla="*/ 42 w 46"/>
                <a:gd name="T11" fmla="*/ 16 h 90"/>
                <a:gd name="T12" fmla="*/ 38 w 46"/>
                <a:gd name="T13" fmla="*/ 20 h 90"/>
                <a:gd name="T14" fmla="*/ 34 w 46"/>
                <a:gd name="T15" fmla="*/ 28 h 90"/>
                <a:gd name="T16" fmla="*/ 34 w 46"/>
                <a:gd name="T17" fmla="*/ 28 h 90"/>
                <a:gd name="T18" fmla="*/ 38 w 46"/>
                <a:gd name="T19" fmla="*/ 24 h 90"/>
                <a:gd name="T20" fmla="*/ 34 w 46"/>
                <a:gd name="T21" fmla="*/ 28 h 90"/>
                <a:gd name="T22" fmla="*/ 34 w 46"/>
                <a:gd name="T23" fmla="*/ 24 h 90"/>
                <a:gd name="T24" fmla="*/ 34 w 46"/>
                <a:gd name="T25" fmla="*/ 20 h 90"/>
                <a:gd name="T26" fmla="*/ 34 w 46"/>
                <a:gd name="T27" fmla="*/ 24 h 90"/>
                <a:gd name="T28" fmla="*/ 30 w 46"/>
                <a:gd name="T29" fmla="*/ 24 h 90"/>
                <a:gd name="T30" fmla="*/ 26 w 46"/>
                <a:gd name="T31" fmla="*/ 28 h 90"/>
                <a:gd name="T32" fmla="*/ 26 w 46"/>
                <a:gd name="T33" fmla="*/ 30 h 90"/>
                <a:gd name="T34" fmla="*/ 24 w 46"/>
                <a:gd name="T35" fmla="*/ 42 h 90"/>
                <a:gd name="T36" fmla="*/ 24 w 46"/>
                <a:gd name="T37" fmla="*/ 50 h 90"/>
                <a:gd name="T38" fmla="*/ 24 w 46"/>
                <a:gd name="T39" fmla="*/ 50 h 90"/>
                <a:gd name="T40" fmla="*/ 26 w 46"/>
                <a:gd name="T41" fmla="*/ 64 h 90"/>
                <a:gd name="T42" fmla="*/ 26 w 46"/>
                <a:gd name="T43" fmla="*/ 76 h 90"/>
                <a:gd name="T44" fmla="*/ 20 w 46"/>
                <a:gd name="T45" fmla="*/ 82 h 90"/>
                <a:gd name="T46" fmla="*/ 12 w 46"/>
                <a:gd name="T47" fmla="*/ 90 h 90"/>
                <a:gd name="T48" fmla="*/ 8 w 46"/>
                <a:gd name="T49" fmla="*/ 90 h 90"/>
                <a:gd name="T50" fmla="*/ 4 w 46"/>
                <a:gd name="T51" fmla="*/ 82 h 90"/>
                <a:gd name="T52" fmla="*/ 4 w 46"/>
                <a:gd name="T53" fmla="*/ 76 h 90"/>
                <a:gd name="T54" fmla="*/ 4 w 46"/>
                <a:gd name="T55" fmla="*/ 68 h 90"/>
                <a:gd name="T56" fmla="*/ 4 w 46"/>
                <a:gd name="T57" fmla="*/ 62 h 90"/>
                <a:gd name="T58" fmla="*/ 4 w 46"/>
                <a:gd name="T59" fmla="*/ 58 h 90"/>
                <a:gd name="T60" fmla="*/ 4 w 46"/>
                <a:gd name="T61" fmla="*/ 54 h 90"/>
                <a:gd name="T62" fmla="*/ 4 w 46"/>
                <a:gd name="T63" fmla="*/ 46 h 90"/>
                <a:gd name="T64" fmla="*/ 8 w 46"/>
                <a:gd name="T65" fmla="*/ 42 h 90"/>
                <a:gd name="T66" fmla="*/ 8 w 46"/>
                <a:gd name="T67" fmla="*/ 38 h 90"/>
                <a:gd name="T68" fmla="*/ 8 w 46"/>
                <a:gd name="T69" fmla="*/ 34 h 90"/>
                <a:gd name="T70" fmla="*/ 8 w 46"/>
                <a:gd name="T71" fmla="*/ 30 h 90"/>
                <a:gd name="T72" fmla="*/ 4 w 46"/>
                <a:gd name="T73" fmla="*/ 28 h 90"/>
                <a:gd name="T74" fmla="*/ 0 w 46"/>
                <a:gd name="T75" fmla="*/ 34 h 90"/>
                <a:gd name="T76" fmla="*/ 4 w 46"/>
                <a:gd name="T77" fmla="*/ 24 h 90"/>
                <a:gd name="T78" fmla="*/ 4 w 46"/>
                <a:gd name="T79" fmla="*/ 24 h 90"/>
                <a:gd name="T80" fmla="*/ 12 w 46"/>
                <a:gd name="T81" fmla="*/ 16 h 90"/>
                <a:gd name="T82" fmla="*/ 16 w 46"/>
                <a:gd name="T83" fmla="*/ 4 h 90"/>
                <a:gd name="T84" fmla="*/ 16 w 46"/>
                <a:gd name="T85" fmla="*/ 8 h 90"/>
                <a:gd name="T86" fmla="*/ 24 w 46"/>
                <a:gd name="T87" fmla="*/ 4 h 90"/>
                <a:gd name="T88" fmla="*/ 20 w 46"/>
                <a:gd name="T89" fmla="*/ 8 h 90"/>
                <a:gd name="T90" fmla="*/ 20 w 46"/>
                <a:gd name="T91" fmla="*/ 12 h 90"/>
                <a:gd name="T92" fmla="*/ 20 w 46"/>
                <a:gd name="T93" fmla="*/ 8 h 90"/>
                <a:gd name="T94" fmla="*/ 24 w 46"/>
                <a:gd name="T95" fmla="*/ 4 h 90"/>
                <a:gd name="T96" fmla="*/ 34 w 46"/>
                <a:gd name="T97" fmla="*/ 4 h 90"/>
                <a:gd name="T98" fmla="*/ 34 w 46"/>
                <a:gd name="T99" fmla="*/ 0 h 90"/>
                <a:gd name="T100" fmla="*/ 42 w 46"/>
                <a:gd name="T101" fmla="*/ 4 h 90"/>
                <a:gd name="T102" fmla="*/ 46 w 46"/>
                <a:gd name="T103" fmla="*/ 8 h 90"/>
                <a:gd name="T104" fmla="*/ 12 w 46"/>
                <a:gd name="T105" fmla="*/ 20 h 90"/>
                <a:gd name="T106" fmla="*/ 8 w 46"/>
                <a:gd name="T107" fmla="*/ 24 h 90"/>
                <a:gd name="T108" fmla="*/ 12 w 46"/>
                <a:gd name="T109" fmla="*/ 28 h 90"/>
                <a:gd name="T110" fmla="*/ 12 w 46"/>
                <a:gd name="T111" fmla="*/ 24 h 90"/>
                <a:gd name="T112" fmla="*/ 16 w 46"/>
                <a:gd name="T113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" h="90"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6" y="20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1" name="Freeform 224">
              <a:extLst>
                <a:ext uri="{FF2B5EF4-FFF2-40B4-BE49-F238E27FC236}">
                  <a16:creationId xmlns:a16="http://schemas.microsoft.com/office/drawing/2014/main" id="{09F38B7B-46E9-17DF-4AB0-7B4E127E9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641" y="2662732"/>
              <a:ext cx="109100" cy="52794"/>
            </a:xfrm>
            <a:custGeom>
              <a:avLst/>
              <a:gdLst>
                <a:gd name="T0" fmla="*/ 8 w 56"/>
                <a:gd name="T1" fmla="*/ 28 h 28"/>
                <a:gd name="T2" fmla="*/ 4 w 56"/>
                <a:gd name="T3" fmla="*/ 24 h 28"/>
                <a:gd name="T4" fmla="*/ 0 w 56"/>
                <a:gd name="T5" fmla="*/ 24 h 28"/>
                <a:gd name="T6" fmla="*/ 4 w 56"/>
                <a:gd name="T7" fmla="*/ 20 h 28"/>
                <a:gd name="T8" fmla="*/ 4 w 56"/>
                <a:gd name="T9" fmla="*/ 20 h 28"/>
                <a:gd name="T10" fmla="*/ 8 w 56"/>
                <a:gd name="T11" fmla="*/ 16 h 28"/>
                <a:gd name="T12" fmla="*/ 12 w 56"/>
                <a:gd name="T13" fmla="*/ 12 h 28"/>
                <a:gd name="T14" fmla="*/ 24 w 56"/>
                <a:gd name="T15" fmla="*/ 12 h 28"/>
                <a:gd name="T16" fmla="*/ 30 w 56"/>
                <a:gd name="T17" fmla="*/ 8 h 28"/>
                <a:gd name="T18" fmla="*/ 34 w 56"/>
                <a:gd name="T19" fmla="*/ 8 h 28"/>
                <a:gd name="T20" fmla="*/ 34 w 56"/>
                <a:gd name="T21" fmla="*/ 12 h 28"/>
                <a:gd name="T22" fmla="*/ 38 w 56"/>
                <a:gd name="T23" fmla="*/ 12 h 28"/>
                <a:gd name="T24" fmla="*/ 38 w 56"/>
                <a:gd name="T25" fmla="*/ 12 h 28"/>
                <a:gd name="T26" fmla="*/ 42 w 56"/>
                <a:gd name="T27" fmla="*/ 12 h 28"/>
                <a:gd name="T28" fmla="*/ 42 w 56"/>
                <a:gd name="T29" fmla="*/ 12 h 28"/>
                <a:gd name="T30" fmla="*/ 42 w 56"/>
                <a:gd name="T31" fmla="*/ 12 h 28"/>
                <a:gd name="T32" fmla="*/ 42 w 56"/>
                <a:gd name="T33" fmla="*/ 12 h 28"/>
                <a:gd name="T34" fmla="*/ 42 w 56"/>
                <a:gd name="T35" fmla="*/ 8 h 28"/>
                <a:gd name="T36" fmla="*/ 42 w 56"/>
                <a:gd name="T37" fmla="*/ 8 h 28"/>
                <a:gd name="T38" fmla="*/ 42 w 56"/>
                <a:gd name="T39" fmla="*/ 8 h 28"/>
                <a:gd name="T40" fmla="*/ 42 w 56"/>
                <a:gd name="T41" fmla="*/ 8 h 28"/>
                <a:gd name="T42" fmla="*/ 42 w 56"/>
                <a:gd name="T43" fmla="*/ 4 h 28"/>
                <a:gd name="T44" fmla="*/ 34 w 56"/>
                <a:gd name="T45" fmla="*/ 8 h 28"/>
                <a:gd name="T46" fmla="*/ 38 w 56"/>
                <a:gd name="T47" fmla="*/ 4 h 28"/>
                <a:gd name="T48" fmla="*/ 42 w 56"/>
                <a:gd name="T49" fmla="*/ 4 h 28"/>
                <a:gd name="T50" fmla="*/ 42 w 56"/>
                <a:gd name="T51" fmla="*/ 8 h 28"/>
                <a:gd name="T52" fmla="*/ 42 w 56"/>
                <a:gd name="T53" fmla="*/ 8 h 28"/>
                <a:gd name="T54" fmla="*/ 42 w 56"/>
                <a:gd name="T55" fmla="*/ 8 h 28"/>
                <a:gd name="T56" fmla="*/ 46 w 56"/>
                <a:gd name="T57" fmla="*/ 4 h 28"/>
                <a:gd name="T58" fmla="*/ 46 w 56"/>
                <a:gd name="T59" fmla="*/ 4 h 28"/>
                <a:gd name="T60" fmla="*/ 52 w 56"/>
                <a:gd name="T61" fmla="*/ 4 h 28"/>
                <a:gd name="T62" fmla="*/ 56 w 56"/>
                <a:gd name="T63" fmla="*/ 0 h 28"/>
                <a:gd name="T64" fmla="*/ 56 w 56"/>
                <a:gd name="T65" fmla="*/ 0 h 28"/>
                <a:gd name="T66" fmla="*/ 56 w 56"/>
                <a:gd name="T67" fmla="*/ 0 h 28"/>
                <a:gd name="T68" fmla="*/ 52 w 56"/>
                <a:gd name="T69" fmla="*/ 4 h 28"/>
                <a:gd name="T70" fmla="*/ 48 w 56"/>
                <a:gd name="T71" fmla="*/ 8 h 28"/>
                <a:gd name="T72" fmla="*/ 48 w 56"/>
                <a:gd name="T73" fmla="*/ 8 h 28"/>
                <a:gd name="T74" fmla="*/ 52 w 56"/>
                <a:gd name="T75" fmla="*/ 8 h 28"/>
                <a:gd name="T76" fmla="*/ 52 w 56"/>
                <a:gd name="T77" fmla="*/ 8 h 28"/>
                <a:gd name="T78" fmla="*/ 52 w 56"/>
                <a:gd name="T79" fmla="*/ 8 h 28"/>
                <a:gd name="T80" fmla="*/ 52 w 56"/>
                <a:gd name="T81" fmla="*/ 12 h 28"/>
                <a:gd name="T82" fmla="*/ 52 w 56"/>
                <a:gd name="T83" fmla="*/ 20 h 28"/>
                <a:gd name="T84" fmla="*/ 48 w 56"/>
                <a:gd name="T85" fmla="*/ 20 h 28"/>
                <a:gd name="T86" fmla="*/ 48 w 56"/>
                <a:gd name="T87" fmla="*/ 20 h 28"/>
                <a:gd name="T88" fmla="*/ 46 w 56"/>
                <a:gd name="T89" fmla="*/ 24 h 28"/>
                <a:gd name="T90" fmla="*/ 38 w 56"/>
                <a:gd name="T91" fmla="*/ 24 h 28"/>
                <a:gd name="T92" fmla="*/ 34 w 56"/>
                <a:gd name="T93" fmla="*/ 24 h 28"/>
                <a:gd name="T94" fmla="*/ 30 w 56"/>
                <a:gd name="T95" fmla="*/ 24 h 28"/>
                <a:gd name="T96" fmla="*/ 26 w 56"/>
                <a:gd name="T97" fmla="*/ 24 h 28"/>
                <a:gd name="T98" fmla="*/ 20 w 56"/>
                <a:gd name="T99" fmla="*/ 24 h 28"/>
                <a:gd name="T100" fmla="*/ 12 w 56"/>
                <a:gd name="T10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28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2" name="Freeform 225">
              <a:extLst>
                <a:ext uri="{FF2B5EF4-FFF2-40B4-BE49-F238E27FC236}">
                  <a16:creationId xmlns:a16="http://schemas.microsoft.com/office/drawing/2014/main" id="{732CA9AB-252B-22DC-8396-0EA849846A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266" y="2587312"/>
              <a:ext cx="144168" cy="135756"/>
            </a:xfrm>
            <a:custGeom>
              <a:avLst/>
              <a:gdLst>
                <a:gd name="T0" fmla="*/ 34 w 74"/>
                <a:gd name="T1" fmla="*/ 64 h 72"/>
                <a:gd name="T2" fmla="*/ 30 w 74"/>
                <a:gd name="T3" fmla="*/ 56 h 72"/>
                <a:gd name="T4" fmla="*/ 26 w 74"/>
                <a:gd name="T5" fmla="*/ 48 h 72"/>
                <a:gd name="T6" fmla="*/ 18 w 74"/>
                <a:gd name="T7" fmla="*/ 56 h 72"/>
                <a:gd name="T8" fmla="*/ 10 w 74"/>
                <a:gd name="T9" fmla="*/ 56 h 72"/>
                <a:gd name="T10" fmla="*/ 14 w 74"/>
                <a:gd name="T11" fmla="*/ 48 h 72"/>
                <a:gd name="T12" fmla="*/ 22 w 74"/>
                <a:gd name="T13" fmla="*/ 46 h 72"/>
                <a:gd name="T14" fmla="*/ 22 w 74"/>
                <a:gd name="T15" fmla="*/ 34 h 72"/>
                <a:gd name="T16" fmla="*/ 22 w 74"/>
                <a:gd name="T17" fmla="*/ 26 h 72"/>
                <a:gd name="T18" fmla="*/ 18 w 74"/>
                <a:gd name="T19" fmla="*/ 22 h 72"/>
                <a:gd name="T20" fmla="*/ 10 w 74"/>
                <a:gd name="T21" fmla="*/ 18 h 72"/>
                <a:gd name="T22" fmla="*/ 8 w 74"/>
                <a:gd name="T23" fmla="*/ 18 h 72"/>
                <a:gd name="T24" fmla="*/ 0 w 74"/>
                <a:gd name="T25" fmla="*/ 16 h 72"/>
                <a:gd name="T26" fmla="*/ 4 w 74"/>
                <a:gd name="T27" fmla="*/ 12 h 72"/>
                <a:gd name="T28" fmla="*/ 14 w 74"/>
                <a:gd name="T29" fmla="*/ 12 h 72"/>
                <a:gd name="T30" fmla="*/ 10 w 74"/>
                <a:gd name="T31" fmla="*/ 8 h 72"/>
                <a:gd name="T32" fmla="*/ 8 w 74"/>
                <a:gd name="T33" fmla="*/ 0 h 72"/>
                <a:gd name="T34" fmla="*/ 10 w 74"/>
                <a:gd name="T35" fmla="*/ 0 h 72"/>
                <a:gd name="T36" fmla="*/ 18 w 74"/>
                <a:gd name="T37" fmla="*/ 4 h 72"/>
                <a:gd name="T38" fmla="*/ 30 w 74"/>
                <a:gd name="T39" fmla="*/ 8 h 72"/>
                <a:gd name="T40" fmla="*/ 34 w 74"/>
                <a:gd name="T41" fmla="*/ 8 h 72"/>
                <a:gd name="T42" fmla="*/ 44 w 74"/>
                <a:gd name="T43" fmla="*/ 8 h 72"/>
                <a:gd name="T44" fmla="*/ 44 w 74"/>
                <a:gd name="T45" fmla="*/ 12 h 72"/>
                <a:gd name="T46" fmla="*/ 56 w 74"/>
                <a:gd name="T47" fmla="*/ 12 h 72"/>
                <a:gd name="T48" fmla="*/ 60 w 74"/>
                <a:gd name="T49" fmla="*/ 18 h 72"/>
                <a:gd name="T50" fmla="*/ 68 w 74"/>
                <a:gd name="T51" fmla="*/ 22 h 72"/>
                <a:gd name="T52" fmla="*/ 70 w 74"/>
                <a:gd name="T53" fmla="*/ 30 h 72"/>
                <a:gd name="T54" fmla="*/ 70 w 74"/>
                <a:gd name="T55" fmla="*/ 34 h 72"/>
                <a:gd name="T56" fmla="*/ 68 w 74"/>
                <a:gd name="T57" fmla="*/ 42 h 72"/>
                <a:gd name="T58" fmla="*/ 60 w 74"/>
                <a:gd name="T59" fmla="*/ 38 h 72"/>
                <a:gd name="T60" fmla="*/ 56 w 74"/>
                <a:gd name="T61" fmla="*/ 30 h 72"/>
                <a:gd name="T62" fmla="*/ 44 w 74"/>
                <a:gd name="T63" fmla="*/ 26 h 72"/>
                <a:gd name="T64" fmla="*/ 52 w 74"/>
                <a:gd name="T65" fmla="*/ 38 h 72"/>
                <a:gd name="T66" fmla="*/ 44 w 74"/>
                <a:gd name="T67" fmla="*/ 48 h 72"/>
                <a:gd name="T68" fmla="*/ 44 w 74"/>
                <a:gd name="T69" fmla="*/ 60 h 72"/>
                <a:gd name="T70" fmla="*/ 40 w 74"/>
                <a:gd name="T71" fmla="*/ 68 h 72"/>
                <a:gd name="T72" fmla="*/ 34 w 74"/>
                <a:gd name="T73" fmla="*/ 72 h 72"/>
                <a:gd name="T74" fmla="*/ 22 w 74"/>
                <a:gd name="T75" fmla="*/ 12 h 72"/>
                <a:gd name="T76" fmla="*/ 30 w 74"/>
                <a:gd name="T77" fmla="*/ 16 h 72"/>
                <a:gd name="T78" fmla="*/ 38 w 74"/>
                <a:gd name="T79" fmla="*/ 18 h 72"/>
                <a:gd name="T80" fmla="*/ 44 w 74"/>
                <a:gd name="T81" fmla="*/ 16 h 72"/>
                <a:gd name="T82" fmla="*/ 44 w 74"/>
                <a:gd name="T83" fmla="*/ 16 h 72"/>
                <a:gd name="T84" fmla="*/ 38 w 74"/>
                <a:gd name="T85" fmla="*/ 12 h 72"/>
                <a:gd name="T86" fmla="*/ 30 w 74"/>
                <a:gd name="T87" fmla="*/ 12 h 72"/>
                <a:gd name="T88" fmla="*/ 26 w 74"/>
                <a:gd name="T8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72">
                  <a:moveTo>
                    <a:pt x="34" y="72"/>
                  </a:moveTo>
                  <a:lnTo>
                    <a:pt x="34" y="68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8" y="30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4" y="64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2"/>
                  </a:lnTo>
                  <a:close/>
                  <a:moveTo>
                    <a:pt x="26" y="12"/>
                  </a:move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3" name="Freeform 226">
              <a:extLst>
                <a:ext uri="{FF2B5EF4-FFF2-40B4-BE49-F238E27FC236}">
                  <a16:creationId xmlns:a16="http://schemas.microsoft.com/office/drawing/2014/main" id="{B214648F-7F2B-058D-B95C-5531C818F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333" y="2723069"/>
              <a:ext cx="132479" cy="52794"/>
            </a:xfrm>
            <a:custGeom>
              <a:avLst/>
              <a:gdLst>
                <a:gd name="T0" fmla="*/ 68 w 68"/>
                <a:gd name="T1" fmla="*/ 0 h 28"/>
                <a:gd name="T2" fmla="*/ 68 w 68"/>
                <a:gd name="T3" fmla="*/ 2 h 28"/>
                <a:gd name="T4" fmla="*/ 68 w 68"/>
                <a:gd name="T5" fmla="*/ 2 h 28"/>
                <a:gd name="T6" fmla="*/ 56 w 68"/>
                <a:gd name="T7" fmla="*/ 10 h 28"/>
                <a:gd name="T8" fmla="*/ 54 w 68"/>
                <a:gd name="T9" fmla="*/ 14 h 28"/>
                <a:gd name="T10" fmla="*/ 46 w 68"/>
                <a:gd name="T11" fmla="*/ 16 h 28"/>
                <a:gd name="T12" fmla="*/ 42 w 68"/>
                <a:gd name="T13" fmla="*/ 16 h 28"/>
                <a:gd name="T14" fmla="*/ 34 w 68"/>
                <a:gd name="T15" fmla="*/ 20 h 28"/>
                <a:gd name="T16" fmla="*/ 30 w 68"/>
                <a:gd name="T17" fmla="*/ 24 h 28"/>
                <a:gd name="T18" fmla="*/ 28 w 68"/>
                <a:gd name="T19" fmla="*/ 28 h 28"/>
                <a:gd name="T20" fmla="*/ 24 w 68"/>
                <a:gd name="T21" fmla="*/ 28 h 28"/>
                <a:gd name="T22" fmla="*/ 24 w 68"/>
                <a:gd name="T23" fmla="*/ 28 h 28"/>
                <a:gd name="T24" fmla="*/ 20 w 68"/>
                <a:gd name="T25" fmla="*/ 28 h 28"/>
                <a:gd name="T26" fmla="*/ 16 w 68"/>
                <a:gd name="T27" fmla="*/ 28 h 28"/>
                <a:gd name="T28" fmla="*/ 12 w 68"/>
                <a:gd name="T29" fmla="*/ 28 h 28"/>
                <a:gd name="T30" fmla="*/ 8 w 68"/>
                <a:gd name="T31" fmla="*/ 28 h 28"/>
                <a:gd name="T32" fmla="*/ 8 w 68"/>
                <a:gd name="T33" fmla="*/ 28 h 28"/>
                <a:gd name="T34" fmla="*/ 12 w 68"/>
                <a:gd name="T35" fmla="*/ 28 h 28"/>
                <a:gd name="T36" fmla="*/ 12 w 68"/>
                <a:gd name="T37" fmla="*/ 28 h 28"/>
                <a:gd name="T38" fmla="*/ 12 w 68"/>
                <a:gd name="T39" fmla="*/ 24 h 28"/>
                <a:gd name="T40" fmla="*/ 12 w 68"/>
                <a:gd name="T41" fmla="*/ 24 h 28"/>
                <a:gd name="T42" fmla="*/ 8 w 68"/>
                <a:gd name="T43" fmla="*/ 24 h 28"/>
                <a:gd name="T44" fmla="*/ 8 w 68"/>
                <a:gd name="T45" fmla="*/ 24 h 28"/>
                <a:gd name="T46" fmla="*/ 4 w 68"/>
                <a:gd name="T47" fmla="*/ 24 h 28"/>
                <a:gd name="T48" fmla="*/ 0 w 68"/>
                <a:gd name="T49" fmla="*/ 20 h 28"/>
                <a:gd name="T50" fmla="*/ 0 w 68"/>
                <a:gd name="T51" fmla="*/ 20 h 28"/>
                <a:gd name="T52" fmla="*/ 4 w 68"/>
                <a:gd name="T53" fmla="*/ 16 h 28"/>
                <a:gd name="T54" fmla="*/ 4 w 68"/>
                <a:gd name="T55" fmla="*/ 14 h 28"/>
                <a:gd name="T56" fmla="*/ 8 w 68"/>
                <a:gd name="T57" fmla="*/ 10 h 28"/>
                <a:gd name="T58" fmla="*/ 8 w 68"/>
                <a:gd name="T59" fmla="*/ 10 h 28"/>
                <a:gd name="T60" fmla="*/ 8 w 68"/>
                <a:gd name="T61" fmla="*/ 16 h 28"/>
                <a:gd name="T62" fmla="*/ 8 w 68"/>
                <a:gd name="T63" fmla="*/ 16 h 28"/>
                <a:gd name="T64" fmla="*/ 12 w 68"/>
                <a:gd name="T65" fmla="*/ 16 h 28"/>
                <a:gd name="T66" fmla="*/ 12 w 68"/>
                <a:gd name="T67" fmla="*/ 16 h 28"/>
                <a:gd name="T68" fmla="*/ 16 w 68"/>
                <a:gd name="T69" fmla="*/ 16 h 28"/>
                <a:gd name="T70" fmla="*/ 16 w 68"/>
                <a:gd name="T71" fmla="*/ 16 h 28"/>
                <a:gd name="T72" fmla="*/ 20 w 68"/>
                <a:gd name="T73" fmla="*/ 14 h 28"/>
                <a:gd name="T74" fmla="*/ 28 w 68"/>
                <a:gd name="T75" fmla="*/ 10 h 28"/>
                <a:gd name="T76" fmla="*/ 30 w 68"/>
                <a:gd name="T77" fmla="*/ 6 h 28"/>
                <a:gd name="T78" fmla="*/ 34 w 68"/>
                <a:gd name="T79" fmla="*/ 2 h 28"/>
                <a:gd name="T80" fmla="*/ 42 w 68"/>
                <a:gd name="T81" fmla="*/ 6 h 28"/>
                <a:gd name="T82" fmla="*/ 42 w 68"/>
                <a:gd name="T83" fmla="*/ 6 h 28"/>
                <a:gd name="T84" fmla="*/ 50 w 68"/>
                <a:gd name="T85" fmla="*/ 6 h 28"/>
                <a:gd name="T86" fmla="*/ 50 w 68"/>
                <a:gd name="T87" fmla="*/ 6 h 28"/>
                <a:gd name="T88" fmla="*/ 50 w 68"/>
                <a:gd name="T89" fmla="*/ 6 h 28"/>
                <a:gd name="T90" fmla="*/ 46 w 68"/>
                <a:gd name="T91" fmla="*/ 6 h 28"/>
                <a:gd name="T92" fmla="*/ 46 w 68"/>
                <a:gd name="T93" fmla="*/ 6 h 28"/>
                <a:gd name="T94" fmla="*/ 50 w 68"/>
                <a:gd name="T95" fmla="*/ 2 h 28"/>
                <a:gd name="T96" fmla="*/ 54 w 68"/>
                <a:gd name="T97" fmla="*/ 2 h 28"/>
                <a:gd name="T98" fmla="*/ 56 w 68"/>
                <a:gd name="T99" fmla="*/ 0 h 28"/>
                <a:gd name="T100" fmla="*/ 64 w 68"/>
                <a:gd name="T101" fmla="*/ 0 h 28"/>
                <a:gd name="T102" fmla="*/ 64 w 68"/>
                <a:gd name="T103" fmla="*/ 2 h 28"/>
                <a:gd name="T104" fmla="*/ 68 w 68"/>
                <a:gd name="T10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28"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57E5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4" name="Freeform 227">
              <a:extLst>
                <a:ext uri="{FF2B5EF4-FFF2-40B4-BE49-F238E27FC236}">
                  <a16:creationId xmlns:a16="http://schemas.microsoft.com/office/drawing/2014/main" id="{BD402464-A6E3-B992-7DC2-5DE1DFC7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7317" y="2957566"/>
              <a:ext cx="806563" cy="1006861"/>
            </a:xfrm>
            <a:custGeom>
              <a:avLst/>
              <a:gdLst>
                <a:gd name="T0" fmla="*/ 34 w 414"/>
                <a:gd name="T1" fmla="*/ 226 h 534"/>
                <a:gd name="T2" fmla="*/ 26 w 414"/>
                <a:gd name="T3" fmla="*/ 198 h 534"/>
                <a:gd name="T4" fmla="*/ 30 w 414"/>
                <a:gd name="T5" fmla="*/ 162 h 534"/>
                <a:gd name="T6" fmla="*/ 60 w 414"/>
                <a:gd name="T7" fmla="*/ 146 h 534"/>
                <a:gd name="T8" fmla="*/ 90 w 414"/>
                <a:gd name="T9" fmla="*/ 106 h 534"/>
                <a:gd name="T10" fmla="*/ 92 w 414"/>
                <a:gd name="T11" fmla="*/ 80 h 534"/>
                <a:gd name="T12" fmla="*/ 76 w 414"/>
                <a:gd name="T13" fmla="*/ 42 h 534"/>
                <a:gd name="T14" fmla="*/ 122 w 414"/>
                <a:gd name="T15" fmla="*/ 20 h 534"/>
                <a:gd name="T16" fmla="*/ 140 w 414"/>
                <a:gd name="T17" fmla="*/ 28 h 534"/>
                <a:gd name="T18" fmla="*/ 156 w 414"/>
                <a:gd name="T19" fmla="*/ 68 h 534"/>
                <a:gd name="T20" fmla="*/ 148 w 414"/>
                <a:gd name="T21" fmla="*/ 94 h 534"/>
                <a:gd name="T22" fmla="*/ 178 w 414"/>
                <a:gd name="T23" fmla="*/ 116 h 534"/>
                <a:gd name="T24" fmla="*/ 170 w 414"/>
                <a:gd name="T25" fmla="*/ 150 h 534"/>
                <a:gd name="T26" fmla="*/ 212 w 414"/>
                <a:gd name="T27" fmla="*/ 170 h 534"/>
                <a:gd name="T28" fmla="*/ 242 w 414"/>
                <a:gd name="T29" fmla="*/ 184 h 534"/>
                <a:gd name="T30" fmla="*/ 278 w 414"/>
                <a:gd name="T31" fmla="*/ 188 h 534"/>
                <a:gd name="T32" fmla="*/ 290 w 414"/>
                <a:gd name="T33" fmla="*/ 162 h 534"/>
                <a:gd name="T34" fmla="*/ 316 w 414"/>
                <a:gd name="T35" fmla="*/ 184 h 534"/>
                <a:gd name="T36" fmla="*/ 334 w 414"/>
                <a:gd name="T37" fmla="*/ 166 h 534"/>
                <a:gd name="T38" fmla="*/ 372 w 414"/>
                <a:gd name="T39" fmla="*/ 140 h 534"/>
                <a:gd name="T40" fmla="*/ 394 w 414"/>
                <a:gd name="T41" fmla="*/ 140 h 534"/>
                <a:gd name="T42" fmla="*/ 410 w 414"/>
                <a:gd name="T43" fmla="*/ 166 h 534"/>
                <a:gd name="T44" fmla="*/ 380 w 414"/>
                <a:gd name="T45" fmla="*/ 188 h 534"/>
                <a:gd name="T46" fmla="*/ 364 w 414"/>
                <a:gd name="T47" fmla="*/ 236 h 534"/>
                <a:gd name="T48" fmla="*/ 350 w 414"/>
                <a:gd name="T49" fmla="*/ 256 h 534"/>
                <a:gd name="T50" fmla="*/ 338 w 414"/>
                <a:gd name="T51" fmla="*/ 248 h 534"/>
                <a:gd name="T52" fmla="*/ 328 w 414"/>
                <a:gd name="T53" fmla="*/ 244 h 534"/>
                <a:gd name="T54" fmla="*/ 342 w 414"/>
                <a:gd name="T55" fmla="*/ 218 h 534"/>
                <a:gd name="T56" fmla="*/ 304 w 414"/>
                <a:gd name="T57" fmla="*/ 198 h 534"/>
                <a:gd name="T58" fmla="*/ 286 w 414"/>
                <a:gd name="T59" fmla="*/ 184 h 534"/>
                <a:gd name="T60" fmla="*/ 286 w 414"/>
                <a:gd name="T61" fmla="*/ 214 h 534"/>
                <a:gd name="T62" fmla="*/ 286 w 414"/>
                <a:gd name="T63" fmla="*/ 236 h 534"/>
                <a:gd name="T64" fmla="*/ 290 w 414"/>
                <a:gd name="T65" fmla="*/ 270 h 534"/>
                <a:gd name="T66" fmla="*/ 282 w 414"/>
                <a:gd name="T67" fmla="*/ 274 h 534"/>
                <a:gd name="T68" fmla="*/ 268 w 414"/>
                <a:gd name="T69" fmla="*/ 278 h 534"/>
                <a:gd name="T70" fmla="*/ 248 w 414"/>
                <a:gd name="T71" fmla="*/ 306 h 534"/>
                <a:gd name="T72" fmla="*/ 230 w 414"/>
                <a:gd name="T73" fmla="*/ 318 h 534"/>
                <a:gd name="T74" fmla="*/ 200 w 414"/>
                <a:gd name="T75" fmla="*/ 352 h 534"/>
                <a:gd name="T76" fmla="*/ 178 w 414"/>
                <a:gd name="T77" fmla="*/ 378 h 534"/>
                <a:gd name="T78" fmla="*/ 170 w 414"/>
                <a:gd name="T79" fmla="*/ 412 h 534"/>
                <a:gd name="T80" fmla="*/ 162 w 414"/>
                <a:gd name="T81" fmla="*/ 442 h 534"/>
                <a:gd name="T82" fmla="*/ 152 w 414"/>
                <a:gd name="T83" fmla="*/ 478 h 534"/>
                <a:gd name="T84" fmla="*/ 126 w 414"/>
                <a:gd name="T85" fmla="*/ 508 h 534"/>
                <a:gd name="T86" fmla="*/ 114 w 414"/>
                <a:gd name="T87" fmla="*/ 486 h 534"/>
                <a:gd name="T88" fmla="*/ 96 w 414"/>
                <a:gd name="T89" fmla="*/ 442 h 534"/>
                <a:gd name="T90" fmla="*/ 86 w 414"/>
                <a:gd name="T91" fmla="*/ 396 h 534"/>
                <a:gd name="T92" fmla="*/ 70 w 414"/>
                <a:gd name="T93" fmla="*/ 358 h 534"/>
                <a:gd name="T94" fmla="*/ 62 w 414"/>
                <a:gd name="T95" fmla="*/ 322 h 534"/>
                <a:gd name="T96" fmla="*/ 62 w 414"/>
                <a:gd name="T97" fmla="*/ 286 h 534"/>
                <a:gd name="T98" fmla="*/ 60 w 414"/>
                <a:gd name="T99" fmla="*/ 270 h 534"/>
                <a:gd name="T100" fmla="*/ 56 w 414"/>
                <a:gd name="T101" fmla="*/ 270 h 534"/>
                <a:gd name="T102" fmla="*/ 22 w 414"/>
                <a:gd name="T103" fmla="*/ 282 h 534"/>
                <a:gd name="T104" fmla="*/ 30 w 414"/>
                <a:gd name="T105" fmla="*/ 256 h 534"/>
                <a:gd name="T106" fmla="*/ 4 w 414"/>
                <a:gd name="T107" fmla="*/ 240 h 534"/>
                <a:gd name="T108" fmla="*/ 346 w 414"/>
                <a:gd name="T109" fmla="*/ 442 h 534"/>
                <a:gd name="T110" fmla="*/ 346 w 414"/>
                <a:gd name="T111" fmla="*/ 490 h 534"/>
                <a:gd name="T112" fmla="*/ 354 w 414"/>
                <a:gd name="T113" fmla="*/ 512 h 534"/>
                <a:gd name="T114" fmla="*/ 350 w 414"/>
                <a:gd name="T115" fmla="*/ 426 h 534"/>
                <a:gd name="T116" fmla="*/ 346 w 414"/>
                <a:gd name="T117" fmla="*/ 438 h 534"/>
                <a:gd name="T118" fmla="*/ 346 w 414"/>
                <a:gd name="T119" fmla="*/ 442 h 534"/>
                <a:gd name="T120" fmla="*/ 360 w 414"/>
                <a:gd name="T121" fmla="*/ 52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" h="534">
                  <a:moveTo>
                    <a:pt x="0" y="236"/>
                  </a:moveTo>
                  <a:lnTo>
                    <a:pt x="0" y="232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10" y="226"/>
                  </a:lnTo>
                  <a:lnTo>
                    <a:pt x="10" y="228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6" y="226"/>
                  </a:lnTo>
                  <a:lnTo>
                    <a:pt x="30" y="226"/>
                  </a:lnTo>
                  <a:lnTo>
                    <a:pt x="34" y="226"/>
                  </a:lnTo>
                  <a:lnTo>
                    <a:pt x="34" y="228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40" y="226"/>
                  </a:lnTo>
                  <a:lnTo>
                    <a:pt x="36" y="226"/>
                  </a:lnTo>
                  <a:lnTo>
                    <a:pt x="36" y="222"/>
                  </a:lnTo>
                  <a:lnTo>
                    <a:pt x="40" y="222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34" y="202"/>
                  </a:lnTo>
                  <a:lnTo>
                    <a:pt x="30" y="202"/>
                  </a:lnTo>
                  <a:lnTo>
                    <a:pt x="26" y="198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88"/>
                  </a:lnTo>
                  <a:lnTo>
                    <a:pt x="26" y="184"/>
                  </a:lnTo>
                  <a:lnTo>
                    <a:pt x="22" y="184"/>
                  </a:lnTo>
                  <a:lnTo>
                    <a:pt x="18" y="184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2"/>
                  </a:lnTo>
                  <a:lnTo>
                    <a:pt x="22" y="172"/>
                  </a:lnTo>
                  <a:lnTo>
                    <a:pt x="22" y="170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4" y="158"/>
                  </a:lnTo>
                  <a:lnTo>
                    <a:pt x="34" y="162"/>
                  </a:lnTo>
                  <a:lnTo>
                    <a:pt x="34" y="166"/>
                  </a:lnTo>
                  <a:lnTo>
                    <a:pt x="36" y="166"/>
                  </a:lnTo>
                  <a:lnTo>
                    <a:pt x="40" y="166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56" y="146"/>
                  </a:lnTo>
                  <a:lnTo>
                    <a:pt x="60" y="146"/>
                  </a:lnTo>
                  <a:lnTo>
                    <a:pt x="60" y="142"/>
                  </a:lnTo>
                  <a:lnTo>
                    <a:pt x="62" y="142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70" y="132"/>
                  </a:lnTo>
                  <a:lnTo>
                    <a:pt x="70" y="128"/>
                  </a:lnTo>
                  <a:lnTo>
                    <a:pt x="74" y="124"/>
                  </a:lnTo>
                  <a:lnTo>
                    <a:pt x="78" y="124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78" y="116"/>
                  </a:lnTo>
                  <a:lnTo>
                    <a:pt x="82" y="112"/>
                  </a:lnTo>
                  <a:lnTo>
                    <a:pt x="86" y="110"/>
                  </a:lnTo>
                  <a:lnTo>
                    <a:pt x="86" y="106"/>
                  </a:lnTo>
                  <a:lnTo>
                    <a:pt x="90" y="106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0" y="98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92" y="86"/>
                  </a:lnTo>
                  <a:lnTo>
                    <a:pt x="96" y="86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8" y="78"/>
                  </a:lnTo>
                  <a:lnTo>
                    <a:pt x="86" y="78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2"/>
                  </a:lnTo>
                  <a:lnTo>
                    <a:pt x="78" y="72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2"/>
                  </a:lnTo>
                  <a:lnTo>
                    <a:pt x="76" y="58"/>
                  </a:lnTo>
                  <a:lnTo>
                    <a:pt x="74" y="54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84" y="36"/>
                  </a:lnTo>
                  <a:lnTo>
                    <a:pt x="66" y="22"/>
                  </a:lnTo>
                  <a:lnTo>
                    <a:pt x="62" y="18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4" y="4"/>
                  </a:lnTo>
                  <a:lnTo>
                    <a:pt x="114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8" y="22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30" y="26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0" y="28"/>
                  </a:lnTo>
                  <a:lnTo>
                    <a:pt x="142" y="26"/>
                  </a:lnTo>
                  <a:lnTo>
                    <a:pt x="148" y="24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66" y="44"/>
                  </a:lnTo>
                  <a:lnTo>
                    <a:pt x="158" y="52"/>
                  </a:lnTo>
                  <a:lnTo>
                    <a:pt x="156" y="54"/>
                  </a:lnTo>
                  <a:lnTo>
                    <a:pt x="148" y="54"/>
                  </a:lnTo>
                  <a:lnTo>
                    <a:pt x="148" y="60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0" y="76"/>
                  </a:lnTo>
                  <a:lnTo>
                    <a:pt x="156" y="80"/>
                  </a:lnTo>
                  <a:lnTo>
                    <a:pt x="156" y="76"/>
                  </a:lnTo>
                  <a:lnTo>
                    <a:pt x="152" y="80"/>
                  </a:lnTo>
                  <a:lnTo>
                    <a:pt x="148" y="80"/>
                  </a:lnTo>
                  <a:lnTo>
                    <a:pt x="148" y="76"/>
                  </a:lnTo>
                  <a:lnTo>
                    <a:pt x="144" y="76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8" y="94"/>
                  </a:lnTo>
                  <a:lnTo>
                    <a:pt x="148" y="98"/>
                  </a:lnTo>
                  <a:lnTo>
                    <a:pt x="148" y="102"/>
                  </a:lnTo>
                  <a:lnTo>
                    <a:pt x="148" y="98"/>
                  </a:lnTo>
                  <a:lnTo>
                    <a:pt x="152" y="98"/>
                  </a:lnTo>
                  <a:lnTo>
                    <a:pt x="156" y="98"/>
                  </a:lnTo>
                  <a:lnTo>
                    <a:pt x="156" y="102"/>
                  </a:lnTo>
                  <a:lnTo>
                    <a:pt x="156" y="106"/>
                  </a:lnTo>
                  <a:lnTo>
                    <a:pt x="160" y="106"/>
                  </a:lnTo>
                  <a:lnTo>
                    <a:pt x="162" y="106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66" y="112"/>
                  </a:lnTo>
                  <a:lnTo>
                    <a:pt x="170" y="112"/>
                  </a:lnTo>
                  <a:lnTo>
                    <a:pt x="174" y="116"/>
                  </a:lnTo>
                  <a:lnTo>
                    <a:pt x="178" y="116"/>
                  </a:lnTo>
                  <a:lnTo>
                    <a:pt x="178" y="120"/>
                  </a:lnTo>
                  <a:lnTo>
                    <a:pt x="182" y="120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74" y="128"/>
                  </a:lnTo>
                  <a:lnTo>
                    <a:pt x="170" y="128"/>
                  </a:lnTo>
                  <a:lnTo>
                    <a:pt x="170" y="132"/>
                  </a:lnTo>
                  <a:lnTo>
                    <a:pt x="166" y="136"/>
                  </a:lnTo>
                  <a:lnTo>
                    <a:pt x="170" y="136"/>
                  </a:lnTo>
                  <a:lnTo>
                    <a:pt x="170" y="140"/>
                  </a:lnTo>
                  <a:lnTo>
                    <a:pt x="166" y="140"/>
                  </a:lnTo>
                  <a:lnTo>
                    <a:pt x="166" y="142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0" y="150"/>
                  </a:lnTo>
                  <a:lnTo>
                    <a:pt x="174" y="150"/>
                  </a:lnTo>
                  <a:lnTo>
                    <a:pt x="174" y="146"/>
                  </a:lnTo>
                  <a:lnTo>
                    <a:pt x="174" y="150"/>
                  </a:lnTo>
                  <a:lnTo>
                    <a:pt x="178" y="150"/>
                  </a:lnTo>
                  <a:lnTo>
                    <a:pt x="182" y="154"/>
                  </a:lnTo>
                  <a:lnTo>
                    <a:pt x="186" y="158"/>
                  </a:lnTo>
                  <a:lnTo>
                    <a:pt x="190" y="162"/>
                  </a:lnTo>
                  <a:lnTo>
                    <a:pt x="192" y="162"/>
                  </a:lnTo>
                  <a:lnTo>
                    <a:pt x="196" y="162"/>
                  </a:lnTo>
                  <a:lnTo>
                    <a:pt x="196" y="166"/>
                  </a:lnTo>
                  <a:lnTo>
                    <a:pt x="200" y="166"/>
                  </a:lnTo>
                  <a:lnTo>
                    <a:pt x="204" y="166"/>
                  </a:lnTo>
                  <a:lnTo>
                    <a:pt x="204" y="170"/>
                  </a:lnTo>
                  <a:lnTo>
                    <a:pt x="208" y="170"/>
                  </a:lnTo>
                  <a:lnTo>
                    <a:pt x="212" y="170"/>
                  </a:lnTo>
                  <a:lnTo>
                    <a:pt x="212" y="172"/>
                  </a:lnTo>
                  <a:lnTo>
                    <a:pt x="212" y="170"/>
                  </a:lnTo>
                  <a:lnTo>
                    <a:pt x="216" y="170"/>
                  </a:lnTo>
                  <a:lnTo>
                    <a:pt x="218" y="170"/>
                  </a:lnTo>
                  <a:lnTo>
                    <a:pt x="218" y="172"/>
                  </a:lnTo>
                  <a:lnTo>
                    <a:pt x="218" y="170"/>
                  </a:lnTo>
                  <a:lnTo>
                    <a:pt x="222" y="170"/>
                  </a:lnTo>
                  <a:lnTo>
                    <a:pt x="226" y="172"/>
                  </a:lnTo>
                  <a:lnTo>
                    <a:pt x="230" y="172"/>
                  </a:lnTo>
                  <a:lnTo>
                    <a:pt x="230" y="176"/>
                  </a:lnTo>
                  <a:lnTo>
                    <a:pt x="234" y="176"/>
                  </a:lnTo>
                  <a:lnTo>
                    <a:pt x="234" y="180"/>
                  </a:lnTo>
                  <a:lnTo>
                    <a:pt x="238" y="180"/>
                  </a:lnTo>
                  <a:lnTo>
                    <a:pt x="238" y="184"/>
                  </a:lnTo>
                  <a:lnTo>
                    <a:pt x="242" y="184"/>
                  </a:lnTo>
                  <a:lnTo>
                    <a:pt x="242" y="180"/>
                  </a:lnTo>
                  <a:lnTo>
                    <a:pt x="246" y="180"/>
                  </a:lnTo>
                  <a:lnTo>
                    <a:pt x="246" y="184"/>
                  </a:lnTo>
                  <a:lnTo>
                    <a:pt x="248" y="188"/>
                  </a:lnTo>
                  <a:lnTo>
                    <a:pt x="248" y="184"/>
                  </a:lnTo>
                  <a:lnTo>
                    <a:pt x="252" y="184"/>
                  </a:lnTo>
                  <a:lnTo>
                    <a:pt x="256" y="184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4" y="188"/>
                  </a:lnTo>
                  <a:lnTo>
                    <a:pt x="268" y="188"/>
                  </a:lnTo>
                  <a:lnTo>
                    <a:pt x="268" y="192"/>
                  </a:lnTo>
                  <a:lnTo>
                    <a:pt x="272" y="188"/>
                  </a:lnTo>
                  <a:lnTo>
                    <a:pt x="274" y="188"/>
                  </a:lnTo>
                  <a:lnTo>
                    <a:pt x="278" y="188"/>
                  </a:lnTo>
                  <a:lnTo>
                    <a:pt x="278" y="192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82" y="180"/>
                  </a:lnTo>
                  <a:lnTo>
                    <a:pt x="278" y="180"/>
                  </a:lnTo>
                  <a:lnTo>
                    <a:pt x="278" y="176"/>
                  </a:lnTo>
                  <a:lnTo>
                    <a:pt x="278" y="172"/>
                  </a:lnTo>
                  <a:lnTo>
                    <a:pt x="278" y="170"/>
                  </a:lnTo>
                  <a:lnTo>
                    <a:pt x="282" y="166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82" y="162"/>
                  </a:lnTo>
                  <a:lnTo>
                    <a:pt x="286" y="158"/>
                  </a:lnTo>
                  <a:lnTo>
                    <a:pt x="290" y="158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0" y="170"/>
                  </a:lnTo>
                  <a:lnTo>
                    <a:pt x="290" y="172"/>
                  </a:lnTo>
                  <a:lnTo>
                    <a:pt x="290" y="176"/>
                  </a:lnTo>
                  <a:lnTo>
                    <a:pt x="290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2" y="180"/>
                  </a:lnTo>
                  <a:lnTo>
                    <a:pt x="302" y="184"/>
                  </a:lnTo>
                  <a:lnTo>
                    <a:pt x="304" y="184"/>
                  </a:lnTo>
                  <a:lnTo>
                    <a:pt x="308" y="184"/>
                  </a:lnTo>
                  <a:lnTo>
                    <a:pt x="308" y="180"/>
                  </a:lnTo>
                  <a:lnTo>
                    <a:pt x="312" y="180"/>
                  </a:lnTo>
                  <a:lnTo>
                    <a:pt x="316" y="180"/>
                  </a:lnTo>
                  <a:lnTo>
                    <a:pt x="316" y="184"/>
                  </a:lnTo>
                  <a:lnTo>
                    <a:pt x="320" y="184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8" y="184"/>
                  </a:lnTo>
                  <a:lnTo>
                    <a:pt x="328" y="180"/>
                  </a:lnTo>
                  <a:lnTo>
                    <a:pt x="332" y="180"/>
                  </a:lnTo>
                  <a:lnTo>
                    <a:pt x="334" y="180"/>
                  </a:lnTo>
                  <a:lnTo>
                    <a:pt x="338" y="180"/>
                  </a:lnTo>
                  <a:lnTo>
                    <a:pt x="334" y="176"/>
                  </a:lnTo>
                  <a:lnTo>
                    <a:pt x="338" y="172"/>
                  </a:lnTo>
                  <a:lnTo>
                    <a:pt x="334" y="172"/>
                  </a:lnTo>
                  <a:lnTo>
                    <a:pt x="334" y="170"/>
                  </a:lnTo>
                  <a:lnTo>
                    <a:pt x="332" y="170"/>
                  </a:lnTo>
                  <a:lnTo>
                    <a:pt x="332" y="166"/>
                  </a:lnTo>
                  <a:lnTo>
                    <a:pt x="334" y="166"/>
                  </a:lnTo>
                  <a:lnTo>
                    <a:pt x="338" y="166"/>
                  </a:lnTo>
                  <a:lnTo>
                    <a:pt x="338" y="162"/>
                  </a:lnTo>
                  <a:lnTo>
                    <a:pt x="338" y="166"/>
                  </a:lnTo>
                  <a:lnTo>
                    <a:pt x="342" y="162"/>
                  </a:lnTo>
                  <a:lnTo>
                    <a:pt x="346" y="162"/>
                  </a:lnTo>
                  <a:lnTo>
                    <a:pt x="346" y="158"/>
                  </a:lnTo>
                  <a:lnTo>
                    <a:pt x="350" y="154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8" y="146"/>
                  </a:lnTo>
                  <a:lnTo>
                    <a:pt x="360" y="146"/>
                  </a:lnTo>
                  <a:lnTo>
                    <a:pt x="364" y="146"/>
                  </a:lnTo>
                  <a:lnTo>
                    <a:pt x="364" y="142"/>
                  </a:lnTo>
                  <a:lnTo>
                    <a:pt x="368" y="140"/>
                  </a:lnTo>
                  <a:lnTo>
                    <a:pt x="372" y="140"/>
                  </a:lnTo>
                  <a:lnTo>
                    <a:pt x="372" y="136"/>
                  </a:lnTo>
                  <a:lnTo>
                    <a:pt x="376" y="136"/>
                  </a:lnTo>
                  <a:lnTo>
                    <a:pt x="376" y="140"/>
                  </a:lnTo>
                  <a:lnTo>
                    <a:pt x="380" y="140"/>
                  </a:lnTo>
                  <a:lnTo>
                    <a:pt x="384" y="142"/>
                  </a:lnTo>
                  <a:lnTo>
                    <a:pt x="384" y="140"/>
                  </a:lnTo>
                  <a:lnTo>
                    <a:pt x="388" y="140"/>
                  </a:lnTo>
                  <a:lnTo>
                    <a:pt x="388" y="136"/>
                  </a:lnTo>
                  <a:lnTo>
                    <a:pt x="390" y="136"/>
                  </a:lnTo>
                  <a:lnTo>
                    <a:pt x="394" y="132"/>
                  </a:lnTo>
                  <a:lnTo>
                    <a:pt x="394" y="136"/>
                  </a:lnTo>
                  <a:lnTo>
                    <a:pt x="394" y="140"/>
                  </a:lnTo>
                  <a:lnTo>
                    <a:pt x="398" y="136"/>
                  </a:lnTo>
                  <a:lnTo>
                    <a:pt x="398" y="140"/>
                  </a:lnTo>
                  <a:lnTo>
                    <a:pt x="394" y="140"/>
                  </a:lnTo>
                  <a:lnTo>
                    <a:pt x="394" y="142"/>
                  </a:lnTo>
                  <a:lnTo>
                    <a:pt x="398" y="142"/>
                  </a:lnTo>
                  <a:lnTo>
                    <a:pt x="398" y="140"/>
                  </a:lnTo>
                  <a:lnTo>
                    <a:pt x="398" y="142"/>
                  </a:lnTo>
                  <a:lnTo>
                    <a:pt x="402" y="146"/>
                  </a:lnTo>
                  <a:lnTo>
                    <a:pt x="398" y="150"/>
                  </a:lnTo>
                  <a:lnTo>
                    <a:pt x="398" y="154"/>
                  </a:lnTo>
                  <a:lnTo>
                    <a:pt x="402" y="150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0" y="158"/>
                  </a:lnTo>
                  <a:lnTo>
                    <a:pt x="414" y="162"/>
                  </a:lnTo>
                  <a:lnTo>
                    <a:pt x="410" y="162"/>
                  </a:lnTo>
                  <a:lnTo>
                    <a:pt x="410" y="166"/>
                  </a:lnTo>
                  <a:lnTo>
                    <a:pt x="406" y="166"/>
                  </a:lnTo>
                  <a:lnTo>
                    <a:pt x="406" y="170"/>
                  </a:lnTo>
                  <a:lnTo>
                    <a:pt x="406" y="172"/>
                  </a:lnTo>
                  <a:lnTo>
                    <a:pt x="410" y="176"/>
                  </a:lnTo>
                  <a:lnTo>
                    <a:pt x="406" y="176"/>
                  </a:lnTo>
                  <a:lnTo>
                    <a:pt x="406" y="172"/>
                  </a:lnTo>
                  <a:lnTo>
                    <a:pt x="402" y="172"/>
                  </a:lnTo>
                  <a:lnTo>
                    <a:pt x="398" y="172"/>
                  </a:lnTo>
                  <a:lnTo>
                    <a:pt x="394" y="172"/>
                  </a:lnTo>
                  <a:lnTo>
                    <a:pt x="390" y="176"/>
                  </a:lnTo>
                  <a:lnTo>
                    <a:pt x="388" y="180"/>
                  </a:lnTo>
                  <a:lnTo>
                    <a:pt x="384" y="180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80" y="188"/>
                  </a:lnTo>
                  <a:lnTo>
                    <a:pt x="380" y="192"/>
                  </a:lnTo>
                  <a:lnTo>
                    <a:pt x="380" y="196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76" y="202"/>
                  </a:lnTo>
                  <a:lnTo>
                    <a:pt x="376" y="206"/>
                  </a:lnTo>
                  <a:lnTo>
                    <a:pt x="372" y="206"/>
                  </a:lnTo>
                  <a:lnTo>
                    <a:pt x="372" y="210"/>
                  </a:lnTo>
                  <a:lnTo>
                    <a:pt x="376" y="214"/>
                  </a:lnTo>
                  <a:lnTo>
                    <a:pt x="372" y="218"/>
                  </a:lnTo>
                  <a:lnTo>
                    <a:pt x="372" y="222"/>
                  </a:lnTo>
                  <a:lnTo>
                    <a:pt x="368" y="226"/>
                  </a:lnTo>
                  <a:lnTo>
                    <a:pt x="368" y="228"/>
                  </a:lnTo>
                  <a:lnTo>
                    <a:pt x="368" y="232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60" y="232"/>
                  </a:lnTo>
                  <a:lnTo>
                    <a:pt x="358" y="232"/>
                  </a:lnTo>
                  <a:lnTo>
                    <a:pt x="354" y="232"/>
                  </a:lnTo>
                  <a:lnTo>
                    <a:pt x="354" y="228"/>
                  </a:lnTo>
                  <a:lnTo>
                    <a:pt x="354" y="232"/>
                  </a:lnTo>
                  <a:lnTo>
                    <a:pt x="354" y="236"/>
                  </a:lnTo>
                  <a:lnTo>
                    <a:pt x="358" y="240"/>
                  </a:lnTo>
                  <a:lnTo>
                    <a:pt x="354" y="244"/>
                  </a:lnTo>
                  <a:lnTo>
                    <a:pt x="354" y="248"/>
                  </a:lnTo>
                  <a:lnTo>
                    <a:pt x="354" y="252"/>
                  </a:lnTo>
                  <a:lnTo>
                    <a:pt x="354" y="248"/>
                  </a:lnTo>
                  <a:lnTo>
                    <a:pt x="350" y="248"/>
                  </a:lnTo>
                  <a:lnTo>
                    <a:pt x="350" y="252"/>
                  </a:lnTo>
                  <a:lnTo>
                    <a:pt x="350" y="256"/>
                  </a:lnTo>
                  <a:lnTo>
                    <a:pt x="350" y="258"/>
                  </a:lnTo>
                  <a:lnTo>
                    <a:pt x="354" y="258"/>
                  </a:lnTo>
                  <a:lnTo>
                    <a:pt x="354" y="262"/>
                  </a:lnTo>
                  <a:lnTo>
                    <a:pt x="354" y="266"/>
                  </a:lnTo>
                  <a:lnTo>
                    <a:pt x="350" y="266"/>
                  </a:lnTo>
                  <a:lnTo>
                    <a:pt x="350" y="262"/>
                  </a:lnTo>
                  <a:lnTo>
                    <a:pt x="350" y="266"/>
                  </a:lnTo>
                  <a:lnTo>
                    <a:pt x="346" y="266"/>
                  </a:lnTo>
                  <a:lnTo>
                    <a:pt x="342" y="270"/>
                  </a:lnTo>
                  <a:lnTo>
                    <a:pt x="342" y="266"/>
                  </a:lnTo>
                  <a:lnTo>
                    <a:pt x="342" y="262"/>
                  </a:lnTo>
                  <a:lnTo>
                    <a:pt x="342" y="258"/>
                  </a:lnTo>
                  <a:lnTo>
                    <a:pt x="342" y="256"/>
                  </a:lnTo>
                  <a:lnTo>
                    <a:pt x="342" y="252"/>
                  </a:lnTo>
                  <a:lnTo>
                    <a:pt x="338" y="248"/>
                  </a:lnTo>
                  <a:lnTo>
                    <a:pt x="342" y="248"/>
                  </a:lnTo>
                  <a:lnTo>
                    <a:pt x="342" y="244"/>
                  </a:lnTo>
                  <a:lnTo>
                    <a:pt x="338" y="244"/>
                  </a:lnTo>
                  <a:lnTo>
                    <a:pt x="338" y="240"/>
                  </a:lnTo>
                  <a:lnTo>
                    <a:pt x="338" y="236"/>
                  </a:lnTo>
                  <a:lnTo>
                    <a:pt x="334" y="240"/>
                  </a:lnTo>
                  <a:lnTo>
                    <a:pt x="334" y="236"/>
                  </a:lnTo>
                  <a:lnTo>
                    <a:pt x="334" y="240"/>
                  </a:lnTo>
                  <a:lnTo>
                    <a:pt x="334" y="244"/>
                  </a:lnTo>
                  <a:lnTo>
                    <a:pt x="332" y="244"/>
                  </a:lnTo>
                  <a:lnTo>
                    <a:pt x="332" y="248"/>
                  </a:lnTo>
                  <a:lnTo>
                    <a:pt x="332" y="252"/>
                  </a:lnTo>
                  <a:lnTo>
                    <a:pt x="328" y="252"/>
                  </a:lnTo>
                  <a:lnTo>
                    <a:pt x="328" y="248"/>
                  </a:lnTo>
                  <a:lnTo>
                    <a:pt x="328" y="244"/>
                  </a:lnTo>
                  <a:lnTo>
                    <a:pt x="328" y="248"/>
                  </a:lnTo>
                  <a:lnTo>
                    <a:pt x="324" y="244"/>
                  </a:lnTo>
                  <a:lnTo>
                    <a:pt x="324" y="240"/>
                  </a:lnTo>
                  <a:lnTo>
                    <a:pt x="324" y="236"/>
                  </a:lnTo>
                  <a:lnTo>
                    <a:pt x="324" y="232"/>
                  </a:lnTo>
                  <a:lnTo>
                    <a:pt x="328" y="228"/>
                  </a:lnTo>
                  <a:lnTo>
                    <a:pt x="328" y="232"/>
                  </a:lnTo>
                  <a:lnTo>
                    <a:pt x="328" y="228"/>
                  </a:lnTo>
                  <a:lnTo>
                    <a:pt x="332" y="228"/>
                  </a:lnTo>
                  <a:lnTo>
                    <a:pt x="334" y="228"/>
                  </a:lnTo>
                  <a:lnTo>
                    <a:pt x="334" y="226"/>
                  </a:lnTo>
                  <a:lnTo>
                    <a:pt x="338" y="226"/>
                  </a:lnTo>
                  <a:lnTo>
                    <a:pt x="338" y="222"/>
                  </a:lnTo>
                  <a:lnTo>
                    <a:pt x="338" y="218"/>
                  </a:lnTo>
                  <a:lnTo>
                    <a:pt x="342" y="218"/>
                  </a:lnTo>
                  <a:lnTo>
                    <a:pt x="342" y="214"/>
                  </a:lnTo>
                  <a:lnTo>
                    <a:pt x="338" y="214"/>
                  </a:lnTo>
                  <a:lnTo>
                    <a:pt x="338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28" y="210"/>
                  </a:lnTo>
                  <a:lnTo>
                    <a:pt x="324" y="210"/>
                  </a:lnTo>
                  <a:lnTo>
                    <a:pt x="320" y="210"/>
                  </a:lnTo>
                  <a:lnTo>
                    <a:pt x="316" y="210"/>
                  </a:lnTo>
                  <a:lnTo>
                    <a:pt x="312" y="210"/>
                  </a:lnTo>
                  <a:lnTo>
                    <a:pt x="308" y="210"/>
                  </a:lnTo>
                  <a:lnTo>
                    <a:pt x="304" y="210"/>
                  </a:lnTo>
                  <a:lnTo>
                    <a:pt x="304" y="206"/>
                  </a:lnTo>
                  <a:lnTo>
                    <a:pt x="304" y="202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2" y="196"/>
                  </a:lnTo>
                  <a:lnTo>
                    <a:pt x="302" y="192"/>
                  </a:lnTo>
                  <a:lnTo>
                    <a:pt x="302" y="196"/>
                  </a:lnTo>
                  <a:lnTo>
                    <a:pt x="298" y="196"/>
                  </a:lnTo>
                  <a:lnTo>
                    <a:pt x="294" y="196"/>
                  </a:lnTo>
                  <a:lnTo>
                    <a:pt x="294" y="192"/>
                  </a:lnTo>
                  <a:lnTo>
                    <a:pt x="294" y="188"/>
                  </a:lnTo>
                  <a:lnTo>
                    <a:pt x="290" y="188"/>
                  </a:lnTo>
                  <a:lnTo>
                    <a:pt x="290" y="192"/>
                  </a:lnTo>
                  <a:lnTo>
                    <a:pt x="294" y="192"/>
                  </a:lnTo>
                  <a:lnTo>
                    <a:pt x="290" y="192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6" y="184"/>
                  </a:lnTo>
                  <a:lnTo>
                    <a:pt x="282" y="188"/>
                  </a:lnTo>
                  <a:lnTo>
                    <a:pt x="286" y="188"/>
                  </a:lnTo>
                  <a:lnTo>
                    <a:pt x="286" y="192"/>
                  </a:lnTo>
                  <a:lnTo>
                    <a:pt x="282" y="192"/>
                  </a:lnTo>
                  <a:lnTo>
                    <a:pt x="282" y="196"/>
                  </a:lnTo>
                  <a:lnTo>
                    <a:pt x="278" y="198"/>
                  </a:lnTo>
                  <a:lnTo>
                    <a:pt x="282" y="198"/>
                  </a:lnTo>
                  <a:lnTo>
                    <a:pt x="286" y="202"/>
                  </a:lnTo>
                  <a:lnTo>
                    <a:pt x="286" y="206"/>
                  </a:lnTo>
                  <a:lnTo>
                    <a:pt x="290" y="206"/>
                  </a:lnTo>
                  <a:lnTo>
                    <a:pt x="290" y="210"/>
                  </a:lnTo>
                  <a:lnTo>
                    <a:pt x="294" y="210"/>
                  </a:lnTo>
                  <a:lnTo>
                    <a:pt x="290" y="210"/>
                  </a:lnTo>
                  <a:lnTo>
                    <a:pt x="286" y="210"/>
                  </a:lnTo>
                  <a:lnTo>
                    <a:pt x="286" y="214"/>
                  </a:lnTo>
                  <a:lnTo>
                    <a:pt x="282" y="214"/>
                  </a:lnTo>
                  <a:lnTo>
                    <a:pt x="282" y="218"/>
                  </a:lnTo>
                  <a:lnTo>
                    <a:pt x="282" y="214"/>
                  </a:lnTo>
                  <a:lnTo>
                    <a:pt x="278" y="218"/>
                  </a:lnTo>
                  <a:lnTo>
                    <a:pt x="282" y="218"/>
                  </a:lnTo>
                  <a:lnTo>
                    <a:pt x="278" y="218"/>
                  </a:lnTo>
                  <a:lnTo>
                    <a:pt x="278" y="222"/>
                  </a:lnTo>
                  <a:lnTo>
                    <a:pt x="282" y="226"/>
                  </a:lnTo>
                  <a:lnTo>
                    <a:pt x="286" y="226"/>
                  </a:lnTo>
                  <a:lnTo>
                    <a:pt x="286" y="228"/>
                  </a:lnTo>
                  <a:lnTo>
                    <a:pt x="286" y="226"/>
                  </a:lnTo>
                  <a:lnTo>
                    <a:pt x="290" y="226"/>
                  </a:lnTo>
                  <a:lnTo>
                    <a:pt x="290" y="228"/>
                  </a:lnTo>
                  <a:lnTo>
                    <a:pt x="290" y="232"/>
                  </a:lnTo>
                  <a:lnTo>
                    <a:pt x="286" y="236"/>
                  </a:lnTo>
                  <a:lnTo>
                    <a:pt x="286" y="240"/>
                  </a:lnTo>
                  <a:lnTo>
                    <a:pt x="290" y="240"/>
                  </a:lnTo>
                  <a:lnTo>
                    <a:pt x="290" y="244"/>
                  </a:lnTo>
                  <a:lnTo>
                    <a:pt x="290" y="248"/>
                  </a:lnTo>
                  <a:lnTo>
                    <a:pt x="294" y="248"/>
                  </a:lnTo>
                  <a:lnTo>
                    <a:pt x="290" y="248"/>
                  </a:lnTo>
                  <a:lnTo>
                    <a:pt x="290" y="252"/>
                  </a:lnTo>
                  <a:lnTo>
                    <a:pt x="294" y="262"/>
                  </a:lnTo>
                  <a:lnTo>
                    <a:pt x="294" y="266"/>
                  </a:lnTo>
                  <a:lnTo>
                    <a:pt x="294" y="270"/>
                  </a:lnTo>
                  <a:lnTo>
                    <a:pt x="294" y="274"/>
                  </a:lnTo>
                  <a:lnTo>
                    <a:pt x="290" y="274"/>
                  </a:lnTo>
                  <a:lnTo>
                    <a:pt x="290" y="278"/>
                  </a:lnTo>
                  <a:lnTo>
                    <a:pt x="290" y="274"/>
                  </a:lnTo>
                  <a:lnTo>
                    <a:pt x="290" y="270"/>
                  </a:lnTo>
                  <a:lnTo>
                    <a:pt x="290" y="266"/>
                  </a:lnTo>
                  <a:lnTo>
                    <a:pt x="290" y="270"/>
                  </a:lnTo>
                  <a:lnTo>
                    <a:pt x="286" y="270"/>
                  </a:lnTo>
                  <a:lnTo>
                    <a:pt x="286" y="266"/>
                  </a:lnTo>
                  <a:lnTo>
                    <a:pt x="290" y="266"/>
                  </a:lnTo>
                  <a:lnTo>
                    <a:pt x="286" y="266"/>
                  </a:lnTo>
                  <a:lnTo>
                    <a:pt x="286" y="270"/>
                  </a:lnTo>
                  <a:lnTo>
                    <a:pt x="286" y="274"/>
                  </a:lnTo>
                  <a:lnTo>
                    <a:pt x="286" y="278"/>
                  </a:lnTo>
                  <a:lnTo>
                    <a:pt x="286" y="274"/>
                  </a:lnTo>
                  <a:lnTo>
                    <a:pt x="286" y="270"/>
                  </a:lnTo>
                  <a:lnTo>
                    <a:pt x="286" y="274"/>
                  </a:lnTo>
                  <a:lnTo>
                    <a:pt x="282" y="274"/>
                  </a:lnTo>
                  <a:lnTo>
                    <a:pt x="282" y="270"/>
                  </a:lnTo>
                  <a:lnTo>
                    <a:pt x="282" y="274"/>
                  </a:lnTo>
                  <a:lnTo>
                    <a:pt x="282" y="278"/>
                  </a:lnTo>
                  <a:lnTo>
                    <a:pt x="282" y="274"/>
                  </a:lnTo>
                  <a:lnTo>
                    <a:pt x="282" y="270"/>
                  </a:lnTo>
                  <a:lnTo>
                    <a:pt x="278" y="270"/>
                  </a:lnTo>
                  <a:lnTo>
                    <a:pt x="282" y="266"/>
                  </a:lnTo>
                  <a:lnTo>
                    <a:pt x="278" y="262"/>
                  </a:lnTo>
                  <a:lnTo>
                    <a:pt x="278" y="258"/>
                  </a:lnTo>
                  <a:lnTo>
                    <a:pt x="278" y="262"/>
                  </a:lnTo>
                  <a:lnTo>
                    <a:pt x="278" y="266"/>
                  </a:lnTo>
                  <a:lnTo>
                    <a:pt x="282" y="266"/>
                  </a:lnTo>
                  <a:lnTo>
                    <a:pt x="278" y="266"/>
                  </a:lnTo>
                  <a:lnTo>
                    <a:pt x="278" y="270"/>
                  </a:lnTo>
                  <a:lnTo>
                    <a:pt x="274" y="274"/>
                  </a:lnTo>
                  <a:lnTo>
                    <a:pt x="272" y="274"/>
                  </a:lnTo>
                  <a:lnTo>
                    <a:pt x="268" y="278"/>
                  </a:lnTo>
                  <a:lnTo>
                    <a:pt x="264" y="278"/>
                  </a:lnTo>
                  <a:lnTo>
                    <a:pt x="264" y="282"/>
                  </a:lnTo>
                  <a:lnTo>
                    <a:pt x="264" y="286"/>
                  </a:lnTo>
                  <a:lnTo>
                    <a:pt x="264" y="288"/>
                  </a:lnTo>
                  <a:lnTo>
                    <a:pt x="264" y="292"/>
                  </a:lnTo>
                  <a:lnTo>
                    <a:pt x="260" y="292"/>
                  </a:lnTo>
                  <a:lnTo>
                    <a:pt x="260" y="296"/>
                  </a:lnTo>
                  <a:lnTo>
                    <a:pt x="260" y="300"/>
                  </a:lnTo>
                  <a:lnTo>
                    <a:pt x="256" y="300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2" y="306"/>
                  </a:lnTo>
                  <a:lnTo>
                    <a:pt x="248" y="306"/>
                  </a:lnTo>
                  <a:lnTo>
                    <a:pt x="246" y="306"/>
                  </a:lnTo>
                  <a:lnTo>
                    <a:pt x="242" y="310"/>
                  </a:lnTo>
                  <a:lnTo>
                    <a:pt x="242" y="306"/>
                  </a:lnTo>
                  <a:lnTo>
                    <a:pt x="246" y="306"/>
                  </a:lnTo>
                  <a:lnTo>
                    <a:pt x="242" y="302"/>
                  </a:lnTo>
                  <a:lnTo>
                    <a:pt x="242" y="306"/>
                  </a:lnTo>
                  <a:lnTo>
                    <a:pt x="238" y="306"/>
                  </a:lnTo>
                  <a:lnTo>
                    <a:pt x="238" y="310"/>
                  </a:lnTo>
                  <a:lnTo>
                    <a:pt x="242" y="310"/>
                  </a:lnTo>
                  <a:lnTo>
                    <a:pt x="242" y="306"/>
                  </a:lnTo>
                  <a:lnTo>
                    <a:pt x="242" y="310"/>
                  </a:lnTo>
                  <a:lnTo>
                    <a:pt x="238" y="310"/>
                  </a:lnTo>
                  <a:lnTo>
                    <a:pt x="238" y="314"/>
                  </a:lnTo>
                  <a:lnTo>
                    <a:pt x="234" y="318"/>
                  </a:lnTo>
                  <a:lnTo>
                    <a:pt x="230" y="318"/>
                  </a:lnTo>
                  <a:lnTo>
                    <a:pt x="234" y="318"/>
                  </a:lnTo>
                  <a:lnTo>
                    <a:pt x="230" y="322"/>
                  </a:lnTo>
                  <a:lnTo>
                    <a:pt x="230" y="326"/>
                  </a:lnTo>
                  <a:lnTo>
                    <a:pt x="226" y="330"/>
                  </a:lnTo>
                  <a:lnTo>
                    <a:pt x="222" y="332"/>
                  </a:lnTo>
                  <a:lnTo>
                    <a:pt x="218" y="332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40"/>
                  </a:lnTo>
                  <a:lnTo>
                    <a:pt x="212" y="340"/>
                  </a:lnTo>
                  <a:lnTo>
                    <a:pt x="212" y="344"/>
                  </a:lnTo>
                  <a:lnTo>
                    <a:pt x="208" y="348"/>
                  </a:lnTo>
                  <a:lnTo>
                    <a:pt x="204" y="348"/>
                  </a:lnTo>
                  <a:lnTo>
                    <a:pt x="204" y="352"/>
                  </a:lnTo>
                  <a:lnTo>
                    <a:pt x="200" y="352"/>
                  </a:lnTo>
                  <a:lnTo>
                    <a:pt x="200" y="356"/>
                  </a:lnTo>
                  <a:lnTo>
                    <a:pt x="196" y="356"/>
                  </a:lnTo>
                  <a:lnTo>
                    <a:pt x="196" y="358"/>
                  </a:lnTo>
                  <a:lnTo>
                    <a:pt x="200" y="358"/>
                  </a:lnTo>
                  <a:lnTo>
                    <a:pt x="196" y="358"/>
                  </a:lnTo>
                  <a:lnTo>
                    <a:pt x="196" y="362"/>
                  </a:lnTo>
                  <a:lnTo>
                    <a:pt x="196" y="366"/>
                  </a:lnTo>
                  <a:lnTo>
                    <a:pt x="192" y="366"/>
                  </a:lnTo>
                  <a:lnTo>
                    <a:pt x="190" y="366"/>
                  </a:lnTo>
                  <a:lnTo>
                    <a:pt x="186" y="366"/>
                  </a:lnTo>
                  <a:lnTo>
                    <a:pt x="182" y="366"/>
                  </a:lnTo>
                  <a:lnTo>
                    <a:pt x="182" y="370"/>
                  </a:lnTo>
                  <a:lnTo>
                    <a:pt x="182" y="374"/>
                  </a:lnTo>
                  <a:lnTo>
                    <a:pt x="178" y="374"/>
                  </a:lnTo>
                  <a:lnTo>
                    <a:pt x="178" y="378"/>
                  </a:lnTo>
                  <a:lnTo>
                    <a:pt x="178" y="374"/>
                  </a:lnTo>
                  <a:lnTo>
                    <a:pt x="178" y="378"/>
                  </a:lnTo>
                  <a:lnTo>
                    <a:pt x="178" y="374"/>
                  </a:lnTo>
                  <a:lnTo>
                    <a:pt x="174" y="374"/>
                  </a:lnTo>
                  <a:lnTo>
                    <a:pt x="170" y="378"/>
                  </a:lnTo>
                  <a:lnTo>
                    <a:pt x="166" y="382"/>
                  </a:lnTo>
                  <a:lnTo>
                    <a:pt x="166" y="386"/>
                  </a:lnTo>
                  <a:lnTo>
                    <a:pt x="166" y="388"/>
                  </a:lnTo>
                  <a:lnTo>
                    <a:pt x="166" y="392"/>
                  </a:lnTo>
                  <a:lnTo>
                    <a:pt x="166" y="396"/>
                  </a:lnTo>
                  <a:lnTo>
                    <a:pt x="166" y="400"/>
                  </a:lnTo>
                  <a:lnTo>
                    <a:pt x="166" y="404"/>
                  </a:lnTo>
                  <a:lnTo>
                    <a:pt x="166" y="408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66" y="412"/>
                  </a:lnTo>
                  <a:lnTo>
                    <a:pt x="166" y="416"/>
                  </a:lnTo>
                  <a:lnTo>
                    <a:pt x="170" y="416"/>
                  </a:lnTo>
                  <a:lnTo>
                    <a:pt x="170" y="418"/>
                  </a:lnTo>
                  <a:lnTo>
                    <a:pt x="170" y="416"/>
                  </a:lnTo>
                  <a:lnTo>
                    <a:pt x="166" y="412"/>
                  </a:lnTo>
                  <a:lnTo>
                    <a:pt x="166" y="416"/>
                  </a:lnTo>
                  <a:lnTo>
                    <a:pt x="170" y="418"/>
                  </a:lnTo>
                  <a:lnTo>
                    <a:pt x="170" y="422"/>
                  </a:lnTo>
                  <a:lnTo>
                    <a:pt x="170" y="426"/>
                  </a:lnTo>
                  <a:lnTo>
                    <a:pt x="170" y="430"/>
                  </a:lnTo>
                  <a:lnTo>
                    <a:pt x="166" y="430"/>
                  </a:lnTo>
                  <a:lnTo>
                    <a:pt x="166" y="434"/>
                  </a:lnTo>
                  <a:lnTo>
                    <a:pt x="166" y="438"/>
                  </a:lnTo>
                  <a:lnTo>
                    <a:pt x="162" y="442"/>
                  </a:lnTo>
                  <a:lnTo>
                    <a:pt x="162" y="446"/>
                  </a:lnTo>
                  <a:lnTo>
                    <a:pt x="162" y="448"/>
                  </a:lnTo>
                  <a:lnTo>
                    <a:pt x="162" y="452"/>
                  </a:lnTo>
                  <a:lnTo>
                    <a:pt x="162" y="456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8"/>
                  </a:lnTo>
                  <a:lnTo>
                    <a:pt x="162" y="472"/>
                  </a:lnTo>
                  <a:lnTo>
                    <a:pt x="160" y="472"/>
                  </a:lnTo>
                  <a:lnTo>
                    <a:pt x="162" y="472"/>
                  </a:lnTo>
                  <a:lnTo>
                    <a:pt x="160" y="472"/>
                  </a:lnTo>
                  <a:lnTo>
                    <a:pt x="156" y="472"/>
                  </a:lnTo>
                  <a:lnTo>
                    <a:pt x="156" y="474"/>
                  </a:lnTo>
                  <a:lnTo>
                    <a:pt x="156" y="478"/>
                  </a:lnTo>
                  <a:lnTo>
                    <a:pt x="152" y="478"/>
                  </a:lnTo>
                  <a:lnTo>
                    <a:pt x="152" y="482"/>
                  </a:lnTo>
                  <a:lnTo>
                    <a:pt x="148" y="486"/>
                  </a:lnTo>
                  <a:lnTo>
                    <a:pt x="152" y="486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52" y="490"/>
                  </a:lnTo>
                  <a:lnTo>
                    <a:pt x="148" y="490"/>
                  </a:lnTo>
                  <a:lnTo>
                    <a:pt x="144" y="494"/>
                  </a:lnTo>
                  <a:lnTo>
                    <a:pt x="140" y="494"/>
                  </a:lnTo>
                  <a:lnTo>
                    <a:pt x="140" y="498"/>
                  </a:lnTo>
                  <a:lnTo>
                    <a:pt x="140" y="502"/>
                  </a:lnTo>
                  <a:lnTo>
                    <a:pt x="136" y="504"/>
                  </a:lnTo>
                  <a:lnTo>
                    <a:pt x="134" y="508"/>
                  </a:lnTo>
                  <a:lnTo>
                    <a:pt x="130" y="508"/>
                  </a:lnTo>
                  <a:lnTo>
                    <a:pt x="126" y="508"/>
                  </a:lnTo>
                  <a:lnTo>
                    <a:pt x="126" y="504"/>
                  </a:lnTo>
                  <a:lnTo>
                    <a:pt x="122" y="504"/>
                  </a:lnTo>
                  <a:lnTo>
                    <a:pt x="122" y="502"/>
                  </a:lnTo>
                  <a:lnTo>
                    <a:pt x="118" y="502"/>
                  </a:lnTo>
                  <a:lnTo>
                    <a:pt x="118" y="498"/>
                  </a:lnTo>
                  <a:lnTo>
                    <a:pt x="118" y="494"/>
                  </a:lnTo>
                  <a:lnTo>
                    <a:pt x="114" y="494"/>
                  </a:lnTo>
                  <a:lnTo>
                    <a:pt x="114" y="490"/>
                  </a:lnTo>
                  <a:lnTo>
                    <a:pt x="114" y="486"/>
                  </a:lnTo>
                  <a:lnTo>
                    <a:pt x="114" y="482"/>
                  </a:lnTo>
                  <a:lnTo>
                    <a:pt x="110" y="478"/>
                  </a:lnTo>
                  <a:lnTo>
                    <a:pt x="114" y="478"/>
                  </a:lnTo>
                  <a:lnTo>
                    <a:pt x="110" y="478"/>
                  </a:lnTo>
                  <a:lnTo>
                    <a:pt x="114" y="482"/>
                  </a:lnTo>
                  <a:lnTo>
                    <a:pt x="114" y="486"/>
                  </a:lnTo>
                  <a:lnTo>
                    <a:pt x="114" y="482"/>
                  </a:lnTo>
                  <a:lnTo>
                    <a:pt x="114" y="478"/>
                  </a:lnTo>
                  <a:lnTo>
                    <a:pt x="110" y="478"/>
                  </a:lnTo>
                  <a:lnTo>
                    <a:pt x="110" y="474"/>
                  </a:lnTo>
                  <a:lnTo>
                    <a:pt x="110" y="478"/>
                  </a:lnTo>
                  <a:lnTo>
                    <a:pt x="110" y="474"/>
                  </a:lnTo>
                  <a:lnTo>
                    <a:pt x="110" y="472"/>
                  </a:lnTo>
                  <a:lnTo>
                    <a:pt x="110" y="468"/>
                  </a:lnTo>
                  <a:lnTo>
                    <a:pt x="106" y="464"/>
                  </a:lnTo>
                  <a:lnTo>
                    <a:pt x="106" y="460"/>
                  </a:lnTo>
                  <a:lnTo>
                    <a:pt x="104" y="452"/>
                  </a:lnTo>
                  <a:lnTo>
                    <a:pt x="104" y="448"/>
                  </a:lnTo>
                  <a:lnTo>
                    <a:pt x="100" y="446"/>
                  </a:lnTo>
                  <a:lnTo>
                    <a:pt x="100" y="442"/>
                  </a:lnTo>
                  <a:lnTo>
                    <a:pt x="96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2" y="430"/>
                  </a:lnTo>
                  <a:lnTo>
                    <a:pt x="92" y="426"/>
                  </a:lnTo>
                  <a:lnTo>
                    <a:pt x="92" y="422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90" y="412"/>
                  </a:lnTo>
                  <a:lnTo>
                    <a:pt x="90" y="408"/>
                  </a:lnTo>
                  <a:lnTo>
                    <a:pt x="90" y="404"/>
                  </a:lnTo>
                  <a:lnTo>
                    <a:pt x="86" y="404"/>
                  </a:lnTo>
                  <a:lnTo>
                    <a:pt x="86" y="400"/>
                  </a:lnTo>
                  <a:lnTo>
                    <a:pt x="86" y="396"/>
                  </a:lnTo>
                  <a:lnTo>
                    <a:pt x="86" y="400"/>
                  </a:lnTo>
                  <a:lnTo>
                    <a:pt x="86" y="396"/>
                  </a:lnTo>
                  <a:lnTo>
                    <a:pt x="82" y="396"/>
                  </a:lnTo>
                  <a:lnTo>
                    <a:pt x="82" y="392"/>
                  </a:lnTo>
                  <a:lnTo>
                    <a:pt x="82" y="388"/>
                  </a:lnTo>
                  <a:lnTo>
                    <a:pt x="78" y="386"/>
                  </a:lnTo>
                  <a:lnTo>
                    <a:pt x="78" y="382"/>
                  </a:lnTo>
                  <a:lnTo>
                    <a:pt x="82" y="386"/>
                  </a:lnTo>
                  <a:lnTo>
                    <a:pt x="82" y="382"/>
                  </a:lnTo>
                  <a:lnTo>
                    <a:pt x="78" y="382"/>
                  </a:lnTo>
                  <a:lnTo>
                    <a:pt x="78" y="378"/>
                  </a:lnTo>
                  <a:lnTo>
                    <a:pt x="74" y="378"/>
                  </a:lnTo>
                  <a:lnTo>
                    <a:pt x="74" y="374"/>
                  </a:lnTo>
                  <a:lnTo>
                    <a:pt x="74" y="370"/>
                  </a:lnTo>
                  <a:lnTo>
                    <a:pt x="70" y="366"/>
                  </a:lnTo>
                  <a:lnTo>
                    <a:pt x="70" y="362"/>
                  </a:lnTo>
                  <a:lnTo>
                    <a:pt x="70" y="358"/>
                  </a:lnTo>
                  <a:lnTo>
                    <a:pt x="70" y="356"/>
                  </a:lnTo>
                  <a:lnTo>
                    <a:pt x="70" y="352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6" y="344"/>
                  </a:lnTo>
                  <a:lnTo>
                    <a:pt x="66" y="340"/>
                  </a:lnTo>
                  <a:lnTo>
                    <a:pt x="66" y="336"/>
                  </a:lnTo>
                  <a:lnTo>
                    <a:pt x="66" y="332"/>
                  </a:lnTo>
                  <a:lnTo>
                    <a:pt x="66" y="330"/>
                  </a:lnTo>
                  <a:lnTo>
                    <a:pt x="62" y="326"/>
                  </a:lnTo>
                  <a:lnTo>
                    <a:pt x="66" y="326"/>
                  </a:lnTo>
                  <a:lnTo>
                    <a:pt x="66" y="322"/>
                  </a:lnTo>
                  <a:lnTo>
                    <a:pt x="66" y="318"/>
                  </a:lnTo>
                  <a:lnTo>
                    <a:pt x="66" y="322"/>
                  </a:lnTo>
                  <a:lnTo>
                    <a:pt x="62" y="322"/>
                  </a:lnTo>
                  <a:lnTo>
                    <a:pt x="62" y="318"/>
                  </a:lnTo>
                  <a:lnTo>
                    <a:pt x="62" y="314"/>
                  </a:lnTo>
                  <a:lnTo>
                    <a:pt x="66" y="314"/>
                  </a:lnTo>
                  <a:lnTo>
                    <a:pt x="66" y="318"/>
                  </a:lnTo>
                  <a:lnTo>
                    <a:pt x="66" y="314"/>
                  </a:lnTo>
                  <a:lnTo>
                    <a:pt x="62" y="314"/>
                  </a:lnTo>
                  <a:lnTo>
                    <a:pt x="62" y="310"/>
                  </a:lnTo>
                  <a:lnTo>
                    <a:pt x="62" y="306"/>
                  </a:lnTo>
                  <a:lnTo>
                    <a:pt x="62" y="302"/>
                  </a:lnTo>
                  <a:lnTo>
                    <a:pt x="62" y="300"/>
                  </a:lnTo>
                  <a:lnTo>
                    <a:pt x="62" y="296"/>
                  </a:lnTo>
                  <a:lnTo>
                    <a:pt x="66" y="296"/>
                  </a:lnTo>
                  <a:lnTo>
                    <a:pt x="66" y="288"/>
                  </a:lnTo>
                  <a:lnTo>
                    <a:pt x="62" y="288"/>
                  </a:lnTo>
                  <a:lnTo>
                    <a:pt x="62" y="286"/>
                  </a:lnTo>
                  <a:lnTo>
                    <a:pt x="62" y="282"/>
                  </a:lnTo>
                  <a:lnTo>
                    <a:pt x="60" y="282"/>
                  </a:lnTo>
                  <a:lnTo>
                    <a:pt x="60" y="278"/>
                  </a:lnTo>
                  <a:lnTo>
                    <a:pt x="62" y="278"/>
                  </a:lnTo>
                  <a:lnTo>
                    <a:pt x="60" y="278"/>
                  </a:lnTo>
                  <a:lnTo>
                    <a:pt x="62" y="278"/>
                  </a:lnTo>
                  <a:lnTo>
                    <a:pt x="62" y="274"/>
                  </a:lnTo>
                  <a:lnTo>
                    <a:pt x="66" y="274"/>
                  </a:lnTo>
                  <a:lnTo>
                    <a:pt x="70" y="274"/>
                  </a:lnTo>
                  <a:lnTo>
                    <a:pt x="66" y="274"/>
                  </a:lnTo>
                  <a:lnTo>
                    <a:pt x="62" y="274"/>
                  </a:lnTo>
                  <a:lnTo>
                    <a:pt x="60" y="274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60" y="266"/>
                  </a:lnTo>
                  <a:lnTo>
                    <a:pt x="62" y="262"/>
                  </a:lnTo>
                  <a:lnTo>
                    <a:pt x="62" y="266"/>
                  </a:lnTo>
                  <a:lnTo>
                    <a:pt x="62" y="262"/>
                  </a:lnTo>
                  <a:lnTo>
                    <a:pt x="66" y="262"/>
                  </a:lnTo>
                  <a:lnTo>
                    <a:pt x="62" y="262"/>
                  </a:lnTo>
                  <a:lnTo>
                    <a:pt x="60" y="262"/>
                  </a:lnTo>
                  <a:lnTo>
                    <a:pt x="56" y="262"/>
                  </a:lnTo>
                  <a:lnTo>
                    <a:pt x="56" y="266"/>
                  </a:lnTo>
                  <a:lnTo>
                    <a:pt x="56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52" y="270"/>
                  </a:lnTo>
                  <a:lnTo>
                    <a:pt x="52" y="274"/>
                  </a:lnTo>
                  <a:lnTo>
                    <a:pt x="56" y="270"/>
                  </a:lnTo>
                  <a:lnTo>
                    <a:pt x="56" y="274"/>
                  </a:lnTo>
                  <a:lnTo>
                    <a:pt x="56" y="278"/>
                  </a:lnTo>
                  <a:lnTo>
                    <a:pt x="56" y="282"/>
                  </a:lnTo>
                  <a:lnTo>
                    <a:pt x="52" y="282"/>
                  </a:lnTo>
                  <a:lnTo>
                    <a:pt x="52" y="286"/>
                  </a:lnTo>
                  <a:lnTo>
                    <a:pt x="48" y="286"/>
                  </a:lnTo>
                  <a:lnTo>
                    <a:pt x="44" y="288"/>
                  </a:lnTo>
                  <a:lnTo>
                    <a:pt x="40" y="288"/>
                  </a:lnTo>
                  <a:lnTo>
                    <a:pt x="36" y="292"/>
                  </a:lnTo>
                  <a:lnTo>
                    <a:pt x="34" y="288"/>
                  </a:lnTo>
                  <a:lnTo>
                    <a:pt x="30" y="288"/>
                  </a:lnTo>
                  <a:lnTo>
                    <a:pt x="30" y="286"/>
                  </a:lnTo>
                  <a:lnTo>
                    <a:pt x="26" y="286"/>
                  </a:lnTo>
                  <a:lnTo>
                    <a:pt x="26" y="282"/>
                  </a:lnTo>
                  <a:lnTo>
                    <a:pt x="22" y="282"/>
                  </a:lnTo>
                  <a:lnTo>
                    <a:pt x="22" y="278"/>
                  </a:lnTo>
                  <a:lnTo>
                    <a:pt x="18" y="274"/>
                  </a:lnTo>
                  <a:lnTo>
                    <a:pt x="14" y="270"/>
                  </a:lnTo>
                  <a:lnTo>
                    <a:pt x="10" y="266"/>
                  </a:lnTo>
                  <a:lnTo>
                    <a:pt x="10" y="262"/>
                  </a:lnTo>
                  <a:lnTo>
                    <a:pt x="10" y="258"/>
                  </a:lnTo>
                  <a:lnTo>
                    <a:pt x="10" y="262"/>
                  </a:lnTo>
                  <a:lnTo>
                    <a:pt x="14" y="262"/>
                  </a:lnTo>
                  <a:lnTo>
                    <a:pt x="10" y="262"/>
                  </a:lnTo>
                  <a:lnTo>
                    <a:pt x="14" y="262"/>
                  </a:lnTo>
                  <a:lnTo>
                    <a:pt x="18" y="262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6" y="258"/>
                  </a:lnTo>
                  <a:lnTo>
                    <a:pt x="30" y="256"/>
                  </a:lnTo>
                  <a:lnTo>
                    <a:pt x="30" y="252"/>
                  </a:lnTo>
                  <a:lnTo>
                    <a:pt x="34" y="252"/>
                  </a:lnTo>
                  <a:lnTo>
                    <a:pt x="34" y="248"/>
                  </a:lnTo>
                  <a:lnTo>
                    <a:pt x="30" y="248"/>
                  </a:lnTo>
                  <a:lnTo>
                    <a:pt x="30" y="252"/>
                  </a:lnTo>
                  <a:lnTo>
                    <a:pt x="22" y="252"/>
                  </a:lnTo>
                  <a:lnTo>
                    <a:pt x="22" y="256"/>
                  </a:lnTo>
                  <a:lnTo>
                    <a:pt x="18" y="256"/>
                  </a:lnTo>
                  <a:lnTo>
                    <a:pt x="14" y="256"/>
                  </a:lnTo>
                  <a:lnTo>
                    <a:pt x="14" y="252"/>
                  </a:lnTo>
                  <a:lnTo>
                    <a:pt x="10" y="252"/>
                  </a:lnTo>
                  <a:lnTo>
                    <a:pt x="6" y="252"/>
                  </a:lnTo>
                  <a:lnTo>
                    <a:pt x="6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4" y="236"/>
                  </a:lnTo>
                  <a:lnTo>
                    <a:pt x="6" y="236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close/>
                  <a:moveTo>
                    <a:pt x="282" y="270"/>
                  </a:moveTo>
                  <a:lnTo>
                    <a:pt x="282" y="274"/>
                  </a:lnTo>
                  <a:lnTo>
                    <a:pt x="278" y="274"/>
                  </a:lnTo>
                  <a:lnTo>
                    <a:pt x="278" y="270"/>
                  </a:lnTo>
                  <a:lnTo>
                    <a:pt x="282" y="270"/>
                  </a:lnTo>
                  <a:lnTo>
                    <a:pt x="282" y="270"/>
                  </a:lnTo>
                  <a:lnTo>
                    <a:pt x="282" y="270"/>
                  </a:lnTo>
                  <a:close/>
                  <a:moveTo>
                    <a:pt x="346" y="442"/>
                  </a:moveTo>
                  <a:lnTo>
                    <a:pt x="346" y="438"/>
                  </a:lnTo>
                  <a:lnTo>
                    <a:pt x="350" y="438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2"/>
                  </a:lnTo>
                  <a:close/>
                  <a:moveTo>
                    <a:pt x="346" y="452"/>
                  </a:moveTo>
                  <a:lnTo>
                    <a:pt x="342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close/>
                  <a:moveTo>
                    <a:pt x="346" y="490"/>
                  </a:moveTo>
                  <a:lnTo>
                    <a:pt x="346" y="494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0"/>
                  </a:lnTo>
                  <a:close/>
                  <a:moveTo>
                    <a:pt x="66" y="504"/>
                  </a:moveTo>
                  <a:lnTo>
                    <a:pt x="66" y="508"/>
                  </a:lnTo>
                  <a:lnTo>
                    <a:pt x="66" y="504"/>
                  </a:lnTo>
                  <a:lnTo>
                    <a:pt x="66" y="504"/>
                  </a:lnTo>
                  <a:lnTo>
                    <a:pt x="66" y="504"/>
                  </a:lnTo>
                  <a:close/>
                  <a:moveTo>
                    <a:pt x="358" y="508"/>
                  </a:moveTo>
                  <a:lnTo>
                    <a:pt x="358" y="512"/>
                  </a:lnTo>
                  <a:lnTo>
                    <a:pt x="358" y="508"/>
                  </a:lnTo>
                  <a:lnTo>
                    <a:pt x="358" y="508"/>
                  </a:lnTo>
                  <a:lnTo>
                    <a:pt x="358" y="508"/>
                  </a:lnTo>
                  <a:close/>
                  <a:moveTo>
                    <a:pt x="354" y="512"/>
                  </a:moveTo>
                  <a:lnTo>
                    <a:pt x="358" y="512"/>
                  </a:lnTo>
                  <a:lnTo>
                    <a:pt x="354" y="512"/>
                  </a:lnTo>
                  <a:lnTo>
                    <a:pt x="354" y="512"/>
                  </a:lnTo>
                  <a:lnTo>
                    <a:pt x="354" y="512"/>
                  </a:lnTo>
                  <a:close/>
                  <a:moveTo>
                    <a:pt x="360" y="524"/>
                  </a:moveTo>
                  <a:lnTo>
                    <a:pt x="358" y="524"/>
                  </a:lnTo>
                  <a:lnTo>
                    <a:pt x="360" y="524"/>
                  </a:lnTo>
                  <a:lnTo>
                    <a:pt x="360" y="520"/>
                  </a:lnTo>
                  <a:lnTo>
                    <a:pt x="360" y="524"/>
                  </a:lnTo>
                  <a:lnTo>
                    <a:pt x="360" y="524"/>
                  </a:lnTo>
                  <a:lnTo>
                    <a:pt x="360" y="524"/>
                  </a:lnTo>
                  <a:close/>
                  <a:moveTo>
                    <a:pt x="346" y="426"/>
                  </a:moveTo>
                  <a:lnTo>
                    <a:pt x="346" y="422"/>
                  </a:lnTo>
                  <a:lnTo>
                    <a:pt x="346" y="418"/>
                  </a:lnTo>
                  <a:lnTo>
                    <a:pt x="350" y="418"/>
                  </a:lnTo>
                  <a:lnTo>
                    <a:pt x="350" y="416"/>
                  </a:lnTo>
                  <a:lnTo>
                    <a:pt x="350" y="418"/>
                  </a:lnTo>
                  <a:lnTo>
                    <a:pt x="350" y="422"/>
                  </a:lnTo>
                  <a:lnTo>
                    <a:pt x="350" y="426"/>
                  </a:lnTo>
                  <a:lnTo>
                    <a:pt x="350" y="422"/>
                  </a:lnTo>
                  <a:lnTo>
                    <a:pt x="346" y="426"/>
                  </a:lnTo>
                  <a:lnTo>
                    <a:pt x="346" y="426"/>
                  </a:lnTo>
                  <a:lnTo>
                    <a:pt x="346" y="426"/>
                  </a:lnTo>
                  <a:close/>
                  <a:moveTo>
                    <a:pt x="346" y="438"/>
                  </a:moveTo>
                  <a:lnTo>
                    <a:pt x="346" y="434"/>
                  </a:lnTo>
                  <a:lnTo>
                    <a:pt x="346" y="430"/>
                  </a:lnTo>
                  <a:lnTo>
                    <a:pt x="346" y="426"/>
                  </a:lnTo>
                  <a:lnTo>
                    <a:pt x="350" y="426"/>
                  </a:lnTo>
                  <a:lnTo>
                    <a:pt x="350" y="430"/>
                  </a:lnTo>
                  <a:lnTo>
                    <a:pt x="350" y="434"/>
                  </a:lnTo>
                  <a:lnTo>
                    <a:pt x="346" y="434"/>
                  </a:lnTo>
                  <a:lnTo>
                    <a:pt x="346" y="438"/>
                  </a:lnTo>
                  <a:lnTo>
                    <a:pt x="350" y="438"/>
                  </a:lnTo>
                  <a:lnTo>
                    <a:pt x="346" y="438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346" y="442"/>
                  </a:moveTo>
                  <a:lnTo>
                    <a:pt x="346" y="446"/>
                  </a:lnTo>
                  <a:lnTo>
                    <a:pt x="346" y="448"/>
                  </a:lnTo>
                  <a:lnTo>
                    <a:pt x="346" y="452"/>
                  </a:lnTo>
                  <a:lnTo>
                    <a:pt x="342" y="448"/>
                  </a:lnTo>
                  <a:lnTo>
                    <a:pt x="342" y="446"/>
                  </a:lnTo>
                  <a:lnTo>
                    <a:pt x="346" y="446"/>
                  </a:lnTo>
                  <a:lnTo>
                    <a:pt x="346" y="442"/>
                  </a:lnTo>
                  <a:lnTo>
                    <a:pt x="346" y="438"/>
                  </a:lnTo>
                  <a:lnTo>
                    <a:pt x="346" y="442"/>
                  </a:lnTo>
                  <a:lnTo>
                    <a:pt x="346" y="438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2"/>
                  </a:lnTo>
                  <a:close/>
                  <a:moveTo>
                    <a:pt x="342" y="464"/>
                  </a:moveTo>
                  <a:lnTo>
                    <a:pt x="342" y="468"/>
                  </a:lnTo>
                  <a:lnTo>
                    <a:pt x="338" y="468"/>
                  </a:lnTo>
                  <a:lnTo>
                    <a:pt x="338" y="464"/>
                  </a:lnTo>
                  <a:lnTo>
                    <a:pt x="342" y="464"/>
                  </a:lnTo>
                  <a:lnTo>
                    <a:pt x="342" y="460"/>
                  </a:lnTo>
                  <a:lnTo>
                    <a:pt x="342" y="464"/>
                  </a:lnTo>
                  <a:lnTo>
                    <a:pt x="342" y="464"/>
                  </a:lnTo>
                  <a:lnTo>
                    <a:pt x="342" y="464"/>
                  </a:lnTo>
                  <a:close/>
                  <a:moveTo>
                    <a:pt x="360" y="528"/>
                  </a:moveTo>
                  <a:lnTo>
                    <a:pt x="360" y="532"/>
                  </a:lnTo>
                  <a:lnTo>
                    <a:pt x="360" y="534"/>
                  </a:lnTo>
                  <a:lnTo>
                    <a:pt x="360" y="532"/>
                  </a:lnTo>
                  <a:lnTo>
                    <a:pt x="360" y="528"/>
                  </a:lnTo>
                  <a:lnTo>
                    <a:pt x="358" y="528"/>
                  </a:lnTo>
                  <a:lnTo>
                    <a:pt x="360" y="524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60" y="528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5" name="Freeform 367">
              <a:extLst>
                <a:ext uri="{FF2B5EF4-FFF2-40B4-BE49-F238E27FC236}">
                  <a16:creationId xmlns:a16="http://schemas.microsoft.com/office/drawing/2014/main" id="{08352796-718E-496E-3FC9-E98267125245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2036810" y="4241596"/>
              <a:ext cx="7416" cy="44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accent5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44450" tIns="44450" rIns="44450" bIns="44450"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6" name="Freeform 368">
              <a:extLst>
                <a:ext uri="{FF2B5EF4-FFF2-40B4-BE49-F238E27FC236}">
                  <a16:creationId xmlns:a16="http://schemas.microsoft.com/office/drawing/2014/main" id="{7D96D869-94F3-99A8-EAE7-AAA0AF9ACABC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gray">
            <a:xfrm>
              <a:off x="2096132" y="4065111"/>
              <a:ext cx="31145" cy="133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3" y="6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3" y="6"/>
                </a:cxn>
              </a:cxnLst>
              <a:rect l="0" t="0" r="r" b="b"/>
              <a:pathLst>
                <a:path w="13" h="6">
                  <a:moveTo>
                    <a:pt x="2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3" y="6"/>
                  </a:moveTo>
                  <a:lnTo>
                    <a:pt x="6" y="4"/>
                  </a:lnTo>
                  <a:lnTo>
                    <a:pt x="9" y="3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chemeClr val="accent5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44450" tIns="44450" rIns="44450" bIns="44450"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7" name="Freeform 369">
              <a:extLst>
                <a:ext uri="{FF2B5EF4-FFF2-40B4-BE49-F238E27FC236}">
                  <a16:creationId xmlns:a16="http://schemas.microsoft.com/office/drawing/2014/main" id="{C09E81B8-026F-E547-ECC0-3719E0E95D0F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139141" y="4081425"/>
              <a:ext cx="4450" cy="44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5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44450" tIns="44450" rIns="44450" bIns="44450"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8" name="Freeform 370">
              <a:extLst>
                <a:ext uri="{FF2B5EF4-FFF2-40B4-BE49-F238E27FC236}">
                  <a16:creationId xmlns:a16="http://schemas.microsoft.com/office/drawing/2014/main" id="{0CD85F62-6A82-160C-8C43-C2721ECCE09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159904" y="4192654"/>
              <a:ext cx="2966" cy="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44450" tIns="44450" rIns="44450" bIns="44450"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89" name="Rectangle 371">
              <a:extLst>
                <a:ext uri="{FF2B5EF4-FFF2-40B4-BE49-F238E27FC236}">
                  <a16:creationId xmlns:a16="http://schemas.microsoft.com/office/drawing/2014/main" id="{9822EA24-E658-ABFC-F10F-4BE34FE74417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976004" y="4081425"/>
              <a:ext cx="2966" cy="2966"/>
            </a:xfrm>
            <a:prstGeom prst="rect">
              <a:avLst/>
            </a:prstGeom>
            <a:solidFill>
              <a:schemeClr val="accent5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4450" tIns="44450" rIns="44450" bIns="44450"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90" name="Rectangle 372">
              <a:extLst>
                <a:ext uri="{FF2B5EF4-FFF2-40B4-BE49-F238E27FC236}">
                  <a16:creationId xmlns:a16="http://schemas.microsoft.com/office/drawing/2014/main" id="{0F7EACFB-9D5F-EC44-C746-E0FE241A4DD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435753" y="4249011"/>
              <a:ext cx="2966" cy="1484"/>
            </a:xfrm>
            <a:prstGeom prst="rect">
              <a:avLst/>
            </a:prstGeom>
            <a:solidFill>
              <a:schemeClr val="accent5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4450" tIns="44450" rIns="44450" bIns="44450"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91" name="Freeform 373">
              <a:extLst>
                <a:ext uri="{FF2B5EF4-FFF2-40B4-BE49-F238E27FC236}">
                  <a16:creationId xmlns:a16="http://schemas.microsoft.com/office/drawing/2014/main" id="{CD74B002-93D3-541F-3BCA-711489DAABD8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2635967" y="4145196"/>
              <a:ext cx="11865" cy="741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accent5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44450" tIns="44450" rIns="44450" bIns="44450"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92" name="Elipse 491">
              <a:extLst>
                <a:ext uri="{FF2B5EF4-FFF2-40B4-BE49-F238E27FC236}">
                  <a16:creationId xmlns:a16="http://schemas.microsoft.com/office/drawing/2014/main" id="{485882E3-5785-C7EB-EFA3-D7BEBBE4BDFC}"/>
                </a:ext>
              </a:extLst>
            </p:cNvPr>
            <p:cNvSpPr/>
            <p:nvPr/>
          </p:nvSpPr>
          <p:spPr>
            <a:xfrm>
              <a:off x="6643340" y="2573061"/>
              <a:ext cx="45719" cy="45719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 panose="020B0502020202020204" pitchFamily="34" charset="0"/>
              </a:endParaRPr>
            </a:p>
          </p:txBody>
        </p:sp>
        <p:sp>
          <p:nvSpPr>
            <p:cNvPr id="493" name="Elipse 492">
              <a:extLst>
                <a:ext uri="{FF2B5EF4-FFF2-40B4-BE49-F238E27FC236}">
                  <a16:creationId xmlns:a16="http://schemas.microsoft.com/office/drawing/2014/main" id="{74063E79-D05D-6552-3F00-BEB4265CF04B}"/>
                </a:ext>
              </a:extLst>
            </p:cNvPr>
            <p:cNvSpPr/>
            <p:nvPr/>
          </p:nvSpPr>
          <p:spPr>
            <a:xfrm>
              <a:off x="3849594" y="4446090"/>
              <a:ext cx="105698" cy="8082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 panose="020B0502020202020204" pitchFamily="34" charset="0"/>
              </a:endParaRPr>
            </a:p>
          </p:txBody>
        </p:sp>
        <p:sp>
          <p:nvSpPr>
            <p:cNvPr id="494" name="Elipse 493">
              <a:extLst>
                <a:ext uri="{FF2B5EF4-FFF2-40B4-BE49-F238E27FC236}">
                  <a16:creationId xmlns:a16="http://schemas.microsoft.com/office/drawing/2014/main" id="{5617FBE0-857B-E346-02CB-F0D4DC14D9D0}"/>
                </a:ext>
              </a:extLst>
            </p:cNvPr>
            <p:cNvSpPr/>
            <p:nvPr/>
          </p:nvSpPr>
          <p:spPr>
            <a:xfrm>
              <a:off x="3915421" y="3977179"/>
              <a:ext cx="133467" cy="11640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 panose="020B0502020202020204" pitchFamily="34" charset="0"/>
              </a:endParaRPr>
            </a:p>
          </p:txBody>
        </p:sp>
        <p:sp>
          <p:nvSpPr>
            <p:cNvPr id="495" name="Elipse 494">
              <a:extLst>
                <a:ext uri="{FF2B5EF4-FFF2-40B4-BE49-F238E27FC236}">
                  <a16:creationId xmlns:a16="http://schemas.microsoft.com/office/drawing/2014/main" id="{D609CD53-E75C-C722-3432-B03A392018E9}"/>
                </a:ext>
              </a:extLst>
            </p:cNvPr>
            <p:cNvSpPr/>
            <p:nvPr/>
          </p:nvSpPr>
          <p:spPr>
            <a:xfrm>
              <a:off x="4144440" y="4210118"/>
              <a:ext cx="75909" cy="88842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496" name="Elipse 495">
              <a:extLst>
                <a:ext uri="{FF2B5EF4-FFF2-40B4-BE49-F238E27FC236}">
                  <a16:creationId xmlns:a16="http://schemas.microsoft.com/office/drawing/2014/main" id="{0EC814AD-7C2B-79E2-1631-1E013FC64C2D}"/>
                </a:ext>
              </a:extLst>
            </p:cNvPr>
            <p:cNvSpPr/>
            <p:nvPr/>
          </p:nvSpPr>
          <p:spPr>
            <a:xfrm>
              <a:off x="4113806" y="4335421"/>
              <a:ext cx="115774" cy="84721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497" name="Elipse 496">
              <a:extLst>
                <a:ext uri="{FF2B5EF4-FFF2-40B4-BE49-F238E27FC236}">
                  <a16:creationId xmlns:a16="http://schemas.microsoft.com/office/drawing/2014/main" id="{7D28A163-70B9-F296-A418-2FC35CF1B52D}"/>
                </a:ext>
              </a:extLst>
            </p:cNvPr>
            <p:cNvSpPr/>
            <p:nvPr/>
          </p:nvSpPr>
          <p:spPr>
            <a:xfrm>
              <a:off x="4442346" y="4244944"/>
              <a:ext cx="137327" cy="144913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498" name="Elipse 497">
              <a:extLst>
                <a:ext uri="{FF2B5EF4-FFF2-40B4-BE49-F238E27FC236}">
                  <a16:creationId xmlns:a16="http://schemas.microsoft.com/office/drawing/2014/main" id="{A28DC9BA-47C8-63C8-A279-7DEDB666E24D}"/>
                </a:ext>
              </a:extLst>
            </p:cNvPr>
            <p:cNvSpPr/>
            <p:nvPr/>
          </p:nvSpPr>
          <p:spPr>
            <a:xfrm>
              <a:off x="4322554" y="4380700"/>
              <a:ext cx="137327" cy="144913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499" name="Elipse 498">
              <a:extLst>
                <a:ext uri="{FF2B5EF4-FFF2-40B4-BE49-F238E27FC236}">
                  <a16:creationId xmlns:a16="http://schemas.microsoft.com/office/drawing/2014/main" id="{D9B54CC9-EAFF-75E2-1096-9BCC73FF09AD}"/>
                </a:ext>
              </a:extLst>
            </p:cNvPr>
            <p:cNvSpPr/>
            <p:nvPr/>
          </p:nvSpPr>
          <p:spPr>
            <a:xfrm>
              <a:off x="4621122" y="4362176"/>
              <a:ext cx="182695" cy="193292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0" name="Elipse 499">
              <a:extLst>
                <a:ext uri="{FF2B5EF4-FFF2-40B4-BE49-F238E27FC236}">
                  <a16:creationId xmlns:a16="http://schemas.microsoft.com/office/drawing/2014/main" id="{B297B335-8154-A803-1E82-A0DE710715EE}"/>
                </a:ext>
              </a:extLst>
            </p:cNvPr>
            <p:cNvSpPr/>
            <p:nvPr/>
          </p:nvSpPr>
          <p:spPr>
            <a:xfrm>
              <a:off x="4474954" y="4533100"/>
              <a:ext cx="182695" cy="193292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1" name="Elipse 500">
              <a:extLst>
                <a:ext uri="{FF2B5EF4-FFF2-40B4-BE49-F238E27FC236}">
                  <a16:creationId xmlns:a16="http://schemas.microsoft.com/office/drawing/2014/main" id="{68F0FB07-655E-1BB7-6F27-46B986784D0B}"/>
                </a:ext>
              </a:extLst>
            </p:cNvPr>
            <p:cNvSpPr/>
            <p:nvPr/>
          </p:nvSpPr>
          <p:spPr>
            <a:xfrm>
              <a:off x="4654440" y="4685500"/>
              <a:ext cx="182695" cy="193292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2" name="Elipse 501">
              <a:extLst>
                <a:ext uri="{FF2B5EF4-FFF2-40B4-BE49-F238E27FC236}">
                  <a16:creationId xmlns:a16="http://schemas.microsoft.com/office/drawing/2014/main" id="{A171FDE9-5C64-F639-AA95-2162B22C9E1D}"/>
                </a:ext>
              </a:extLst>
            </p:cNvPr>
            <p:cNvSpPr/>
            <p:nvPr/>
          </p:nvSpPr>
          <p:spPr>
            <a:xfrm>
              <a:off x="4008652" y="5229584"/>
              <a:ext cx="45719" cy="218719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3" name="Elipse 502">
              <a:extLst>
                <a:ext uri="{FF2B5EF4-FFF2-40B4-BE49-F238E27FC236}">
                  <a16:creationId xmlns:a16="http://schemas.microsoft.com/office/drawing/2014/main" id="{DD97E123-F0FC-CDC0-724D-AE3E25E6B477}"/>
                </a:ext>
              </a:extLst>
            </p:cNvPr>
            <p:cNvSpPr/>
            <p:nvPr/>
          </p:nvSpPr>
          <p:spPr>
            <a:xfrm>
              <a:off x="5878794" y="3491885"/>
              <a:ext cx="102646" cy="106059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4" name="Elipse 503">
              <a:extLst>
                <a:ext uri="{FF2B5EF4-FFF2-40B4-BE49-F238E27FC236}">
                  <a16:creationId xmlns:a16="http://schemas.microsoft.com/office/drawing/2014/main" id="{0A040299-90BF-F443-2AB6-5C3637BDB40A}"/>
                </a:ext>
              </a:extLst>
            </p:cNvPr>
            <p:cNvSpPr/>
            <p:nvPr/>
          </p:nvSpPr>
          <p:spPr>
            <a:xfrm>
              <a:off x="5944561" y="3881550"/>
              <a:ext cx="64154" cy="64577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5" name="Elipse 504">
              <a:extLst>
                <a:ext uri="{FF2B5EF4-FFF2-40B4-BE49-F238E27FC236}">
                  <a16:creationId xmlns:a16="http://schemas.microsoft.com/office/drawing/2014/main" id="{77A6658B-F420-1273-FAB5-24D72FFDB068}"/>
                </a:ext>
              </a:extLst>
            </p:cNvPr>
            <p:cNvSpPr/>
            <p:nvPr/>
          </p:nvSpPr>
          <p:spPr>
            <a:xfrm>
              <a:off x="6835142" y="4218582"/>
              <a:ext cx="45719" cy="58145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6" name="Elipse 505">
              <a:extLst>
                <a:ext uri="{FF2B5EF4-FFF2-40B4-BE49-F238E27FC236}">
                  <a16:creationId xmlns:a16="http://schemas.microsoft.com/office/drawing/2014/main" id="{E2A303C5-8619-4C01-B47F-1557154E5E15}"/>
                </a:ext>
              </a:extLst>
            </p:cNvPr>
            <p:cNvSpPr/>
            <p:nvPr/>
          </p:nvSpPr>
          <p:spPr>
            <a:xfrm>
              <a:off x="6277570" y="2630162"/>
              <a:ext cx="46757" cy="7028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 panose="020B0502020202020204" pitchFamily="34" charset="0"/>
              </a:endParaRPr>
            </a:p>
          </p:txBody>
        </p:sp>
        <p:sp>
          <p:nvSpPr>
            <p:cNvPr id="507" name="Elipse 506">
              <a:extLst>
                <a:ext uri="{FF2B5EF4-FFF2-40B4-BE49-F238E27FC236}">
                  <a16:creationId xmlns:a16="http://schemas.microsoft.com/office/drawing/2014/main" id="{07AA923B-C04E-8231-83E6-503D05201B65}"/>
                </a:ext>
              </a:extLst>
            </p:cNvPr>
            <p:cNvSpPr/>
            <p:nvPr/>
          </p:nvSpPr>
          <p:spPr>
            <a:xfrm>
              <a:off x="6371757" y="2523806"/>
              <a:ext cx="45719" cy="45719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8" name="Elipse 507">
              <a:extLst>
                <a:ext uri="{FF2B5EF4-FFF2-40B4-BE49-F238E27FC236}">
                  <a16:creationId xmlns:a16="http://schemas.microsoft.com/office/drawing/2014/main" id="{C0AF0B91-275E-622F-C912-4BCDFD59A103}"/>
                </a:ext>
              </a:extLst>
            </p:cNvPr>
            <p:cNvSpPr/>
            <p:nvPr/>
          </p:nvSpPr>
          <p:spPr>
            <a:xfrm>
              <a:off x="6530494" y="273384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09" name="Elipse 508">
              <a:extLst>
                <a:ext uri="{FF2B5EF4-FFF2-40B4-BE49-F238E27FC236}">
                  <a16:creationId xmlns:a16="http://schemas.microsoft.com/office/drawing/2014/main" id="{135BE9F4-4699-6772-DF58-54023E657B33}"/>
                </a:ext>
              </a:extLst>
            </p:cNvPr>
            <p:cNvSpPr/>
            <p:nvPr/>
          </p:nvSpPr>
          <p:spPr>
            <a:xfrm>
              <a:off x="6429970" y="2782562"/>
              <a:ext cx="46757" cy="7028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 panose="020B0502020202020204" pitchFamily="34" charset="0"/>
              </a:endParaRPr>
            </a:p>
          </p:txBody>
        </p:sp>
        <p:sp>
          <p:nvSpPr>
            <p:cNvPr id="510" name="Elipse 509">
              <a:extLst>
                <a:ext uri="{FF2B5EF4-FFF2-40B4-BE49-F238E27FC236}">
                  <a16:creationId xmlns:a16="http://schemas.microsoft.com/office/drawing/2014/main" id="{CB8C0A8A-5C3C-8E9D-BC1A-2CDEC050701C}"/>
                </a:ext>
              </a:extLst>
            </p:cNvPr>
            <p:cNvSpPr/>
            <p:nvPr/>
          </p:nvSpPr>
          <p:spPr>
            <a:xfrm>
              <a:off x="5993851" y="2455327"/>
              <a:ext cx="134837" cy="151908"/>
            </a:xfrm>
            <a:prstGeom prst="ellipse">
              <a:avLst/>
            </a:prstGeom>
            <a:solidFill>
              <a:srgbClr val="0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11" name="Elipse 510">
              <a:extLst>
                <a:ext uri="{FF2B5EF4-FFF2-40B4-BE49-F238E27FC236}">
                  <a16:creationId xmlns:a16="http://schemas.microsoft.com/office/drawing/2014/main" id="{EA412B99-B1B1-3304-5701-F15AC166B305}"/>
                </a:ext>
              </a:extLst>
            </p:cNvPr>
            <p:cNvSpPr/>
            <p:nvPr/>
          </p:nvSpPr>
          <p:spPr>
            <a:xfrm>
              <a:off x="5878794" y="2774159"/>
              <a:ext cx="45719" cy="6381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512" name="Elipse 511">
              <a:extLst>
                <a:ext uri="{FF2B5EF4-FFF2-40B4-BE49-F238E27FC236}">
                  <a16:creationId xmlns:a16="http://schemas.microsoft.com/office/drawing/2014/main" id="{69E6A6E3-0E5D-F638-8DB6-7D866E84B372}"/>
                </a:ext>
              </a:extLst>
            </p:cNvPr>
            <p:cNvSpPr/>
            <p:nvPr/>
          </p:nvSpPr>
          <p:spPr>
            <a:xfrm>
              <a:off x="9656268" y="5042666"/>
              <a:ext cx="154888" cy="14873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pic>
          <p:nvPicPr>
            <p:cNvPr id="513" name="Imagen 512">
              <a:extLst>
                <a:ext uri="{FF2B5EF4-FFF2-40B4-BE49-F238E27FC236}">
                  <a16:creationId xmlns:a16="http://schemas.microsoft.com/office/drawing/2014/main" id="{D0ED0135-BF93-3172-986E-625E2046D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93441" y="4165316"/>
              <a:ext cx="292233" cy="310641"/>
            </a:xfrm>
            <a:prstGeom prst="rect">
              <a:avLst/>
            </a:prstGeom>
          </p:spPr>
        </p:pic>
        <p:sp>
          <p:nvSpPr>
            <p:cNvPr id="514" name="Elipse 513">
              <a:extLst>
                <a:ext uri="{FF2B5EF4-FFF2-40B4-BE49-F238E27FC236}">
                  <a16:creationId xmlns:a16="http://schemas.microsoft.com/office/drawing/2014/main" id="{579BBBFD-85A7-C429-D7EB-075BAC28C7AD}"/>
                </a:ext>
              </a:extLst>
            </p:cNvPr>
            <p:cNvSpPr/>
            <p:nvPr/>
          </p:nvSpPr>
          <p:spPr>
            <a:xfrm>
              <a:off x="9092446" y="4136731"/>
              <a:ext cx="64211" cy="68346"/>
            </a:xfrm>
            <a:prstGeom prst="ellipse">
              <a:avLst/>
            </a:prstGeom>
            <a:solidFill>
              <a:srgbClr val="F47E53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515" name="Elipse 514">
              <a:extLst>
                <a:ext uri="{FF2B5EF4-FFF2-40B4-BE49-F238E27FC236}">
                  <a16:creationId xmlns:a16="http://schemas.microsoft.com/office/drawing/2014/main" id="{A44B0867-E3F0-F35F-7268-C774C7CDEC16}"/>
                </a:ext>
              </a:extLst>
            </p:cNvPr>
            <p:cNvSpPr/>
            <p:nvPr/>
          </p:nvSpPr>
          <p:spPr>
            <a:xfrm>
              <a:off x="9489247" y="2928698"/>
              <a:ext cx="48730" cy="57088"/>
            </a:xfrm>
            <a:prstGeom prst="ellipse">
              <a:avLst/>
            </a:prstGeom>
            <a:solidFill>
              <a:srgbClr val="F47E53"/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92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ECDEF892-2A08-9CA4-4728-016A8AC887D9}"/>
              </a:ext>
            </a:extLst>
          </p:cNvPr>
          <p:cNvSpPr/>
          <p:nvPr/>
        </p:nvSpPr>
        <p:spPr>
          <a:xfrm>
            <a:off x="0" y="-3147"/>
            <a:ext cx="12192000" cy="104069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 dirty="0">
              <a:solidFill>
                <a:schemeClr val="bg1"/>
              </a:solidFill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5C85F7-EB34-847D-EE39-2517A9A0B5E9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24CA0-FF2C-964F-B35B-C3BDDBC157F2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EDBEFF9-00FE-5FF7-C729-A5308A019EE5}"/>
              </a:ext>
            </a:extLst>
          </p:cNvPr>
          <p:cNvSpPr txBox="1"/>
          <p:nvPr/>
        </p:nvSpPr>
        <p:spPr>
          <a:xfrm>
            <a:off x="10041014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E70289-6511-9BC0-D687-AB1015FC6C38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EC802ACE-B75E-7521-C71A-6B7554588B87}"/>
              </a:ext>
            </a:extLst>
          </p:cNvPr>
          <p:cNvSpPr txBox="1">
            <a:spLocks/>
          </p:cNvSpPr>
          <p:nvPr/>
        </p:nvSpPr>
        <p:spPr>
          <a:xfrm>
            <a:off x="4310388" y="343868"/>
            <a:ext cx="7553046" cy="79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0" i="0">
                <a:solidFill>
                  <a:srgbClr val="00808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THERE ARE VARIOUS TYPOLOGIES AND SCHEMES IN GUARANTEE SYSTEMS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
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A12B568-7228-F1A8-B8C3-69E96566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6" y="743408"/>
            <a:ext cx="1751280" cy="803065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9060CF1-9BB0-5815-96B2-18A91D53D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91420"/>
              </p:ext>
            </p:extLst>
          </p:nvPr>
        </p:nvGraphicFramePr>
        <p:xfrm>
          <a:off x="5977704" y="1877879"/>
          <a:ext cx="2836069" cy="4593000"/>
        </p:xfrm>
        <a:graphic>
          <a:graphicData uri="http://schemas.openxmlformats.org/drawingml/2006/table">
            <a:tbl>
              <a:tblPr/>
              <a:tblGrid>
                <a:gridCol w="2836069">
                  <a:extLst>
                    <a:ext uri="{9D8B030D-6E8A-4147-A177-3AD203B41FA5}">
                      <a16:colId xmlns:a16="http://schemas.microsoft.com/office/drawing/2014/main" val="1363457804"/>
                    </a:ext>
                  </a:extLst>
                </a:gridCol>
              </a:tblGrid>
              <a:tr h="739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Funds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managed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through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agency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bank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254221"/>
                  </a:ext>
                </a:extLst>
              </a:tr>
              <a:tr h="523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international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cooperation</a:t>
                      </a:r>
                      <a:endParaRPr kumimoji="0" lang="es-ES" alt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996642"/>
                  </a:ext>
                </a:extLst>
              </a:tr>
              <a:tr h="1601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legislation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operate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same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regulation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applicable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administrator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precisions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case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reserves, capital and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Intermediaries.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759916"/>
                  </a:ext>
                </a:extLst>
              </a:tr>
              <a:tr h="580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Between 50% and 90%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8392"/>
                  </a:ext>
                </a:extLst>
              </a:tr>
              <a:tr h="602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Delegate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– (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Second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)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124979"/>
                  </a:ext>
                </a:extLst>
              </a:tr>
              <a:tr h="510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43162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2EC4487-BE4D-1731-5389-CCA09E4A7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90273"/>
              </p:ext>
            </p:extLst>
          </p:nvPr>
        </p:nvGraphicFramePr>
        <p:xfrm>
          <a:off x="2958239" y="1863973"/>
          <a:ext cx="2836069" cy="4586746"/>
        </p:xfrm>
        <a:graphic>
          <a:graphicData uri="http://schemas.openxmlformats.org/drawingml/2006/table">
            <a:tbl>
              <a:tblPr/>
              <a:tblGrid>
                <a:gridCol w="2836069">
                  <a:extLst>
                    <a:ext uri="{9D8B030D-6E8A-4147-A177-3AD203B41FA5}">
                      <a16:colId xmlns:a16="http://schemas.microsoft.com/office/drawing/2014/main" val="3130212558"/>
                    </a:ext>
                  </a:extLst>
                </a:gridCol>
              </a:tblGrid>
              <a:tr h="764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purposes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511214"/>
                  </a:ext>
                </a:extLst>
              </a:tr>
              <a:tr h="516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international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cooperation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11923"/>
                  </a:ext>
                </a:extLst>
              </a:tr>
              <a:tr h="1595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legislation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mostly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140227"/>
                  </a:ext>
                </a:extLst>
              </a:tr>
              <a:tr h="541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Generally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50%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default.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74741"/>
                  </a:ext>
                </a:extLst>
              </a:tr>
              <a:tr h="610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Delegate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Second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)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044080"/>
                  </a:ext>
                </a:extLst>
              </a:tr>
              <a:tr h="527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981873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5A20B8F-E3EB-5978-22E4-51CD39BEB546}"/>
              </a:ext>
            </a:extLst>
          </p:cNvPr>
          <p:cNvSpPr/>
          <p:nvPr/>
        </p:nvSpPr>
        <p:spPr>
          <a:xfrm>
            <a:off x="2958239" y="1221017"/>
            <a:ext cx="2836069" cy="571500"/>
          </a:xfrm>
          <a:prstGeom prst="rect">
            <a:avLst/>
          </a:prstGeom>
          <a:gradFill flip="none" rotWithShape="1">
            <a:gsLst>
              <a:gs pos="0">
                <a:srgbClr val="0093C8">
                  <a:shade val="30000"/>
                  <a:satMod val="115000"/>
                </a:srgbClr>
              </a:gs>
              <a:gs pos="50000">
                <a:srgbClr val="0093C8">
                  <a:shade val="67500"/>
                  <a:satMod val="115000"/>
                </a:srgbClr>
              </a:gs>
              <a:gs pos="100000">
                <a:srgbClr val="0093C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GUARANTEE FUND
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5BBC5C6-35E4-3F46-638C-1189F78767FD}"/>
              </a:ext>
            </a:extLst>
          </p:cNvPr>
          <p:cNvSpPr/>
          <p:nvPr/>
        </p:nvSpPr>
        <p:spPr>
          <a:xfrm>
            <a:off x="5966075" y="1221017"/>
            <a:ext cx="2836069" cy="571500"/>
          </a:xfrm>
          <a:prstGeom prst="rect">
            <a:avLst/>
          </a:prstGeom>
          <a:gradFill flip="none" rotWithShape="1">
            <a:gsLst>
              <a:gs pos="0">
                <a:srgbClr val="0093C8">
                  <a:shade val="30000"/>
                  <a:satMod val="115000"/>
                </a:srgbClr>
              </a:gs>
              <a:gs pos="50000">
                <a:srgbClr val="0093C8">
                  <a:shade val="67500"/>
                  <a:satMod val="115000"/>
                </a:srgbClr>
              </a:gs>
              <a:gs pos="100000">
                <a:srgbClr val="0093C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GUARANTEE PROGRAM
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3242C8-6B90-DF96-7330-617D9DF5C817}"/>
              </a:ext>
            </a:extLst>
          </p:cNvPr>
          <p:cNvSpPr/>
          <p:nvPr/>
        </p:nvSpPr>
        <p:spPr>
          <a:xfrm>
            <a:off x="8973911" y="1230689"/>
            <a:ext cx="2836069" cy="571500"/>
          </a:xfrm>
          <a:prstGeom prst="rect">
            <a:avLst/>
          </a:prstGeom>
          <a:gradFill flip="none" rotWithShape="1">
            <a:gsLst>
              <a:gs pos="0">
                <a:srgbClr val="0093C8">
                  <a:shade val="30000"/>
                  <a:satMod val="115000"/>
                </a:srgbClr>
              </a:gs>
              <a:gs pos="50000">
                <a:srgbClr val="0093C8">
                  <a:shade val="67500"/>
                  <a:satMod val="115000"/>
                </a:srgbClr>
              </a:gs>
              <a:gs pos="100000">
                <a:srgbClr val="0093C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GUARANTEE SOCIETY
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75F0086-0F0A-D035-3B3D-A6656D914566}"/>
              </a:ext>
            </a:extLst>
          </p:cNvPr>
          <p:cNvSpPr/>
          <p:nvPr/>
        </p:nvSpPr>
        <p:spPr>
          <a:xfrm>
            <a:off x="435766" y="2652592"/>
            <a:ext cx="2439048" cy="442364"/>
          </a:xfrm>
          <a:prstGeom prst="rect">
            <a:avLst/>
          </a:prstGeom>
          <a:gradFill flip="none" rotWithShape="1">
            <a:gsLst>
              <a:gs pos="0">
                <a:srgbClr val="0093C8">
                  <a:shade val="30000"/>
                  <a:satMod val="115000"/>
                </a:srgbClr>
              </a:gs>
              <a:gs pos="50000">
                <a:srgbClr val="0093C8">
                  <a:shade val="67500"/>
                  <a:satMod val="115000"/>
                </a:srgbClr>
              </a:gs>
              <a:gs pos="100000">
                <a:srgbClr val="0093C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RESOURCE SOURCE
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F435368-9EEF-2AAF-A0BC-DE07147BD78A}"/>
              </a:ext>
            </a:extLst>
          </p:cNvPr>
          <p:cNvSpPr/>
          <p:nvPr/>
        </p:nvSpPr>
        <p:spPr>
          <a:xfrm>
            <a:off x="446477" y="3151311"/>
            <a:ext cx="2439048" cy="157139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LEGAL AND REGULATORY FRAMEWORK
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8C1C22-E265-CBD0-F97E-DAD5C8E0EC2F}"/>
              </a:ext>
            </a:extLst>
          </p:cNvPr>
          <p:cNvSpPr/>
          <p:nvPr/>
        </p:nvSpPr>
        <p:spPr>
          <a:xfrm>
            <a:off x="435766" y="4793878"/>
            <a:ext cx="2439048" cy="442362"/>
          </a:xfrm>
          <a:prstGeom prst="rect">
            <a:avLst/>
          </a:prstGeom>
          <a:gradFill flip="none" rotWithShape="1">
            <a:gsLst>
              <a:gs pos="0">
                <a:srgbClr val="0093C8">
                  <a:shade val="30000"/>
                  <a:satMod val="115000"/>
                </a:srgbClr>
              </a:gs>
              <a:gs pos="50000">
                <a:srgbClr val="0093C8">
                  <a:shade val="67500"/>
                  <a:satMod val="115000"/>
                </a:srgbClr>
              </a:gs>
              <a:gs pos="100000">
                <a:srgbClr val="0093C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COVERAGE
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2F26662-0EC4-60CF-5B56-1AB12301ED97}"/>
              </a:ext>
            </a:extLst>
          </p:cNvPr>
          <p:cNvSpPr/>
          <p:nvPr/>
        </p:nvSpPr>
        <p:spPr>
          <a:xfrm>
            <a:off x="435766" y="5283866"/>
            <a:ext cx="2439048" cy="55077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CREDIT MANAGEMENT
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8400D99-D129-C4BC-8079-EE08745B6444}"/>
              </a:ext>
            </a:extLst>
          </p:cNvPr>
          <p:cNvSpPr/>
          <p:nvPr/>
        </p:nvSpPr>
        <p:spPr>
          <a:xfrm>
            <a:off x="446477" y="5878449"/>
            <a:ext cx="2439048" cy="550772"/>
          </a:xfrm>
          <a:prstGeom prst="rect">
            <a:avLst/>
          </a:prstGeom>
          <a:gradFill flip="none" rotWithShape="1">
            <a:gsLst>
              <a:gs pos="0">
                <a:srgbClr val="0093C8">
                  <a:shade val="30000"/>
                  <a:satMod val="115000"/>
                </a:srgbClr>
              </a:gs>
              <a:gs pos="50000">
                <a:srgbClr val="0093C8">
                  <a:shade val="67500"/>
                  <a:satMod val="115000"/>
                </a:srgbClr>
              </a:gs>
              <a:gs pos="100000">
                <a:srgbClr val="0093C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WEIGHTING GUARANTEED CREDIT
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D03E16C-D735-646C-1347-0DE6A5070E6C}"/>
              </a:ext>
            </a:extLst>
          </p:cNvPr>
          <p:cNvSpPr/>
          <p:nvPr/>
        </p:nvSpPr>
        <p:spPr>
          <a:xfrm>
            <a:off x="435766" y="1851273"/>
            <a:ext cx="2439048" cy="75369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WHAT ARE THEY?
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E2D55ED2-1180-540B-3CFB-CF7068B06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7260"/>
              </p:ext>
            </p:extLst>
          </p:nvPr>
        </p:nvGraphicFramePr>
        <p:xfrm>
          <a:off x="8997169" y="1863973"/>
          <a:ext cx="2789904" cy="4589716"/>
        </p:xfrm>
        <a:graphic>
          <a:graphicData uri="http://schemas.openxmlformats.org/drawingml/2006/table">
            <a:tbl>
              <a:tblPr/>
              <a:tblGrid>
                <a:gridCol w="2789904">
                  <a:extLst>
                    <a:ext uri="{9D8B030D-6E8A-4147-A177-3AD203B41FA5}">
                      <a16:colId xmlns:a16="http://schemas.microsoft.com/office/drawing/2014/main" val="4173021718"/>
                    </a:ext>
                  </a:extLst>
                </a:gridCol>
              </a:tblGrid>
              <a:tr h="730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Commercial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companies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contributions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971865"/>
                  </a:ext>
                </a:extLst>
              </a:tr>
              <a:tr h="533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10495"/>
                  </a:ext>
                </a:extLst>
              </a:tr>
              <a:tr h="1588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Requiere legislación y  regulación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específíca</a:t>
                      </a:r>
                      <a:endParaRPr kumimoji="0" lang="es-ES" alt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379298"/>
                  </a:ext>
                </a:extLst>
              </a:tr>
              <a:tr h="521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Garantía solidaria ante la Entidad financiera (100%)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46987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Operates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as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
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04230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2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2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A1F050C-869B-56AA-E479-DB3A49A5C8F0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AE589C-DD87-3590-1E38-A439EA5F6D88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A58F7-3EC7-20D7-B17B-D3015E5FC168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39AC5C-3BBC-32D5-0AD6-A1FE8FA327B1}"/>
              </a:ext>
            </a:extLst>
          </p:cNvPr>
          <p:cNvSpPr txBox="1"/>
          <p:nvPr/>
        </p:nvSpPr>
        <p:spPr>
          <a:xfrm>
            <a:off x="10054266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95FCB-12CF-45CD-3A36-3198F52C89E6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E443E-13C8-50C3-C45D-A57CC53B3D65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2E8F0A0-95F7-E352-A1B5-F6D1C9BF9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96148"/>
              </p:ext>
            </p:extLst>
          </p:nvPr>
        </p:nvGraphicFramePr>
        <p:xfrm>
          <a:off x="337266" y="959632"/>
          <a:ext cx="5774954" cy="5725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39"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No.</a:t>
                      </a:r>
                      <a:endParaRPr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3192C0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5715" indent="272415">
                        <a:lnSpc>
                          <a:spcPct val="100000"/>
                        </a:lnSpc>
                      </a:pPr>
                      <a:r>
                        <a:rPr lang="es-MX"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PAÍS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3192C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s-MX"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INSTITUCIONES</a:t>
                      </a:r>
                      <a:r>
                        <a:rPr lang="es-MX" sz="1400" b="1" spc="-3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MX"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DE GARANTÍAS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319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4"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81915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Argentina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(47)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2720">
                        <a:lnSpc>
                          <a:spcPts val="1255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Sociedades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Reciprocas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185420">
                        <a:lnSpc>
                          <a:spcPts val="121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FOGAR,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FOGABA</a:t>
                      </a:r>
                      <a:r>
                        <a:rPr lang="es-ES" sz="1050" dirty="0">
                          <a:latin typeface="Calibri"/>
                          <a:cs typeface="Calibri"/>
                        </a:rPr>
                        <a:t> + 5 FGCS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81"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81915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Barbados</a:t>
                      </a:r>
                      <a:r>
                        <a:rPr sz="1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69545" indent="-172720">
                        <a:lnSpc>
                          <a:spcPts val="122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Banco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central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barbados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BCB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(programa</a:t>
                      </a:r>
                      <a:r>
                        <a:rPr sz="1575" spc="-5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mejora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acceso</a:t>
                      </a:r>
                      <a:r>
                        <a:rPr sz="1575" spc="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crédito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575" spc="-3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productividad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0" marR="0" marT="3175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Bolivia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(4)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85420" indent="-172720">
                        <a:lnSpc>
                          <a:spcPts val="124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6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Créditos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Sector</a:t>
                      </a:r>
                      <a:r>
                        <a:rPr sz="1575" spc="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Gremial</a:t>
                      </a:r>
                      <a:r>
                        <a:rPr sz="1575" spc="-6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(FOGAGRE)</a:t>
                      </a:r>
                    </a:p>
                    <a:p>
                      <a:pPr marL="185420" marR="643255">
                        <a:lnSpc>
                          <a:spcPts val="126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Fondo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 Garantía para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Créditos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Vivienda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 Interés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Social (FOGAVISP)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Fondo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Créditos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Productivos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(FOGACP)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Brasil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(3)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363855" indent="-172720">
                        <a:lnSpc>
                          <a:spcPts val="1220"/>
                        </a:lnSpc>
                        <a:spcBef>
                          <a:spcPts val="80"/>
                        </a:spcBef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Banco de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Brasil/Fondo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 Garantía de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Operaciones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FGO: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Programa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575" spc="-3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Apoyo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Micro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Pequeña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Empresa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Pronampe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185420" indent="-172720">
                        <a:lnSpc>
                          <a:spcPts val="1240"/>
                        </a:lnSpc>
                        <a:spcBef>
                          <a:spcPts val="10"/>
                        </a:spcBef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Banco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575" spc="-5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Económico</a:t>
                      </a:r>
                      <a:r>
                        <a:rPr sz="1575" spc="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Social-BNDES/Fondo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5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es-ES" sz="1575" spc="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 err="1">
                          <a:latin typeface="Calibri"/>
                          <a:cs typeface="Calibri"/>
                        </a:rPr>
                        <a:t>Inversiones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(FGI):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Programa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Emergencia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Acceso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Crédito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PEAC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185420" indent="-17272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SGC</a:t>
                      </a:r>
                      <a:r>
                        <a:rPr sz="1575" spc="-5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Central</a:t>
                      </a:r>
                      <a:endParaRPr sz="1575" baseline="2645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Chile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(9)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Fondo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Pequeños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Empresarios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FOGAPE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215900" indent="-2032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5900" algn="l"/>
                          <a:tab pos="216535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CORFO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pro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inversión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18542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SGRs</a:t>
                      </a: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Colombia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(11)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2720">
                        <a:lnSpc>
                          <a:spcPct val="100000"/>
                        </a:lnSpc>
                        <a:spcBef>
                          <a:spcPts val="970"/>
                        </a:spcBef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Garantías</a:t>
                      </a:r>
                      <a:r>
                        <a:rPr sz="1575" spc="-5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(FNG)</a:t>
                      </a:r>
                      <a:endParaRPr sz="1575" baseline="2645">
                        <a:latin typeface="Calibri"/>
                        <a:cs typeface="Calibri"/>
                      </a:endParaRPr>
                    </a:p>
                    <a:p>
                      <a:pPr marL="18542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Fondos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Regionales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endParaRPr sz="1575" baseline="2645">
                        <a:latin typeface="Calibri"/>
                        <a:cs typeface="Calibri"/>
                      </a:endParaRPr>
                    </a:p>
                  </a:txBody>
                  <a:tcPr marL="0" marR="0" marT="12319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862">
                <a:tc>
                  <a:txBody>
                    <a:bodyPr/>
                    <a:lstStyle/>
                    <a:p>
                      <a:pPr marL="45085" algn="ct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254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Costa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Rica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2720">
                        <a:lnSpc>
                          <a:spcPts val="1205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Micro,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Pequeña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 Mediana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Empresa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FODEMIPYME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54"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8255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Ecuador</a:t>
                      </a:r>
                      <a:r>
                        <a:rPr sz="1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(2)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272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CONAFIPS</a:t>
                      </a:r>
                      <a:endParaRPr sz="1575" baseline="2645">
                        <a:latin typeface="Calibri"/>
                        <a:cs typeface="Calibri"/>
                      </a:endParaRPr>
                    </a:p>
                    <a:p>
                      <a:pPr marL="185420" indent="-172720">
                        <a:lnSpc>
                          <a:spcPts val="119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garantías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Ecuador</a:t>
                      </a:r>
                      <a:endParaRPr sz="1575" baseline="2645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905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Salvador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(2)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Garantías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Servicios,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S.A.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CV,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SGR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8542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salvadoreño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garantías-BANDESAL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72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(19)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2720">
                        <a:lnSpc>
                          <a:spcPct val="100000"/>
                        </a:lnSpc>
                        <a:spcBef>
                          <a:spcPts val="969"/>
                        </a:spcBef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CERSA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Sociedad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Mercantil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Estatal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(SME)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reafianzadora</a:t>
                      </a:r>
                    </a:p>
                    <a:p>
                      <a:pPr marL="18542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86055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Sociedades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recíproca</a:t>
                      </a:r>
                    </a:p>
                  </a:txBody>
                  <a:tcPr marL="0" marR="0" marT="123189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06B2D35C-2D35-75E4-B67C-E48DDB18F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3236"/>
              </p:ext>
            </p:extLst>
          </p:nvPr>
        </p:nvGraphicFramePr>
        <p:xfrm>
          <a:off x="6256729" y="959632"/>
          <a:ext cx="5774954" cy="4654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4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957"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No.</a:t>
                      </a:r>
                      <a:endParaRPr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3192C0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5715" indent="272415">
                        <a:lnSpc>
                          <a:spcPct val="100000"/>
                        </a:lnSpc>
                      </a:pPr>
                      <a:r>
                        <a:rPr lang="es-MX"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PAÍS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3192C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s-MX"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INSTITUCIONES</a:t>
                      </a:r>
                      <a:r>
                        <a:rPr lang="es-MX" sz="1400" b="1" spc="-3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MX" sz="1400" b="1" spc="-5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DE GARANTÍAS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319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marL="0" marR="0" marT="6858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Jamaica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72720">
                        <a:lnSpc>
                          <a:spcPts val="1240"/>
                        </a:lnSpc>
                        <a:spcBef>
                          <a:spcPts val="30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Banco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575" spc="-6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Jamaica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(DBJ)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Programa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mejoramiento</a:t>
                      </a:r>
                      <a:endParaRPr sz="1575" baseline="2645">
                        <a:latin typeface="Calibri"/>
                        <a:cs typeface="Calibri"/>
                      </a:endParaRPr>
                    </a:p>
                    <a:p>
                      <a:pPr marL="220345">
                        <a:lnSpc>
                          <a:spcPts val="121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crédito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MIPYMES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México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(4)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7272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Financiera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NAFIN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03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Sociedad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Hipotecaria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Federal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SHF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034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Fideicomisos Instituidos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Relación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Agricultura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FIRA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203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Programa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Impulsar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Exportación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Bancomext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Panamá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535305" indent="-172720">
                        <a:lnSpc>
                          <a:spcPct val="98600"/>
                        </a:lnSpc>
                        <a:spcBef>
                          <a:spcPts val="30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Autoridad de la micro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pequeña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y mediana empresa </a:t>
                      </a:r>
                      <a:r>
                        <a:rPr sz="1575" spc="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AMPIME(Programa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FROFIPYME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PROGRAMA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FOMENTO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EMPRESARIAL-froPYME)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937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Paraguay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366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220345" indent="-17272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FOGAPY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Fondos</a:t>
                      </a:r>
                      <a:r>
                        <a:rPr sz="1575" spc="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garantías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Paraguay</a:t>
                      </a:r>
                      <a:endParaRPr sz="1575" baseline="2645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Perú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(3)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72720">
                        <a:lnSpc>
                          <a:spcPct val="100000"/>
                        </a:lnSpc>
                        <a:spcBef>
                          <a:spcPts val="730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6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pequeña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 err="1">
                          <a:latin typeface="Calibri"/>
                          <a:cs typeface="Calibri"/>
                        </a:rPr>
                        <a:t>Industria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FOGAP</a:t>
                      </a:r>
                      <a:r>
                        <a:rPr lang="es-ES" sz="1575" spc="-7" baseline="2645" dirty="0">
                          <a:latin typeface="Calibri"/>
                          <a:cs typeface="Calibri"/>
                        </a:rPr>
                        <a:t>I</a:t>
                      </a:r>
                      <a:endParaRPr sz="1575" baseline="2645" dirty="0">
                        <a:latin typeface="Calibri"/>
                        <a:cs typeface="Calibri"/>
                      </a:endParaRPr>
                    </a:p>
                    <a:p>
                      <a:pPr marL="2203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Respaldo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Pequeña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Empresa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FONREPE</a:t>
                      </a:r>
                      <a:endParaRPr sz="1575" baseline="2645" dirty="0">
                        <a:latin typeface="Calibri"/>
                        <a:cs typeface="Calibri"/>
                      </a:endParaRPr>
                    </a:p>
                    <a:p>
                      <a:pPr marL="220345" indent="-17272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Banco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575" spc="-6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COFIDE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 (FAE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MYPE)</a:t>
                      </a:r>
                    </a:p>
                  </a:txBody>
                  <a:tcPr marL="0" marR="0" marT="9271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Portugal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(6)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7272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Sociedad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6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mutua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NORGARANTE</a:t>
                      </a:r>
                    </a:p>
                    <a:p>
                      <a:pPr marL="2203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Sociedad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7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mutua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LISGARANTE</a:t>
                      </a:r>
                    </a:p>
                    <a:p>
                      <a:pPr marL="2203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Sociedad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7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mutua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GARVAL</a:t>
                      </a:r>
                    </a:p>
                    <a:p>
                      <a:pPr marL="2203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Sociedad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5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mutua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AGROGARANTE</a:t>
                      </a:r>
                    </a:p>
                    <a:p>
                      <a:pPr marL="2203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Contra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Mutuo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(FCGM)</a:t>
                      </a:r>
                    </a:p>
                    <a:p>
                      <a:pPr marL="220345" indent="-172720">
                        <a:lnSpc>
                          <a:spcPts val="1190"/>
                        </a:lnSpc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baseline="2645" dirty="0">
                          <a:latin typeface="Calibri"/>
                          <a:cs typeface="Calibri"/>
                        </a:rPr>
                        <a:t>Sociedad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Portuguesa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mutua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 SPGM</a:t>
                      </a:r>
                      <a:endParaRPr sz="1575" baseline="2645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55">
                <a:tc>
                  <a:txBody>
                    <a:bodyPr/>
                    <a:lstStyle/>
                    <a:p>
                      <a:pPr marR="68580"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19</a:t>
                      </a:r>
                    </a:p>
                  </a:txBody>
                  <a:tcPr marL="0" marR="0" marT="127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Uruguay</a:t>
                      </a:r>
                      <a:r>
                        <a:rPr sz="1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indent="-203200">
                        <a:lnSpc>
                          <a:spcPts val="1190"/>
                        </a:lnSpc>
                        <a:spcBef>
                          <a:spcPts val="225"/>
                        </a:spcBef>
                        <a:buFont typeface="Arial MT"/>
                        <a:buChar char="•"/>
                        <a:tabLst>
                          <a:tab pos="250825" algn="l"/>
                          <a:tab pos="251460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Sistema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Garantías</a:t>
                      </a:r>
                      <a:r>
                        <a:rPr sz="1575" spc="-44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SIGA</a:t>
                      </a:r>
                    </a:p>
                  </a:txBody>
                  <a:tcPr marL="0" marR="0" marT="28575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55">
                <a:tc>
                  <a:txBody>
                    <a:bodyPr/>
                    <a:lstStyle/>
                    <a:p>
                      <a:pPr marR="68580" algn="ctr">
                        <a:lnSpc>
                          <a:spcPts val="14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20</a:t>
                      </a:r>
                    </a:p>
                  </a:txBody>
                  <a:tcPr marL="0" marR="0" marT="127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 Light"/>
                          <a:cs typeface="Calibri Light"/>
                        </a:rPr>
                        <a:t>Honduras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72720">
                        <a:lnSpc>
                          <a:spcPts val="1190"/>
                        </a:lnSpc>
                        <a:spcBef>
                          <a:spcPts val="225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spc="-7" baseline="2645" dirty="0">
                          <a:latin typeface="Calibri Light"/>
                          <a:cs typeface="Calibri Light"/>
                        </a:rPr>
                        <a:t>CONFIANZA</a:t>
                      </a:r>
                      <a:r>
                        <a:rPr sz="1575" spc="-67" baseline="26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75" baseline="2645" dirty="0">
                          <a:latin typeface="Calibri Light"/>
                          <a:cs typeface="Calibri Light"/>
                        </a:rPr>
                        <a:t>SA-FGR</a:t>
                      </a:r>
                    </a:p>
                  </a:txBody>
                  <a:tcPr marL="0" marR="0" marT="28575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209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21</a:t>
                      </a:r>
                    </a:p>
                  </a:txBody>
                  <a:tcPr marL="0" marR="0" marT="6985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Venezuela</a:t>
                      </a:r>
                      <a:r>
                        <a:rPr sz="1000" b="1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(1)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80010" indent="-172720">
                        <a:lnSpc>
                          <a:spcPts val="1220"/>
                        </a:lnSpc>
                        <a:spcBef>
                          <a:spcPts val="50"/>
                        </a:spcBef>
                        <a:buFont typeface="Arial MT"/>
                        <a:buChar char="•"/>
                        <a:tabLst>
                          <a:tab pos="220979" algn="l"/>
                        </a:tabLst>
                      </a:pPr>
                      <a:r>
                        <a:rPr sz="1575" spc="-7" baseline="2645" dirty="0">
                          <a:latin typeface="Calibri"/>
                          <a:cs typeface="Calibri"/>
                        </a:rPr>
                        <a:t>Fondo Nacional</a:t>
                      </a:r>
                      <a:r>
                        <a:rPr sz="1575" spc="-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Garantía</a:t>
                      </a:r>
                      <a:r>
                        <a:rPr sz="1575" spc="-5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spc="-7" baseline="2645" dirty="0">
                          <a:latin typeface="Calibri"/>
                          <a:cs typeface="Calibri"/>
                        </a:rPr>
                        <a:t>Recíprocas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575" spc="-22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Pequeña</a:t>
                      </a:r>
                      <a:r>
                        <a:rPr sz="1575" spc="-37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575" spc="-15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latin typeface="Calibri"/>
                          <a:cs typeface="Calibri"/>
                        </a:rPr>
                        <a:t>Mediana </a:t>
                      </a:r>
                      <a:r>
                        <a:rPr sz="1575" spc="-330" baseline="2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Empresa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(FONPYME)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1" name="Imagen 30">
            <a:extLst>
              <a:ext uri="{FF2B5EF4-FFF2-40B4-BE49-F238E27FC236}">
                <a16:creationId xmlns:a16="http://schemas.microsoft.com/office/drawing/2014/main" id="{84C9D2FD-3ED9-9F8B-4303-EE60B27F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741" y="5041848"/>
            <a:ext cx="320170" cy="23123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4D8ECF4-9DD6-03B2-DAC4-78249894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150" y="2187161"/>
            <a:ext cx="330600" cy="23876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27D6D5A-9709-B3A0-5C4E-B6A5427E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720" y="1451889"/>
            <a:ext cx="341030" cy="25577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BDE0E0B-DE2E-DABD-3435-F20950122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603" y="1448879"/>
            <a:ext cx="344598" cy="24887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7F52A35-AC1C-DA01-A211-68594D9EB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489" y="4695661"/>
            <a:ext cx="320172" cy="23123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6F1148FD-42AF-77D4-778C-4458CEAD4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716" y="3523255"/>
            <a:ext cx="341030" cy="255772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CEB5CA96-E0C4-199A-CAAE-88612929E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2580" y="1811058"/>
            <a:ext cx="320170" cy="231234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DE78C38F-C879-BD2A-82AE-DC6E14A869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150" y="2940353"/>
            <a:ext cx="320170" cy="231234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947FBD48-7693-D78C-6477-A9D506303C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4352" y="3883741"/>
            <a:ext cx="320170" cy="231234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3CC5DA7D-BEFA-03C0-A1AA-333783B558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2961" y="5609325"/>
            <a:ext cx="320170" cy="231234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4B8F4D52-C309-BA4E-3F35-E746115468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77363" y="3972191"/>
            <a:ext cx="405036" cy="263273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34752B69-6000-F21F-4E93-F9C4701CA3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1302" y="5291078"/>
            <a:ext cx="354147" cy="255772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0D277AB2-FD21-20AF-031B-4CA319F91D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4478" y="4162003"/>
            <a:ext cx="320171" cy="231234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58857929-D40D-F9D8-0539-3CAC98ADAB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18121" y="3056597"/>
            <a:ext cx="333447" cy="240822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D56D5A1-B4E9-7E82-9F17-077017A63B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18122" y="3384329"/>
            <a:ext cx="321526" cy="232213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63D1E27E-235E-9349-EEB3-37E4A6D362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39539" y="1449168"/>
            <a:ext cx="320170" cy="231234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766BC395-349A-45E6-14E0-902D2B38E1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64939" y="1993939"/>
            <a:ext cx="320170" cy="231234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FE75FC4D-37C7-BC6C-7239-459D4F428E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664939" y="2574600"/>
            <a:ext cx="320170" cy="231234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A3CFF06D-8D98-3D4C-07EB-CDF36CA9D3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31399" y="4886387"/>
            <a:ext cx="320170" cy="231234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369931D7-6BC9-EA0D-6F99-3F6839B2FC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91720" y="5861046"/>
            <a:ext cx="341030" cy="255772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D695A34C-23D1-F528-1A26-6F3A0B50C2A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06690" y="6216589"/>
            <a:ext cx="341030" cy="25577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C536DE9E-939C-0D4C-1D6C-E54424D3471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45764" y="5126869"/>
            <a:ext cx="320171" cy="231234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9FA4EE66-C76A-C888-EBA8-53FF7444C8C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45764" y="5372881"/>
            <a:ext cx="320172" cy="231235"/>
          </a:xfrm>
          <a:prstGeom prst="rect">
            <a:avLst/>
          </a:prstGeom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315E4FE8-D3EC-9735-8CFB-CA89424EF4EB}"/>
              </a:ext>
            </a:extLst>
          </p:cNvPr>
          <p:cNvSpPr txBox="1"/>
          <p:nvPr/>
        </p:nvSpPr>
        <p:spPr>
          <a:xfrm>
            <a:off x="836831" y="580685"/>
            <a:ext cx="1775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Fondo de Garantía (9)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BBBE6E46-62D7-2E11-B89F-C70AD4BE2D82}"/>
              </a:ext>
            </a:extLst>
          </p:cNvPr>
          <p:cNvSpPr txBox="1"/>
          <p:nvPr/>
        </p:nvSpPr>
        <p:spPr>
          <a:xfrm>
            <a:off x="2884926" y="580684"/>
            <a:ext cx="202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Programa de Garantía (9)</a:t>
            </a:r>
          </a:p>
        </p:txBody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id="{E41D803E-0A58-AE4C-0CD1-FDF5F0B541D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93772" y="623138"/>
            <a:ext cx="344598" cy="248876"/>
          </a:xfrm>
          <a:prstGeom prst="rect">
            <a:avLst/>
          </a:prstGeom>
        </p:spPr>
      </p:pic>
      <p:sp>
        <p:nvSpPr>
          <p:cNvPr id="96" name="CuadroTexto 95">
            <a:extLst>
              <a:ext uri="{FF2B5EF4-FFF2-40B4-BE49-F238E27FC236}">
                <a16:creationId xmlns:a16="http://schemas.microsoft.com/office/drawing/2014/main" id="{27D999B9-9C1D-5CF9-9805-8E5CF167A543}"/>
              </a:ext>
            </a:extLst>
          </p:cNvPr>
          <p:cNvSpPr txBox="1"/>
          <p:nvPr/>
        </p:nvSpPr>
        <p:spPr>
          <a:xfrm>
            <a:off x="5281578" y="559177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SGR(4)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14F92850-8447-F855-AA10-EDCFDD4EB07E}"/>
              </a:ext>
            </a:extLst>
          </p:cNvPr>
          <p:cNvSpPr txBox="1"/>
          <p:nvPr/>
        </p:nvSpPr>
        <p:spPr>
          <a:xfrm>
            <a:off x="6294799" y="544733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SGM (1)</a:t>
            </a:r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FFBFC070-B564-9D42-6DDF-1E356A18B8A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62901" y="581430"/>
            <a:ext cx="405036" cy="263273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677481BF-172B-53B3-7654-3D566D7CA0D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93913" y="588931"/>
            <a:ext cx="341030" cy="255772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092FC574-91BD-3903-BE99-955EE33BC92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6661" y="626146"/>
            <a:ext cx="320170" cy="231234"/>
          </a:xfrm>
          <a:prstGeom prst="rect">
            <a:avLst/>
          </a:prstGeom>
        </p:spPr>
      </p:pic>
      <p:pic>
        <p:nvPicPr>
          <p:cNvPr id="101" name="Picture 2">
            <a:extLst>
              <a:ext uri="{FF2B5EF4-FFF2-40B4-BE49-F238E27FC236}">
                <a16:creationId xmlns:a16="http://schemas.microsoft.com/office/drawing/2014/main" id="{350B1E4D-9AB3-D122-6CF6-3ADE2995739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53320" y="5868171"/>
            <a:ext cx="1751280" cy="803065"/>
          </a:xfrm>
          <a:prstGeom prst="rect">
            <a:avLst/>
          </a:prstGeom>
        </p:spPr>
      </p:pic>
      <p:sp>
        <p:nvSpPr>
          <p:cNvPr id="102" name="Title 2">
            <a:extLst>
              <a:ext uri="{FF2B5EF4-FFF2-40B4-BE49-F238E27FC236}">
                <a16:creationId xmlns:a16="http://schemas.microsoft.com/office/drawing/2014/main" id="{2D865A45-7154-34E3-2DE6-6BE2005DB9AD}"/>
              </a:ext>
            </a:extLst>
          </p:cNvPr>
          <p:cNvSpPr txBox="1">
            <a:spLocks/>
          </p:cNvSpPr>
          <p:nvPr/>
        </p:nvSpPr>
        <p:spPr>
          <a:xfrm>
            <a:off x="3793621" y="-45832"/>
            <a:ext cx="8337748" cy="79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0" i="0">
                <a:solidFill>
                  <a:srgbClr val="00808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accent5">
                    <a:lumMod val="50000"/>
                  </a:schemeClr>
                </a:solidFill>
              </a:rPr>
              <a:t>GUARANTEE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SCHEMES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</a:rPr>
              <a:t> IN IBEROAMERICA
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A1F050C-869B-56AA-E479-DB3A49A5C8F0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AE589C-DD87-3590-1E38-A439EA5F6D88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A58F7-3EC7-20D7-B17B-D3015E5FC168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39AC5C-3BBC-32D5-0AD6-A1FE8FA327B1}"/>
              </a:ext>
            </a:extLst>
          </p:cNvPr>
          <p:cNvSpPr txBox="1"/>
          <p:nvPr/>
        </p:nvSpPr>
        <p:spPr>
          <a:xfrm>
            <a:off x="10054266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95FCB-12CF-45CD-3A36-3198F52C89E6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E443E-13C8-50C3-C45D-A57CC53B3D65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F23A16-3965-8964-AFB0-1544AECFA78B}"/>
              </a:ext>
            </a:extLst>
          </p:cNvPr>
          <p:cNvSpPr txBox="1"/>
          <p:nvPr/>
        </p:nvSpPr>
        <p:spPr>
          <a:xfrm>
            <a:off x="990104" y="1136515"/>
            <a:ext cx="1010969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s-MX" dirty="0">
                <a:latin typeface="Century Gothic" panose="020B0502020202020204" pitchFamily="34" charset="0"/>
              </a:rPr>
              <a:t>Heterogeneous legal structures
Explicit legal and regulatory framework 
</a:t>
            </a:r>
            <a:endParaRPr lang="es-MX" dirty="0">
              <a:effectLst/>
              <a:latin typeface="Century Gothic" panose="020B0502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s-MX" dirty="0">
                <a:latin typeface="Century Gothic" panose="020B0502020202020204" pitchFamily="34" charset="0"/>
              </a:rPr>
              <a:t>Limited funding sources particularly in the cases of SGRs and SGCs
</a:t>
            </a:r>
          </a:p>
          <a:p>
            <a:pPr>
              <a:buClr>
                <a:schemeClr val="accent6"/>
              </a:buClr>
            </a:pPr>
            <a:r>
              <a:rPr lang="es-MX" dirty="0">
                <a:latin typeface="Century Gothic" panose="020B0502020202020204" pitchFamily="34" charset="0"/>
              </a:rPr>
              <a:t>Corporate governance structure is established in legislation
</a:t>
            </a:r>
          </a:p>
          <a:p>
            <a:pPr>
              <a:buClr>
                <a:schemeClr val="accent6"/>
              </a:buClr>
            </a:pPr>
            <a:r>
              <a:rPr lang="es-MX" dirty="0">
                <a:latin typeface="Century Gothic" panose="020B0502020202020204" pitchFamily="34" charset="0"/>
              </a:rPr>
              <a:t>There are instances for goal setting and planning, as well as approval of new products and warranty programs.
</a:t>
            </a:r>
          </a:p>
          <a:p>
            <a:pPr>
              <a:buClr>
                <a:schemeClr val="accent6"/>
              </a:buClr>
            </a:pPr>
            <a:r>
              <a:rPr lang="es-MX" dirty="0">
                <a:latin typeface="Century Gothic" panose="020B0502020202020204" pitchFamily="34" charset="0"/>
              </a:rPr>
              <a:t>Structures with autonomy to technically assess the granting of guarantees
</a:t>
            </a:r>
          </a:p>
          <a:p>
            <a:pPr>
              <a:buClr>
                <a:schemeClr val="accent6"/>
              </a:buClr>
            </a:pPr>
            <a:r>
              <a:rPr lang="es-MX" dirty="0">
                <a:latin typeface="Century Gothic" panose="020B0502020202020204" pitchFamily="34" charset="0"/>
              </a:rPr>
              <a:t>To mitigate fiscal risks, policy guidelines define budget limits, mainly those for non-reimbursable resources. 
The use of funding and existing limits are periodically reviewed based on auditable performance parameters. 
</a:t>
            </a:r>
            <a:endParaRPr lang="es-MX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D8D0AE2-2D57-B5F9-94F3-4A147FE2414E}"/>
              </a:ext>
            </a:extLst>
          </p:cNvPr>
          <p:cNvSpPr txBox="1">
            <a:spLocks/>
          </p:cNvSpPr>
          <p:nvPr/>
        </p:nvSpPr>
        <p:spPr>
          <a:xfrm>
            <a:off x="3551638" y="311902"/>
            <a:ext cx="8337748" cy="79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0" i="0">
                <a:solidFill>
                  <a:srgbClr val="00808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SCHEMES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OF GUARANTEE SYSTEMS IN IBERO-AMERICA
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55129D9-7E8B-D1C2-4BA1-0BFEFF58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;p2">
            <a:extLst>
              <a:ext uri="{FF2B5EF4-FFF2-40B4-BE49-F238E27FC236}">
                <a16:creationId xmlns:a16="http://schemas.microsoft.com/office/drawing/2014/main" id="{F52AA384-13E5-4312-4DB0-0BAEDE223358}"/>
              </a:ext>
            </a:extLst>
          </p:cNvPr>
          <p:cNvSpPr/>
          <p:nvPr/>
        </p:nvSpPr>
        <p:spPr>
          <a:xfrm>
            <a:off x="0" y="-3147"/>
            <a:ext cx="12192000" cy="104069"/>
          </a:xfrm>
          <a:prstGeom prst="rect">
            <a:avLst/>
          </a:prstGeom>
          <a:solidFill>
            <a:srgbClr val="008B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 dirty="0">
              <a:solidFill>
                <a:schemeClr val="bg1"/>
              </a:solidFill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774F50-BC1B-7E7E-2AF5-F5032765C8BC}"/>
              </a:ext>
            </a:extLst>
          </p:cNvPr>
          <p:cNvSpPr/>
          <p:nvPr/>
        </p:nvSpPr>
        <p:spPr>
          <a:xfrm rot="5400000">
            <a:off x="5949358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7A221FC-CA12-048A-BCA0-DE2FB164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E4A68D7-51C3-52A0-7311-06E1F76CAF1B}"/>
              </a:ext>
            </a:extLst>
          </p:cNvPr>
          <p:cNvSpPr txBox="1"/>
          <p:nvPr/>
        </p:nvSpPr>
        <p:spPr>
          <a:xfrm>
            <a:off x="8818142" y="3220567"/>
            <a:ext cx="316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itchFamily="2" charset="77"/>
              </a:rPr>
              <a:t>Lower use of capital capitalizing only 1.6% of the 8% required (MÉXICO) </a:t>
            </a:r>
            <a:endParaRPr lang="es-MX" sz="1600" dirty="0">
              <a:latin typeface="Montserrat" pitchFamily="2" charset="77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627EB1B-E9CB-B883-98F5-D6066C54D6B4}"/>
              </a:ext>
            </a:extLst>
          </p:cNvPr>
          <p:cNvSpPr/>
          <p:nvPr/>
        </p:nvSpPr>
        <p:spPr>
          <a:xfrm>
            <a:off x="3315160" y="3986855"/>
            <a:ext cx="2723775" cy="21345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MODALITIES
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A8A1838-FC13-F397-AE5F-768461730573}"/>
              </a:ext>
            </a:extLst>
          </p:cNvPr>
          <p:cNvSpPr/>
          <p:nvPr/>
        </p:nvSpPr>
        <p:spPr>
          <a:xfrm>
            <a:off x="3315160" y="1716219"/>
            <a:ext cx="2723775" cy="222531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LEVERAGE
/COVERAGE
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EA1A59C-D1E3-4D49-8AAA-5C5B93321AE2}"/>
              </a:ext>
            </a:extLst>
          </p:cNvPr>
          <p:cNvSpPr/>
          <p:nvPr/>
        </p:nvSpPr>
        <p:spPr>
          <a:xfrm>
            <a:off x="6074235" y="3977474"/>
            <a:ext cx="2723776" cy="2134546"/>
          </a:xfrm>
          <a:prstGeom prst="rect">
            <a:avLst/>
          </a:prstGeom>
          <a:gradFill flip="none" rotWithShape="1">
            <a:gsLst>
              <a:gs pos="0">
                <a:srgbClr val="00A493">
                  <a:shade val="30000"/>
                  <a:satMod val="115000"/>
                </a:srgbClr>
              </a:gs>
              <a:gs pos="50000">
                <a:srgbClr val="00A493">
                  <a:shade val="67500"/>
                  <a:satMod val="115000"/>
                </a:srgbClr>
              </a:gs>
              <a:gs pos="100000">
                <a:srgbClr val="00A493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REASSURANCE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205D084-FAF7-40BA-DF4C-34802ECD1080}"/>
              </a:ext>
            </a:extLst>
          </p:cNvPr>
          <p:cNvSpPr/>
          <p:nvPr/>
        </p:nvSpPr>
        <p:spPr>
          <a:xfrm>
            <a:off x="6074235" y="1709663"/>
            <a:ext cx="2723776" cy="22253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FISCAL STIMULUS/CAPITAL CONSUMPTION 
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A78CCF59-688B-D105-C16A-C86EA5A9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79" y="311832"/>
            <a:ext cx="10979727" cy="535420"/>
          </a:xfrm>
        </p:spPr>
        <p:txBody>
          <a:bodyPr>
            <a:normAutofit/>
          </a:bodyPr>
          <a:lstStyle/>
          <a:p>
            <a:pPr algn="r"/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GUARANTEE SCHEMES IN IBEROAMERICA 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58FF8B5-ABB9-2690-6258-2540177CF15F}"/>
              </a:ext>
            </a:extLst>
          </p:cNvPr>
          <p:cNvSpPr txBox="1"/>
          <p:nvPr/>
        </p:nvSpPr>
        <p:spPr>
          <a:xfrm>
            <a:off x="731206" y="918444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Montserrat" pitchFamily="2" charset="77"/>
              </a:rPr>
              <a:t>IN GENERAL, SIMILAR LEVELS OF LEVERAGE, HEDGING, AND SUPERVISION ARE HANDLED EXCEPT IN THE CASE OF FISCAL INCENTIVES AND TAX EXEMPTIONS..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829702-8230-4893-A8E9-22381EF0E680}"/>
              </a:ext>
            </a:extLst>
          </p:cNvPr>
          <p:cNvSpPr txBox="1"/>
          <p:nvPr/>
        </p:nvSpPr>
        <p:spPr>
          <a:xfrm>
            <a:off x="8798011" y="1764380"/>
            <a:ext cx="3277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>
              <a:buFont typeface="Arial" panose="020B0604020202020204" pitchFamily="34" charset="0"/>
              <a:buChar char="•"/>
              <a:defRPr b="1">
                <a:latin typeface="Montserrat" pitchFamily="2" charset="77"/>
              </a:defRPr>
            </a:lvl1pPr>
          </a:lstStyle>
          <a:p>
            <a:r>
              <a:rPr lang="es-MX" b="0" dirty="0"/>
              <a:t>Tax exemptions between 25% and 35% on gains from capital contributions to SGR's (ARGENTINA)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1B0E1D-ED63-D04F-C04C-DA42351167B7}"/>
              </a:ext>
            </a:extLst>
          </p:cNvPr>
          <p:cNvSpPr txBox="1"/>
          <p:nvPr/>
        </p:nvSpPr>
        <p:spPr>
          <a:xfrm>
            <a:off x="446464" y="3152458"/>
            <a:ext cx="259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>
              <a:buFont typeface="Arial" panose="020B0604020202020204" pitchFamily="34" charset="0"/>
              <a:buChar char="•"/>
              <a:defRPr b="1">
                <a:latin typeface="Montserrat" pitchFamily="2" charset="77"/>
              </a:defRPr>
            </a:lvl1pPr>
          </a:lstStyle>
          <a:p>
            <a:r>
              <a:rPr lang="es-MX" b="0" dirty="0"/>
              <a:t>50%-75%</a:t>
            </a:r>
          </a:p>
          <a:p>
            <a:r>
              <a:rPr lang="es-MX" b="0" dirty="0"/>
              <a:t>Crisis: 80% y 90%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542B13-AF32-4C97-28DE-57597BC9225D}"/>
              </a:ext>
            </a:extLst>
          </p:cNvPr>
          <p:cNvSpPr txBox="1"/>
          <p:nvPr/>
        </p:nvSpPr>
        <p:spPr>
          <a:xfrm>
            <a:off x="446464" y="1885465"/>
            <a:ext cx="272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>
              <a:buFont typeface="Arial" panose="020B0604020202020204" pitchFamily="34" charset="0"/>
              <a:buChar char="•"/>
              <a:defRPr b="1">
                <a:latin typeface="Montserrat" pitchFamily="2" charset="77"/>
              </a:defRPr>
            </a:lvl1pPr>
          </a:lstStyle>
          <a:p>
            <a:r>
              <a:rPr lang="es-MX" b="0" dirty="0"/>
              <a:t>Entre 3 y 5 veces.</a:t>
            </a:r>
          </a:p>
          <a:p>
            <a:r>
              <a:rPr lang="es-MX" b="0" dirty="0"/>
              <a:t>Greater according to expected loss
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95D139-7C6F-155D-A900-3E8CB7C948D4}"/>
              </a:ext>
            </a:extLst>
          </p:cNvPr>
          <p:cNvSpPr txBox="1"/>
          <p:nvPr/>
        </p:nvSpPr>
        <p:spPr>
          <a:xfrm>
            <a:off x="8906124" y="4781838"/>
            <a:ext cx="306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itchFamily="2" charset="77"/>
              </a:rPr>
              <a:t>It is used by SGRs and Guarantee Funds.
(ARGENTINA)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4BC8DB-3204-C14D-61BF-A6726A675919}"/>
              </a:ext>
            </a:extLst>
          </p:cNvPr>
          <p:cNvSpPr txBox="1"/>
          <p:nvPr/>
        </p:nvSpPr>
        <p:spPr>
          <a:xfrm>
            <a:off x="446463" y="4134580"/>
            <a:ext cx="2868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>
              <a:buFont typeface="Arial" panose="020B0604020202020204" pitchFamily="34" charset="0"/>
              <a:buChar char="•"/>
              <a:defRPr b="1">
                <a:latin typeface="Montserrat" pitchFamily="2" charset="77"/>
              </a:defRPr>
            </a:lvl1pPr>
          </a:lstStyle>
          <a:p>
            <a:r>
              <a:rPr lang="es-MX" b="0" dirty="0"/>
              <a:t>Portfolio Guarantee
Sectoral Funds
Counter-guarantees
Syndicated guarantees 
Electronic auctions</a:t>
            </a:r>
          </a:p>
        </p:txBody>
      </p:sp>
    </p:spTree>
    <p:extLst>
      <p:ext uri="{BB962C8B-B14F-4D97-AF65-F5344CB8AC3E}">
        <p14:creationId xmlns:p14="http://schemas.microsoft.com/office/powerpoint/2010/main" val="392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A1F050C-869B-56AA-E479-DB3A49A5C8F0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AE589C-DD87-3590-1E38-A439EA5F6D88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A58F7-3EC7-20D7-B17B-D3015E5FC168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39AC5C-3BBC-32D5-0AD6-A1FE8FA327B1}"/>
              </a:ext>
            </a:extLst>
          </p:cNvPr>
          <p:cNvSpPr txBox="1"/>
          <p:nvPr/>
        </p:nvSpPr>
        <p:spPr>
          <a:xfrm>
            <a:off x="10054266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95FCB-12CF-45CD-3A36-3198F52C89E6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E443E-13C8-50C3-C45D-A57CC53B3D65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C79C619-BCE7-4F15-5568-1A829AFA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20AC56E9-FCEB-3C87-B59A-68F27CBC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84" y="31267"/>
            <a:ext cx="9057584" cy="1012567"/>
          </a:xfrm>
        </p:spPr>
        <p:txBody>
          <a:bodyPr>
            <a:noAutofit/>
          </a:bodyPr>
          <a:lstStyle/>
          <a:p>
            <a:pPr algn="r"/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OUTSTANDING COLLATERAL BALANCE 2021
</a:t>
            </a:r>
            <a:endParaRPr lang="es-MX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03C765FE-9207-EFCA-D60B-94AF8833A63D}"/>
              </a:ext>
            </a:extLst>
          </p:cNvPr>
          <p:cNvSpPr txBox="1"/>
          <p:nvPr/>
        </p:nvSpPr>
        <p:spPr>
          <a:xfrm>
            <a:off x="207034" y="1802245"/>
            <a:ext cx="662794" cy="369332"/>
          </a:xfrm>
          <a:prstGeom prst="rect">
            <a:avLst/>
          </a:prstGeom>
          <a:solidFill>
            <a:srgbClr val="2188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%</a:t>
            </a:r>
          </a:p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TOTAL</a:t>
            </a:r>
            <a:endParaRPr lang="en-US" sz="9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F2101DE-AEBF-CCBC-CED6-8F7439C5B5E5}"/>
              </a:ext>
            </a:extLst>
          </p:cNvPr>
          <p:cNvSpPr txBox="1"/>
          <p:nvPr/>
        </p:nvSpPr>
        <p:spPr>
          <a:xfrm>
            <a:off x="933872" y="1808798"/>
            <a:ext cx="891789" cy="369332"/>
          </a:xfrm>
          <a:prstGeom prst="rect">
            <a:avLst/>
          </a:prstGeom>
          <a:solidFill>
            <a:srgbClr val="21880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bg1"/>
                </a:solidFill>
                <a:latin typeface="Montserrat" pitchFamily="2" charset="77"/>
              </a:rPr>
              <a:t>COUNTRY(No. Entes)</a:t>
            </a:r>
            <a:endParaRPr lang="en-US" sz="9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5" name="3 Gráfico">
            <a:extLst>
              <a:ext uri="{FF2B5EF4-FFF2-40B4-BE49-F238E27FC236}">
                <a16:creationId xmlns:a16="http://schemas.microsoft.com/office/drawing/2014/main" id="{D3CAD822-8688-AD31-D530-28F50651469F}"/>
              </a:ext>
            </a:extLst>
          </p:cNvPr>
          <p:cNvGraphicFramePr>
            <a:graphicFrameLocks/>
          </p:cNvGraphicFramePr>
          <p:nvPr/>
        </p:nvGraphicFramePr>
        <p:xfrm>
          <a:off x="869828" y="1967864"/>
          <a:ext cx="10989940" cy="430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5317E3B-5324-7EFF-E498-9748F741FF40}"/>
              </a:ext>
            </a:extLst>
          </p:cNvPr>
          <p:cNvGraphicFramePr>
            <a:graphicFrameLocks noGrp="1"/>
          </p:cNvGraphicFramePr>
          <p:nvPr/>
        </p:nvGraphicFramePr>
        <p:xfrm>
          <a:off x="207034" y="2312622"/>
          <a:ext cx="662794" cy="3761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794">
                  <a:extLst>
                    <a:ext uri="{9D8B030D-6E8A-4147-A177-3AD203B41FA5}">
                      <a16:colId xmlns:a16="http://schemas.microsoft.com/office/drawing/2014/main" val="3930869310"/>
                    </a:ext>
                  </a:extLst>
                </a:gridCol>
              </a:tblGrid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67.5%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0531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9.8%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84606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5.9%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20829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5.8%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68468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4.6%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77517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4.2%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24382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1.1%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1634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0.6%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56850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0.3%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439186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63918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81654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529303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0.0%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15936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0.0%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4691"/>
                  </a:ext>
                </a:extLst>
              </a:tr>
            </a:tbl>
          </a:graphicData>
        </a:graphic>
      </p:graphicFrame>
      <p:sp>
        <p:nvSpPr>
          <p:cNvPr id="7" name="TextBox 34">
            <a:extLst>
              <a:ext uri="{FF2B5EF4-FFF2-40B4-BE49-F238E27FC236}">
                <a16:creationId xmlns:a16="http://schemas.microsoft.com/office/drawing/2014/main" id="{51481F2A-A6C9-4950-32FF-23ECDE0AC7EE}"/>
              </a:ext>
            </a:extLst>
          </p:cNvPr>
          <p:cNvSpPr txBox="1"/>
          <p:nvPr/>
        </p:nvSpPr>
        <p:spPr>
          <a:xfrm>
            <a:off x="3744436" y="1350322"/>
            <a:ext cx="524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Montserrat" pitchFamily="2" charset="77"/>
              </a:rPr>
              <a:t>   184,260 miles USD$ </a:t>
            </a:r>
            <a:endParaRPr lang="en-US" sz="2400" b="1" dirty="0">
              <a:latin typeface="Montserrat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5B592E-E535-18FB-61F4-5BB0C6461694}"/>
              </a:ext>
            </a:extLst>
          </p:cNvPr>
          <p:cNvSpPr/>
          <p:nvPr/>
        </p:nvSpPr>
        <p:spPr>
          <a:xfrm>
            <a:off x="184732" y="2316218"/>
            <a:ext cx="11351554" cy="16004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AEDD0BF-E819-79F5-B613-FE199C2469E7}"/>
              </a:ext>
            </a:extLst>
          </p:cNvPr>
          <p:cNvSpPr txBox="1"/>
          <p:nvPr/>
        </p:nvSpPr>
        <p:spPr>
          <a:xfrm>
            <a:off x="6128804" y="4165003"/>
            <a:ext cx="5518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Portugal, Chile, México y Colombia  -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Public guarantee funds independent or managed by Development Banks.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078DA7F-1CA4-12A5-2B72-B4C9B3B146E1}"/>
              </a:ext>
            </a:extLst>
          </p:cNvPr>
          <p:cNvSpPr/>
          <p:nvPr/>
        </p:nvSpPr>
        <p:spPr>
          <a:xfrm>
            <a:off x="5792666" y="4265999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4B7A113-5FBC-6F36-CF0E-41B46AA77A6E}"/>
              </a:ext>
            </a:extLst>
          </p:cNvPr>
          <p:cNvSpPr txBox="1"/>
          <p:nvPr/>
        </p:nvSpPr>
        <p:spPr>
          <a:xfrm>
            <a:off x="6096000" y="5147161"/>
            <a:ext cx="5462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Argentina –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Public Guarantee Funds and Mutual Guarantee Societies</a:t>
            </a:r>
            <a:endParaRPr lang="es-MX" sz="16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B4988F8-9E88-A242-7C4B-2320FFF62A72}"/>
              </a:ext>
            </a:extLst>
          </p:cNvPr>
          <p:cNvSpPr/>
          <p:nvPr/>
        </p:nvSpPr>
        <p:spPr>
          <a:xfrm>
            <a:off x="5789628" y="5303057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3FA8E3">
                  <a:shade val="30000"/>
                  <a:satMod val="115000"/>
                </a:srgbClr>
              </a:gs>
              <a:gs pos="50000">
                <a:srgbClr val="3FA8E3">
                  <a:shade val="67500"/>
                  <a:satMod val="115000"/>
                </a:srgbClr>
              </a:gs>
              <a:gs pos="100000">
                <a:srgbClr val="3FA8E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1AA957-EABA-CF34-5C1F-20489B83C81E}"/>
              </a:ext>
            </a:extLst>
          </p:cNvPr>
          <p:cNvSpPr txBox="1"/>
          <p:nvPr/>
        </p:nvSpPr>
        <p:spPr>
          <a:xfrm>
            <a:off x="6128804" y="5757448"/>
            <a:ext cx="5462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Brasil y España –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 Reciprocal Guarantee Companies and Public Banking</a:t>
            </a:r>
            <a:endParaRPr lang="es-MX" sz="16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A5F741-1997-2E5C-1B30-FC6B171B807B}"/>
              </a:ext>
            </a:extLst>
          </p:cNvPr>
          <p:cNvSpPr/>
          <p:nvPr/>
        </p:nvSpPr>
        <p:spPr>
          <a:xfrm>
            <a:off x="5789628" y="5856273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3FA8E3">
                  <a:shade val="30000"/>
                  <a:satMod val="115000"/>
                </a:srgbClr>
              </a:gs>
              <a:gs pos="50000">
                <a:srgbClr val="3FA8E3">
                  <a:shade val="67500"/>
                  <a:satMod val="115000"/>
                </a:srgbClr>
              </a:gs>
              <a:gs pos="100000">
                <a:srgbClr val="3FA8E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2BF530-476D-722F-89D4-A13A489831D8}"/>
              </a:ext>
            </a:extLst>
          </p:cNvPr>
          <p:cNvSpPr txBox="1"/>
          <p:nvPr/>
        </p:nvSpPr>
        <p:spPr>
          <a:xfrm>
            <a:off x="254165" y="6575663"/>
            <a:ext cx="9785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95000"/>
                  </a:schemeClr>
                </a:solidFill>
                <a:latin typeface="ArialMT"/>
              </a:rPr>
              <a:t>Source: REGAR with data from the statistics of the activity of the guarantees 2021
</a:t>
            </a:r>
            <a:endParaRPr lang="es-MX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A1F050C-869B-56AA-E479-DB3A49A5C8F0}"/>
              </a:ext>
            </a:extLst>
          </p:cNvPr>
          <p:cNvSpPr/>
          <p:nvPr/>
        </p:nvSpPr>
        <p:spPr>
          <a:xfrm rot="5400000">
            <a:off x="5964199" y="617580"/>
            <a:ext cx="296042" cy="12200695"/>
          </a:xfrm>
          <a:prstGeom prst="rect">
            <a:avLst/>
          </a:prstGeom>
          <a:gradFill flip="none" rotWithShape="1">
            <a:gsLst>
              <a:gs pos="69000">
                <a:srgbClr val="0070C0"/>
              </a:gs>
              <a:gs pos="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AE589C-DD87-3590-1E38-A439EA5F6D88}"/>
              </a:ext>
            </a:extLst>
          </p:cNvPr>
          <p:cNvSpPr txBox="1"/>
          <p:nvPr/>
        </p:nvSpPr>
        <p:spPr>
          <a:xfrm>
            <a:off x="492233" y="6394669"/>
            <a:ext cx="1822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0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A58F7-3EC7-20D7-B17B-D3015E5FC168}"/>
              </a:ext>
            </a:extLst>
          </p:cNvPr>
          <p:cNvSpPr txBox="1"/>
          <p:nvPr/>
        </p:nvSpPr>
        <p:spPr>
          <a:xfrm>
            <a:off x="5627727" y="6297697"/>
            <a:ext cx="12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6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39AC5C-3BBC-32D5-0AD6-A1FE8FA327B1}"/>
              </a:ext>
            </a:extLst>
          </p:cNvPr>
          <p:cNvSpPr txBox="1"/>
          <p:nvPr/>
        </p:nvSpPr>
        <p:spPr>
          <a:xfrm>
            <a:off x="10054266" y="6340002"/>
            <a:ext cx="1822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95FCB-12CF-45CD-3A36-3198F52C89E6}"/>
              </a:ext>
            </a:extLst>
          </p:cNvPr>
          <p:cNvSpPr txBox="1"/>
          <p:nvPr/>
        </p:nvSpPr>
        <p:spPr>
          <a:xfrm>
            <a:off x="3965852" y="6321505"/>
            <a:ext cx="1295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28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E443E-13C8-50C3-C45D-A57CC53B3D65}"/>
              </a:ext>
            </a:extLst>
          </p:cNvPr>
          <p:cNvSpPr txBox="1"/>
          <p:nvPr/>
        </p:nvSpPr>
        <p:spPr>
          <a:xfrm>
            <a:off x="2497999" y="6421542"/>
            <a:ext cx="159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s-CO" sz="3200" b="1" dirty="0">
                <a:solidFill>
                  <a:schemeClr val="bg1">
                    <a:alpha val="13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C79C619-BCE7-4F15-5568-1A829AFA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5" y="144148"/>
            <a:ext cx="1751280" cy="803065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20AC56E9-FCEB-3C87-B59A-68F27CBC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207" y="254135"/>
            <a:ext cx="9799628" cy="6228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CREDIT BALANCE MOBILISED 2021</a:t>
            </a:r>
            <a:b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RELEVANT PARTICIPATION OF GUARANTEE FUNDS
</a:t>
            </a: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2ACF431-5469-3801-B5E0-A42C7586E00A}"/>
              </a:ext>
            </a:extLst>
          </p:cNvPr>
          <p:cNvGraphicFramePr>
            <a:graphicFrameLocks/>
          </p:cNvGraphicFramePr>
          <p:nvPr/>
        </p:nvGraphicFramePr>
        <p:xfrm>
          <a:off x="867544" y="1973710"/>
          <a:ext cx="9917116" cy="422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2">
            <a:extLst>
              <a:ext uri="{FF2B5EF4-FFF2-40B4-BE49-F238E27FC236}">
                <a16:creationId xmlns:a16="http://schemas.microsoft.com/office/drawing/2014/main" id="{EE29C2AE-4C5B-23A6-2EF3-B409F1D071DC}"/>
              </a:ext>
            </a:extLst>
          </p:cNvPr>
          <p:cNvSpPr txBox="1"/>
          <p:nvPr/>
        </p:nvSpPr>
        <p:spPr>
          <a:xfrm>
            <a:off x="207034" y="1790416"/>
            <a:ext cx="662794" cy="369332"/>
          </a:xfrm>
          <a:prstGeom prst="rect">
            <a:avLst/>
          </a:prstGeom>
          <a:solidFill>
            <a:srgbClr val="2188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%</a:t>
            </a:r>
          </a:p>
          <a:p>
            <a:pPr algn="ctr"/>
            <a:r>
              <a:rPr lang="es-MX" sz="900">
                <a:solidFill>
                  <a:schemeClr val="bg1"/>
                </a:solidFill>
                <a:latin typeface="Montserrat" pitchFamily="2" charset="77"/>
              </a:rPr>
              <a:t>TOTAL</a:t>
            </a:r>
            <a:endParaRPr lang="en-US" sz="9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7002CE95-DCE2-ADF3-A4ED-1CB458F55421}"/>
              </a:ext>
            </a:extLst>
          </p:cNvPr>
          <p:cNvSpPr txBox="1"/>
          <p:nvPr/>
        </p:nvSpPr>
        <p:spPr>
          <a:xfrm>
            <a:off x="3126729" y="1321224"/>
            <a:ext cx="634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Montserrat" pitchFamily="2" charset="77"/>
              </a:rPr>
              <a:t>  241,236 miles US$ </a:t>
            </a:r>
            <a:endParaRPr lang="en-US" sz="2400" b="1" dirty="0">
              <a:latin typeface="Montserrat" pitchFamily="2" charset="77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2A8CB4C7-A42B-821C-B3D2-FFD310127F7F}"/>
              </a:ext>
            </a:extLst>
          </p:cNvPr>
          <p:cNvSpPr txBox="1"/>
          <p:nvPr/>
        </p:nvSpPr>
        <p:spPr>
          <a:xfrm>
            <a:off x="921588" y="1782889"/>
            <a:ext cx="891789" cy="369332"/>
          </a:xfrm>
          <a:prstGeom prst="rect">
            <a:avLst/>
          </a:prstGeom>
          <a:solidFill>
            <a:srgbClr val="2188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bg1"/>
                </a:solidFill>
                <a:latin typeface="Montserrat" pitchFamily="2" charset="77"/>
              </a:rPr>
              <a:t>COUNTRY(No. Entes)</a:t>
            </a:r>
            <a:endParaRPr lang="en-US" sz="9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9134049D-58E0-F79F-B4CF-55CD7E2AC63E}"/>
              </a:ext>
            </a:extLst>
          </p:cNvPr>
          <p:cNvGraphicFramePr>
            <a:graphicFrameLocks noGrp="1"/>
          </p:cNvGraphicFramePr>
          <p:nvPr/>
        </p:nvGraphicFramePr>
        <p:xfrm>
          <a:off x="241500" y="2276839"/>
          <a:ext cx="626043" cy="3768646"/>
        </p:xfrm>
        <a:graphic>
          <a:graphicData uri="http://schemas.openxmlformats.org/drawingml/2006/table">
            <a:tbl>
              <a:tblPr/>
              <a:tblGrid>
                <a:gridCol w="626043">
                  <a:extLst>
                    <a:ext uri="{9D8B030D-6E8A-4147-A177-3AD203B41FA5}">
                      <a16:colId xmlns:a16="http://schemas.microsoft.com/office/drawing/2014/main" val="2240402295"/>
                    </a:ext>
                  </a:extLst>
                </a:gridCol>
              </a:tblGrid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71046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35524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7.2%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44466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3417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5.9%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58091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18068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60652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8924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3780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03704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21976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98036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8215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1841"/>
                  </a:ext>
                </a:extLst>
              </a:tr>
            </a:tbl>
          </a:graphicData>
        </a:graphic>
      </p:graphicFrame>
      <p:sp>
        <p:nvSpPr>
          <p:cNvPr id="36" name="Rectángulo 35">
            <a:extLst>
              <a:ext uri="{FF2B5EF4-FFF2-40B4-BE49-F238E27FC236}">
                <a16:creationId xmlns:a16="http://schemas.microsoft.com/office/drawing/2014/main" id="{EA780BA7-17D9-6C4A-3510-DCF8D39FDC09}"/>
              </a:ext>
            </a:extLst>
          </p:cNvPr>
          <p:cNvSpPr/>
          <p:nvPr/>
        </p:nvSpPr>
        <p:spPr>
          <a:xfrm>
            <a:off x="207034" y="2196928"/>
            <a:ext cx="11351554" cy="1687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4E760B-0EDE-77E0-5517-749DBB1D9501}"/>
              </a:ext>
            </a:extLst>
          </p:cNvPr>
          <p:cNvSpPr txBox="1"/>
          <p:nvPr/>
        </p:nvSpPr>
        <p:spPr>
          <a:xfrm>
            <a:off x="6128804" y="4165003"/>
            <a:ext cx="5518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Portugal, Chile, México y Colombia  -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Public guarantee funds independent or managed by Development Banks.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DF7059-3F5A-B62E-2908-EA758FD335FB}"/>
              </a:ext>
            </a:extLst>
          </p:cNvPr>
          <p:cNvSpPr/>
          <p:nvPr/>
        </p:nvSpPr>
        <p:spPr>
          <a:xfrm>
            <a:off x="5792666" y="4265999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E6ED83-2FC8-8F48-058A-E17B87DB89DB}"/>
              </a:ext>
            </a:extLst>
          </p:cNvPr>
          <p:cNvSpPr txBox="1"/>
          <p:nvPr/>
        </p:nvSpPr>
        <p:spPr>
          <a:xfrm>
            <a:off x="6096000" y="5147161"/>
            <a:ext cx="5462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Argentina –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Public Guarantee Funds and Mutual Guarantee Societies</a:t>
            </a:r>
            <a:endParaRPr lang="es-MX" sz="1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50F7BD-6120-1872-9F98-71866B5712FC}"/>
              </a:ext>
            </a:extLst>
          </p:cNvPr>
          <p:cNvSpPr/>
          <p:nvPr/>
        </p:nvSpPr>
        <p:spPr>
          <a:xfrm>
            <a:off x="5789628" y="5303057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3FA8E3">
                  <a:shade val="30000"/>
                  <a:satMod val="115000"/>
                </a:srgbClr>
              </a:gs>
              <a:gs pos="50000">
                <a:srgbClr val="3FA8E3">
                  <a:shade val="67500"/>
                  <a:satMod val="115000"/>
                </a:srgbClr>
              </a:gs>
              <a:gs pos="100000">
                <a:srgbClr val="3FA8E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0005A3-2202-5B0D-6EB8-F343A97EB493}"/>
              </a:ext>
            </a:extLst>
          </p:cNvPr>
          <p:cNvSpPr txBox="1"/>
          <p:nvPr/>
        </p:nvSpPr>
        <p:spPr>
          <a:xfrm>
            <a:off x="6128804" y="5757448"/>
            <a:ext cx="5462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Brasil y España – </a:t>
            </a:r>
            <a:r>
              <a:rPr lang="es-MX" sz="1600" dirty="0">
                <a:solidFill>
                  <a:srgbClr val="666666"/>
                </a:solidFill>
                <a:latin typeface="Century Gothic" panose="020B0502020202020204" pitchFamily="34" charset="0"/>
              </a:rPr>
              <a:t> Reciprocal Guarantee Companies and Public Banking</a:t>
            </a:r>
            <a:endParaRPr lang="es-MX" sz="1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67C253-844D-F697-969A-97138B6F042D}"/>
              </a:ext>
            </a:extLst>
          </p:cNvPr>
          <p:cNvSpPr/>
          <p:nvPr/>
        </p:nvSpPr>
        <p:spPr>
          <a:xfrm>
            <a:off x="5789628" y="5856273"/>
            <a:ext cx="284267" cy="167269"/>
          </a:xfrm>
          <a:prstGeom prst="rect">
            <a:avLst/>
          </a:prstGeom>
          <a:gradFill flip="none" rotWithShape="1">
            <a:gsLst>
              <a:gs pos="0">
                <a:srgbClr val="3FA8E3">
                  <a:shade val="30000"/>
                  <a:satMod val="115000"/>
                </a:srgbClr>
              </a:gs>
              <a:gs pos="50000">
                <a:srgbClr val="3FA8E3">
                  <a:shade val="67500"/>
                  <a:satMod val="115000"/>
                </a:srgbClr>
              </a:gs>
              <a:gs pos="100000">
                <a:srgbClr val="3FA8E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FDC1A8-5C30-2793-9153-8524AE3CE201}"/>
              </a:ext>
            </a:extLst>
          </p:cNvPr>
          <p:cNvSpPr txBox="1"/>
          <p:nvPr/>
        </p:nvSpPr>
        <p:spPr>
          <a:xfrm>
            <a:off x="254165" y="6575663"/>
            <a:ext cx="9785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bg1">
                    <a:lumMod val="95000"/>
                  </a:schemeClr>
                </a:solidFill>
                <a:latin typeface="ArialMT"/>
              </a:rPr>
              <a:t>Source: REGAR with data from the statistics of the activity of the guarantees 2021
</a:t>
            </a:r>
            <a:endParaRPr lang="es-MX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45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NbC5T0PEOxMgJIEamR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.aWg3D1ketox04Otbz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j5QxSouU2ziTM7sMbz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CJ3eMUWEeK16JrIae7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ehMxkyXkOmlHhOb8S4G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MU7pWwQEaXROBtDIRY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7__aemWkmxyCD9FjwDhg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rategia proyecto Inclusión Financiera-Microcrédito BID-FNG" id="{EAA77E83-9767-4942-9A44-8C37CB022AD6}" vid="{35010F8F-9840-8240-98D2-CC82FBB5B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0c5059-8818-4a43-9a41-da423b3159bd">EHANDWUMDYYX-1923883681-115824</_dlc_DocId>
    <_dlc_DocIdUrl xmlns="1d0c5059-8818-4a43-9a41-da423b3159bd">
      <Url>https://nafinsnc.sharepoint.com/DGADF/DD/SG/_layouts/15/DocIdRedir.aspx?ID=EHANDWUMDYYX-1923883681-115824</Url>
      <Description>EHANDWUMDYYX-1923883681-115824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DF3CCE703EBB439D5910FE45F20556" ma:contentTypeVersion="12" ma:contentTypeDescription="Crear nuevo documento." ma:contentTypeScope="" ma:versionID="60712a1e9079624a84c151ab151f9dcb">
  <xsd:schema xmlns:xsd="http://www.w3.org/2001/XMLSchema" xmlns:xs="http://www.w3.org/2001/XMLSchema" xmlns:p="http://schemas.microsoft.com/office/2006/metadata/properties" xmlns:ns2="1d0c5059-8818-4a43-9a41-da423b3159bd" xmlns:ns3="4dd4be62-ce7f-47f5-baeb-040e81cab271" targetNamespace="http://schemas.microsoft.com/office/2006/metadata/properties" ma:root="true" ma:fieldsID="e6520c7de256ec775ba1977f270867d6" ns2:_="" ns3:_="">
    <xsd:import namespace="1d0c5059-8818-4a43-9a41-da423b3159bd"/>
    <xsd:import namespace="4dd4be62-ce7f-47f5-baeb-040e81cab2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c5059-8818-4a43-9a41-da423b3159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4be62-ce7f-47f5-baeb-040e81cab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3E5B2-099C-47A0-9B0D-5C6C5D4E3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89BED7-4C01-499C-9270-9C304596F997}">
  <ds:schemaRefs>
    <ds:schemaRef ds:uri="http://purl.org/dc/dcmitype/"/>
    <ds:schemaRef ds:uri="http://purl.org/dc/terms/"/>
    <ds:schemaRef ds:uri="http://schemas.microsoft.com/office/2006/metadata/properties"/>
    <ds:schemaRef ds:uri="1d0c5059-8818-4a43-9a41-da423b3159b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dd4be62-ce7f-47f5-baeb-040e81cab2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3893B4-9204-4D45-AC88-32C15D062F4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3F498B-75D1-4A46-B6B6-A34B67003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c5059-8818-4a43-9a41-da423b3159bd"/>
    <ds:schemaRef ds:uri="4dd4be62-ce7f-47f5-baeb-040e81cab2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111153</TotalTime>
  <Words>1863</Words>
  <Application>Microsoft Macintosh PowerPoint</Application>
  <PresentationFormat>Panorámica</PresentationFormat>
  <Paragraphs>416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Arial</vt:lpstr>
      <vt:lpstr>Arial MT</vt:lpstr>
      <vt:lpstr>Arial Narrow</vt:lpstr>
      <vt:lpstr>ArialMT</vt:lpstr>
      <vt:lpstr>Calibri</vt:lpstr>
      <vt:lpstr>Calibri Light</vt:lpstr>
      <vt:lpstr>Century Gothic</vt:lpstr>
      <vt:lpstr>Letra del sistema regular</vt:lpstr>
      <vt:lpstr>Montserrat</vt:lpstr>
      <vt:lpstr>SymbolMT</vt:lpstr>
      <vt:lpstr>Tahoma</vt:lpstr>
      <vt:lpstr>Times New Roman</vt:lpstr>
      <vt:lpstr>1_Tema de Office</vt:lpstr>
      <vt:lpstr>Presentación de PowerPoint</vt:lpstr>
      <vt:lpstr> THE IBEROAMERICAN NETWORK OF GUARANTEES - REGAR
</vt:lpstr>
      <vt:lpstr>Presentación de PowerPoint</vt:lpstr>
      <vt:lpstr>Presentación de PowerPoint</vt:lpstr>
      <vt:lpstr>Presentación de PowerPoint</vt:lpstr>
      <vt:lpstr>Presentación de PowerPoint</vt:lpstr>
      <vt:lpstr>GUARANTEE SCHEMES IN IBEROAMERICA  </vt:lpstr>
      <vt:lpstr>OUTSTANDING COLLATERAL BALANCE 2021
</vt:lpstr>
      <vt:lpstr>CREDIT BALANCE MOBILISED 2021  RELEVANT PARTICIPATION OF GUARANTEE FUNDS
</vt:lpstr>
      <vt:lpstr>NUMBER OF GUARANTEED MSMES (2021) COUNTRIES WITH PUBLIC GUARANTEE FUNDS STAND OUT WITH GREATER MASSIVENESS. </vt:lpstr>
      <vt:lpstr>Presentación de PowerPoint</vt:lpstr>
      <vt:lpstr>Presentación de PowerPoint</vt:lpstr>
      <vt:lpstr>Presentación de PowerPoint</vt:lpstr>
      <vt:lpstr>Presentación de PowerPoint</vt:lpstr>
      <vt:lpstr>MAIN REGULATORY HURDLES
</vt:lpstr>
      <vt:lpstr>MAIN CHALLENGES
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Stella Lozano</cp:lastModifiedBy>
  <cp:revision>294</cp:revision>
  <cp:lastPrinted>2022-04-19T14:01:45Z</cp:lastPrinted>
  <dcterms:created xsi:type="dcterms:W3CDTF">2019-08-28T00:08:55Z</dcterms:created>
  <dcterms:modified xsi:type="dcterms:W3CDTF">2023-06-16T09:16:45Z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0x010100A7DF3CCE703EBB439D5910FE45F20556</vt:lpwstr>
  </property>
  <property fmtid="{D5CDD505-2E9C-101B-9397-08002B2CF9AE}" pid="3" name="_dlc_DocIdItemGuid">
    <vt:lpwstr>e9eddf80-ff14-4453-9d84-c14cfcb81d84</vt:lpwstr>
  </property>
</Properties>
</file>